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0"/>
  </p:notesMasterIdLst>
  <p:sldIdLst>
    <p:sldId id="4385" r:id="rId2"/>
    <p:sldId id="4386" r:id="rId3"/>
    <p:sldId id="4387" r:id="rId4"/>
    <p:sldId id="4388" r:id="rId5"/>
    <p:sldId id="4389" r:id="rId6"/>
    <p:sldId id="4390" r:id="rId7"/>
    <p:sldId id="4391" r:id="rId8"/>
    <p:sldId id="4367"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EFF1F8"/>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439" autoAdjust="0"/>
    <p:restoredTop sz="38338" autoAdjust="0"/>
  </p:normalViewPr>
  <p:slideViewPr>
    <p:cSldViewPr snapToGrid="0" snapToObjects="1">
      <p:cViewPr varScale="1">
        <p:scale>
          <a:sx n="33" d="100"/>
          <a:sy n="33" d="100"/>
        </p:scale>
        <p:origin x="288" y="1736"/>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varScale="1">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1/23/20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1/23/20</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C0D46B-624F-3A4B-9F72-CFCF35359813}"/>
              </a:ext>
            </a:extLst>
          </p:cNvPr>
          <p:cNvGrpSpPr/>
          <p:nvPr/>
        </p:nvGrpSpPr>
        <p:grpSpPr>
          <a:xfrm>
            <a:off x="1758867" y="4399897"/>
            <a:ext cx="20859915" cy="1459781"/>
            <a:chOff x="1752112" y="3704492"/>
            <a:chExt cx="20859915" cy="1459781"/>
          </a:xfrm>
        </p:grpSpPr>
        <p:sp>
          <p:nvSpPr>
            <p:cNvPr id="42" name="Pentagon 41">
              <a:extLst>
                <a:ext uri="{FF2B5EF4-FFF2-40B4-BE49-F238E27FC236}">
                  <a16:creationId xmlns:a16="http://schemas.microsoft.com/office/drawing/2014/main" id="{99676FE7-7018-474A-9B05-7BA63E494552}"/>
                </a:ext>
              </a:extLst>
            </p:cNvPr>
            <p:cNvSpPr/>
            <p:nvPr/>
          </p:nvSpPr>
          <p:spPr>
            <a:xfrm>
              <a:off x="1752112" y="3704492"/>
              <a:ext cx="3570898" cy="1459781"/>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3" name="Rectangle 2">
              <a:extLst>
                <a:ext uri="{FF2B5EF4-FFF2-40B4-BE49-F238E27FC236}">
                  <a16:creationId xmlns:a16="http://schemas.microsoft.com/office/drawing/2014/main" id="{DC277100-109F-144E-BE63-A0CF45DFEAD7}"/>
                </a:ext>
              </a:extLst>
            </p:cNvPr>
            <p:cNvSpPr/>
            <p:nvPr/>
          </p:nvSpPr>
          <p:spPr>
            <a:xfrm>
              <a:off x="4953381" y="3704492"/>
              <a:ext cx="17658646" cy="1459781"/>
            </a:xfrm>
            <a:custGeom>
              <a:avLst/>
              <a:gdLst>
                <a:gd name="connsiteX0" fmla="*/ 0 w 8913870"/>
                <a:gd name="connsiteY0" fmla="*/ 0 h 792000"/>
                <a:gd name="connsiteX1" fmla="*/ 8913870 w 8913870"/>
                <a:gd name="connsiteY1" fmla="*/ 0 h 792000"/>
                <a:gd name="connsiteX2" fmla="*/ 6460280 w 8913870"/>
                <a:gd name="connsiteY2" fmla="*/ 792000 h 792000"/>
                <a:gd name="connsiteX3" fmla="*/ 0 w 8913870"/>
                <a:gd name="connsiteY3" fmla="*/ 792000 h 792000"/>
                <a:gd name="connsiteX4" fmla="*/ 396000 w 8913870"/>
                <a:gd name="connsiteY4" fmla="*/ 396000 h 792000"/>
                <a:gd name="connsiteX5" fmla="*/ 0 w 8913870"/>
                <a:gd name="connsiteY5" fmla="*/ 0 h 792000"/>
                <a:gd name="connsiteX0" fmla="*/ 0 w 8913870"/>
                <a:gd name="connsiteY0" fmla="*/ 0 h 792000"/>
                <a:gd name="connsiteX1" fmla="*/ 8913870 w 8913870"/>
                <a:gd name="connsiteY1" fmla="*/ 0 h 792000"/>
                <a:gd name="connsiteX2" fmla="*/ 8867135 w 8913870"/>
                <a:gd name="connsiteY2" fmla="*/ 792000 h 792000"/>
                <a:gd name="connsiteX3" fmla="*/ 0 w 8913870"/>
                <a:gd name="connsiteY3" fmla="*/ 792000 h 792000"/>
                <a:gd name="connsiteX4" fmla="*/ 396000 w 8913870"/>
                <a:gd name="connsiteY4" fmla="*/ 396000 h 792000"/>
                <a:gd name="connsiteX5" fmla="*/ 0 w 8913870"/>
                <a:gd name="connsiteY5" fmla="*/ 0 h 792000"/>
                <a:gd name="connsiteX0" fmla="*/ 0 w 8874924"/>
                <a:gd name="connsiteY0" fmla="*/ 0 h 792000"/>
                <a:gd name="connsiteX1" fmla="*/ 8874924 w 8874924"/>
                <a:gd name="connsiteY1" fmla="*/ 0 h 792000"/>
                <a:gd name="connsiteX2" fmla="*/ 8867135 w 8874924"/>
                <a:gd name="connsiteY2" fmla="*/ 792000 h 792000"/>
                <a:gd name="connsiteX3" fmla="*/ 0 w 8874924"/>
                <a:gd name="connsiteY3" fmla="*/ 792000 h 792000"/>
                <a:gd name="connsiteX4" fmla="*/ 396000 w 8874924"/>
                <a:gd name="connsiteY4" fmla="*/ 396000 h 792000"/>
                <a:gd name="connsiteX5" fmla="*/ 0 w 8874924"/>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74924" h="792000">
                  <a:moveTo>
                    <a:pt x="0" y="0"/>
                  </a:moveTo>
                  <a:lnTo>
                    <a:pt x="8874924" y="0"/>
                  </a:lnTo>
                  <a:cubicBezTo>
                    <a:pt x="8872328" y="264000"/>
                    <a:pt x="8869731" y="528000"/>
                    <a:pt x="8867135" y="792000"/>
                  </a:cubicBezTo>
                  <a:lnTo>
                    <a:pt x="0" y="792000"/>
                  </a:lnTo>
                  <a:lnTo>
                    <a:pt x="396000" y="396000"/>
                  </a:lnTo>
                  <a:lnTo>
                    <a:pt x="0" y="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79" name="Group 78">
            <a:extLst>
              <a:ext uri="{FF2B5EF4-FFF2-40B4-BE49-F238E27FC236}">
                <a16:creationId xmlns:a16="http://schemas.microsoft.com/office/drawing/2014/main" id="{6BF45C52-E4B1-8F42-9AD5-FF43C2A16DC8}"/>
              </a:ext>
            </a:extLst>
          </p:cNvPr>
          <p:cNvGrpSpPr/>
          <p:nvPr/>
        </p:nvGrpSpPr>
        <p:grpSpPr>
          <a:xfrm>
            <a:off x="1758867" y="6392970"/>
            <a:ext cx="20859915" cy="1459781"/>
            <a:chOff x="1752112" y="3704492"/>
            <a:chExt cx="20859915" cy="1459781"/>
          </a:xfrm>
        </p:grpSpPr>
        <p:sp>
          <p:nvSpPr>
            <p:cNvPr id="80" name="Pentagon 79">
              <a:extLst>
                <a:ext uri="{FF2B5EF4-FFF2-40B4-BE49-F238E27FC236}">
                  <a16:creationId xmlns:a16="http://schemas.microsoft.com/office/drawing/2014/main" id="{0B001938-2584-374E-8BA5-FFA1DE0EC8CF}"/>
                </a:ext>
              </a:extLst>
            </p:cNvPr>
            <p:cNvSpPr/>
            <p:nvPr/>
          </p:nvSpPr>
          <p:spPr>
            <a:xfrm>
              <a:off x="1752112" y="3704492"/>
              <a:ext cx="3570898" cy="1459781"/>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1" name="Rectangle 2">
              <a:extLst>
                <a:ext uri="{FF2B5EF4-FFF2-40B4-BE49-F238E27FC236}">
                  <a16:creationId xmlns:a16="http://schemas.microsoft.com/office/drawing/2014/main" id="{38F69AAC-712E-8246-BF26-0338B17D6056}"/>
                </a:ext>
              </a:extLst>
            </p:cNvPr>
            <p:cNvSpPr/>
            <p:nvPr/>
          </p:nvSpPr>
          <p:spPr>
            <a:xfrm>
              <a:off x="4953381" y="3704492"/>
              <a:ext cx="17658646" cy="1459781"/>
            </a:xfrm>
            <a:custGeom>
              <a:avLst/>
              <a:gdLst>
                <a:gd name="connsiteX0" fmla="*/ 0 w 8913870"/>
                <a:gd name="connsiteY0" fmla="*/ 0 h 792000"/>
                <a:gd name="connsiteX1" fmla="*/ 8913870 w 8913870"/>
                <a:gd name="connsiteY1" fmla="*/ 0 h 792000"/>
                <a:gd name="connsiteX2" fmla="*/ 6460280 w 8913870"/>
                <a:gd name="connsiteY2" fmla="*/ 792000 h 792000"/>
                <a:gd name="connsiteX3" fmla="*/ 0 w 8913870"/>
                <a:gd name="connsiteY3" fmla="*/ 792000 h 792000"/>
                <a:gd name="connsiteX4" fmla="*/ 396000 w 8913870"/>
                <a:gd name="connsiteY4" fmla="*/ 396000 h 792000"/>
                <a:gd name="connsiteX5" fmla="*/ 0 w 8913870"/>
                <a:gd name="connsiteY5" fmla="*/ 0 h 792000"/>
                <a:gd name="connsiteX0" fmla="*/ 0 w 8913870"/>
                <a:gd name="connsiteY0" fmla="*/ 0 h 792000"/>
                <a:gd name="connsiteX1" fmla="*/ 8913870 w 8913870"/>
                <a:gd name="connsiteY1" fmla="*/ 0 h 792000"/>
                <a:gd name="connsiteX2" fmla="*/ 8867135 w 8913870"/>
                <a:gd name="connsiteY2" fmla="*/ 792000 h 792000"/>
                <a:gd name="connsiteX3" fmla="*/ 0 w 8913870"/>
                <a:gd name="connsiteY3" fmla="*/ 792000 h 792000"/>
                <a:gd name="connsiteX4" fmla="*/ 396000 w 8913870"/>
                <a:gd name="connsiteY4" fmla="*/ 396000 h 792000"/>
                <a:gd name="connsiteX5" fmla="*/ 0 w 8913870"/>
                <a:gd name="connsiteY5" fmla="*/ 0 h 792000"/>
                <a:gd name="connsiteX0" fmla="*/ 0 w 8874924"/>
                <a:gd name="connsiteY0" fmla="*/ 0 h 792000"/>
                <a:gd name="connsiteX1" fmla="*/ 8874924 w 8874924"/>
                <a:gd name="connsiteY1" fmla="*/ 0 h 792000"/>
                <a:gd name="connsiteX2" fmla="*/ 8867135 w 8874924"/>
                <a:gd name="connsiteY2" fmla="*/ 792000 h 792000"/>
                <a:gd name="connsiteX3" fmla="*/ 0 w 8874924"/>
                <a:gd name="connsiteY3" fmla="*/ 792000 h 792000"/>
                <a:gd name="connsiteX4" fmla="*/ 396000 w 8874924"/>
                <a:gd name="connsiteY4" fmla="*/ 396000 h 792000"/>
                <a:gd name="connsiteX5" fmla="*/ 0 w 8874924"/>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74924" h="792000">
                  <a:moveTo>
                    <a:pt x="0" y="0"/>
                  </a:moveTo>
                  <a:lnTo>
                    <a:pt x="8874924" y="0"/>
                  </a:lnTo>
                  <a:cubicBezTo>
                    <a:pt x="8872328" y="264000"/>
                    <a:pt x="8869731" y="528000"/>
                    <a:pt x="8867135" y="792000"/>
                  </a:cubicBezTo>
                  <a:lnTo>
                    <a:pt x="0" y="792000"/>
                  </a:lnTo>
                  <a:lnTo>
                    <a:pt x="396000" y="396000"/>
                  </a:lnTo>
                  <a:lnTo>
                    <a:pt x="0" y="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86" name="Group 85">
            <a:extLst>
              <a:ext uri="{FF2B5EF4-FFF2-40B4-BE49-F238E27FC236}">
                <a16:creationId xmlns:a16="http://schemas.microsoft.com/office/drawing/2014/main" id="{9B37CB21-44DB-0943-9AD2-B57A8150EDDB}"/>
              </a:ext>
            </a:extLst>
          </p:cNvPr>
          <p:cNvGrpSpPr/>
          <p:nvPr/>
        </p:nvGrpSpPr>
        <p:grpSpPr>
          <a:xfrm>
            <a:off x="1758867" y="8386043"/>
            <a:ext cx="20859915" cy="1459781"/>
            <a:chOff x="1752112" y="3704492"/>
            <a:chExt cx="20859915" cy="1459781"/>
          </a:xfrm>
        </p:grpSpPr>
        <p:sp>
          <p:nvSpPr>
            <p:cNvPr id="87" name="Pentagon 86">
              <a:extLst>
                <a:ext uri="{FF2B5EF4-FFF2-40B4-BE49-F238E27FC236}">
                  <a16:creationId xmlns:a16="http://schemas.microsoft.com/office/drawing/2014/main" id="{78A6C002-0321-7447-867A-1FD974033E09}"/>
                </a:ext>
              </a:extLst>
            </p:cNvPr>
            <p:cNvSpPr/>
            <p:nvPr/>
          </p:nvSpPr>
          <p:spPr>
            <a:xfrm>
              <a:off x="1752112" y="3704492"/>
              <a:ext cx="3570898" cy="1459781"/>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8" name="Rectangle 2">
              <a:extLst>
                <a:ext uri="{FF2B5EF4-FFF2-40B4-BE49-F238E27FC236}">
                  <a16:creationId xmlns:a16="http://schemas.microsoft.com/office/drawing/2014/main" id="{FEAA0127-47D7-A74F-8171-ECA1EB8F4C9E}"/>
                </a:ext>
              </a:extLst>
            </p:cNvPr>
            <p:cNvSpPr/>
            <p:nvPr/>
          </p:nvSpPr>
          <p:spPr>
            <a:xfrm>
              <a:off x="4953381" y="3704492"/>
              <a:ext cx="17658646" cy="1459781"/>
            </a:xfrm>
            <a:custGeom>
              <a:avLst/>
              <a:gdLst>
                <a:gd name="connsiteX0" fmla="*/ 0 w 8913870"/>
                <a:gd name="connsiteY0" fmla="*/ 0 h 792000"/>
                <a:gd name="connsiteX1" fmla="*/ 8913870 w 8913870"/>
                <a:gd name="connsiteY1" fmla="*/ 0 h 792000"/>
                <a:gd name="connsiteX2" fmla="*/ 6460280 w 8913870"/>
                <a:gd name="connsiteY2" fmla="*/ 792000 h 792000"/>
                <a:gd name="connsiteX3" fmla="*/ 0 w 8913870"/>
                <a:gd name="connsiteY3" fmla="*/ 792000 h 792000"/>
                <a:gd name="connsiteX4" fmla="*/ 396000 w 8913870"/>
                <a:gd name="connsiteY4" fmla="*/ 396000 h 792000"/>
                <a:gd name="connsiteX5" fmla="*/ 0 w 8913870"/>
                <a:gd name="connsiteY5" fmla="*/ 0 h 792000"/>
                <a:gd name="connsiteX0" fmla="*/ 0 w 8913870"/>
                <a:gd name="connsiteY0" fmla="*/ 0 h 792000"/>
                <a:gd name="connsiteX1" fmla="*/ 8913870 w 8913870"/>
                <a:gd name="connsiteY1" fmla="*/ 0 h 792000"/>
                <a:gd name="connsiteX2" fmla="*/ 8867135 w 8913870"/>
                <a:gd name="connsiteY2" fmla="*/ 792000 h 792000"/>
                <a:gd name="connsiteX3" fmla="*/ 0 w 8913870"/>
                <a:gd name="connsiteY3" fmla="*/ 792000 h 792000"/>
                <a:gd name="connsiteX4" fmla="*/ 396000 w 8913870"/>
                <a:gd name="connsiteY4" fmla="*/ 396000 h 792000"/>
                <a:gd name="connsiteX5" fmla="*/ 0 w 8913870"/>
                <a:gd name="connsiteY5" fmla="*/ 0 h 792000"/>
                <a:gd name="connsiteX0" fmla="*/ 0 w 8874924"/>
                <a:gd name="connsiteY0" fmla="*/ 0 h 792000"/>
                <a:gd name="connsiteX1" fmla="*/ 8874924 w 8874924"/>
                <a:gd name="connsiteY1" fmla="*/ 0 h 792000"/>
                <a:gd name="connsiteX2" fmla="*/ 8867135 w 8874924"/>
                <a:gd name="connsiteY2" fmla="*/ 792000 h 792000"/>
                <a:gd name="connsiteX3" fmla="*/ 0 w 8874924"/>
                <a:gd name="connsiteY3" fmla="*/ 792000 h 792000"/>
                <a:gd name="connsiteX4" fmla="*/ 396000 w 8874924"/>
                <a:gd name="connsiteY4" fmla="*/ 396000 h 792000"/>
                <a:gd name="connsiteX5" fmla="*/ 0 w 8874924"/>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74924" h="792000">
                  <a:moveTo>
                    <a:pt x="0" y="0"/>
                  </a:moveTo>
                  <a:lnTo>
                    <a:pt x="8874924" y="0"/>
                  </a:lnTo>
                  <a:cubicBezTo>
                    <a:pt x="8872328" y="264000"/>
                    <a:pt x="8869731" y="528000"/>
                    <a:pt x="8867135" y="792000"/>
                  </a:cubicBezTo>
                  <a:lnTo>
                    <a:pt x="0" y="792000"/>
                  </a:lnTo>
                  <a:lnTo>
                    <a:pt x="396000" y="396000"/>
                  </a:lnTo>
                  <a:lnTo>
                    <a:pt x="0" y="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89" name="Group 88">
            <a:extLst>
              <a:ext uri="{FF2B5EF4-FFF2-40B4-BE49-F238E27FC236}">
                <a16:creationId xmlns:a16="http://schemas.microsoft.com/office/drawing/2014/main" id="{53F79BE5-7589-6C4C-8397-C51C9B964BCD}"/>
              </a:ext>
            </a:extLst>
          </p:cNvPr>
          <p:cNvGrpSpPr/>
          <p:nvPr/>
        </p:nvGrpSpPr>
        <p:grpSpPr>
          <a:xfrm>
            <a:off x="1758867" y="10411279"/>
            <a:ext cx="20859915" cy="1459781"/>
            <a:chOff x="1752112" y="3704492"/>
            <a:chExt cx="20859915" cy="1459781"/>
          </a:xfrm>
        </p:grpSpPr>
        <p:sp>
          <p:nvSpPr>
            <p:cNvPr id="90" name="Pentagon 89">
              <a:extLst>
                <a:ext uri="{FF2B5EF4-FFF2-40B4-BE49-F238E27FC236}">
                  <a16:creationId xmlns:a16="http://schemas.microsoft.com/office/drawing/2014/main" id="{01F2FCE6-19CA-C14D-9C28-3E4A42F80CBA}"/>
                </a:ext>
              </a:extLst>
            </p:cNvPr>
            <p:cNvSpPr/>
            <p:nvPr/>
          </p:nvSpPr>
          <p:spPr>
            <a:xfrm>
              <a:off x="1752112" y="3704492"/>
              <a:ext cx="3570898" cy="1459781"/>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1" name="Rectangle 2">
              <a:extLst>
                <a:ext uri="{FF2B5EF4-FFF2-40B4-BE49-F238E27FC236}">
                  <a16:creationId xmlns:a16="http://schemas.microsoft.com/office/drawing/2014/main" id="{2441B647-87E3-4B49-8BFA-245476611905}"/>
                </a:ext>
              </a:extLst>
            </p:cNvPr>
            <p:cNvSpPr/>
            <p:nvPr/>
          </p:nvSpPr>
          <p:spPr>
            <a:xfrm>
              <a:off x="4953381" y="3704492"/>
              <a:ext cx="17658646" cy="1459781"/>
            </a:xfrm>
            <a:custGeom>
              <a:avLst/>
              <a:gdLst>
                <a:gd name="connsiteX0" fmla="*/ 0 w 8913870"/>
                <a:gd name="connsiteY0" fmla="*/ 0 h 792000"/>
                <a:gd name="connsiteX1" fmla="*/ 8913870 w 8913870"/>
                <a:gd name="connsiteY1" fmla="*/ 0 h 792000"/>
                <a:gd name="connsiteX2" fmla="*/ 6460280 w 8913870"/>
                <a:gd name="connsiteY2" fmla="*/ 792000 h 792000"/>
                <a:gd name="connsiteX3" fmla="*/ 0 w 8913870"/>
                <a:gd name="connsiteY3" fmla="*/ 792000 h 792000"/>
                <a:gd name="connsiteX4" fmla="*/ 396000 w 8913870"/>
                <a:gd name="connsiteY4" fmla="*/ 396000 h 792000"/>
                <a:gd name="connsiteX5" fmla="*/ 0 w 8913870"/>
                <a:gd name="connsiteY5" fmla="*/ 0 h 792000"/>
                <a:gd name="connsiteX0" fmla="*/ 0 w 8913870"/>
                <a:gd name="connsiteY0" fmla="*/ 0 h 792000"/>
                <a:gd name="connsiteX1" fmla="*/ 8913870 w 8913870"/>
                <a:gd name="connsiteY1" fmla="*/ 0 h 792000"/>
                <a:gd name="connsiteX2" fmla="*/ 8867135 w 8913870"/>
                <a:gd name="connsiteY2" fmla="*/ 792000 h 792000"/>
                <a:gd name="connsiteX3" fmla="*/ 0 w 8913870"/>
                <a:gd name="connsiteY3" fmla="*/ 792000 h 792000"/>
                <a:gd name="connsiteX4" fmla="*/ 396000 w 8913870"/>
                <a:gd name="connsiteY4" fmla="*/ 396000 h 792000"/>
                <a:gd name="connsiteX5" fmla="*/ 0 w 8913870"/>
                <a:gd name="connsiteY5" fmla="*/ 0 h 792000"/>
                <a:gd name="connsiteX0" fmla="*/ 0 w 8874924"/>
                <a:gd name="connsiteY0" fmla="*/ 0 h 792000"/>
                <a:gd name="connsiteX1" fmla="*/ 8874924 w 8874924"/>
                <a:gd name="connsiteY1" fmla="*/ 0 h 792000"/>
                <a:gd name="connsiteX2" fmla="*/ 8867135 w 8874924"/>
                <a:gd name="connsiteY2" fmla="*/ 792000 h 792000"/>
                <a:gd name="connsiteX3" fmla="*/ 0 w 8874924"/>
                <a:gd name="connsiteY3" fmla="*/ 792000 h 792000"/>
                <a:gd name="connsiteX4" fmla="*/ 396000 w 8874924"/>
                <a:gd name="connsiteY4" fmla="*/ 396000 h 792000"/>
                <a:gd name="connsiteX5" fmla="*/ 0 w 8874924"/>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74924" h="792000">
                  <a:moveTo>
                    <a:pt x="0" y="0"/>
                  </a:moveTo>
                  <a:lnTo>
                    <a:pt x="8874924" y="0"/>
                  </a:lnTo>
                  <a:cubicBezTo>
                    <a:pt x="8872328" y="264000"/>
                    <a:pt x="8869731" y="528000"/>
                    <a:pt x="8867135" y="792000"/>
                  </a:cubicBezTo>
                  <a:lnTo>
                    <a:pt x="0" y="792000"/>
                  </a:lnTo>
                  <a:lnTo>
                    <a:pt x="396000" y="396000"/>
                  </a:lnTo>
                  <a:lnTo>
                    <a:pt x="0" y="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6" name="Group 5">
            <a:extLst>
              <a:ext uri="{FF2B5EF4-FFF2-40B4-BE49-F238E27FC236}">
                <a16:creationId xmlns:a16="http://schemas.microsoft.com/office/drawing/2014/main" id="{0CBE51E5-B8EA-9042-B75D-4FDB8248E812}"/>
              </a:ext>
            </a:extLst>
          </p:cNvPr>
          <p:cNvGrpSpPr/>
          <p:nvPr/>
        </p:nvGrpSpPr>
        <p:grpSpPr>
          <a:xfrm>
            <a:off x="2665071" y="4559217"/>
            <a:ext cx="18731889" cy="1088952"/>
            <a:chOff x="2665071" y="4559217"/>
            <a:chExt cx="18731889" cy="1088952"/>
          </a:xfrm>
        </p:grpSpPr>
        <p:sp>
          <p:nvSpPr>
            <p:cNvPr id="93" name="TextBox 92">
              <a:extLst>
                <a:ext uri="{FF2B5EF4-FFF2-40B4-BE49-F238E27FC236}">
                  <a16:creationId xmlns:a16="http://schemas.microsoft.com/office/drawing/2014/main" id="{A27DB678-195A-4E4D-9290-BDA9A7723A95}"/>
                </a:ext>
              </a:extLst>
            </p:cNvPr>
            <p:cNvSpPr txBox="1"/>
            <p:nvPr/>
          </p:nvSpPr>
          <p:spPr>
            <a:xfrm>
              <a:off x="6264164" y="4559217"/>
              <a:ext cx="15132796" cy="1088952"/>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 That’s why we provide point and click solutions.</a:t>
              </a:r>
            </a:p>
          </p:txBody>
        </p:sp>
        <p:sp>
          <p:nvSpPr>
            <p:cNvPr id="95" name="TextBox 94">
              <a:extLst>
                <a:ext uri="{FF2B5EF4-FFF2-40B4-BE49-F238E27FC236}">
                  <a16:creationId xmlns:a16="http://schemas.microsoft.com/office/drawing/2014/main" id="{BA06E22C-6C38-B84C-A5F3-A57F4C6D70F9}"/>
                </a:ext>
              </a:extLst>
            </p:cNvPr>
            <p:cNvSpPr txBox="1"/>
            <p:nvPr/>
          </p:nvSpPr>
          <p:spPr>
            <a:xfrm>
              <a:off x="2665071" y="4702117"/>
              <a:ext cx="151742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grpSp>
      <p:grpSp>
        <p:nvGrpSpPr>
          <p:cNvPr id="96" name="Group 95">
            <a:extLst>
              <a:ext uri="{FF2B5EF4-FFF2-40B4-BE49-F238E27FC236}">
                <a16:creationId xmlns:a16="http://schemas.microsoft.com/office/drawing/2014/main" id="{18C79F09-E280-CC4D-B90F-7F54D40A0C7E}"/>
              </a:ext>
            </a:extLst>
          </p:cNvPr>
          <p:cNvGrpSpPr/>
          <p:nvPr/>
        </p:nvGrpSpPr>
        <p:grpSpPr>
          <a:xfrm>
            <a:off x="2665071" y="6570897"/>
            <a:ext cx="18731889" cy="1088952"/>
            <a:chOff x="2665071" y="4559217"/>
            <a:chExt cx="18731889" cy="1088952"/>
          </a:xfrm>
        </p:grpSpPr>
        <p:sp>
          <p:nvSpPr>
            <p:cNvPr id="98" name="TextBox 97">
              <a:extLst>
                <a:ext uri="{FF2B5EF4-FFF2-40B4-BE49-F238E27FC236}">
                  <a16:creationId xmlns:a16="http://schemas.microsoft.com/office/drawing/2014/main" id="{357DFAD8-8BA9-1B45-8ACB-8952F380DB60}"/>
                </a:ext>
              </a:extLst>
            </p:cNvPr>
            <p:cNvSpPr txBox="1"/>
            <p:nvPr/>
          </p:nvSpPr>
          <p:spPr>
            <a:xfrm>
              <a:off x="6264164" y="4559217"/>
              <a:ext cx="15132796" cy="1088952"/>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 That’s why we provide point and click solutions.</a:t>
              </a:r>
            </a:p>
          </p:txBody>
        </p:sp>
        <p:sp>
          <p:nvSpPr>
            <p:cNvPr id="102" name="TextBox 101">
              <a:extLst>
                <a:ext uri="{FF2B5EF4-FFF2-40B4-BE49-F238E27FC236}">
                  <a16:creationId xmlns:a16="http://schemas.microsoft.com/office/drawing/2014/main" id="{094A7EE9-BB78-2D4E-8B7F-FD67D5B74BE4}"/>
                </a:ext>
              </a:extLst>
            </p:cNvPr>
            <p:cNvSpPr txBox="1"/>
            <p:nvPr/>
          </p:nvSpPr>
          <p:spPr>
            <a:xfrm>
              <a:off x="2665071" y="4702117"/>
              <a:ext cx="151742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grpSp>
      <p:grpSp>
        <p:nvGrpSpPr>
          <p:cNvPr id="104" name="Group 103">
            <a:extLst>
              <a:ext uri="{FF2B5EF4-FFF2-40B4-BE49-F238E27FC236}">
                <a16:creationId xmlns:a16="http://schemas.microsoft.com/office/drawing/2014/main" id="{30D02805-3E0F-D74F-AB72-E019A308E7AE}"/>
              </a:ext>
            </a:extLst>
          </p:cNvPr>
          <p:cNvGrpSpPr/>
          <p:nvPr/>
        </p:nvGrpSpPr>
        <p:grpSpPr>
          <a:xfrm>
            <a:off x="2665071" y="8556451"/>
            <a:ext cx="18731889" cy="1088952"/>
            <a:chOff x="2665071" y="4559217"/>
            <a:chExt cx="18731889" cy="1088952"/>
          </a:xfrm>
        </p:grpSpPr>
        <p:sp>
          <p:nvSpPr>
            <p:cNvPr id="105" name="TextBox 104">
              <a:extLst>
                <a:ext uri="{FF2B5EF4-FFF2-40B4-BE49-F238E27FC236}">
                  <a16:creationId xmlns:a16="http://schemas.microsoft.com/office/drawing/2014/main" id="{5D318BC5-C77B-C144-881A-BCF12A2B6B1A}"/>
                </a:ext>
              </a:extLst>
            </p:cNvPr>
            <p:cNvSpPr txBox="1"/>
            <p:nvPr/>
          </p:nvSpPr>
          <p:spPr>
            <a:xfrm>
              <a:off x="6264164" y="4559217"/>
              <a:ext cx="15132796" cy="1088952"/>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 That’s why we provide point and click solutions.</a:t>
              </a:r>
            </a:p>
          </p:txBody>
        </p:sp>
        <p:sp>
          <p:nvSpPr>
            <p:cNvPr id="106" name="TextBox 105">
              <a:extLst>
                <a:ext uri="{FF2B5EF4-FFF2-40B4-BE49-F238E27FC236}">
                  <a16:creationId xmlns:a16="http://schemas.microsoft.com/office/drawing/2014/main" id="{EA1C9A1F-54DB-A144-84C4-6776DA425322}"/>
                </a:ext>
              </a:extLst>
            </p:cNvPr>
            <p:cNvSpPr txBox="1"/>
            <p:nvPr/>
          </p:nvSpPr>
          <p:spPr>
            <a:xfrm>
              <a:off x="2665071" y="4702117"/>
              <a:ext cx="151742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grpSp>
      <p:grpSp>
        <p:nvGrpSpPr>
          <p:cNvPr id="108" name="Group 107">
            <a:extLst>
              <a:ext uri="{FF2B5EF4-FFF2-40B4-BE49-F238E27FC236}">
                <a16:creationId xmlns:a16="http://schemas.microsoft.com/office/drawing/2014/main" id="{A8220612-4997-B44B-B7E2-696146DCC693}"/>
              </a:ext>
            </a:extLst>
          </p:cNvPr>
          <p:cNvGrpSpPr/>
          <p:nvPr/>
        </p:nvGrpSpPr>
        <p:grpSpPr>
          <a:xfrm>
            <a:off x="2665071" y="10568131"/>
            <a:ext cx="18731889" cy="1088952"/>
            <a:chOff x="2665071" y="4559217"/>
            <a:chExt cx="18731889" cy="1088952"/>
          </a:xfrm>
        </p:grpSpPr>
        <p:sp>
          <p:nvSpPr>
            <p:cNvPr id="113" name="TextBox 112">
              <a:extLst>
                <a:ext uri="{FF2B5EF4-FFF2-40B4-BE49-F238E27FC236}">
                  <a16:creationId xmlns:a16="http://schemas.microsoft.com/office/drawing/2014/main" id="{0DBBCE2F-3E62-5144-9134-3F64898EDFA6}"/>
                </a:ext>
              </a:extLst>
            </p:cNvPr>
            <p:cNvSpPr txBox="1"/>
            <p:nvPr/>
          </p:nvSpPr>
          <p:spPr>
            <a:xfrm>
              <a:off x="6264164" y="4559217"/>
              <a:ext cx="15132796" cy="1088952"/>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 That’s why we provide point and click solutions.</a:t>
              </a:r>
            </a:p>
          </p:txBody>
        </p:sp>
        <p:sp>
          <p:nvSpPr>
            <p:cNvPr id="131" name="TextBox 130">
              <a:extLst>
                <a:ext uri="{FF2B5EF4-FFF2-40B4-BE49-F238E27FC236}">
                  <a16:creationId xmlns:a16="http://schemas.microsoft.com/office/drawing/2014/main" id="{C419F6C2-CC69-C447-9C32-F68824416391}"/>
                </a:ext>
              </a:extLst>
            </p:cNvPr>
            <p:cNvSpPr txBox="1"/>
            <p:nvPr/>
          </p:nvSpPr>
          <p:spPr>
            <a:xfrm>
              <a:off x="2665071" y="4702117"/>
              <a:ext cx="151742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D</a:t>
              </a:r>
            </a:p>
          </p:txBody>
        </p:sp>
      </p:grpSp>
      <p:grpSp>
        <p:nvGrpSpPr>
          <p:cNvPr id="29" name="Grupo 349">
            <a:extLst>
              <a:ext uri="{FF2B5EF4-FFF2-40B4-BE49-F238E27FC236}">
                <a16:creationId xmlns:a16="http://schemas.microsoft.com/office/drawing/2014/main" id="{1CC4D578-95A3-1249-9187-E22C32D6019E}"/>
              </a:ext>
            </a:extLst>
          </p:cNvPr>
          <p:cNvGrpSpPr/>
          <p:nvPr/>
        </p:nvGrpSpPr>
        <p:grpSpPr>
          <a:xfrm>
            <a:off x="2668308" y="1022190"/>
            <a:ext cx="19041035" cy="2561450"/>
            <a:chOff x="2668308" y="861425"/>
            <a:chExt cx="19041035" cy="2561450"/>
          </a:xfrm>
        </p:grpSpPr>
        <p:sp>
          <p:nvSpPr>
            <p:cNvPr id="30" name="CuadroTexto 350">
              <a:extLst>
                <a:ext uri="{FF2B5EF4-FFF2-40B4-BE49-F238E27FC236}">
                  <a16:creationId xmlns:a16="http://schemas.microsoft.com/office/drawing/2014/main" id="{C2112C11-B007-BE4C-9A91-1AB57CC264E8}"/>
                </a:ext>
              </a:extLst>
            </p:cNvPr>
            <p:cNvSpPr txBox="1"/>
            <p:nvPr/>
          </p:nvSpPr>
          <p:spPr>
            <a:xfrm>
              <a:off x="9522108" y="861425"/>
              <a:ext cx="5333511"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Real Estate</a:t>
              </a:r>
            </a:p>
          </p:txBody>
        </p:sp>
        <p:sp>
          <p:nvSpPr>
            <p:cNvPr id="31" name="CuadroTexto 351">
              <a:extLst>
                <a:ext uri="{FF2B5EF4-FFF2-40B4-BE49-F238E27FC236}">
                  <a16:creationId xmlns:a16="http://schemas.microsoft.com/office/drawing/2014/main" id="{4541681F-C29E-0C43-9374-BE88DF618DD7}"/>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141818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BA40925-5CA7-574F-9E29-7F7E4D4DCD39}"/>
              </a:ext>
            </a:extLst>
          </p:cNvPr>
          <p:cNvGrpSpPr/>
          <p:nvPr/>
        </p:nvGrpSpPr>
        <p:grpSpPr>
          <a:xfrm>
            <a:off x="1495664" y="4178130"/>
            <a:ext cx="21708110" cy="5095672"/>
            <a:chOff x="2063497" y="3802192"/>
            <a:chExt cx="17674862" cy="4148924"/>
          </a:xfrm>
        </p:grpSpPr>
        <p:sp>
          <p:nvSpPr>
            <p:cNvPr id="7" name="Chevron 6">
              <a:extLst>
                <a:ext uri="{FF2B5EF4-FFF2-40B4-BE49-F238E27FC236}">
                  <a16:creationId xmlns:a16="http://schemas.microsoft.com/office/drawing/2014/main" id="{B4413BCC-48FA-2847-BE05-63DDA213B786}"/>
                </a:ext>
              </a:extLst>
            </p:cNvPr>
            <p:cNvSpPr/>
            <p:nvPr/>
          </p:nvSpPr>
          <p:spPr>
            <a:xfrm>
              <a:off x="2063497" y="4801653"/>
              <a:ext cx="3659566" cy="1979811"/>
            </a:xfrm>
            <a:prstGeom prst="chevron">
              <a:avLst>
                <a:gd name="adj" fmla="val 448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Chevron 7">
              <a:extLst>
                <a:ext uri="{FF2B5EF4-FFF2-40B4-BE49-F238E27FC236}">
                  <a16:creationId xmlns:a16="http://schemas.microsoft.com/office/drawing/2014/main" id="{9B0D609B-179F-A141-96AC-C2189666711A}"/>
                </a:ext>
              </a:extLst>
            </p:cNvPr>
            <p:cNvSpPr/>
            <p:nvPr/>
          </p:nvSpPr>
          <p:spPr>
            <a:xfrm>
              <a:off x="5191021" y="4801653"/>
              <a:ext cx="3659566" cy="1979811"/>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a:extLst>
                <a:ext uri="{FF2B5EF4-FFF2-40B4-BE49-F238E27FC236}">
                  <a16:creationId xmlns:a16="http://schemas.microsoft.com/office/drawing/2014/main" id="{0DA32471-639F-914D-BBAB-28991923CE10}"/>
                </a:ext>
              </a:extLst>
            </p:cNvPr>
            <p:cNvSpPr/>
            <p:nvPr/>
          </p:nvSpPr>
          <p:spPr>
            <a:xfrm>
              <a:off x="8318545" y="4801653"/>
              <a:ext cx="3659566" cy="1979811"/>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a:extLst>
                <a:ext uri="{FF2B5EF4-FFF2-40B4-BE49-F238E27FC236}">
                  <a16:creationId xmlns:a16="http://schemas.microsoft.com/office/drawing/2014/main" id="{6B44BF06-C0D3-A640-BD1B-5026DB63FCEB}"/>
                </a:ext>
              </a:extLst>
            </p:cNvPr>
            <p:cNvSpPr/>
            <p:nvPr/>
          </p:nvSpPr>
          <p:spPr>
            <a:xfrm>
              <a:off x="11446069" y="4801653"/>
              <a:ext cx="3659566" cy="1979811"/>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Up Arrow 7">
              <a:extLst>
                <a:ext uri="{FF2B5EF4-FFF2-40B4-BE49-F238E27FC236}">
                  <a16:creationId xmlns:a16="http://schemas.microsoft.com/office/drawing/2014/main" id="{F4582C6F-E6DA-204C-B98D-B508EDC6EDE6}"/>
                </a:ext>
              </a:extLst>
            </p:cNvPr>
            <p:cNvSpPr/>
            <p:nvPr/>
          </p:nvSpPr>
          <p:spPr>
            <a:xfrm rot="5400000">
              <a:off x="15166608" y="3209176"/>
              <a:ext cx="3978736" cy="5164767"/>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cxnSp>
          <p:nvCxnSpPr>
            <p:cNvPr id="25" name="Straight Connector 24">
              <a:extLst>
                <a:ext uri="{FF2B5EF4-FFF2-40B4-BE49-F238E27FC236}">
                  <a16:creationId xmlns:a16="http://schemas.microsoft.com/office/drawing/2014/main" id="{4FA83C26-E559-CB44-A846-A97B1FE1B6BC}"/>
                </a:ext>
              </a:extLst>
            </p:cNvPr>
            <p:cNvCxnSpPr/>
            <p:nvPr/>
          </p:nvCxnSpPr>
          <p:spPr>
            <a:xfrm>
              <a:off x="3453347" y="7125152"/>
              <a:ext cx="0" cy="825963"/>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7DD6CB9-11D6-694D-8537-B2EC1D5EB400}"/>
                </a:ext>
              </a:extLst>
            </p:cNvPr>
            <p:cNvCxnSpPr/>
            <p:nvPr/>
          </p:nvCxnSpPr>
          <p:spPr>
            <a:xfrm>
              <a:off x="6626588" y="7125152"/>
              <a:ext cx="0" cy="825963"/>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1EE2210-DBD2-344B-A115-6AE3607C407C}"/>
                </a:ext>
              </a:extLst>
            </p:cNvPr>
            <p:cNvCxnSpPr/>
            <p:nvPr/>
          </p:nvCxnSpPr>
          <p:spPr>
            <a:xfrm>
              <a:off x="9799829" y="7125152"/>
              <a:ext cx="0" cy="825963"/>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CA314D1-D106-6D4D-A2E5-AEB1C3253526}"/>
                </a:ext>
              </a:extLst>
            </p:cNvPr>
            <p:cNvCxnSpPr/>
            <p:nvPr/>
          </p:nvCxnSpPr>
          <p:spPr>
            <a:xfrm>
              <a:off x="12973070" y="7125152"/>
              <a:ext cx="0" cy="825963"/>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830C966-C91C-CB4F-98F0-2D96BC50A6D9}"/>
                </a:ext>
              </a:extLst>
            </p:cNvPr>
            <p:cNvCxnSpPr/>
            <p:nvPr/>
          </p:nvCxnSpPr>
          <p:spPr>
            <a:xfrm>
              <a:off x="16439898" y="7125153"/>
              <a:ext cx="0" cy="825963"/>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86534C88-8AC9-B940-9318-5749E8ADFC75}"/>
              </a:ext>
            </a:extLst>
          </p:cNvPr>
          <p:cNvGrpSpPr/>
          <p:nvPr/>
        </p:nvGrpSpPr>
        <p:grpSpPr>
          <a:xfrm>
            <a:off x="11215566" y="6082992"/>
            <a:ext cx="976266" cy="1177659"/>
            <a:chOff x="3456359" y="5293440"/>
            <a:chExt cx="308881" cy="372600"/>
          </a:xfrm>
          <a:solidFill>
            <a:schemeClr val="bg1"/>
          </a:solidFill>
        </p:grpSpPr>
        <p:sp>
          <p:nvSpPr>
            <p:cNvPr id="68" name="Freeform: Shape 197">
              <a:extLst>
                <a:ext uri="{FF2B5EF4-FFF2-40B4-BE49-F238E27FC236}">
                  <a16:creationId xmlns:a16="http://schemas.microsoft.com/office/drawing/2014/main" id="{34A29DB8-1A9B-8E4C-A438-4560BD326EA6}"/>
                </a:ext>
              </a:extLst>
            </p:cNvPr>
            <p:cNvSpPr/>
            <p:nvPr/>
          </p:nvSpPr>
          <p:spPr>
            <a:xfrm>
              <a:off x="3456359" y="5293440"/>
              <a:ext cx="280080" cy="117000"/>
            </a:xfrm>
            <a:custGeom>
              <a:avLst/>
              <a:gdLst/>
              <a:ahLst/>
              <a:cxnLst>
                <a:cxn ang="3cd4">
                  <a:pos x="hc" y="t"/>
                </a:cxn>
                <a:cxn ang="cd2">
                  <a:pos x="l" y="vc"/>
                </a:cxn>
                <a:cxn ang="cd4">
                  <a:pos x="hc" y="b"/>
                </a:cxn>
                <a:cxn ang="0">
                  <a:pos x="r" y="vc"/>
                </a:cxn>
              </a:cxnLst>
              <a:rect l="l" t="t" r="r" b="b"/>
              <a:pathLst>
                <a:path w="779" h="326">
                  <a:moveTo>
                    <a:pt x="44" y="321"/>
                  </a:moveTo>
                  <a:lnTo>
                    <a:pt x="390" y="60"/>
                  </a:lnTo>
                  <a:lnTo>
                    <a:pt x="735" y="321"/>
                  </a:lnTo>
                  <a:cubicBezTo>
                    <a:pt x="740" y="325"/>
                    <a:pt x="746" y="326"/>
                    <a:pt x="751" y="326"/>
                  </a:cubicBezTo>
                  <a:cubicBezTo>
                    <a:pt x="760" y="326"/>
                    <a:pt x="768" y="322"/>
                    <a:pt x="774" y="316"/>
                  </a:cubicBezTo>
                  <a:cubicBezTo>
                    <a:pt x="783" y="304"/>
                    <a:pt x="780" y="286"/>
                    <a:pt x="768" y="277"/>
                  </a:cubicBezTo>
                  <a:lnTo>
                    <a:pt x="406" y="5"/>
                  </a:lnTo>
                  <a:cubicBezTo>
                    <a:pt x="396" y="-2"/>
                    <a:pt x="382" y="-2"/>
                    <a:pt x="374" y="5"/>
                  </a:cubicBezTo>
                  <a:lnTo>
                    <a:pt x="11" y="277"/>
                  </a:lnTo>
                  <a:cubicBezTo>
                    <a:pt x="-1" y="286"/>
                    <a:pt x="-4" y="304"/>
                    <a:pt x="5" y="316"/>
                  </a:cubicBezTo>
                  <a:cubicBezTo>
                    <a:pt x="15" y="328"/>
                    <a:pt x="32" y="329"/>
                    <a:pt x="44" y="32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9" name="Freeform: Shape 198">
              <a:extLst>
                <a:ext uri="{FF2B5EF4-FFF2-40B4-BE49-F238E27FC236}">
                  <a16:creationId xmlns:a16="http://schemas.microsoft.com/office/drawing/2014/main" id="{F5CABF90-78C5-E340-8E2D-F2A2479D3D49}"/>
                </a:ext>
              </a:extLst>
            </p:cNvPr>
            <p:cNvSpPr/>
            <p:nvPr/>
          </p:nvSpPr>
          <p:spPr>
            <a:xfrm>
              <a:off x="3456720" y="5334840"/>
              <a:ext cx="308520" cy="331200"/>
            </a:xfrm>
            <a:custGeom>
              <a:avLst/>
              <a:gdLst/>
              <a:ahLst/>
              <a:cxnLst>
                <a:cxn ang="3cd4">
                  <a:pos x="hc" y="t"/>
                </a:cxn>
                <a:cxn ang="cd2">
                  <a:pos x="l" y="vc"/>
                </a:cxn>
                <a:cxn ang="cd4">
                  <a:pos x="hc" y="b"/>
                </a:cxn>
                <a:cxn ang="0">
                  <a:pos x="r" y="vc"/>
                </a:cxn>
              </a:cxnLst>
              <a:rect l="l" t="t" r="r" b="b"/>
              <a:pathLst>
                <a:path w="858" h="921">
                  <a:moveTo>
                    <a:pt x="564" y="641"/>
                  </a:moveTo>
                  <a:cubicBezTo>
                    <a:pt x="566" y="638"/>
                    <a:pt x="569" y="635"/>
                    <a:pt x="571" y="633"/>
                  </a:cubicBezTo>
                  <a:cubicBezTo>
                    <a:pt x="573" y="630"/>
                    <a:pt x="577" y="628"/>
                    <a:pt x="578" y="626"/>
                  </a:cubicBezTo>
                  <a:lnTo>
                    <a:pt x="793" y="841"/>
                  </a:lnTo>
                  <a:lnTo>
                    <a:pt x="778" y="856"/>
                  </a:lnTo>
                  <a:close/>
                  <a:moveTo>
                    <a:pt x="415" y="644"/>
                  </a:moveTo>
                  <a:cubicBezTo>
                    <a:pt x="369" y="644"/>
                    <a:pt x="328" y="626"/>
                    <a:pt x="297" y="595"/>
                  </a:cubicBezTo>
                  <a:cubicBezTo>
                    <a:pt x="232" y="530"/>
                    <a:pt x="232" y="423"/>
                    <a:pt x="297" y="358"/>
                  </a:cubicBezTo>
                  <a:cubicBezTo>
                    <a:pt x="328" y="327"/>
                    <a:pt x="369" y="309"/>
                    <a:pt x="415" y="309"/>
                  </a:cubicBezTo>
                  <a:cubicBezTo>
                    <a:pt x="459" y="309"/>
                    <a:pt x="501" y="327"/>
                    <a:pt x="532" y="358"/>
                  </a:cubicBezTo>
                  <a:cubicBezTo>
                    <a:pt x="597" y="423"/>
                    <a:pt x="597" y="530"/>
                    <a:pt x="532" y="595"/>
                  </a:cubicBezTo>
                  <a:cubicBezTo>
                    <a:pt x="501" y="626"/>
                    <a:pt x="459" y="644"/>
                    <a:pt x="415" y="644"/>
                  </a:cubicBezTo>
                  <a:close/>
                  <a:moveTo>
                    <a:pt x="54" y="314"/>
                  </a:moveTo>
                  <a:lnTo>
                    <a:pt x="390" y="60"/>
                  </a:lnTo>
                  <a:lnTo>
                    <a:pt x="725" y="314"/>
                  </a:lnTo>
                  <a:lnTo>
                    <a:pt x="725" y="696"/>
                  </a:lnTo>
                  <a:lnTo>
                    <a:pt x="611" y="580"/>
                  </a:lnTo>
                  <a:cubicBezTo>
                    <a:pt x="654" y="498"/>
                    <a:pt x="642" y="390"/>
                    <a:pt x="571" y="320"/>
                  </a:cubicBezTo>
                  <a:cubicBezTo>
                    <a:pt x="529" y="278"/>
                    <a:pt x="475" y="256"/>
                    <a:pt x="415" y="256"/>
                  </a:cubicBezTo>
                  <a:cubicBezTo>
                    <a:pt x="356" y="256"/>
                    <a:pt x="300" y="278"/>
                    <a:pt x="259" y="320"/>
                  </a:cubicBezTo>
                  <a:cubicBezTo>
                    <a:pt x="173" y="407"/>
                    <a:pt x="173" y="548"/>
                    <a:pt x="259" y="633"/>
                  </a:cubicBezTo>
                  <a:cubicBezTo>
                    <a:pt x="300" y="675"/>
                    <a:pt x="356" y="699"/>
                    <a:pt x="415" y="699"/>
                  </a:cubicBezTo>
                  <a:cubicBezTo>
                    <a:pt x="451" y="699"/>
                    <a:pt x="487" y="689"/>
                    <a:pt x="519" y="672"/>
                  </a:cubicBezTo>
                  <a:lnTo>
                    <a:pt x="578" y="733"/>
                  </a:lnTo>
                  <a:lnTo>
                    <a:pt x="54" y="733"/>
                  </a:lnTo>
                  <a:close/>
                  <a:moveTo>
                    <a:pt x="851" y="821"/>
                  </a:moveTo>
                  <a:lnTo>
                    <a:pt x="778" y="749"/>
                  </a:lnTo>
                  <a:lnTo>
                    <a:pt x="778" y="299"/>
                  </a:lnTo>
                  <a:cubicBezTo>
                    <a:pt x="778" y="291"/>
                    <a:pt x="775" y="283"/>
                    <a:pt x="768" y="278"/>
                  </a:cubicBezTo>
                  <a:lnTo>
                    <a:pt x="406" y="4"/>
                  </a:lnTo>
                  <a:cubicBezTo>
                    <a:pt x="396" y="-1"/>
                    <a:pt x="382" y="-1"/>
                    <a:pt x="374" y="4"/>
                  </a:cubicBezTo>
                  <a:lnTo>
                    <a:pt x="11" y="278"/>
                  </a:lnTo>
                  <a:cubicBezTo>
                    <a:pt x="4" y="283"/>
                    <a:pt x="0" y="291"/>
                    <a:pt x="0" y="299"/>
                  </a:cubicBezTo>
                  <a:lnTo>
                    <a:pt x="0" y="759"/>
                  </a:lnTo>
                  <a:cubicBezTo>
                    <a:pt x="0" y="774"/>
                    <a:pt x="12" y="786"/>
                    <a:pt x="27" y="786"/>
                  </a:cubicBezTo>
                  <a:lnTo>
                    <a:pt x="633" y="786"/>
                  </a:lnTo>
                  <a:lnTo>
                    <a:pt x="759" y="913"/>
                  </a:lnTo>
                  <a:cubicBezTo>
                    <a:pt x="764" y="918"/>
                    <a:pt x="771" y="921"/>
                    <a:pt x="778" y="921"/>
                  </a:cubicBezTo>
                  <a:cubicBezTo>
                    <a:pt x="785" y="921"/>
                    <a:pt x="792" y="918"/>
                    <a:pt x="797" y="913"/>
                  </a:cubicBezTo>
                  <a:lnTo>
                    <a:pt x="851" y="860"/>
                  </a:lnTo>
                  <a:cubicBezTo>
                    <a:pt x="861" y="848"/>
                    <a:pt x="861" y="832"/>
                    <a:pt x="851" y="82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0" name="Freeform: Shape 199">
              <a:extLst>
                <a:ext uri="{FF2B5EF4-FFF2-40B4-BE49-F238E27FC236}">
                  <a16:creationId xmlns:a16="http://schemas.microsoft.com/office/drawing/2014/main" id="{3B07945A-6223-2048-8FED-045A7873508D}"/>
                </a:ext>
              </a:extLst>
            </p:cNvPr>
            <p:cNvSpPr/>
            <p:nvPr/>
          </p:nvSpPr>
          <p:spPr>
            <a:xfrm>
              <a:off x="3565800" y="5527080"/>
              <a:ext cx="79920" cy="31680"/>
            </a:xfrm>
            <a:custGeom>
              <a:avLst/>
              <a:gdLst/>
              <a:ahLst/>
              <a:cxnLst>
                <a:cxn ang="3cd4">
                  <a:pos x="hc" y="t"/>
                </a:cxn>
                <a:cxn ang="cd2">
                  <a:pos x="l" y="vc"/>
                </a:cxn>
                <a:cxn ang="cd4">
                  <a:pos x="hc" y="b"/>
                </a:cxn>
                <a:cxn ang="0">
                  <a:pos x="r" y="vc"/>
                </a:cxn>
              </a:cxnLst>
              <a:rect l="l" t="t" r="r" b="b"/>
              <a:pathLst>
                <a:path w="223" h="89">
                  <a:moveTo>
                    <a:pt x="215" y="8"/>
                  </a:moveTo>
                  <a:cubicBezTo>
                    <a:pt x="203" y="-3"/>
                    <a:pt x="187" y="-3"/>
                    <a:pt x="176" y="8"/>
                  </a:cubicBezTo>
                  <a:cubicBezTo>
                    <a:pt x="139" y="45"/>
                    <a:pt x="82" y="45"/>
                    <a:pt x="46" y="8"/>
                  </a:cubicBezTo>
                  <a:cubicBezTo>
                    <a:pt x="34" y="-3"/>
                    <a:pt x="18" y="-3"/>
                    <a:pt x="8" y="8"/>
                  </a:cubicBezTo>
                  <a:cubicBezTo>
                    <a:pt x="-3" y="18"/>
                    <a:pt x="-3" y="36"/>
                    <a:pt x="8" y="46"/>
                  </a:cubicBezTo>
                  <a:cubicBezTo>
                    <a:pt x="36" y="74"/>
                    <a:pt x="73" y="89"/>
                    <a:pt x="111" y="89"/>
                  </a:cubicBezTo>
                  <a:cubicBezTo>
                    <a:pt x="148" y="89"/>
                    <a:pt x="185" y="74"/>
                    <a:pt x="215" y="46"/>
                  </a:cubicBezTo>
                  <a:cubicBezTo>
                    <a:pt x="225" y="36"/>
                    <a:pt x="225" y="18"/>
                    <a:pt x="215" y="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71" name="Group 70">
            <a:extLst>
              <a:ext uri="{FF2B5EF4-FFF2-40B4-BE49-F238E27FC236}">
                <a16:creationId xmlns:a16="http://schemas.microsoft.com/office/drawing/2014/main" id="{FED40389-5942-7045-B224-90AF33D2C6E1}"/>
              </a:ext>
            </a:extLst>
          </p:cNvPr>
          <p:cNvGrpSpPr/>
          <p:nvPr/>
        </p:nvGrpSpPr>
        <p:grpSpPr>
          <a:xfrm>
            <a:off x="18877070" y="5978788"/>
            <a:ext cx="885235" cy="1231135"/>
            <a:chOff x="4772880" y="5285160"/>
            <a:chExt cx="280080" cy="389520"/>
          </a:xfrm>
          <a:solidFill>
            <a:schemeClr val="bg1"/>
          </a:solidFill>
        </p:grpSpPr>
        <p:sp>
          <p:nvSpPr>
            <p:cNvPr id="72" name="Freeform: Shape 201">
              <a:extLst>
                <a:ext uri="{FF2B5EF4-FFF2-40B4-BE49-F238E27FC236}">
                  <a16:creationId xmlns:a16="http://schemas.microsoft.com/office/drawing/2014/main" id="{FB76E208-F3AA-DD44-A327-447589A12B43}"/>
                </a:ext>
              </a:extLst>
            </p:cNvPr>
            <p:cNvSpPr/>
            <p:nvPr/>
          </p:nvSpPr>
          <p:spPr>
            <a:xfrm>
              <a:off x="4772880" y="5326920"/>
              <a:ext cx="279360" cy="282960"/>
            </a:xfrm>
            <a:custGeom>
              <a:avLst/>
              <a:gdLst/>
              <a:ahLst/>
              <a:cxnLst>
                <a:cxn ang="3cd4">
                  <a:pos x="hc" y="t"/>
                </a:cxn>
                <a:cxn ang="cd2">
                  <a:pos x="l" y="vc"/>
                </a:cxn>
                <a:cxn ang="cd4">
                  <a:pos x="hc" y="b"/>
                </a:cxn>
                <a:cxn ang="0">
                  <a:pos x="r" y="vc"/>
                </a:cxn>
              </a:cxnLst>
              <a:rect l="l" t="t" r="r" b="b"/>
              <a:pathLst>
                <a:path w="777" h="787">
                  <a:moveTo>
                    <a:pt x="724" y="732"/>
                  </a:moveTo>
                  <a:lnTo>
                    <a:pt x="487" y="732"/>
                  </a:lnTo>
                  <a:lnTo>
                    <a:pt x="487" y="509"/>
                  </a:lnTo>
                  <a:cubicBezTo>
                    <a:pt x="487" y="494"/>
                    <a:pt x="476" y="482"/>
                    <a:pt x="461" y="482"/>
                  </a:cubicBezTo>
                  <a:lnTo>
                    <a:pt x="317" y="482"/>
                  </a:lnTo>
                  <a:cubicBezTo>
                    <a:pt x="302" y="482"/>
                    <a:pt x="290" y="494"/>
                    <a:pt x="290" y="509"/>
                  </a:cubicBezTo>
                  <a:lnTo>
                    <a:pt x="290" y="732"/>
                  </a:lnTo>
                  <a:lnTo>
                    <a:pt x="53" y="732"/>
                  </a:lnTo>
                  <a:lnTo>
                    <a:pt x="53" y="313"/>
                  </a:lnTo>
                  <a:lnTo>
                    <a:pt x="388" y="60"/>
                  </a:lnTo>
                  <a:lnTo>
                    <a:pt x="724" y="313"/>
                  </a:lnTo>
                  <a:close/>
                  <a:moveTo>
                    <a:pt x="432" y="732"/>
                  </a:moveTo>
                  <a:lnTo>
                    <a:pt x="345" y="732"/>
                  </a:lnTo>
                  <a:lnTo>
                    <a:pt x="345" y="537"/>
                  </a:lnTo>
                  <a:lnTo>
                    <a:pt x="432" y="537"/>
                  </a:lnTo>
                  <a:close/>
                  <a:moveTo>
                    <a:pt x="767" y="278"/>
                  </a:moveTo>
                  <a:lnTo>
                    <a:pt x="404" y="5"/>
                  </a:lnTo>
                  <a:cubicBezTo>
                    <a:pt x="395" y="-2"/>
                    <a:pt x="382" y="-2"/>
                    <a:pt x="372" y="5"/>
                  </a:cubicBezTo>
                  <a:lnTo>
                    <a:pt x="10" y="278"/>
                  </a:lnTo>
                  <a:cubicBezTo>
                    <a:pt x="3" y="284"/>
                    <a:pt x="0" y="291"/>
                    <a:pt x="0" y="300"/>
                  </a:cubicBezTo>
                  <a:lnTo>
                    <a:pt x="0" y="759"/>
                  </a:lnTo>
                  <a:cubicBezTo>
                    <a:pt x="0" y="774"/>
                    <a:pt x="12" y="787"/>
                    <a:pt x="26" y="787"/>
                  </a:cubicBezTo>
                  <a:lnTo>
                    <a:pt x="750" y="787"/>
                  </a:lnTo>
                  <a:cubicBezTo>
                    <a:pt x="766" y="787"/>
                    <a:pt x="777" y="774"/>
                    <a:pt x="777" y="759"/>
                  </a:cubicBezTo>
                  <a:lnTo>
                    <a:pt x="777" y="300"/>
                  </a:lnTo>
                  <a:cubicBezTo>
                    <a:pt x="777" y="291"/>
                    <a:pt x="774" y="284"/>
                    <a:pt x="767" y="27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Shape 202">
              <a:extLst>
                <a:ext uri="{FF2B5EF4-FFF2-40B4-BE49-F238E27FC236}">
                  <a16:creationId xmlns:a16="http://schemas.microsoft.com/office/drawing/2014/main" id="{C69B71FB-1CAC-A745-ABF2-06C06844D4AA}"/>
                </a:ext>
              </a:extLst>
            </p:cNvPr>
            <p:cNvSpPr/>
            <p:nvPr/>
          </p:nvSpPr>
          <p:spPr>
            <a:xfrm>
              <a:off x="4772880" y="5285160"/>
              <a:ext cx="280080" cy="117720"/>
            </a:xfrm>
            <a:custGeom>
              <a:avLst/>
              <a:gdLst/>
              <a:ahLst/>
              <a:cxnLst>
                <a:cxn ang="3cd4">
                  <a:pos x="hc" y="t"/>
                </a:cxn>
                <a:cxn ang="cd2">
                  <a:pos x="l" y="vc"/>
                </a:cxn>
                <a:cxn ang="cd4">
                  <a:pos x="hc" y="b"/>
                </a:cxn>
                <a:cxn ang="0">
                  <a:pos x="r" y="vc"/>
                </a:cxn>
              </a:cxnLst>
              <a:rect l="l" t="t" r="r" b="b"/>
              <a:pathLst>
                <a:path w="779" h="328">
                  <a:moveTo>
                    <a:pt x="44" y="323"/>
                  </a:moveTo>
                  <a:lnTo>
                    <a:pt x="389" y="62"/>
                  </a:lnTo>
                  <a:lnTo>
                    <a:pt x="735" y="323"/>
                  </a:lnTo>
                  <a:cubicBezTo>
                    <a:pt x="740" y="326"/>
                    <a:pt x="746" y="327"/>
                    <a:pt x="751" y="327"/>
                  </a:cubicBezTo>
                  <a:cubicBezTo>
                    <a:pt x="759" y="327"/>
                    <a:pt x="768" y="324"/>
                    <a:pt x="774" y="317"/>
                  </a:cubicBezTo>
                  <a:cubicBezTo>
                    <a:pt x="783" y="305"/>
                    <a:pt x="780" y="288"/>
                    <a:pt x="768" y="279"/>
                  </a:cubicBezTo>
                  <a:lnTo>
                    <a:pt x="405" y="6"/>
                  </a:lnTo>
                  <a:cubicBezTo>
                    <a:pt x="396" y="-2"/>
                    <a:pt x="383" y="-2"/>
                    <a:pt x="373" y="6"/>
                  </a:cubicBezTo>
                  <a:lnTo>
                    <a:pt x="11" y="279"/>
                  </a:lnTo>
                  <a:cubicBezTo>
                    <a:pt x="-1" y="288"/>
                    <a:pt x="-3" y="305"/>
                    <a:pt x="6" y="317"/>
                  </a:cubicBezTo>
                  <a:cubicBezTo>
                    <a:pt x="14" y="328"/>
                    <a:pt x="32" y="332"/>
                    <a:pt x="44" y="32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4" name="Freeform: Shape 203">
              <a:extLst>
                <a:ext uri="{FF2B5EF4-FFF2-40B4-BE49-F238E27FC236}">
                  <a16:creationId xmlns:a16="http://schemas.microsoft.com/office/drawing/2014/main" id="{C369A874-7232-6E42-87F9-76AFA36894D4}"/>
                </a:ext>
              </a:extLst>
            </p:cNvPr>
            <p:cNvSpPr/>
            <p:nvPr/>
          </p:nvSpPr>
          <p:spPr>
            <a:xfrm>
              <a:off x="4782960" y="5615640"/>
              <a:ext cx="259560" cy="59040"/>
            </a:xfrm>
            <a:custGeom>
              <a:avLst/>
              <a:gdLst/>
              <a:ahLst/>
              <a:cxnLst>
                <a:cxn ang="3cd4">
                  <a:pos x="hc" y="t"/>
                </a:cxn>
                <a:cxn ang="cd2">
                  <a:pos x="l" y="vc"/>
                </a:cxn>
                <a:cxn ang="cd4">
                  <a:pos x="hc" y="b"/>
                </a:cxn>
                <a:cxn ang="0">
                  <a:pos x="r" y="vc"/>
                </a:cxn>
              </a:cxnLst>
              <a:rect l="l" t="t" r="r" b="b"/>
              <a:pathLst>
                <a:path w="722" h="165">
                  <a:moveTo>
                    <a:pt x="657" y="8"/>
                  </a:moveTo>
                  <a:cubicBezTo>
                    <a:pt x="647" y="-3"/>
                    <a:pt x="631" y="-3"/>
                    <a:pt x="619" y="8"/>
                  </a:cubicBezTo>
                  <a:cubicBezTo>
                    <a:pt x="608" y="18"/>
                    <a:pt x="608" y="36"/>
                    <a:pt x="619" y="46"/>
                  </a:cubicBezTo>
                  <a:lnTo>
                    <a:pt x="629" y="55"/>
                  </a:lnTo>
                  <a:lnTo>
                    <a:pt x="92" y="55"/>
                  </a:lnTo>
                  <a:lnTo>
                    <a:pt x="101" y="46"/>
                  </a:lnTo>
                  <a:cubicBezTo>
                    <a:pt x="112" y="36"/>
                    <a:pt x="112" y="18"/>
                    <a:pt x="101" y="8"/>
                  </a:cubicBezTo>
                  <a:cubicBezTo>
                    <a:pt x="91" y="-3"/>
                    <a:pt x="74" y="-3"/>
                    <a:pt x="63" y="8"/>
                  </a:cubicBezTo>
                  <a:lnTo>
                    <a:pt x="7" y="64"/>
                  </a:lnTo>
                  <a:cubicBezTo>
                    <a:pt x="-2" y="74"/>
                    <a:pt x="-2" y="90"/>
                    <a:pt x="7" y="101"/>
                  </a:cubicBezTo>
                  <a:lnTo>
                    <a:pt x="63" y="157"/>
                  </a:lnTo>
                  <a:cubicBezTo>
                    <a:pt x="68" y="163"/>
                    <a:pt x="75" y="165"/>
                    <a:pt x="83" y="165"/>
                  </a:cubicBezTo>
                  <a:cubicBezTo>
                    <a:pt x="89" y="165"/>
                    <a:pt x="96" y="163"/>
                    <a:pt x="101" y="157"/>
                  </a:cubicBezTo>
                  <a:cubicBezTo>
                    <a:pt x="112" y="146"/>
                    <a:pt x="112" y="129"/>
                    <a:pt x="101" y="118"/>
                  </a:cubicBezTo>
                  <a:lnTo>
                    <a:pt x="92" y="110"/>
                  </a:lnTo>
                  <a:lnTo>
                    <a:pt x="629" y="110"/>
                  </a:lnTo>
                  <a:lnTo>
                    <a:pt x="619" y="118"/>
                  </a:lnTo>
                  <a:cubicBezTo>
                    <a:pt x="608" y="129"/>
                    <a:pt x="608" y="146"/>
                    <a:pt x="619" y="157"/>
                  </a:cubicBezTo>
                  <a:cubicBezTo>
                    <a:pt x="625" y="163"/>
                    <a:pt x="632" y="165"/>
                    <a:pt x="639" y="165"/>
                  </a:cubicBezTo>
                  <a:cubicBezTo>
                    <a:pt x="646" y="165"/>
                    <a:pt x="653" y="163"/>
                    <a:pt x="657" y="157"/>
                  </a:cubicBezTo>
                  <a:lnTo>
                    <a:pt x="714" y="101"/>
                  </a:lnTo>
                  <a:cubicBezTo>
                    <a:pt x="724" y="90"/>
                    <a:pt x="724" y="74"/>
                    <a:pt x="714" y="6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75" name="Group 74">
            <a:extLst>
              <a:ext uri="{FF2B5EF4-FFF2-40B4-BE49-F238E27FC236}">
                <a16:creationId xmlns:a16="http://schemas.microsoft.com/office/drawing/2014/main" id="{3AAA8E43-194C-754F-979F-A7DCA963DA76}"/>
              </a:ext>
            </a:extLst>
          </p:cNvPr>
          <p:cNvGrpSpPr/>
          <p:nvPr/>
        </p:nvGrpSpPr>
        <p:grpSpPr>
          <a:xfrm>
            <a:off x="3362216" y="5963844"/>
            <a:ext cx="1020639" cy="1223171"/>
            <a:chOff x="1529280" y="5248800"/>
            <a:chExt cx="322920" cy="387000"/>
          </a:xfrm>
          <a:solidFill>
            <a:schemeClr val="bg1"/>
          </a:solidFill>
        </p:grpSpPr>
        <p:sp>
          <p:nvSpPr>
            <p:cNvPr id="76" name="Freeform: Shape 205">
              <a:extLst>
                <a:ext uri="{FF2B5EF4-FFF2-40B4-BE49-F238E27FC236}">
                  <a16:creationId xmlns:a16="http://schemas.microsoft.com/office/drawing/2014/main" id="{8B9C5FA9-E913-A647-A5B1-BCC5E2FFD77B}"/>
                </a:ext>
              </a:extLst>
            </p:cNvPr>
            <p:cNvSpPr/>
            <p:nvPr/>
          </p:nvSpPr>
          <p:spPr>
            <a:xfrm>
              <a:off x="1699200" y="5289480"/>
              <a:ext cx="153000" cy="346320"/>
            </a:xfrm>
            <a:custGeom>
              <a:avLst/>
              <a:gdLst/>
              <a:ahLst/>
              <a:cxnLst>
                <a:cxn ang="3cd4">
                  <a:pos x="hc" y="t"/>
                </a:cxn>
                <a:cxn ang="cd2">
                  <a:pos x="l" y="vc"/>
                </a:cxn>
                <a:cxn ang="cd4">
                  <a:pos x="hc" y="b"/>
                </a:cxn>
                <a:cxn ang="0">
                  <a:pos x="r" y="vc"/>
                </a:cxn>
              </a:cxnLst>
              <a:rect l="l" t="t" r="r" b="b"/>
              <a:pathLst>
                <a:path w="426" h="963">
                  <a:moveTo>
                    <a:pt x="372" y="910"/>
                  </a:moveTo>
                  <a:lnTo>
                    <a:pt x="54" y="910"/>
                  </a:lnTo>
                  <a:lnTo>
                    <a:pt x="54" y="195"/>
                  </a:lnTo>
                  <a:lnTo>
                    <a:pt x="214" y="63"/>
                  </a:lnTo>
                  <a:lnTo>
                    <a:pt x="372" y="195"/>
                  </a:lnTo>
                  <a:close/>
                  <a:moveTo>
                    <a:pt x="417" y="162"/>
                  </a:moveTo>
                  <a:lnTo>
                    <a:pt x="230" y="7"/>
                  </a:lnTo>
                  <a:cubicBezTo>
                    <a:pt x="221" y="-2"/>
                    <a:pt x="206" y="-2"/>
                    <a:pt x="196" y="7"/>
                  </a:cubicBezTo>
                  <a:lnTo>
                    <a:pt x="9" y="162"/>
                  </a:lnTo>
                  <a:cubicBezTo>
                    <a:pt x="3" y="167"/>
                    <a:pt x="0" y="174"/>
                    <a:pt x="0" y="183"/>
                  </a:cubicBezTo>
                  <a:lnTo>
                    <a:pt x="0" y="937"/>
                  </a:lnTo>
                  <a:cubicBezTo>
                    <a:pt x="0" y="951"/>
                    <a:pt x="12" y="963"/>
                    <a:pt x="27" y="963"/>
                  </a:cubicBezTo>
                  <a:lnTo>
                    <a:pt x="400" y="963"/>
                  </a:lnTo>
                  <a:cubicBezTo>
                    <a:pt x="415" y="963"/>
                    <a:pt x="426" y="951"/>
                    <a:pt x="426" y="937"/>
                  </a:cubicBezTo>
                  <a:lnTo>
                    <a:pt x="426" y="183"/>
                  </a:lnTo>
                  <a:cubicBezTo>
                    <a:pt x="426" y="174"/>
                    <a:pt x="422" y="167"/>
                    <a:pt x="417" y="16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7" name="Freeform: Shape 206">
              <a:extLst>
                <a:ext uri="{FF2B5EF4-FFF2-40B4-BE49-F238E27FC236}">
                  <a16:creationId xmlns:a16="http://schemas.microsoft.com/office/drawing/2014/main" id="{8E8049C5-3527-1C46-9AF1-392D727CA26B}"/>
                </a:ext>
              </a:extLst>
            </p:cNvPr>
            <p:cNvSpPr/>
            <p:nvPr/>
          </p:nvSpPr>
          <p:spPr>
            <a:xfrm>
              <a:off x="1699200" y="5248800"/>
              <a:ext cx="153000" cy="75240"/>
            </a:xfrm>
            <a:custGeom>
              <a:avLst/>
              <a:gdLst/>
              <a:ahLst/>
              <a:cxnLst>
                <a:cxn ang="3cd4">
                  <a:pos x="hc" y="t"/>
                </a:cxn>
                <a:cxn ang="cd2">
                  <a:pos x="l" y="vc"/>
                </a:cxn>
                <a:cxn ang="cd4">
                  <a:pos x="hc" y="b"/>
                </a:cxn>
                <a:cxn ang="0">
                  <a:pos x="r" y="vc"/>
                </a:cxn>
              </a:cxnLst>
              <a:rect l="l" t="t" r="r" b="b"/>
              <a:pathLst>
                <a:path w="426" h="210">
                  <a:moveTo>
                    <a:pt x="26" y="210"/>
                  </a:moveTo>
                  <a:cubicBezTo>
                    <a:pt x="32" y="210"/>
                    <a:pt x="38" y="209"/>
                    <a:pt x="43" y="204"/>
                  </a:cubicBezTo>
                  <a:lnTo>
                    <a:pt x="213" y="64"/>
                  </a:lnTo>
                  <a:lnTo>
                    <a:pt x="381" y="204"/>
                  </a:lnTo>
                  <a:cubicBezTo>
                    <a:pt x="393" y="213"/>
                    <a:pt x="409" y="211"/>
                    <a:pt x="420" y="201"/>
                  </a:cubicBezTo>
                  <a:cubicBezTo>
                    <a:pt x="429" y="189"/>
                    <a:pt x="428" y="172"/>
                    <a:pt x="416" y="162"/>
                  </a:cubicBezTo>
                  <a:lnTo>
                    <a:pt x="229" y="7"/>
                  </a:lnTo>
                  <a:cubicBezTo>
                    <a:pt x="220" y="-2"/>
                    <a:pt x="205" y="-2"/>
                    <a:pt x="195" y="7"/>
                  </a:cubicBezTo>
                  <a:lnTo>
                    <a:pt x="8" y="162"/>
                  </a:lnTo>
                  <a:cubicBezTo>
                    <a:pt x="-2" y="172"/>
                    <a:pt x="-3" y="189"/>
                    <a:pt x="5" y="201"/>
                  </a:cubicBezTo>
                  <a:cubicBezTo>
                    <a:pt x="11" y="207"/>
                    <a:pt x="18" y="210"/>
                    <a:pt x="26" y="21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8" name="Freeform: Shape 207">
              <a:extLst>
                <a:ext uri="{FF2B5EF4-FFF2-40B4-BE49-F238E27FC236}">
                  <a16:creationId xmlns:a16="http://schemas.microsoft.com/office/drawing/2014/main" id="{C50E4F3C-A9A2-8F49-AC61-D3941FE07B4B}"/>
                </a:ext>
              </a:extLst>
            </p:cNvPr>
            <p:cNvSpPr/>
            <p:nvPr/>
          </p:nvSpPr>
          <p:spPr>
            <a:xfrm>
              <a:off x="1529640" y="5401080"/>
              <a:ext cx="153360" cy="234360"/>
            </a:xfrm>
            <a:custGeom>
              <a:avLst/>
              <a:gdLst/>
              <a:ahLst/>
              <a:cxnLst>
                <a:cxn ang="3cd4">
                  <a:pos x="hc" y="t"/>
                </a:cxn>
                <a:cxn ang="cd2">
                  <a:pos x="l" y="vc"/>
                </a:cxn>
                <a:cxn ang="cd4">
                  <a:pos x="hc" y="b"/>
                </a:cxn>
                <a:cxn ang="0">
                  <a:pos x="r" y="vc"/>
                </a:cxn>
              </a:cxnLst>
              <a:rect l="l" t="t" r="r" b="b"/>
              <a:pathLst>
                <a:path w="427" h="652">
                  <a:moveTo>
                    <a:pt x="372" y="599"/>
                  </a:moveTo>
                  <a:lnTo>
                    <a:pt x="54" y="599"/>
                  </a:lnTo>
                  <a:lnTo>
                    <a:pt x="54" y="195"/>
                  </a:lnTo>
                  <a:lnTo>
                    <a:pt x="214" y="63"/>
                  </a:lnTo>
                  <a:lnTo>
                    <a:pt x="372" y="195"/>
                  </a:lnTo>
                  <a:close/>
                  <a:moveTo>
                    <a:pt x="417" y="162"/>
                  </a:moveTo>
                  <a:lnTo>
                    <a:pt x="230" y="6"/>
                  </a:lnTo>
                  <a:cubicBezTo>
                    <a:pt x="221" y="-2"/>
                    <a:pt x="206" y="-2"/>
                    <a:pt x="196" y="6"/>
                  </a:cubicBezTo>
                  <a:lnTo>
                    <a:pt x="9" y="162"/>
                  </a:lnTo>
                  <a:cubicBezTo>
                    <a:pt x="3" y="167"/>
                    <a:pt x="0" y="174"/>
                    <a:pt x="0" y="183"/>
                  </a:cubicBezTo>
                  <a:lnTo>
                    <a:pt x="0" y="626"/>
                  </a:lnTo>
                  <a:cubicBezTo>
                    <a:pt x="0" y="640"/>
                    <a:pt x="12" y="652"/>
                    <a:pt x="27" y="652"/>
                  </a:cubicBezTo>
                  <a:lnTo>
                    <a:pt x="399" y="652"/>
                  </a:lnTo>
                  <a:cubicBezTo>
                    <a:pt x="413" y="652"/>
                    <a:pt x="427" y="640"/>
                    <a:pt x="427" y="626"/>
                  </a:cubicBezTo>
                  <a:lnTo>
                    <a:pt x="427" y="183"/>
                  </a:lnTo>
                  <a:cubicBezTo>
                    <a:pt x="427" y="174"/>
                    <a:pt x="422" y="167"/>
                    <a:pt x="417" y="16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9" name="Freeform: Shape 208">
              <a:extLst>
                <a:ext uri="{FF2B5EF4-FFF2-40B4-BE49-F238E27FC236}">
                  <a16:creationId xmlns:a16="http://schemas.microsoft.com/office/drawing/2014/main" id="{52AA97CB-4EBA-4443-A77D-CABD8FF5B6F7}"/>
                </a:ext>
              </a:extLst>
            </p:cNvPr>
            <p:cNvSpPr/>
            <p:nvPr/>
          </p:nvSpPr>
          <p:spPr>
            <a:xfrm>
              <a:off x="1529280" y="5361120"/>
              <a:ext cx="153360" cy="74520"/>
            </a:xfrm>
            <a:custGeom>
              <a:avLst/>
              <a:gdLst/>
              <a:ahLst/>
              <a:cxnLst>
                <a:cxn ang="3cd4">
                  <a:pos x="hc" y="t"/>
                </a:cxn>
                <a:cxn ang="cd2">
                  <a:pos x="l" y="vc"/>
                </a:cxn>
                <a:cxn ang="cd4">
                  <a:pos x="hc" y="b"/>
                </a:cxn>
                <a:cxn ang="0">
                  <a:pos x="r" y="vc"/>
                </a:cxn>
              </a:cxnLst>
              <a:rect l="l" t="t" r="r" b="b"/>
              <a:pathLst>
                <a:path w="427" h="208">
                  <a:moveTo>
                    <a:pt x="45" y="202"/>
                  </a:moveTo>
                  <a:lnTo>
                    <a:pt x="214" y="61"/>
                  </a:lnTo>
                  <a:lnTo>
                    <a:pt x="382" y="202"/>
                  </a:lnTo>
                  <a:cubicBezTo>
                    <a:pt x="387" y="206"/>
                    <a:pt x="393" y="208"/>
                    <a:pt x="399" y="208"/>
                  </a:cubicBezTo>
                  <a:cubicBezTo>
                    <a:pt x="408" y="208"/>
                    <a:pt x="415" y="205"/>
                    <a:pt x="420" y="199"/>
                  </a:cubicBezTo>
                  <a:cubicBezTo>
                    <a:pt x="430" y="187"/>
                    <a:pt x="428" y="170"/>
                    <a:pt x="417" y="161"/>
                  </a:cubicBezTo>
                  <a:lnTo>
                    <a:pt x="230" y="5"/>
                  </a:lnTo>
                  <a:cubicBezTo>
                    <a:pt x="221" y="-2"/>
                    <a:pt x="206" y="-2"/>
                    <a:pt x="196" y="5"/>
                  </a:cubicBezTo>
                  <a:lnTo>
                    <a:pt x="9" y="161"/>
                  </a:lnTo>
                  <a:cubicBezTo>
                    <a:pt x="-2" y="170"/>
                    <a:pt x="-4" y="187"/>
                    <a:pt x="6" y="199"/>
                  </a:cubicBezTo>
                  <a:cubicBezTo>
                    <a:pt x="15" y="210"/>
                    <a:pt x="33" y="211"/>
                    <a:pt x="45" y="20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0" name="Freeform: Shape 209">
              <a:extLst>
                <a:ext uri="{FF2B5EF4-FFF2-40B4-BE49-F238E27FC236}">
                  <a16:creationId xmlns:a16="http://schemas.microsoft.com/office/drawing/2014/main" id="{E2C67EFF-9D5D-554B-B117-3621738A10FC}"/>
                </a:ext>
              </a:extLst>
            </p:cNvPr>
            <p:cNvSpPr/>
            <p:nvPr/>
          </p:nvSpPr>
          <p:spPr>
            <a:xfrm>
              <a:off x="1575360" y="5470560"/>
              <a:ext cx="61200" cy="113760"/>
            </a:xfrm>
            <a:custGeom>
              <a:avLst/>
              <a:gdLst/>
              <a:ahLst/>
              <a:cxnLst>
                <a:cxn ang="3cd4">
                  <a:pos x="hc" y="t"/>
                </a:cxn>
                <a:cxn ang="cd2">
                  <a:pos x="l" y="vc"/>
                </a:cxn>
                <a:cxn ang="cd4">
                  <a:pos x="hc" y="b"/>
                </a:cxn>
                <a:cxn ang="0">
                  <a:pos x="r" y="vc"/>
                </a:cxn>
              </a:cxnLst>
              <a:rect l="l" t="t" r="r" b="b"/>
              <a:pathLst>
                <a:path w="171" h="317">
                  <a:moveTo>
                    <a:pt x="57" y="27"/>
                  </a:moveTo>
                  <a:lnTo>
                    <a:pt x="57" y="228"/>
                  </a:lnTo>
                  <a:lnTo>
                    <a:pt x="45" y="215"/>
                  </a:lnTo>
                  <a:cubicBezTo>
                    <a:pt x="35" y="204"/>
                    <a:pt x="17" y="204"/>
                    <a:pt x="7" y="215"/>
                  </a:cubicBezTo>
                  <a:cubicBezTo>
                    <a:pt x="-2" y="225"/>
                    <a:pt x="-2" y="243"/>
                    <a:pt x="7" y="253"/>
                  </a:cubicBezTo>
                  <a:lnTo>
                    <a:pt x="61" y="307"/>
                  </a:lnTo>
                  <a:cubicBezTo>
                    <a:pt x="68" y="314"/>
                    <a:pt x="77" y="317"/>
                    <a:pt x="86" y="317"/>
                  </a:cubicBezTo>
                  <a:cubicBezTo>
                    <a:pt x="94" y="317"/>
                    <a:pt x="103" y="314"/>
                    <a:pt x="109" y="307"/>
                  </a:cubicBezTo>
                  <a:lnTo>
                    <a:pt x="163" y="253"/>
                  </a:lnTo>
                  <a:cubicBezTo>
                    <a:pt x="173" y="243"/>
                    <a:pt x="173" y="225"/>
                    <a:pt x="163" y="215"/>
                  </a:cubicBezTo>
                  <a:cubicBezTo>
                    <a:pt x="152" y="204"/>
                    <a:pt x="134" y="204"/>
                    <a:pt x="124" y="215"/>
                  </a:cubicBezTo>
                  <a:lnTo>
                    <a:pt x="112" y="228"/>
                  </a:lnTo>
                  <a:lnTo>
                    <a:pt x="112" y="27"/>
                  </a:lnTo>
                  <a:cubicBezTo>
                    <a:pt x="112" y="12"/>
                    <a:pt x="101" y="0"/>
                    <a:pt x="86" y="0"/>
                  </a:cubicBezTo>
                  <a:cubicBezTo>
                    <a:pt x="70" y="0"/>
                    <a:pt x="57" y="12"/>
                    <a:pt x="57" y="2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1" name="Freeform: Shape 210">
              <a:extLst>
                <a:ext uri="{FF2B5EF4-FFF2-40B4-BE49-F238E27FC236}">
                  <a16:creationId xmlns:a16="http://schemas.microsoft.com/office/drawing/2014/main" id="{DDCB927B-22AF-7E4B-AA8C-3C7498806E6D}"/>
                </a:ext>
              </a:extLst>
            </p:cNvPr>
            <p:cNvSpPr/>
            <p:nvPr/>
          </p:nvSpPr>
          <p:spPr>
            <a:xfrm>
              <a:off x="1744919" y="5452919"/>
              <a:ext cx="61200" cy="113760"/>
            </a:xfrm>
            <a:custGeom>
              <a:avLst/>
              <a:gdLst/>
              <a:ahLst/>
              <a:cxnLst>
                <a:cxn ang="3cd4">
                  <a:pos x="hc" y="t"/>
                </a:cxn>
                <a:cxn ang="cd2">
                  <a:pos x="l" y="vc"/>
                </a:cxn>
                <a:cxn ang="cd4">
                  <a:pos x="hc" y="b"/>
                </a:cxn>
                <a:cxn ang="0">
                  <a:pos x="r" y="vc"/>
                </a:cxn>
              </a:cxnLst>
              <a:rect l="l" t="t" r="r" b="b"/>
              <a:pathLst>
                <a:path w="171" h="317">
                  <a:moveTo>
                    <a:pt x="61" y="10"/>
                  </a:moveTo>
                  <a:lnTo>
                    <a:pt x="7" y="63"/>
                  </a:lnTo>
                  <a:cubicBezTo>
                    <a:pt x="-2" y="74"/>
                    <a:pt x="-2" y="91"/>
                    <a:pt x="7" y="102"/>
                  </a:cubicBezTo>
                  <a:cubicBezTo>
                    <a:pt x="17" y="112"/>
                    <a:pt x="35" y="112"/>
                    <a:pt x="46" y="102"/>
                  </a:cubicBezTo>
                  <a:lnTo>
                    <a:pt x="59" y="90"/>
                  </a:lnTo>
                  <a:lnTo>
                    <a:pt x="59" y="290"/>
                  </a:lnTo>
                  <a:cubicBezTo>
                    <a:pt x="59" y="305"/>
                    <a:pt x="70" y="317"/>
                    <a:pt x="86" y="317"/>
                  </a:cubicBezTo>
                  <a:cubicBezTo>
                    <a:pt x="100" y="317"/>
                    <a:pt x="112" y="305"/>
                    <a:pt x="112" y="290"/>
                  </a:cubicBezTo>
                  <a:lnTo>
                    <a:pt x="112" y="90"/>
                  </a:lnTo>
                  <a:lnTo>
                    <a:pt x="124" y="102"/>
                  </a:lnTo>
                  <a:cubicBezTo>
                    <a:pt x="130" y="107"/>
                    <a:pt x="137" y="110"/>
                    <a:pt x="143" y="110"/>
                  </a:cubicBezTo>
                  <a:cubicBezTo>
                    <a:pt x="151" y="110"/>
                    <a:pt x="158" y="107"/>
                    <a:pt x="163" y="102"/>
                  </a:cubicBezTo>
                  <a:cubicBezTo>
                    <a:pt x="173" y="91"/>
                    <a:pt x="173" y="74"/>
                    <a:pt x="163" y="63"/>
                  </a:cubicBezTo>
                  <a:lnTo>
                    <a:pt x="110" y="10"/>
                  </a:lnTo>
                  <a:cubicBezTo>
                    <a:pt x="96" y="-3"/>
                    <a:pt x="74" y="-3"/>
                    <a:pt x="61" y="1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82" name="Group 81">
            <a:extLst>
              <a:ext uri="{FF2B5EF4-FFF2-40B4-BE49-F238E27FC236}">
                <a16:creationId xmlns:a16="http://schemas.microsoft.com/office/drawing/2014/main" id="{79A56F27-F7C3-4648-81C5-F57533C73086}"/>
              </a:ext>
            </a:extLst>
          </p:cNvPr>
          <p:cNvGrpSpPr/>
          <p:nvPr/>
        </p:nvGrpSpPr>
        <p:grpSpPr>
          <a:xfrm>
            <a:off x="15083456" y="6166941"/>
            <a:ext cx="892062" cy="991055"/>
            <a:chOff x="6115679" y="4664160"/>
            <a:chExt cx="282240" cy="313560"/>
          </a:xfrm>
          <a:solidFill>
            <a:schemeClr val="bg1"/>
          </a:solidFill>
        </p:grpSpPr>
        <p:sp>
          <p:nvSpPr>
            <p:cNvPr id="83" name="Freeform: Shape 214">
              <a:extLst>
                <a:ext uri="{FF2B5EF4-FFF2-40B4-BE49-F238E27FC236}">
                  <a16:creationId xmlns:a16="http://schemas.microsoft.com/office/drawing/2014/main" id="{941F8490-26EA-674D-A1FB-2FAA8D8763D8}"/>
                </a:ext>
              </a:extLst>
            </p:cNvPr>
            <p:cNvSpPr/>
            <p:nvPr/>
          </p:nvSpPr>
          <p:spPr>
            <a:xfrm>
              <a:off x="6115679" y="4664160"/>
              <a:ext cx="282240" cy="313560"/>
            </a:xfrm>
            <a:custGeom>
              <a:avLst/>
              <a:gdLst/>
              <a:ahLst/>
              <a:cxnLst>
                <a:cxn ang="3cd4">
                  <a:pos x="hc" y="t"/>
                </a:cxn>
                <a:cxn ang="cd2">
                  <a:pos x="l" y="vc"/>
                </a:cxn>
                <a:cxn ang="cd4">
                  <a:pos x="hc" y="b"/>
                </a:cxn>
                <a:cxn ang="0">
                  <a:pos x="r" y="vc"/>
                </a:cxn>
              </a:cxnLst>
              <a:rect l="l" t="t" r="r" b="b"/>
              <a:pathLst>
                <a:path w="785" h="872">
                  <a:moveTo>
                    <a:pt x="730" y="819"/>
                  </a:moveTo>
                  <a:lnTo>
                    <a:pt x="55" y="819"/>
                  </a:lnTo>
                  <a:lnTo>
                    <a:pt x="55" y="197"/>
                  </a:lnTo>
                  <a:lnTo>
                    <a:pt x="393" y="56"/>
                  </a:lnTo>
                  <a:lnTo>
                    <a:pt x="730" y="197"/>
                  </a:lnTo>
                  <a:close/>
                  <a:moveTo>
                    <a:pt x="768" y="154"/>
                  </a:moveTo>
                  <a:lnTo>
                    <a:pt x="403" y="1"/>
                  </a:lnTo>
                  <a:cubicBezTo>
                    <a:pt x="397" y="0"/>
                    <a:pt x="390" y="0"/>
                    <a:pt x="382" y="1"/>
                  </a:cubicBezTo>
                  <a:lnTo>
                    <a:pt x="18" y="154"/>
                  </a:lnTo>
                  <a:cubicBezTo>
                    <a:pt x="8" y="157"/>
                    <a:pt x="0" y="167"/>
                    <a:pt x="0" y="178"/>
                  </a:cubicBezTo>
                  <a:lnTo>
                    <a:pt x="0" y="845"/>
                  </a:lnTo>
                  <a:cubicBezTo>
                    <a:pt x="0" y="860"/>
                    <a:pt x="14" y="872"/>
                    <a:pt x="28" y="872"/>
                  </a:cubicBezTo>
                  <a:lnTo>
                    <a:pt x="759" y="872"/>
                  </a:lnTo>
                  <a:cubicBezTo>
                    <a:pt x="773" y="872"/>
                    <a:pt x="785" y="860"/>
                    <a:pt x="785" y="845"/>
                  </a:cubicBezTo>
                  <a:lnTo>
                    <a:pt x="785" y="178"/>
                  </a:lnTo>
                  <a:cubicBezTo>
                    <a:pt x="785" y="167"/>
                    <a:pt x="778" y="157"/>
                    <a:pt x="768" y="15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4" name="Freeform: Shape 215">
              <a:extLst>
                <a:ext uri="{FF2B5EF4-FFF2-40B4-BE49-F238E27FC236}">
                  <a16:creationId xmlns:a16="http://schemas.microsoft.com/office/drawing/2014/main" id="{28967BF9-35C1-C942-A1A0-3C2DF04F47F1}"/>
                </a:ext>
              </a:extLst>
            </p:cNvPr>
            <p:cNvSpPr/>
            <p:nvPr/>
          </p:nvSpPr>
          <p:spPr>
            <a:xfrm>
              <a:off x="6162840" y="4740120"/>
              <a:ext cx="188280" cy="114840"/>
            </a:xfrm>
            <a:custGeom>
              <a:avLst/>
              <a:gdLst/>
              <a:ahLst/>
              <a:cxnLst>
                <a:cxn ang="3cd4">
                  <a:pos x="hc" y="t"/>
                </a:cxn>
                <a:cxn ang="cd2">
                  <a:pos x="l" y="vc"/>
                </a:cxn>
                <a:cxn ang="cd4">
                  <a:pos x="hc" y="b"/>
                </a:cxn>
                <a:cxn ang="0">
                  <a:pos x="r" y="vc"/>
                </a:cxn>
              </a:cxnLst>
              <a:rect l="l" t="t" r="r" b="b"/>
              <a:pathLst>
                <a:path w="524" h="320">
                  <a:moveTo>
                    <a:pt x="123" y="159"/>
                  </a:moveTo>
                  <a:lnTo>
                    <a:pt x="8" y="273"/>
                  </a:lnTo>
                  <a:cubicBezTo>
                    <a:pt x="-3" y="285"/>
                    <a:pt x="-3" y="301"/>
                    <a:pt x="8" y="311"/>
                  </a:cubicBezTo>
                  <a:cubicBezTo>
                    <a:pt x="13" y="317"/>
                    <a:pt x="20" y="320"/>
                    <a:pt x="26" y="320"/>
                  </a:cubicBezTo>
                  <a:cubicBezTo>
                    <a:pt x="34" y="320"/>
                    <a:pt x="41" y="317"/>
                    <a:pt x="46" y="311"/>
                  </a:cubicBezTo>
                  <a:lnTo>
                    <a:pt x="161" y="197"/>
                  </a:lnTo>
                  <a:cubicBezTo>
                    <a:pt x="180" y="178"/>
                    <a:pt x="211" y="176"/>
                    <a:pt x="232" y="192"/>
                  </a:cubicBezTo>
                  <a:cubicBezTo>
                    <a:pt x="275" y="228"/>
                    <a:pt x="337" y="225"/>
                    <a:pt x="376" y="185"/>
                  </a:cubicBezTo>
                  <a:lnTo>
                    <a:pt x="469" y="92"/>
                  </a:lnTo>
                  <a:lnTo>
                    <a:pt x="469" y="123"/>
                  </a:lnTo>
                  <a:cubicBezTo>
                    <a:pt x="469" y="138"/>
                    <a:pt x="482" y="150"/>
                    <a:pt x="497" y="150"/>
                  </a:cubicBezTo>
                  <a:cubicBezTo>
                    <a:pt x="512" y="150"/>
                    <a:pt x="524" y="138"/>
                    <a:pt x="524" y="123"/>
                  </a:cubicBezTo>
                  <a:lnTo>
                    <a:pt x="524" y="26"/>
                  </a:lnTo>
                  <a:cubicBezTo>
                    <a:pt x="524" y="12"/>
                    <a:pt x="512" y="0"/>
                    <a:pt x="497" y="0"/>
                  </a:cubicBezTo>
                  <a:lnTo>
                    <a:pt x="401" y="0"/>
                  </a:lnTo>
                  <a:cubicBezTo>
                    <a:pt x="386" y="0"/>
                    <a:pt x="374" y="12"/>
                    <a:pt x="374" y="26"/>
                  </a:cubicBezTo>
                  <a:cubicBezTo>
                    <a:pt x="374" y="41"/>
                    <a:pt x="386" y="55"/>
                    <a:pt x="401" y="55"/>
                  </a:cubicBezTo>
                  <a:lnTo>
                    <a:pt x="430" y="55"/>
                  </a:lnTo>
                  <a:lnTo>
                    <a:pt x="337" y="148"/>
                  </a:lnTo>
                  <a:cubicBezTo>
                    <a:pt x="318" y="167"/>
                    <a:pt x="287" y="169"/>
                    <a:pt x="266" y="151"/>
                  </a:cubicBezTo>
                  <a:cubicBezTo>
                    <a:pt x="223" y="115"/>
                    <a:pt x="161" y="120"/>
                    <a:pt x="123" y="15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5" name="Freeform: Shape 216">
              <a:extLst>
                <a:ext uri="{FF2B5EF4-FFF2-40B4-BE49-F238E27FC236}">
                  <a16:creationId xmlns:a16="http://schemas.microsoft.com/office/drawing/2014/main" id="{FCDDA413-0866-1D4B-84F2-FD0483ABB474}"/>
                </a:ext>
              </a:extLst>
            </p:cNvPr>
            <p:cNvSpPr/>
            <p:nvPr/>
          </p:nvSpPr>
          <p:spPr>
            <a:xfrm>
              <a:off x="6148799" y="4864320"/>
              <a:ext cx="216360" cy="19080"/>
            </a:xfrm>
            <a:custGeom>
              <a:avLst/>
              <a:gdLst/>
              <a:ahLst/>
              <a:cxnLst>
                <a:cxn ang="3cd4">
                  <a:pos x="hc" y="t"/>
                </a:cxn>
                <a:cxn ang="cd2">
                  <a:pos x="l" y="vc"/>
                </a:cxn>
                <a:cxn ang="cd4">
                  <a:pos x="hc" y="b"/>
                </a:cxn>
                <a:cxn ang="0">
                  <a:pos x="r" y="vc"/>
                </a:cxn>
              </a:cxnLst>
              <a:rect l="l" t="t" r="r" b="b"/>
              <a:pathLst>
                <a:path w="602" h="54">
                  <a:moveTo>
                    <a:pt x="0" y="27"/>
                  </a:moveTo>
                  <a:cubicBezTo>
                    <a:pt x="0" y="42"/>
                    <a:pt x="12" y="54"/>
                    <a:pt x="27" y="54"/>
                  </a:cubicBezTo>
                  <a:lnTo>
                    <a:pt x="574" y="54"/>
                  </a:lnTo>
                  <a:cubicBezTo>
                    <a:pt x="590" y="54"/>
                    <a:pt x="602" y="42"/>
                    <a:pt x="602" y="27"/>
                  </a:cubicBezTo>
                  <a:cubicBezTo>
                    <a:pt x="602" y="12"/>
                    <a:pt x="590" y="0"/>
                    <a:pt x="574" y="0"/>
                  </a:cubicBezTo>
                  <a:lnTo>
                    <a:pt x="27" y="0"/>
                  </a:lnTo>
                  <a:cubicBezTo>
                    <a:pt x="12" y="0"/>
                    <a:pt x="0" y="12"/>
                    <a:pt x="0" y="2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6" name="Freeform: Shape 217">
              <a:extLst>
                <a:ext uri="{FF2B5EF4-FFF2-40B4-BE49-F238E27FC236}">
                  <a16:creationId xmlns:a16="http://schemas.microsoft.com/office/drawing/2014/main" id="{73227F49-805A-564E-B849-8AC3D6277694}"/>
                </a:ext>
              </a:extLst>
            </p:cNvPr>
            <p:cNvSpPr/>
            <p:nvPr/>
          </p:nvSpPr>
          <p:spPr>
            <a:xfrm>
              <a:off x="6148799" y="4892760"/>
              <a:ext cx="216360" cy="19080"/>
            </a:xfrm>
            <a:custGeom>
              <a:avLst/>
              <a:gdLst/>
              <a:ahLst/>
              <a:cxnLst>
                <a:cxn ang="3cd4">
                  <a:pos x="hc" y="t"/>
                </a:cxn>
                <a:cxn ang="cd2">
                  <a:pos x="l" y="vc"/>
                </a:cxn>
                <a:cxn ang="cd4">
                  <a:pos x="hc" y="b"/>
                </a:cxn>
                <a:cxn ang="0">
                  <a:pos x="r" y="vc"/>
                </a:cxn>
              </a:cxnLst>
              <a:rect l="l" t="t" r="r" b="b"/>
              <a:pathLst>
                <a:path w="602" h="54">
                  <a:moveTo>
                    <a:pt x="574" y="0"/>
                  </a:moveTo>
                  <a:lnTo>
                    <a:pt x="27" y="0"/>
                  </a:lnTo>
                  <a:cubicBezTo>
                    <a:pt x="12" y="0"/>
                    <a:pt x="0" y="12"/>
                    <a:pt x="0" y="26"/>
                  </a:cubicBezTo>
                  <a:cubicBezTo>
                    <a:pt x="0" y="41"/>
                    <a:pt x="12" y="54"/>
                    <a:pt x="27" y="54"/>
                  </a:cubicBezTo>
                  <a:lnTo>
                    <a:pt x="574" y="54"/>
                  </a:lnTo>
                  <a:cubicBezTo>
                    <a:pt x="590" y="54"/>
                    <a:pt x="602" y="41"/>
                    <a:pt x="602" y="26"/>
                  </a:cubicBezTo>
                  <a:cubicBezTo>
                    <a:pt x="602" y="12"/>
                    <a:pt x="590" y="0"/>
                    <a:pt x="574"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7" name="Freeform: Shape 218">
              <a:extLst>
                <a:ext uri="{FF2B5EF4-FFF2-40B4-BE49-F238E27FC236}">
                  <a16:creationId xmlns:a16="http://schemas.microsoft.com/office/drawing/2014/main" id="{5C49CE26-E081-E64D-A66D-FAD96A101D2B}"/>
                </a:ext>
              </a:extLst>
            </p:cNvPr>
            <p:cNvSpPr/>
            <p:nvPr/>
          </p:nvSpPr>
          <p:spPr>
            <a:xfrm>
              <a:off x="6148799" y="4920840"/>
              <a:ext cx="216360" cy="19440"/>
            </a:xfrm>
            <a:custGeom>
              <a:avLst/>
              <a:gdLst/>
              <a:ahLst/>
              <a:cxnLst>
                <a:cxn ang="3cd4">
                  <a:pos x="hc" y="t"/>
                </a:cxn>
                <a:cxn ang="cd2">
                  <a:pos x="l" y="vc"/>
                </a:cxn>
                <a:cxn ang="cd4">
                  <a:pos x="hc" y="b"/>
                </a:cxn>
                <a:cxn ang="0">
                  <a:pos x="r" y="vc"/>
                </a:cxn>
              </a:cxnLst>
              <a:rect l="l" t="t" r="r" b="b"/>
              <a:pathLst>
                <a:path w="602" h="55">
                  <a:moveTo>
                    <a:pt x="574" y="0"/>
                  </a:moveTo>
                  <a:lnTo>
                    <a:pt x="27" y="0"/>
                  </a:lnTo>
                  <a:cubicBezTo>
                    <a:pt x="12" y="0"/>
                    <a:pt x="0" y="13"/>
                    <a:pt x="0" y="28"/>
                  </a:cubicBezTo>
                  <a:cubicBezTo>
                    <a:pt x="0" y="43"/>
                    <a:pt x="12" y="55"/>
                    <a:pt x="27" y="55"/>
                  </a:cubicBezTo>
                  <a:lnTo>
                    <a:pt x="574" y="55"/>
                  </a:lnTo>
                  <a:cubicBezTo>
                    <a:pt x="590" y="55"/>
                    <a:pt x="602" y="43"/>
                    <a:pt x="602" y="28"/>
                  </a:cubicBezTo>
                  <a:cubicBezTo>
                    <a:pt x="602" y="13"/>
                    <a:pt x="590" y="0"/>
                    <a:pt x="574"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88" name="Group 87">
            <a:extLst>
              <a:ext uri="{FF2B5EF4-FFF2-40B4-BE49-F238E27FC236}">
                <a16:creationId xmlns:a16="http://schemas.microsoft.com/office/drawing/2014/main" id="{33B5DE52-3201-4F41-BDAC-0768399934D7}"/>
              </a:ext>
            </a:extLst>
          </p:cNvPr>
          <p:cNvGrpSpPr/>
          <p:nvPr/>
        </p:nvGrpSpPr>
        <p:grpSpPr>
          <a:xfrm>
            <a:off x="7395844" y="5962396"/>
            <a:ext cx="976264" cy="1326714"/>
            <a:chOff x="3483720" y="4635000"/>
            <a:chExt cx="308880" cy="419760"/>
          </a:xfrm>
          <a:solidFill>
            <a:schemeClr val="bg1"/>
          </a:solidFill>
        </p:grpSpPr>
        <p:sp>
          <p:nvSpPr>
            <p:cNvPr id="89" name="Freeform: Shape 229">
              <a:extLst>
                <a:ext uri="{FF2B5EF4-FFF2-40B4-BE49-F238E27FC236}">
                  <a16:creationId xmlns:a16="http://schemas.microsoft.com/office/drawing/2014/main" id="{06317B0F-68F8-F543-8CDD-66D555A7DF7D}"/>
                </a:ext>
              </a:extLst>
            </p:cNvPr>
            <p:cNvSpPr/>
            <p:nvPr/>
          </p:nvSpPr>
          <p:spPr>
            <a:xfrm>
              <a:off x="3483720" y="4635000"/>
              <a:ext cx="308880" cy="419760"/>
            </a:xfrm>
            <a:custGeom>
              <a:avLst/>
              <a:gdLst/>
              <a:ahLst/>
              <a:cxnLst>
                <a:cxn ang="3cd4">
                  <a:pos x="hc" y="t"/>
                </a:cxn>
                <a:cxn ang="cd2">
                  <a:pos x="l" y="vc"/>
                </a:cxn>
                <a:cxn ang="cd4">
                  <a:pos x="hc" y="b"/>
                </a:cxn>
                <a:cxn ang="0">
                  <a:pos x="r" y="vc"/>
                </a:cxn>
              </a:cxnLst>
              <a:rect l="l" t="t" r="r" b="b"/>
              <a:pathLst>
                <a:path w="859" h="1167">
                  <a:moveTo>
                    <a:pt x="253" y="984"/>
                  </a:moveTo>
                  <a:cubicBezTo>
                    <a:pt x="247" y="971"/>
                    <a:pt x="230" y="965"/>
                    <a:pt x="217" y="971"/>
                  </a:cubicBezTo>
                  <a:lnTo>
                    <a:pt x="128" y="1004"/>
                  </a:lnTo>
                  <a:lnTo>
                    <a:pt x="219" y="787"/>
                  </a:lnTo>
                  <a:lnTo>
                    <a:pt x="223" y="788"/>
                  </a:lnTo>
                  <a:cubicBezTo>
                    <a:pt x="234" y="792"/>
                    <a:pt x="244" y="797"/>
                    <a:pt x="253" y="805"/>
                  </a:cubicBezTo>
                  <a:lnTo>
                    <a:pt x="274" y="823"/>
                  </a:lnTo>
                  <a:cubicBezTo>
                    <a:pt x="298" y="844"/>
                    <a:pt x="326" y="854"/>
                    <a:pt x="356" y="854"/>
                  </a:cubicBezTo>
                  <a:cubicBezTo>
                    <a:pt x="364" y="854"/>
                    <a:pt x="373" y="854"/>
                    <a:pt x="380" y="852"/>
                  </a:cubicBezTo>
                  <a:lnTo>
                    <a:pt x="290" y="1072"/>
                  </a:lnTo>
                  <a:close/>
                  <a:moveTo>
                    <a:pt x="643" y="971"/>
                  </a:moveTo>
                  <a:cubicBezTo>
                    <a:pt x="629" y="965"/>
                    <a:pt x="612" y="971"/>
                    <a:pt x="607" y="984"/>
                  </a:cubicBezTo>
                  <a:lnTo>
                    <a:pt x="568" y="1072"/>
                  </a:lnTo>
                  <a:lnTo>
                    <a:pt x="480" y="852"/>
                  </a:lnTo>
                  <a:cubicBezTo>
                    <a:pt x="517" y="860"/>
                    <a:pt x="557" y="849"/>
                    <a:pt x="586" y="823"/>
                  </a:cubicBezTo>
                  <a:lnTo>
                    <a:pt x="607" y="805"/>
                  </a:lnTo>
                  <a:cubicBezTo>
                    <a:pt x="616" y="797"/>
                    <a:pt x="624" y="792"/>
                    <a:pt x="636" y="788"/>
                  </a:cubicBezTo>
                  <a:lnTo>
                    <a:pt x="641" y="787"/>
                  </a:lnTo>
                  <a:lnTo>
                    <a:pt x="730" y="1004"/>
                  </a:lnTo>
                  <a:close/>
                  <a:moveTo>
                    <a:pt x="764" y="593"/>
                  </a:moveTo>
                  <a:lnTo>
                    <a:pt x="743" y="611"/>
                  </a:lnTo>
                  <a:cubicBezTo>
                    <a:pt x="729" y="624"/>
                    <a:pt x="717" y="642"/>
                    <a:pt x="709" y="660"/>
                  </a:cubicBezTo>
                  <a:lnTo>
                    <a:pt x="699" y="686"/>
                  </a:lnTo>
                  <a:cubicBezTo>
                    <a:pt x="692" y="709"/>
                    <a:pt x="673" y="723"/>
                    <a:pt x="651" y="730"/>
                  </a:cubicBezTo>
                  <a:lnTo>
                    <a:pt x="623" y="737"/>
                  </a:lnTo>
                  <a:cubicBezTo>
                    <a:pt x="604" y="741"/>
                    <a:pt x="586" y="750"/>
                    <a:pt x="571" y="763"/>
                  </a:cubicBezTo>
                  <a:lnTo>
                    <a:pt x="549" y="783"/>
                  </a:lnTo>
                  <a:cubicBezTo>
                    <a:pt x="533" y="797"/>
                    <a:pt x="509" y="804"/>
                    <a:pt x="487" y="797"/>
                  </a:cubicBezTo>
                  <a:lnTo>
                    <a:pt x="459" y="792"/>
                  </a:lnTo>
                  <a:cubicBezTo>
                    <a:pt x="440" y="787"/>
                    <a:pt x="420" y="787"/>
                    <a:pt x="400" y="792"/>
                  </a:cubicBezTo>
                  <a:lnTo>
                    <a:pt x="373" y="797"/>
                  </a:lnTo>
                  <a:cubicBezTo>
                    <a:pt x="351" y="804"/>
                    <a:pt x="327" y="797"/>
                    <a:pt x="311" y="783"/>
                  </a:cubicBezTo>
                  <a:lnTo>
                    <a:pt x="289" y="763"/>
                  </a:lnTo>
                  <a:cubicBezTo>
                    <a:pt x="274" y="750"/>
                    <a:pt x="256" y="741"/>
                    <a:pt x="237" y="737"/>
                  </a:cubicBezTo>
                  <a:lnTo>
                    <a:pt x="209" y="730"/>
                  </a:lnTo>
                  <a:cubicBezTo>
                    <a:pt x="186" y="723"/>
                    <a:pt x="168" y="709"/>
                    <a:pt x="161" y="686"/>
                  </a:cubicBezTo>
                  <a:lnTo>
                    <a:pt x="151" y="660"/>
                  </a:lnTo>
                  <a:cubicBezTo>
                    <a:pt x="143" y="642"/>
                    <a:pt x="132" y="624"/>
                    <a:pt x="116" y="611"/>
                  </a:cubicBezTo>
                  <a:lnTo>
                    <a:pt x="96" y="593"/>
                  </a:lnTo>
                  <a:cubicBezTo>
                    <a:pt x="78" y="577"/>
                    <a:pt x="70" y="555"/>
                    <a:pt x="72" y="532"/>
                  </a:cubicBezTo>
                  <a:lnTo>
                    <a:pt x="75" y="504"/>
                  </a:lnTo>
                  <a:cubicBezTo>
                    <a:pt x="78" y="483"/>
                    <a:pt x="75" y="464"/>
                    <a:pt x="70" y="445"/>
                  </a:cubicBezTo>
                  <a:lnTo>
                    <a:pt x="59" y="418"/>
                  </a:lnTo>
                  <a:cubicBezTo>
                    <a:pt x="50" y="398"/>
                    <a:pt x="53" y="374"/>
                    <a:pt x="66" y="355"/>
                  </a:cubicBezTo>
                  <a:lnTo>
                    <a:pt x="83" y="331"/>
                  </a:lnTo>
                  <a:cubicBezTo>
                    <a:pt x="95" y="315"/>
                    <a:pt x="102" y="296"/>
                    <a:pt x="103" y="276"/>
                  </a:cubicBezTo>
                  <a:lnTo>
                    <a:pt x="108" y="248"/>
                  </a:lnTo>
                  <a:cubicBezTo>
                    <a:pt x="109" y="224"/>
                    <a:pt x="124" y="205"/>
                    <a:pt x="143" y="195"/>
                  </a:cubicBezTo>
                  <a:lnTo>
                    <a:pt x="168" y="182"/>
                  </a:lnTo>
                  <a:cubicBezTo>
                    <a:pt x="186" y="173"/>
                    <a:pt x="202" y="159"/>
                    <a:pt x="213" y="141"/>
                  </a:cubicBezTo>
                  <a:lnTo>
                    <a:pt x="229" y="119"/>
                  </a:lnTo>
                  <a:cubicBezTo>
                    <a:pt x="242" y="100"/>
                    <a:pt x="263" y="88"/>
                    <a:pt x="287" y="88"/>
                  </a:cubicBezTo>
                  <a:lnTo>
                    <a:pt x="315" y="88"/>
                  </a:lnTo>
                  <a:cubicBezTo>
                    <a:pt x="335" y="88"/>
                    <a:pt x="355" y="84"/>
                    <a:pt x="373" y="75"/>
                  </a:cubicBezTo>
                  <a:lnTo>
                    <a:pt x="398" y="61"/>
                  </a:lnTo>
                  <a:cubicBezTo>
                    <a:pt x="417" y="51"/>
                    <a:pt x="442" y="51"/>
                    <a:pt x="462" y="61"/>
                  </a:cubicBezTo>
                  <a:lnTo>
                    <a:pt x="487" y="75"/>
                  </a:lnTo>
                  <a:cubicBezTo>
                    <a:pt x="505" y="84"/>
                    <a:pt x="526" y="88"/>
                    <a:pt x="545" y="88"/>
                  </a:cubicBezTo>
                  <a:lnTo>
                    <a:pt x="573" y="88"/>
                  </a:lnTo>
                  <a:cubicBezTo>
                    <a:pt x="596" y="88"/>
                    <a:pt x="617" y="100"/>
                    <a:pt x="631" y="119"/>
                  </a:cubicBezTo>
                  <a:lnTo>
                    <a:pt x="647" y="141"/>
                  </a:lnTo>
                  <a:cubicBezTo>
                    <a:pt x="657" y="159"/>
                    <a:pt x="673" y="173"/>
                    <a:pt x="692" y="182"/>
                  </a:cubicBezTo>
                  <a:lnTo>
                    <a:pt x="717" y="195"/>
                  </a:lnTo>
                  <a:cubicBezTo>
                    <a:pt x="736" y="205"/>
                    <a:pt x="749" y="224"/>
                    <a:pt x="752" y="248"/>
                  </a:cubicBezTo>
                  <a:lnTo>
                    <a:pt x="757" y="276"/>
                  </a:lnTo>
                  <a:cubicBezTo>
                    <a:pt x="758" y="296"/>
                    <a:pt x="765" y="315"/>
                    <a:pt x="777" y="331"/>
                  </a:cubicBezTo>
                  <a:lnTo>
                    <a:pt x="794" y="355"/>
                  </a:lnTo>
                  <a:cubicBezTo>
                    <a:pt x="806" y="374"/>
                    <a:pt x="808" y="398"/>
                    <a:pt x="801" y="418"/>
                  </a:cubicBezTo>
                  <a:lnTo>
                    <a:pt x="790" y="445"/>
                  </a:lnTo>
                  <a:cubicBezTo>
                    <a:pt x="783" y="464"/>
                    <a:pt x="782" y="483"/>
                    <a:pt x="783" y="504"/>
                  </a:cubicBezTo>
                  <a:lnTo>
                    <a:pt x="787" y="532"/>
                  </a:lnTo>
                  <a:cubicBezTo>
                    <a:pt x="790" y="555"/>
                    <a:pt x="782" y="577"/>
                    <a:pt x="764" y="593"/>
                  </a:cubicBezTo>
                  <a:close/>
                  <a:moveTo>
                    <a:pt x="851" y="438"/>
                  </a:moveTo>
                  <a:cubicBezTo>
                    <a:pt x="866" y="399"/>
                    <a:pt x="860" y="357"/>
                    <a:pt x="838" y="324"/>
                  </a:cubicBezTo>
                  <a:lnTo>
                    <a:pt x="822" y="300"/>
                  </a:lnTo>
                  <a:cubicBezTo>
                    <a:pt x="815" y="291"/>
                    <a:pt x="811" y="280"/>
                    <a:pt x="810" y="268"/>
                  </a:cubicBezTo>
                  <a:lnTo>
                    <a:pt x="807" y="240"/>
                  </a:lnTo>
                  <a:cubicBezTo>
                    <a:pt x="801" y="201"/>
                    <a:pt x="777" y="165"/>
                    <a:pt x="742" y="147"/>
                  </a:cubicBezTo>
                  <a:lnTo>
                    <a:pt x="717" y="134"/>
                  </a:lnTo>
                  <a:cubicBezTo>
                    <a:pt x="706" y="128"/>
                    <a:pt x="697" y="121"/>
                    <a:pt x="692" y="112"/>
                  </a:cubicBezTo>
                  <a:lnTo>
                    <a:pt x="675" y="88"/>
                  </a:lnTo>
                  <a:cubicBezTo>
                    <a:pt x="651" y="54"/>
                    <a:pt x="615" y="35"/>
                    <a:pt x="573" y="35"/>
                  </a:cubicBezTo>
                  <a:lnTo>
                    <a:pt x="545" y="35"/>
                  </a:lnTo>
                  <a:cubicBezTo>
                    <a:pt x="533" y="35"/>
                    <a:pt x="522" y="32"/>
                    <a:pt x="512" y="26"/>
                  </a:cubicBezTo>
                  <a:lnTo>
                    <a:pt x="487" y="14"/>
                  </a:lnTo>
                  <a:cubicBezTo>
                    <a:pt x="452" y="-5"/>
                    <a:pt x="408" y="-5"/>
                    <a:pt x="373" y="14"/>
                  </a:cubicBezTo>
                  <a:lnTo>
                    <a:pt x="348" y="26"/>
                  </a:lnTo>
                  <a:cubicBezTo>
                    <a:pt x="338" y="32"/>
                    <a:pt x="326" y="35"/>
                    <a:pt x="315" y="35"/>
                  </a:cubicBezTo>
                  <a:lnTo>
                    <a:pt x="287" y="35"/>
                  </a:lnTo>
                  <a:cubicBezTo>
                    <a:pt x="246" y="35"/>
                    <a:pt x="209" y="54"/>
                    <a:pt x="185" y="88"/>
                  </a:cubicBezTo>
                  <a:lnTo>
                    <a:pt x="168" y="112"/>
                  </a:lnTo>
                  <a:cubicBezTo>
                    <a:pt x="163" y="121"/>
                    <a:pt x="154" y="128"/>
                    <a:pt x="143" y="134"/>
                  </a:cubicBezTo>
                  <a:lnTo>
                    <a:pt x="118" y="147"/>
                  </a:lnTo>
                  <a:cubicBezTo>
                    <a:pt x="83" y="165"/>
                    <a:pt x="59" y="201"/>
                    <a:pt x="53" y="240"/>
                  </a:cubicBezTo>
                  <a:lnTo>
                    <a:pt x="50" y="268"/>
                  </a:lnTo>
                  <a:cubicBezTo>
                    <a:pt x="49" y="280"/>
                    <a:pt x="44" y="291"/>
                    <a:pt x="38" y="300"/>
                  </a:cubicBezTo>
                  <a:lnTo>
                    <a:pt x="22" y="324"/>
                  </a:lnTo>
                  <a:cubicBezTo>
                    <a:pt x="-2" y="357"/>
                    <a:pt x="-6" y="399"/>
                    <a:pt x="9" y="438"/>
                  </a:cubicBezTo>
                  <a:lnTo>
                    <a:pt x="19" y="464"/>
                  </a:lnTo>
                  <a:cubicBezTo>
                    <a:pt x="22" y="475"/>
                    <a:pt x="23" y="487"/>
                    <a:pt x="22" y="497"/>
                  </a:cubicBezTo>
                  <a:lnTo>
                    <a:pt x="19" y="527"/>
                  </a:lnTo>
                  <a:cubicBezTo>
                    <a:pt x="14" y="567"/>
                    <a:pt x="29" y="606"/>
                    <a:pt x="59" y="633"/>
                  </a:cubicBezTo>
                  <a:lnTo>
                    <a:pt x="81" y="653"/>
                  </a:lnTo>
                  <a:cubicBezTo>
                    <a:pt x="88" y="660"/>
                    <a:pt x="96" y="669"/>
                    <a:pt x="99" y="679"/>
                  </a:cubicBezTo>
                  <a:lnTo>
                    <a:pt x="109" y="706"/>
                  </a:lnTo>
                  <a:cubicBezTo>
                    <a:pt x="121" y="734"/>
                    <a:pt x="140" y="758"/>
                    <a:pt x="167" y="771"/>
                  </a:cubicBezTo>
                  <a:lnTo>
                    <a:pt x="54" y="1043"/>
                  </a:lnTo>
                  <a:cubicBezTo>
                    <a:pt x="51" y="1053"/>
                    <a:pt x="53" y="1065"/>
                    <a:pt x="60" y="1073"/>
                  </a:cubicBezTo>
                  <a:cubicBezTo>
                    <a:pt x="68" y="1080"/>
                    <a:pt x="79" y="1084"/>
                    <a:pt x="90" y="1079"/>
                  </a:cubicBezTo>
                  <a:lnTo>
                    <a:pt x="213" y="1030"/>
                  </a:lnTo>
                  <a:lnTo>
                    <a:pt x="266" y="1151"/>
                  </a:lnTo>
                  <a:cubicBezTo>
                    <a:pt x="270" y="1162"/>
                    <a:pt x="281" y="1167"/>
                    <a:pt x="291" y="1167"/>
                  </a:cubicBezTo>
                  <a:cubicBezTo>
                    <a:pt x="303" y="1167"/>
                    <a:pt x="312" y="1160"/>
                    <a:pt x="317" y="1150"/>
                  </a:cubicBezTo>
                  <a:lnTo>
                    <a:pt x="429" y="874"/>
                  </a:lnTo>
                  <a:lnTo>
                    <a:pt x="543" y="1150"/>
                  </a:lnTo>
                  <a:cubicBezTo>
                    <a:pt x="547" y="1160"/>
                    <a:pt x="557" y="1167"/>
                    <a:pt x="567" y="1167"/>
                  </a:cubicBezTo>
                  <a:lnTo>
                    <a:pt x="568" y="1167"/>
                  </a:lnTo>
                  <a:cubicBezTo>
                    <a:pt x="579" y="1167"/>
                    <a:pt x="587" y="1162"/>
                    <a:pt x="592" y="1151"/>
                  </a:cubicBezTo>
                  <a:lnTo>
                    <a:pt x="647" y="1030"/>
                  </a:lnTo>
                  <a:lnTo>
                    <a:pt x="770" y="1079"/>
                  </a:lnTo>
                  <a:cubicBezTo>
                    <a:pt x="780" y="1084"/>
                    <a:pt x="790" y="1080"/>
                    <a:pt x="799" y="1073"/>
                  </a:cubicBezTo>
                  <a:cubicBezTo>
                    <a:pt x="807" y="1065"/>
                    <a:pt x="808" y="1053"/>
                    <a:pt x="803" y="1043"/>
                  </a:cubicBezTo>
                  <a:lnTo>
                    <a:pt x="693" y="771"/>
                  </a:lnTo>
                  <a:cubicBezTo>
                    <a:pt x="718" y="758"/>
                    <a:pt x="738" y="734"/>
                    <a:pt x="749" y="706"/>
                  </a:cubicBezTo>
                  <a:lnTo>
                    <a:pt x="759" y="679"/>
                  </a:lnTo>
                  <a:cubicBezTo>
                    <a:pt x="764" y="669"/>
                    <a:pt x="770" y="660"/>
                    <a:pt x="778" y="653"/>
                  </a:cubicBezTo>
                  <a:lnTo>
                    <a:pt x="799" y="633"/>
                  </a:lnTo>
                  <a:cubicBezTo>
                    <a:pt x="831" y="606"/>
                    <a:pt x="845" y="567"/>
                    <a:pt x="841" y="527"/>
                  </a:cubicBezTo>
                  <a:lnTo>
                    <a:pt x="838" y="497"/>
                  </a:lnTo>
                  <a:cubicBezTo>
                    <a:pt x="836" y="487"/>
                    <a:pt x="838" y="475"/>
                    <a:pt x="841" y="46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0" name="Freeform: Shape 230">
              <a:extLst>
                <a:ext uri="{FF2B5EF4-FFF2-40B4-BE49-F238E27FC236}">
                  <a16:creationId xmlns:a16="http://schemas.microsoft.com/office/drawing/2014/main" id="{F187B9A8-553B-1742-99C0-FD76E40601A1}"/>
                </a:ext>
              </a:extLst>
            </p:cNvPr>
            <p:cNvSpPr/>
            <p:nvPr/>
          </p:nvSpPr>
          <p:spPr>
            <a:xfrm>
              <a:off x="3531600" y="4682160"/>
              <a:ext cx="213480" cy="213120"/>
            </a:xfrm>
            <a:custGeom>
              <a:avLst/>
              <a:gdLst/>
              <a:ahLst/>
              <a:cxnLst>
                <a:cxn ang="3cd4">
                  <a:pos x="hc" y="t"/>
                </a:cxn>
                <a:cxn ang="cd2">
                  <a:pos x="l" y="vc"/>
                </a:cxn>
                <a:cxn ang="cd4">
                  <a:pos x="hc" y="b"/>
                </a:cxn>
                <a:cxn ang="0">
                  <a:pos x="r" y="vc"/>
                </a:cxn>
              </a:cxnLst>
              <a:rect l="l" t="t" r="r" b="b"/>
              <a:pathLst>
                <a:path w="594" h="593">
                  <a:moveTo>
                    <a:pt x="296" y="55"/>
                  </a:moveTo>
                  <a:cubicBezTo>
                    <a:pt x="431" y="55"/>
                    <a:pt x="539" y="162"/>
                    <a:pt x="539" y="297"/>
                  </a:cubicBezTo>
                  <a:cubicBezTo>
                    <a:pt x="539" y="430"/>
                    <a:pt x="431" y="539"/>
                    <a:pt x="296" y="539"/>
                  </a:cubicBezTo>
                  <a:cubicBezTo>
                    <a:pt x="163" y="539"/>
                    <a:pt x="55" y="430"/>
                    <a:pt x="55" y="297"/>
                  </a:cubicBezTo>
                  <a:cubicBezTo>
                    <a:pt x="55" y="162"/>
                    <a:pt x="163" y="55"/>
                    <a:pt x="296" y="55"/>
                  </a:cubicBezTo>
                  <a:close/>
                  <a:moveTo>
                    <a:pt x="296" y="593"/>
                  </a:moveTo>
                  <a:cubicBezTo>
                    <a:pt x="461" y="593"/>
                    <a:pt x="594" y="460"/>
                    <a:pt x="594" y="297"/>
                  </a:cubicBezTo>
                  <a:cubicBezTo>
                    <a:pt x="594" y="133"/>
                    <a:pt x="461" y="0"/>
                    <a:pt x="296" y="0"/>
                  </a:cubicBezTo>
                  <a:cubicBezTo>
                    <a:pt x="133" y="0"/>
                    <a:pt x="0" y="133"/>
                    <a:pt x="0" y="297"/>
                  </a:cubicBezTo>
                  <a:cubicBezTo>
                    <a:pt x="0" y="460"/>
                    <a:pt x="133" y="593"/>
                    <a:pt x="296" y="59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1" name="Freeform: Shape 231">
              <a:extLst>
                <a:ext uri="{FF2B5EF4-FFF2-40B4-BE49-F238E27FC236}">
                  <a16:creationId xmlns:a16="http://schemas.microsoft.com/office/drawing/2014/main" id="{BE8400E0-51AF-8949-BE05-4BC1DA92B9CB}"/>
                </a:ext>
              </a:extLst>
            </p:cNvPr>
            <p:cNvSpPr/>
            <p:nvPr/>
          </p:nvSpPr>
          <p:spPr>
            <a:xfrm>
              <a:off x="3583440" y="4733279"/>
              <a:ext cx="109800" cy="110520"/>
            </a:xfrm>
            <a:custGeom>
              <a:avLst/>
              <a:gdLst/>
              <a:ahLst/>
              <a:cxnLst>
                <a:cxn ang="3cd4">
                  <a:pos x="hc" y="t"/>
                </a:cxn>
                <a:cxn ang="cd2">
                  <a:pos x="l" y="vc"/>
                </a:cxn>
                <a:cxn ang="cd4">
                  <a:pos x="hc" y="b"/>
                </a:cxn>
                <a:cxn ang="0">
                  <a:pos x="r" y="vc"/>
                </a:cxn>
              </a:cxnLst>
              <a:rect l="l" t="t" r="r" b="b"/>
              <a:pathLst>
                <a:path w="306" h="308">
                  <a:moveTo>
                    <a:pt x="53" y="135"/>
                  </a:moveTo>
                  <a:lnTo>
                    <a:pt x="152" y="59"/>
                  </a:lnTo>
                  <a:lnTo>
                    <a:pt x="252" y="135"/>
                  </a:lnTo>
                  <a:lnTo>
                    <a:pt x="252" y="255"/>
                  </a:lnTo>
                  <a:lnTo>
                    <a:pt x="182" y="255"/>
                  </a:lnTo>
                  <a:lnTo>
                    <a:pt x="182" y="200"/>
                  </a:lnTo>
                  <a:cubicBezTo>
                    <a:pt x="182" y="193"/>
                    <a:pt x="176" y="189"/>
                    <a:pt x="168" y="189"/>
                  </a:cubicBezTo>
                  <a:lnTo>
                    <a:pt x="137" y="189"/>
                  </a:lnTo>
                  <a:cubicBezTo>
                    <a:pt x="130" y="189"/>
                    <a:pt x="124" y="193"/>
                    <a:pt x="124" y="200"/>
                  </a:cubicBezTo>
                  <a:lnTo>
                    <a:pt x="124" y="255"/>
                  </a:lnTo>
                  <a:lnTo>
                    <a:pt x="53" y="255"/>
                  </a:lnTo>
                  <a:close/>
                  <a:moveTo>
                    <a:pt x="26" y="308"/>
                  </a:moveTo>
                  <a:lnTo>
                    <a:pt x="280" y="308"/>
                  </a:lnTo>
                  <a:cubicBezTo>
                    <a:pt x="294" y="308"/>
                    <a:pt x="306" y="296"/>
                    <a:pt x="306" y="282"/>
                  </a:cubicBezTo>
                  <a:lnTo>
                    <a:pt x="306" y="121"/>
                  </a:lnTo>
                  <a:cubicBezTo>
                    <a:pt x="306" y="113"/>
                    <a:pt x="302" y="105"/>
                    <a:pt x="296" y="100"/>
                  </a:cubicBezTo>
                  <a:lnTo>
                    <a:pt x="168" y="5"/>
                  </a:lnTo>
                  <a:cubicBezTo>
                    <a:pt x="160" y="-2"/>
                    <a:pt x="147" y="-2"/>
                    <a:pt x="136" y="5"/>
                  </a:cubicBezTo>
                  <a:lnTo>
                    <a:pt x="10" y="100"/>
                  </a:lnTo>
                  <a:cubicBezTo>
                    <a:pt x="4" y="105"/>
                    <a:pt x="0" y="113"/>
                    <a:pt x="0" y="121"/>
                  </a:cubicBezTo>
                  <a:lnTo>
                    <a:pt x="0" y="282"/>
                  </a:lnTo>
                  <a:cubicBezTo>
                    <a:pt x="0" y="296"/>
                    <a:pt x="12" y="308"/>
                    <a:pt x="26" y="30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92" name="Group 91">
            <a:extLst>
              <a:ext uri="{FF2B5EF4-FFF2-40B4-BE49-F238E27FC236}">
                <a16:creationId xmlns:a16="http://schemas.microsoft.com/office/drawing/2014/main" id="{F6D589BA-D388-4D46-82F8-565A409BE937}"/>
              </a:ext>
            </a:extLst>
          </p:cNvPr>
          <p:cNvGrpSpPr/>
          <p:nvPr/>
        </p:nvGrpSpPr>
        <p:grpSpPr>
          <a:xfrm>
            <a:off x="586050" y="9600997"/>
            <a:ext cx="5233232" cy="1682234"/>
            <a:chOff x="5652977" y="8407855"/>
            <a:chExt cx="5233232" cy="1682234"/>
          </a:xfrm>
        </p:grpSpPr>
        <p:sp>
          <p:nvSpPr>
            <p:cNvPr id="93" name="TextBox 92">
              <a:extLst>
                <a:ext uri="{FF2B5EF4-FFF2-40B4-BE49-F238E27FC236}">
                  <a16:creationId xmlns:a16="http://schemas.microsoft.com/office/drawing/2014/main" id="{92A9101C-1AD6-5643-B3E0-136D69A2C6D2}"/>
                </a:ext>
              </a:extLst>
            </p:cNvPr>
            <p:cNvSpPr txBox="1"/>
            <p:nvPr/>
          </p:nvSpPr>
          <p:spPr>
            <a:xfrm>
              <a:off x="6155015" y="9001201"/>
              <a:ext cx="4081186"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94" name="Rectangle 93">
              <a:extLst>
                <a:ext uri="{FF2B5EF4-FFF2-40B4-BE49-F238E27FC236}">
                  <a16:creationId xmlns:a16="http://schemas.microsoft.com/office/drawing/2014/main" id="{2377DCCF-B979-504C-98C9-2597B4A37A49}"/>
                </a:ext>
              </a:extLst>
            </p:cNvPr>
            <p:cNvSpPr/>
            <p:nvPr/>
          </p:nvSpPr>
          <p:spPr>
            <a:xfrm>
              <a:off x="5652977" y="8407855"/>
              <a:ext cx="523323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95" name="Group 94">
            <a:extLst>
              <a:ext uri="{FF2B5EF4-FFF2-40B4-BE49-F238E27FC236}">
                <a16:creationId xmlns:a16="http://schemas.microsoft.com/office/drawing/2014/main" id="{FEB049E3-95D0-9F44-A064-3BACDD5EAE43}"/>
              </a:ext>
            </a:extLst>
          </p:cNvPr>
          <p:cNvGrpSpPr/>
          <p:nvPr/>
        </p:nvGrpSpPr>
        <p:grpSpPr>
          <a:xfrm>
            <a:off x="4483396" y="9600997"/>
            <a:ext cx="5233232" cy="1682234"/>
            <a:chOff x="5652977" y="8407855"/>
            <a:chExt cx="5233232" cy="1682234"/>
          </a:xfrm>
        </p:grpSpPr>
        <p:sp>
          <p:nvSpPr>
            <p:cNvPr id="96" name="TextBox 95">
              <a:extLst>
                <a:ext uri="{FF2B5EF4-FFF2-40B4-BE49-F238E27FC236}">
                  <a16:creationId xmlns:a16="http://schemas.microsoft.com/office/drawing/2014/main" id="{C09AA7C2-0563-7E47-A879-A0C287E7503C}"/>
                </a:ext>
              </a:extLst>
            </p:cNvPr>
            <p:cNvSpPr txBox="1"/>
            <p:nvPr/>
          </p:nvSpPr>
          <p:spPr>
            <a:xfrm>
              <a:off x="6155015" y="9001201"/>
              <a:ext cx="4081186"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97" name="Rectangle 96">
              <a:extLst>
                <a:ext uri="{FF2B5EF4-FFF2-40B4-BE49-F238E27FC236}">
                  <a16:creationId xmlns:a16="http://schemas.microsoft.com/office/drawing/2014/main" id="{1A9167B7-C9F5-C54E-9534-2EDB8B41EAE8}"/>
                </a:ext>
              </a:extLst>
            </p:cNvPr>
            <p:cNvSpPr/>
            <p:nvPr/>
          </p:nvSpPr>
          <p:spPr>
            <a:xfrm>
              <a:off x="5652977" y="8407855"/>
              <a:ext cx="523323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99" name="Group 98">
            <a:extLst>
              <a:ext uri="{FF2B5EF4-FFF2-40B4-BE49-F238E27FC236}">
                <a16:creationId xmlns:a16="http://schemas.microsoft.com/office/drawing/2014/main" id="{05837202-6BF0-A44F-A489-3F4BC7E78010}"/>
              </a:ext>
            </a:extLst>
          </p:cNvPr>
          <p:cNvGrpSpPr/>
          <p:nvPr/>
        </p:nvGrpSpPr>
        <p:grpSpPr>
          <a:xfrm>
            <a:off x="8380743" y="9600997"/>
            <a:ext cx="5233232" cy="1682234"/>
            <a:chOff x="5652977" y="8407855"/>
            <a:chExt cx="5233232" cy="1682234"/>
          </a:xfrm>
        </p:grpSpPr>
        <p:sp>
          <p:nvSpPr>
            <p:cNvPr id="100" name="TextBox 99">
              <a:extLst>
                <a:ext uri="{FF2B5EF4-FFF2-40B4-BE49-F238E27FC236}">
                  <a16:creationId xmlns:a16="http://schemas.microsoft.com/office/drawing/2014/main" id="{A0E068CA-A2D7-5840-917C-1E0FCB9D6D60}"/>
                </a:ext>
              </a:extLst>
            </p:cNvPr>
            <p:cNvSpPr txBox="1"/>
            <p:nvPr/>
          </p:nvSpPr>
          <p:spPr>
            <a:xfrm>
              <a:off x="6155015" y="9001201"/>
              <a:ext cx="4081186"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101" name="Rectangle 100">
              <a:extLst>
                <a:ext uri="{FF2B5EF4-FFF2-40B4-BE49-F238E27FC236}">
                  <a16:creationId xmlns:a16="http://schemas.microsoft.com/office/drawing/2014/main" id="{5CE6A27C-CEC5-424A-BCCA-B53E3A2DB73E}"/>
                </a:ext>
              </a:extLst>
            </p:cNvPr>
            <p:cNvSpPr/>
            <p:nvPr/>
          </p:nvSpPr>
          <p:spPr>
            <a:xfrm>
              <a:off x="5652977" y="8407855"/>
              <a:ext cx="523323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02" name="Group 101">
            <a:extLst>
              <a:ext uri="{FF2B5EF4-FFF2-40B4-BE49-F238E27FC236}">
                <a16:creationId xmlns:a16="http://schemas.microsoft.com/office/drawing/2014/main" id="{511022A8-4FA1-5F49-8975-7AB8EA0FC1A2}"/>
              </a:ext>
            </a:extLst>
          </p:cNvPr>
          <p:cNvGrpSpPr/>
          <p:nvPr/>
        </p:nvGrpSpPr>
        <p:grpSpPr>
          <a:xfrm>
            <a:off x="12272350" y="9600997"/>
            <a:ext cx="5233232" cy="1682234"/>
            <a:chOff x="5652977" y="8407855"/>
            <a:chExt cx="5233232" cy="1682234"/>
          </a:xfrm>
        </p:grpSpPr>
        <p:sp>
          <p:nvSpPr>
            <p:cNvPr id="103" name="TextBox 102">
              <a:extLst>
                <a:ext uri="{FF2B5EF4-FFF2-40B4-BE49-F238E27FC236}">
                  <a16:creationId xmlns:a16="http://schemas.microsoft.com/office/drawing/2014/main" id="{A9915BEE-B52B-EC4D-A7C1-2D61502DBDD7}"/>
                </a:ext>
              </a:extLst>
            </p:cNvPr>
            <p:cNvSpPr txBox="1"/>
            <p:nvPr/>
          </p:nvSpPr>
          <p:spPr>
            <a:xfrm>
              <a:off x="6155015" y="9001201"/>
              <a:ext cx="4081186"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104" name="Rectangle 103">
              <a:extLst>
                <a:ext uri="{FF2B5EF4-FFF2-40B4-BE49-F238E27FC236}">
                  <a16:creationId xmlns:a16="http://schemas.microsoft.com/office/drawing/2014/main" id="{45E9C26A-CFA6-8844-BD2F-668D6CE8E8AB}"/>
                </a:ext>
              </a:extLst>
            </p:cNvPr>
            <p:cNvSpPr/>
            <p:nvPr/>
          </p:nvSpPr>
          <p:spPr>
            <a:xfrm>
              <a:off x="5652977" y="8407855"/>
              <a:ext cx="523323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05" name="Group 104">
            <a:extLst>
              <a:ext uri="{FF2B5EF4-FFF2-40B4-BE49-F238E27FC236}">
                <a16:creationId xmlns:a16="http://schemas.microsoft.com/office/drawing/2014/main" id="{C8497726-5E8B-3D4A-B115-174C9E13FC23}"/>
              </a:ext>
            </a:extLst>
          </p:cNvPr>
          <p:cNvGrpSpPr/>
          <p:nvPr/>
        </p:nvGrpSpPr>
        <p:grpSpPr>
          <a:xfrm>
            <a:off x="16536017" y="9600997"/>
            <a:ext cx="5233232" cy="1682234"/>
            <a:chOff x="5652977" y="8407855"/>
            <a:chExt cx="5233232" cy="1682234"/>
          </a:xfrm>
        </p:grpSpPr>
        <p:sp>
          <p:nvSpPr>
            <p:cNvPr id="106" name="TextBox 105">
              <a:extLst>
                <a:ext uri="{FF2B5EF4-FFF2-40B4-BE49-F238E27FC236}">
                  <a16:creationId xmlns:a16="http://schemas.microsoft.com/office/drawing/2014/main" id="{4D521EA5-FFC4-A244-90E1-5F54B29F88D3}"/>
                </a:ext>
              </a:extLst>
            </p:cNvPr>
            <p:cNvSpPr txBox="1"/>
            <p:nvPr/>
          </p:nvSpPr>
          <p:spPr>
            <a:xfrm>
              <a:off x="6155015" y="9001201"/>
              <a:ext cx="4081186"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107" name="Rectangle 106">
              <a:extLst>
                <a:ext uri="{FF2B5EF4-FFF2-40B4-BE49-F238E27FC236}">
                  <a16:creationId xmlns:a16="http://schemas.microsoft.com/office/drawing/2014/main" id="{9FDB5B9A-A6FF-2F42-A0BE-10FBC13872FC}"/>
                </a:ext>
              </a:extLst>
            </p:cNvPr>
            <p:cNvSpPr/>
            <p:nvPr/>
          </p:nvSpPr>
          <p:spPr>
            <a:xfrm>
              <a:off x="5652977" y="8407855"/>
              <a:ext cx="523323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56" name="Grupo 349">
            <a:extLst>
              <a:ext uri="{FF2B5EF4-FFF2-40B4-BE49-F238E27FC236}">
                <a16:creationId xmlns:a16="http://schemas.microsoft.com/office/drawing/2014/main" id="{8DBB87FA-8C44-D041-AC4F-8CB95EC03FBB}"/>
              </a:ext>
            </a:extLst>
          </p:cNvPr>
          <p:cNvGrpSpPr/>
          <p:nvPr/>
        </p:nvGrpSpPr>
        <p:grpSpPr>
          <a:xfrm>
            <a:off x="2668308" y="1022190"/>
            <a:ext cx="19041035" cy="2561450"/>
            <a:chOff x="2668308" y="861425"/>
            <a:chExt cx="19041035" cy="2561450"/>
          </a:xfrm>
        </p:grpSpPr>
        <p:sp>
          <p:nvSpPr>
            <p:cNvPr id="57" name="CuadroTexto 350">
              <a:extLst>
                <a:ext uri="{FF2B5EF4-FFF2-40B4-BE49-F238E27FC236}">
                  <a16:creationId xmlns:a16="http://schemas.microsoft.com/office/drawing/2014/main" id="{05EAD3D7-59B6-A346-A389-79933F750202}"/>
                </a:ext>
              </a:extLst>
            </p:cNvPr>
            <p:cNvSpPr txBox="1"/>
            <p:nvPr/>
          </p:nvSpPr>
          <p:spPr>
            <a:xfrm>
              <a:off x="9522108" y="861425"/>
              <a:ext cx="5333511"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Real Estate</a:t>
              </a:r>
            </a:p>
          </p:txBody>
        </p:sp>
        <p:sp>
          <p:nvSpPr>
            <p:cNvPr id="58" name="CuadroTexto 351">
              <a:extLst>
                <a:ext uri="{FF2B5EF4-FFF2-40B4-BE49-F238E27FC236}">
                  <a16:creationId xmlns:a16="http://schemas.microsoft.com/office/drawing/2014/main" id="{B8D21634-2833-C043-B4D7-4EE4BDBA25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110029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E6BA5848-2D1C-7448-9736-463F2D962FBA}"/>
              </a:ext>
            </a:extLst>
          </p:cNvPr>
          <p:cNvGrpSpPr/>
          <p:nvPr/>
        </p:nvGrpSpPr>
        <p:grpSpPr>
          <a:xfrm>
            <a:off x="6350612" y="4784954"/>
            <a:ext cx="6561995" cy="4983155"/>
            <a:chOff x="1691680" y="-1532706"/>
            <a:chExt cx="7101775" cy="5393065"/>
          </a:xfrm>
          <a:solidFill>
            <a:schemeClr val="accent1"/>
          </a:solidFill>
        </p:grpSpPr>
        <p:sp>
          <p:nvSpPr>
            <p:cNvPr id="42" name="Donut 41">
              <a:extLst>
                <a:ext uri="{FF2B5EF4-FFF2-40B4-BE49-F238E27FC236}">
                  <a16:creationId xmlns:a16="http://schemas.microsoft.com/office/drawing/2014/main" id="{505A1C78-0FD8-3A45-B050-7FCAF773DFED}"/>
                </a:ext>
              </a:extLst>
            </p:cNvPr>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3" name="Right Arrow 42">
              <a:extLst>
                <a:ext uri="{FF2B5EF4-FFF2-40B4-BE49-F238E27FC236}">
                  <a16:creationId xmlns:a16="http://schemas.microsoft.com/office/drawing/2014/main" id="{2CFDDAA4-5147-A54F-BA95-331C8F8319F7}"/>
                </a:ext>
              </a:extLst>
            </p:cNvPr>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41" name="Oval 40">
            <a:extLst>
              <a:ext uri="{FF2B5EF4-FFF2-40B4-BE49-F238E27FC236}">
                <a16:creationId xmlns:a16="http://schemas.microsoft.com/office/drawing/2014/main" id="{CD0DD7D7-5AB7-5B48-9700-AAA86CDDE5CF}"/>
              </a:ext>
            </a:extLst>
          </p:cNvPr>
          <p:cNvSpPr/>
          <p:nvPr/>
        </p:nvSpPr>
        <p:spPr>
          <a:xfrm>
            <a:off x="7644142" y="6078484"/>
            <a:ext cx="1937312" cy="19373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45" name="Group 44">
            <a:extLst>
              <a:ext uri="{FF2B5EF4-FFF2-40B4-BE49-F238E27FC236}">
                <a16:creationId xmlns:a16="http://schemas.microsoft.com/office/drawing/2014/main" id="{89D18B12-040F-3444-A9DB-05D1689989D2}"/>
              </a:ext>
            </a:extLst>
          </p:cNvPr>
          <p:cNvGrpSpPr/>
          <p:nvPr/>
        </p:nvGrpSpPr>
        <p:grpSpPr>
          <a:xfrm rot="10800000">
            <a:off x="11474985" y="4121057"/>
            <a:ext cx="6561995" cy="4983155"/>
            <a:chOff x="1691680" y="-1532706"/>
            <a:chExt cx="7101775" cy="5393065"/>
          </a:xfrm>
          <a:solidFill>
            <a:schemeClr val="accent2"/>
          </a:solidFill>
        </p:grpSpPr>
        <p:sp>
          <p:nvSpPr>
            <p:cNvPr id="47" name="Donut 46">
              <a:extLst>
                <a:ext uri="{FF2B5EF4-FFF2-40B4-BE49-F238E27FC236}">
                  <a16:creationId xmlns:a16="http://schemas.microsoft.com/office/drawing/2014/main" id="{2C950DF9-DDDA-6D45-A555-7F644B050AEC}"/>
                </a:ext>
              </a:extLst>
            </p:cNvPr>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8" name="Right Arrow 47">
              <a:extLst>
                <a:ext uri="{FF2B5EF4-FFF2-40B4-BE49-F238E27FC236}">
                  <a16:creationId xmlns:a16="http://schemas.microsoft.com/office/drawing/2014/main" id="{41DE930D-08E3-264F-9320-1A0AF015A87E}"/>
                </a:ext>
              </a:extLst>
            </p:cNvPr>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46" name="Oval 45">
            <a:extLst>
              <a:ext uri="{FF2B5EF4-FFF2-40B4-BE49-F238E27FC236}">
                <a16:creationId xmlns:a16="http://schemas.microsoft.com/office/drawing/2014/main" id="{51CDDA30-ECB9-F24A-81BF-75DDAA536520}"/>
              </a:ext>
            </a:extLst>
          </p:cNvPr>
          <p:cNvSpPr/>
          <p:nvPr/>
        </p:nvSpPr>
        <p:spPr>
          <a:xfrm>
            <a:off x="14806134" y="5873368"/>
            <a:ext cx="1937312" cy="193731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50" name="Group 49">
            <a:extLst>
              <a:ext uri="{FF2B5EF4-FFF2-40B4-BE49-F238E27FC236}">
                <a16:creationId xmlns:a16="http://schemas.microsoft.com/office/drawing/2014/main" id="{8178F78B-FDD7-D848-A7AC-096615FB076B}"/>
              </a:ext>
            </a:extLst>
          </p:cNvPr>
          <p:cNvGrpSpPr/>
          <p:nvPr/>
        </p:nvGrpSpPr>
        <p:grpSpPr>
          <a:xfrm>
            <a:off x="11474985" y="6237367"/>
            <a:ext cx="1472828" cy="1414432"/>
            <a:chOff x="5554663" y="1819275"/>
            <a:chExt cx="360363" cy="346075"/>
          </a:xfrm>
          <a:solidFill>
            <a:schemeClr val="bg1">
              <a:lumMod val="50000"/>
              <a:alpha val="50000"/>
            </a:schemeClr>
          </a:solidFill>
        </p:grpSpPr>
        <p:sp>
          <p:nvSpPr>
            <p:cNvPr id="51" name="Freeform 65">
              <a:extLst>
                <a:ext uri="{FF2B5EF4-FFF2-40B4-BE49-F238E27FC236}">
                  <a16:creationId xmlns:a16="http://schemas.microsoft.com/office/drawing/2014/main" id="{48A9263D-5F47-C143-8338-37D35CDC8A8C}"/>
                </a:ext>
              </a:extLst>
            </p:cNvPr>
            <p:cNvSpPr>
              <a:spLocks/>
            </p:cNvSpPr>
            <p:nvPr/>
          </p:nvSpPr>
          <p:spPr bwMode="auto">
            <a:xfrm>
              <a:off x="5788025" y="1833563"/>
              <a:ext cx="82550" cy="82550"/>
            </a:xfrm>
            <a:custGeom>
              <a:avLst/>
              <a:gdLst>
                <a:gd name="T0" fmla="*/ 19 w 22"/>
                <a:gd name="T1" fmla="*/ 21 h 22"/>
                <a:gd name="T2" fmla="*/ 20 w 22"/>
                <a:gd name="T3" fmla="*/ 22 h 22"/>
                <a:gd name="T4" fmla="*/ 22 w 22"/>
                <a:gd name="T5" fmla="*/ 20 h 22"/>
                <a:gd name="T6" fmla="*/ 22 w 22"/>
                <a:gd name="T7" fmla="*/ 2 h 22"/>
                <a:gd name="T8" fmla="*/ 20 w 22"/>
                <a:gd name="T9" fmla="*/ 0 h 22"/>
                <a:gd name="T10" fmla="*/ 2 w 22"/>
                <a:gd name="T11" fmla="*/ 0 h 22"/>
                <a:gd name="T12" fmla="*/ 0 w 22"/>
                <a:gd name="T13" fmla="*/ 1 h 22"/>
                <a:gd name="T14" fmla="*/ 1 w 22"/>
                <a:gd name="T15" fmla="*/ 3 h 22"/>
                <a:gd name="T16" fmla="*/ 19 w 22"/>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9" y="21"/>
                  </a:moveTo>
                  <a:cubicBezTo>
                    <a:pt x="19" y="22"/>
                    <a:pt x="19" y="22"/>
                    <a:pt x="20" y="22"/>
                  </a:cubicBezTo>
                  <a:cubicBezTo>
                    <a:pt x="21" y="22"/>
                    <a:pt x="22" y="21"/>
                    <a:pt x="22" y="20"/>
                  </a:cubicBezTo>
                  <a:cubicBezTo>
                    <a:pt x="22" y="2"/>
                    <a:pt x="22" y="2"/>
                    <a:pt x="22" y="2"/>
                  </a:cubicBezTo>
                  <a:cubicBezTo>
                    <a:pt x="22" y="1"/>
                    <a:pt x="21" y="0"/>
                    <a:pt x="20" y="0"/>
                  </a:cubicBezTo>
                  <a:cubicBezTo>
                    <a:pt x="2" y="0"/>
                    <a:pt x="2" y="0"/>
                    <a:pt x="2" y="0"/>
                  </a:cubicBezTo>
                  <a:cubicBezTo>
                    <a:pt x="1" y="0"/>
                    <a:pt x="0" y="1"/>
                    <a:pt x="0" y="1"/>
                  </a:cubicBezTo>
                  <a:cubicBezTo>
                    <a:pt x="0" y="2"/>
                    <a:pt x="0" y="3"/>
                    <a:pt x="1" y="3"/>
                  </a:cubicBezTo>
                  <a:lnTo>
                    <a:pt x="19"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66">
              <a:extLst>
                <a:ext uri="{FF2B5EF4-FFF2-40B4-BE49-F238E27FC236}">
                  <a16:creationId xmlns:a16="http://schemas.microsoft.com/office/drawing/2014/main" id="{91F59616-735E-C84F-AD06-58C3325F5837}"/>
                </a:ext>
              </a:extLst>
            </p:cNvPr>
            <p:cNvSpPr>
              <a:spLocks/>
            </p:cNvSpPr>
            <p:nvPr/>
          </p:nvSpPr>
          <p:spPr bwMode="auto">
            <a:xfrm>
              <a:off x="5600700" y="1860550"/>
              <a:ext cx="269875" cy="304800"/>
            </a:xfrm>
            <a:custGeom>
              <a:avLst/>
              <a:gdLst>
                <a:gd name="T0" fmla="*/ 0 w 170"/>
                <a:gd name="T1" fmla="*/ 85 h 192"/>
                <a:gd name="T2" fmla="*/ 0 w 170"/>
                <a:gd name="T3" fmla="*/ 192 h 192"/>
                <a:gd name="T4" fmla="*/ 66 w 170"/>
                <a:gd name="T5" fmla="*/ 192 h 192"/>
                <a:gd name="T6" fmla="*/ 66 w 170"/>
                <a:gd name="T7" fmla="*/ 125 h 192"/>
                <a:gd name="T8" fmla="*/ 104 w 170"/>
                <a:gd name="T9" fmla="*/ 125 h 192"/>
                <a:gd name="T10" fmla="*/ 104 w 170"/>
                <a:gd name="T11" fmla="*/ 192 h 192"/>
                <a:gd name="T12" fmla="*/ 170 w 170"/>
                <a:gd name="T13" fmla="*/ 192 h 192"/>
                <a:gd name="T14" fmla="*/ 170 w 170"/>
                <a:gd name="T15" fmla="*/ 85 h 192"/>
                <a:gd name="T16" fmla="*/ 85 w 170"/>
                <a:gd name="T17" fmla="*/ 0 h 192"/>
                <a:gd name="T18" fmla="*/ 0 w 170"/>
                <a:gd name="T19" fmla="*/ 8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92">
                  <a:moveTo>
                    <a:pt x="0" y="85"/>
                  </a:moveTo>
                  <a:lnTo>
                    <a:pt x="0" y="192"/>
                  </a:lnTo>
                  <a:lnTo>
                    <a:pt x="66" y="192"/>
                  </a:lnTo>
                  <a:lnTo>
                    <a:pt x="66" y="125"/>
                  </a:lnTo>
                  <a:lnTo>
                    <a:pt x="104" y="125"/>
                  </a:lnTo>
                  <a:lnTo>
                    <a:pt x="104" y="192"/>
                  </a:lnTo>
                  <a:lnTo>
                    <a:pt x="170" y="192"/>
                  </a:lnTo>
                  <a:lnTo>
                    <a:pt x="170" y="85"/>
                  </a:lnTo>
                  <a:lnTo>
                    <a:pt x="85"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67">
              <a:extLst>
                <a:ext uri="{FF2B5EF4-FFF2-40B4-BE49-F238E27FC236}">
                  <a16:creationId xmlns:a16="http://schemas.microsoft.com/office/drawing/2014/main" id="{09554860-83E6-9142-AAE6-E2BB0F191218}"/>
                </a:ext>
              </a:extLst>
            </p:cNvPr>
            <p:cNvSpPr>
              <a:spLocks/>
            </p:cNvSpPr>
            <p:nvPr/>
          </p:nvSpPr>
          <p:spPr bwMode="auto">
            <a:xfrm>
              <a:off x="5554663" y="1819275"/>
              <a:ext cx="360363" cy="187325"/>
            </a:xfrm>
            <a:custGeom>
              <a:avLst/>
              <a:gdLst>
                <a:gd name="T0" fmla="*/ 95 w 96"/>
                <a:gd name="T1" fmla="*/ 47 h 50"/>
                <a:gd name="T2" fmla="*/ 95 w 96"/>
                <a:gd name="T3" fmla="*/ 47 h 50"/>
                <a:gd name="T4" fmla="*/ 49 w 96"/>
                <a:gd name="T5" fmla="*/ 1 h 50"/>
                <a:gd name="T6" fmla="*/ 47 w 96"/>
                <a:gd name="T7" fmla="*/ 1 h 50"/>
                <a:gd name="T8" fmla="*/ 1 w 96"/>
                <a:gd name="T9" fmla="*/ 47 h 50"/>
                <a:gd name="T10" fmla="*/ 1 w 96"/>
                <a:gd name="T11" fmla="*/ 49 h 50"/>
                <a:gd name="T12" fmla="*/ 3 w 96"/>
                <a:gd name="T13" fmla="*/ 49 h 50"/>
                <a:gd name="T14" fmla="*/ 3 w 96"/>
                <a:gd name="T15" fmla="*/ 49 h 50"/>
                <a:gd name="T16" fmla="*/ 48 w 96"/>
                <a:gd name="T17" fmla="*/ 5 h 50"/>
                <a:gd name="T18" fmla="*/ 93 w 96"/>
                <a:gd name="T19" fmla="*/ 49 h 50"/>
                <a:gd name="T20" fmla="*/ 93 w 96"/>
                <a:gd name="T21" fmla="*/ 49 h 50"/>
                <a:gd name="T22" fmla="*/ 95 w 96"/>
                <a:gd name="T23" fmla="*/ 49 h 50"/>
                <a:gd name="T24" fmla="*/ 95 w 96"/>
                <a:gd name="T25" fmla="*/ 49 h 50"/>
                <a:gd name="T26" fmla="*/ 95 w 96"/>
                <a:gd name="T2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50">
                  <a:moveTo>
                    <a:pt x="95" y="47"/>
                  </a:moveTo>
                  <a:cubicBezTo>
                    <a:pt x="95" y="47"/>
                    <a:pt x="95" y="47"/>
                    <a:pt x="95" y="47"/>
                  </a:cubicBezTo>
                  <a:cubicBezTo>
                    <a:pt x="49" y="1"/>
                    <a:pt x="49" y="1"/>
                    <a:pt x="49" y="1"/>
                  </a:cubicBezTo>
                  <a:cubicBezTo>
                    <a:pt x="49" y="0"/>
                    <a:pt x="47" y="0"/>
                    <a:pt x="47" y="1"/>
                  </a:cubicBezTo>
                  <a:cubicBezTo>
                    <a:pt x="1" y="47"/>
                    <a:pt x="1" y="47"/>
                    <a:pt x="1" y="47"/>
                  </a:cubicBezTo>
                  <a:cubicBezTo>
                    <a:pt x="0" y="47"/>
                    <a:pt x="0" y="49"/>
                    <a:pt x="1" y="49"/>
                  </a:cubicBezTo>
                  <a:cubicBezTo>
                    <a:pt x="1" y="50"/>
                    <a:pt x="3" y="50"/>
                    <a:pt x="3" y="49"/>
                  </a:cubicBezTo>
                  <a:cubicBezTo>
                    <a:pt x="3" y="49"/>
                    <a:pt x="3" y="49"/>
                    <a:pt x="3" y="49"/>
                  </a:cubicBezTo>
                  <a:cubicBezTo>
                    <a:pt x="48" y="5"/>
                    <a:pt x="48" y="5"/>
                    <a:pt x="48" y="5"/>
                  </a:cubicBezTo>
                  <a:cubicBezTo>
                    <a:pt x="93" y="49"/>
                    <a:pt x="93" y="49"/>
                    <a:pt x="93" y="49"/>
                  </a:cubicBezTo>
                  <a:cubicBezTo>
                    <a:pt x="93" y="49"/>
                    <a:pt x="93" y="49"/>
                    <a:pt x="93" y="49"/>
                  </a:cubicBezTo>
                  <a:cubicBezTo>
                    <a:pt x="93" y="50"/>
                    <a:pt x="95" y="50"/>
                    <a:pt x="95" y="49"/>
                  </a:cubicBezTo>
                  <a:cubicBezTo>
                    <a:pt x="95" y="49"/>
                    <a:pt x="95" y="49"/>
                    <a:pt x="95" y="49"/>
                  </a:cubicBezTo>
                  <a:cubicBezTo>
                    <a:pt x="96" y="49"/>
                    <a:pt x="96" y="48"/>
                    <a:pt x="95"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4" name="TextBox 53">
            <a:extLst>
              <a:ext uri="{FF2B5EF4-FFF2-40B4-BE49-F238E27FC236}">
                <a16:creationId xmlns:a16="http://schemas.microsoft.com/office/drawing/2014/main" id="{C4901C2A-4584-C549-9D8F-80EC83509C15}"/>
              </a:ext>
            </a:extLst>
          </p:cNvPr>
          <p:cNvSpPr txBox="1"/>
          <p:nvPr/>
        </p:nvSpPr>
        <p:spPr>
          <a:xfrm>
            <a:off x="7980956" y="6645657"/>
            <a:ext cx="1266998" cy="766545"/>
          </a:xfrm>
          <a:prstGeom prst="rect">
            <a:avLst/>
          </a:prstGeom>
          <a:noFill/>
          <a:ln>
            <a:noFill/>
          </a:ln>
        </p:spPr>
        <p:txBody>
          <a:bodyPr wrap="square" lIns="0" tIns="0" rIns="0" bIns="0" rtlCol="0" anchor="ctr">
            <a:spAutoFit/>
          </a:bodyPr>
          <a:lstStyle/>
          <a:p>
            <a:pPr algn="ctr">
              <a:buClr>
                <a:schemeClr val="accent1"/>
              </a:buClr>
            </a:pPr>
            <a:r>
              <a:rPr lang="en-US" sz="7200" dirty="0">
                <a:solidFill>
                  <a:schemeClr val="bg1"/>
                </a:solidFill>
                <a:latin typeface="Roboto Medium" panose="02000000000000000000" pitchFamily="2" charset="0"/>
                <a:ea typeface="Roboto Medium" panose="02000000000000000000" pitchFamily="2" charset="0"/>
              </a:rPr>
              <a:t>A</a:t>
            </a:r>
          </a:p>
        </p:txBody>
      </p:sp>
      <p:sp>
        <p:nvSpPr>
          <p:cNvPr id="55" name="TextBox 54">
            <a:extLst>
              <a:ext uri="{FF2B5EF4-FFF2-40B4-BE49-F238E27FC236}">
                <a16:creationId xmlns:a16="http://schemas.microsoft.com/office/drawing/2014/main" id="{198B0E33-F4B5-8647-B0BC-8229E17304B1}"/>
              </a:ext>
            </a:extLst>
          </p:cNvPr>
          <p:cNvSpPr txBox="1"/>
          <p:nvPr/>
        </p:nvSpPr>
        <p:spPr>
          <a:xfrm>
            <a:off x="15141291" y="6469947"/>
            <a:ext cx="1266998" cy="766545"/>
          </a:xfrm>
          <a:prstGeom prst="rect">
            <a:avLst/>
          </a:prstGeom>
          <a:noFill/>
          <a:ln>
            <a:noFill/>
          </a:ln>
        </p:spPr>
        <p:txBody>
          <a:bodyPr wrap="square" lIns="0" tIns="0" rIns="0" bIns="0" rtlCol="0" anchor="ctr">
            <a:spAutoFit/>
          </a:bodyPr>
          <a:lstStyle/>
          <a:p>
            <a:pPr algn="ctr">
              <a:buClr>
                <a:schemeClr val="accent1"/>
              </a:buClr>
            </a:pPr>
            <a:r>
              <a:rPr lang="en-US" sz="7200" dirty="0">
                <a:solidFill>
                  <a:schemeClr val="bg1"/>
                </a:solidFill>
                <a:latin typeface="Roboto Medium" panose="02000000000000000000" pitchFamily="2" charset="0"/>
                <a:ea typeface="Roboto Medium" panose="02000000000000000000" pitchFamily="2" charset="0"/>
              </a:rPr>
              <a:t>B</a:t>
            </a:r>
          </a:p>
        </p:txBody>
      </p:sp>
      <p:sp>
        <p:nvSpPr>
          <p:cNvPr id="58" name="TextBox 57">
            <a:extLst>
              <a:ext uri="{FF2B5EF4-FFF2-40B4-BE49-F238E27FC236}">
                <a16:creationId xmlns:a16="http://schemas.microsoft.com/office/drawing/2014/main" id="{029775AC-A743-AF40-8CBD-8758D5DADF02}"/>
              </a:ext>
            </a:extLst>
          </p:cNvPr>
          <p:cNvSpPr txBox="1"/>
          <p:nvPr/>
        </p:nvSpPr>
        <p:spPr>
          <a:xfrm>
            <a:off x="18372137" y="6570726"/>
            <a:ext cx="4524377" cy="1614737"/>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59" name="Rectangle 58">
            <a:extLst>
              <a:ext uri="{FF2B5EF4-FFF2-40B4-BE49-F238E27FC236}">
                <a16:creationId xmlns:a16="http://schemas.microsoft.com/office/drawing/2014/main" id="{07A4BB63-A7CE-0F41-A6A1-A05BB6F991F3}"/>
              </a:ext>
            </a:extLst>
          </p:cNvPr>
          <p:cNvSpPr/>
          <p:nvPr/>
        </p:nvSpPr>
        <p:spPr>
          <a:xfrm>
            <a:off x="18372138" y="5921126"/>
            <a:ext cx="4792662" cy="707608"/>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61" name="TextBox 60">
            <a:extLst>
              <a:ext uri="{FF2B5EF4-FFF2-40B4-BE49-F238E27FC236}">
                <a16:creationId xmlns:a16="http://schemas.microsoft.com/office/drawing/2014/main" id="{99576C6C-3B5C-774D-A429-1A87DD715EA3}"/>
              </a:ext>
            </a:extLst>
          </p:cNvPr>
          <p:cNvSpPr txBox="1"/>
          <p:nvPr/>
        </p:nvSpPr>
        <p:spPr>
          <a:xfrm flipH="1">
            <a:off x="1481135" y="6443862"/>
            <a:ext cx="4475399" cy="1614737"/>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62" name="Rectangle 61">
            <a:extLst>
              <a:ext uri="{FF2B5EF4-FFF2-40B4-BE49-F238E27FC236}">
                <a16:creationId xmlns:a16="http://schemas.microsoft.com/office/drawing/2014/main" id="{D6EA89EC-3B0D-264F-AFA1-614A4C74E2FB}"/>
              </a:ext>
            </a:extLst>
          </p:cNvPr>
          <p:cNvSpPr/>
          <p:nvPr/>
        </p:nvSpPr>
        <p:spPr>
          <a:xfrm flipH="1">
            <a:off x="1107978" y="5794262"/>
            <a:ext cx="4848558" cy="707608"/>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nvGrpSpPr>
          <p:cNvPr id="76" name="Group 75">
            <a:extLst>
              <a:ext uri="{FF2B5EF4-FFF2-40B4-BE49-F238E27FC236}">
                <a16:creationId xmlns:a16="http://schemas.microsoft.com/office/drawing/2014/main" id="{6AA1F6D6-069D-4646-BDF8-DD0CC8E83057}"/>
              </a:ext>
            </a:extLst>
          </p:cNvPr>
          <p:cNvGrpSpPr/>
          <p:nvPr/>
        </p:nvGrpSpPr>
        <p:grpSpPr>
          <a:xfrm>
            <a:off x="2606399" y="11087065"/>
            <a:ext cx="19571252" cy="1216179"/>
            <a:chOff x="1985245" y="11087065"/>
            <a:chExt cx="19571252" cy="1216179"/>
          </a:xfrm>
        </p:grpSpPr>
        <p:grpSp>
          <p:nvGrpSpPr>
            <p:cNvPr id="38" name="Group 37">
              <a:extLst>
                <a:ext uri="{FF2B5EF4-FFF2-40B4-BE49-F238E27FC236}">
                  <a16:creationId xmlns:a16="http://schemas.microsoft.com/office/drawing/2014/main" id="{0E1A6EFA-5991-C945-BFC9-BD2762CB3782}"/>
                </a:ext>
              </a:extLst>
            </p:cNvPr>
            <p:cNvGrpSpPr/>
            <p:nvPr/>
          </p:nvGrpSpPr>
          <p:grpSpPr>
            <a:xfrm>
              <a:off x="1985245" y="11087065"/>
              <a:ext cx="8998978" cy="1216179"/>
              <a:chOff x="2114814" y="11587987"/>
              <a:chExt cx="8998978" cy="1216179"/>
            </a:xfrm>
          </p:grpSpPr>
          <p:sp>
            <p:nvSpPr>
              <p:cNvPr id="77" name="Rectangle 76">
                <a:extLst>
                  <a:ext uri="{FF2B5EF4-FFF2-40B4-BE49-F238E27FC236}">
                    <a16:creationId xmlns:a16="http://schemas.microsoft.com/office/drawing/2014/main" id="{B890F8C8-39E2-9749-943A-1AFC85DC87FC}"/>
                  </a:ext>
                </a:extLst>
              </p:cNvPr>
              <p:cNvSpPr/>
              <p:nvPr/>
            </p:nvSpPr>
            <p:spPr>
              <a:xfrm>
                <a:off x="2114814" y="11804535"/>
                <a:ext cx="328948" cy="328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Light" panose="020F0502020204030203" pitchFamily="34" charset="0"/>
                  <a:ea typeface="Lato Light" panose="020F0502020204030203" pitchFamily="34" charset="0"/>
                  <a:cs typeface="Lato Light" panose="020F0502020204030203" pitchFamily="34" charset="0"/>
                </a:endParaRPr>
              </a:p>
            </p:txBody>
          </p:sp>
          <p:sp>
            <p:nvSpPr>
              <p:cNvPr id="78" name="Subtitle 2">
                <a:extLst>
                  <a:ext uri="{FF2B5EF4-FFF2-40B4-BE49-F238E27FC236}">
                    <a16:creationId xmlns:a16="http://schemas.microsoft.com/office/drawing/2014/main" id="{FFA5BA3C-4157-7546-9DAD-FF7DA8D358D7}"/>
                  </a:ext>
                </a:extLst>
              </p:cNvPr>
              <p:cNvSpPr txBox="1">
                <a:spLocks/>
              </p:cNvSpPr>
              <p:nvPr/>
            </p:nvSpPr>
            <p:spPr>
              <a:xfrm>
                <a:off x="2568532" y="11587987"/>
                <a:ext cx="854526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a:t>
                </a:r>
              </a:p>
            </p:txBody>
          </p:sp>
        </p:grpSp>
        <p:grpSp>
          <p:nvGrpSpPr>
            <p:cNvPr id="88" name="Group 87">
              <a:extLst>
                <a:ext uri="{FF2B5EF4-FFF2-40B4-BE49-F238E27FC236}">
                  <a16:creationId xmlns:a16="http://schemas.microsoft.com/office/drawing/2014/main" id="{4D37833F-C7B7-4E4B-AA75-DEECD7DF49DE}"/>
                </a:ext>
              </a:extLst>
            </p:cNvPr>
            <p:cNvGrpSpPr/>
            <p:nvPr/>
          </p:nvGrpSpPr>
          <p:grpSpPr>
            <a:xfrm>
              <a:off x="12557519" y="11087065"/>
              <a:ext cx="8998978" cy="1216179"/>
              <a:chOff x="2114814" y="11587987"/>
              <a:chExt cx="8998978" cy="1216179"/>
            </a:xfrm>
          </p:grpSpPr>
          <p:sp>
            <p:nvSpPr>
              <p:cNvPr id="89" name="Rectangle 88">
                <a:extLst>
                  <a:ext uri="{FF2B5EF4-FFF2-40B4-BE49-F238E27FC236}">
                    <a16:creationId xmlns:a16="http://schemas.microsoft.com/office/drawing/2014/main" id="{DB580F4B-BAD9-EF40-97AB-F6B01500FA49}"/>
                  </a:ext>
                </a:extLst>
              </p:cNvPr>
              <p:cNvSpPr/>
              <p:nvPr/>
            </p:nvSpPr>
            <p:spPr>
              <a:xfrm>
                <a:off x="2114814" y="11804535"/>
                <a:ext cx="328948" cy="3289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Light" panose="020F0502020204030203" pitchFamily="34" charset="0"/>
                  <a:ea typeface="Lato Light" panose="020F0502020204030203" pitchFamily="34" charset="0"/>
                  <a:cs typeface="Lato Light" panose="020F0502020204030203" pitchFamily="34" charset="0"/>
                </a:endParaRPr>
              </a:p>
            </p:txBody>
          </p:sp>
          <p:sp>
            <p:nvSpPr>
              <p:cNvPr id="90" name="Subtitle 2">
                <a:extLst>
                  <a:ext uri="{FF2B5EF4-FFF2-40B4-BE49-F238E27FC236}">
                    <a16:creationId xmlns:a16="http://schemas.microsoft.com/office/drawing/2014/main" id="{60761E70-092E-0E4A-B9AF-4E5353181B48}"/>
                  </a:ext>
                </a:extLst>
              </p:cNvPr>
              <p:cNvSpPr txBox="1">
                <a:spLocks/>
              </p:cNvSpPr>
              <p:nvPr/>
            </p:nvSpPr>
            <p:spPr>
              <a:xfrm>
                <a:off x="2568532" y="11587987"/>
                <a:ext cx="854526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a:t>
                </a:r>
              </a:p>
            </p:txBody>
          </p:sp>
        </p:grpSp>
      </p:grpSp>
      <p:grpSp>
        <p:nvGrpSpPr>
          <p:cNvPr id="30" name="Grupo 349">
            <a:extLst>
              <a:ext uri="{FF2B5EF4-FFF2-40B4-BE49-F238E27FC236}">
                <a16:creationId xmlns:a16="http://schemas.microsoft.com/office/drawing/2014/main" id="{FF24198B-8544-644B-BC8E-1399F885E134}"/>
              </a:ext>
            </a:extLst>
          </p:cNvPr>
          <p:cNvGrpSpPr/>
          <p:nvPr/>
        </p:nvGrpSpPr>
        <p:grpSpPr>
          <a:xfrm>
            <a:off x="2668308" y="1022190"/>
            <a:ext cx="19041035" cy="2561450"/>
            <a:chOff x="2668308" y="861425"/>
            <a:chExt cx="19041035" cy="2561450"/>
          </a:xfrm>
        </p:grpSpPr>
        <p:sp>
          <p:nvSpPr>
            <p:cNvPr id="31" name="CuadroTexto 350">
              <a:extLst>
                <a:ext uri="{FF2B5EF4-FFF2-40B4-BE49-F238E27FC236}">
                  <a16:creationId xmlns:a16="http://schemas.microsoft.com/office/drawing/2014/main" id="{48B29482-9540-FF46-A221-CA889B512D47}"/>
                </a:ext>
              </a:extLst>
            </p:cNvPr>
            <p:cNvSpPr txBox="1"/>
            <p:nvPr/>
          </p:nvSpPr>
          <p:spPr>
            <a:xfrm>
              <a:off x="9522108" y="861425"/>
              <a:ext cx="5333511"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Real Estate</a:t>
              </a:r>
            </a:p>
          </p:txBody>
        </p:sp>
        <p:sp>
          <p:nvSpPr>
            <p:cNvPr id="32" name="CuadroTexto 351">
              <a:extLst>
                <a:ext uri="{FF2B5EF4-FFF2-40B4-BE49-F238E27FC236}">
                  <a16:creationId xmlns:a16="http://schemas.microsoft.com/office/drawing/2014/main" id="{02F6A7D3-323B-214B-A8B0-6A39CA41C587}"/>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417346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14768141-8668-B646-80AD-C7951E29E99F}"/>
              </a:ext>
            </a:extLst>
          </p:cNvPr>
          <p:cNvGrpSpPr/>
          <p:nvPr/>
        </p:nvGrpSpPr>
        <p:grpSpPr>
          <a:xfrm>
            <a:off x="2660201" y="4060226"/>
            <a:ext cx="19220782" cy="6248688"/>
            <a:chOff x="2660201" y="4724112"/>
            <a:chExt cx="19220782" cy="6248688"/>
          </a:xfrm>
        </p:grpSpPr>
        <p:grpSp>
          <p:nvGrpSpPr>
            <p:cNvPr id="43" name="Group 42">
              <a:extLst>
                <a:ext uri="{FF2B5EF4-FFF2-40B4-BE49-F238E27FC236}">
                  <a16:creationId xmlns:a16="http://schemas.microsoft.com/office/drawing/2014/main" id="{EAB06FAB-A28A-7D44-B3A5-115D479BFDD7}"/>
                </a:ext>
              </a:extLst>
            </p:cNvPr>
            <p:cNvGrpSpPr/>
            <p:nvPr/>
          </p:nvGrpSpPr>
          <p:grpSpPr>
            <a:xfrm>
              <a:off x="2660201" y="4724112"/>
              <a:ext cx="4414187" cy="6248688"/>
              <a:chOff x="2660201" y="4724112"/>
              <a:chExt cx="4414187" cy="6248688"/>
            </a:xfrm>
          </p:grpSpPr>
          <p:sp>
            <p:nvSpPr>
              <p:cNvPr id="26" name="Trapezoid 25">
                <a:extLst>
                  <a:ext uri="{FF2B5EF4-FFF2-40B4-BE49-F238E27FC236}">
                    <a16:creationId xmlns:a16="http://schemas.microsoft.com/office/drawing/2014/main" id="{FC466894-2E17-A442-81D8-40CEFA7B32BF}"/>
                  </a:ext>
                </a:extLst>
              </p:cNvPr>
              <p:cNvSpPr/>
              <p:nvPr/>
            </p:nvSpPr>
            <p:spPr>
              <a:xfrm>
                <a:off x="2823736" y="8584807"/>
                <a:ext cx="4087116" cy="2387993"/>
              </a:xfrm>
              <a:prstGeom prst="trapezoi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Oval 26">
                <a:extLst>
                  <a:ext uri="{FF2B5EF4-FFF2-40B4-BE49-F238E27FC236}">
                    <a16:creationId xmlns:a16="http://schemas.microsoft.com/office/drawing/2014/main" id="{3379AEAB-7307-4A45-A8F2-FCA51BCDCDDB}"/>
                  </a:ext>
                </a:extLst>
              </p:cNvPr>
              <p:cNvSpPr/>
              <p:nvPr/>
            </p:nvSpPr>
            <p:spPr>
              <a:xfrm>
                <a:off x="2660201" y="4724112"/>
                <a:ext cx="4414187" cy="441418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Oval 27">
                <a:extLst>
                  <a:ext uri="{FF2B5EF4-FFF2-40B4-BE49-F238E27FC236}">
                    <a16:creationId xmlns:a16="http://schemas.microsoft.com/office/drawing/2014/main" id="{5B47258C-33D3-084A-80D4-626203E01870}"/>
                  </a:ext>
                </a:extLst>
              </p:cNvPr>
              <p:cNvSpPr/>
              <p:nvPr/>
            </p:nvSpPr>
            <p:spPr>
              <a:xfrm>
                <a:off x="3067281" y="5131193"/>
                <a:ext cx="3600028" cy="3600026"/>
              </a:xfrm>
              <a:prstGeom prst="ellipse">
                <a:avLst/>
              </a:prstGeom>
              <a:solidFill>
                <a:schemeClr val="bg1">
                  <a:lumMod val="95000"/>
                </a:schemeClr>
              </a:solid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48" name="Group 47">
              <a:extLst>
                <a:ext uri="{FF2B5EF4-FFF2-40B4-BE49-F238E27FC236}">
                  <a16:creationId xmlns:a16="http://schemas.microsoft.com/office/drawing/2014/main" id="{0D5FBDE3-B75A-5046-9BA0-5C2D6F3D8A27}"/>
                </a:ext>
              </a:extLst>
            </p:cNvPr>
            <p:cNvGrpSpPr/>
            <p:nvPr/>
          </p:nvGrpSpPr>
          <p:grpSpPr>
            <a:xfrm>
              <a:off x="9981731" y="4724112"/>
              <a:ext cx="4414187" cy="6248688"/>
              <a:chOff x="2660201" y="4724112"/>
              <a:chExt cx="4414187" cy="6248688"/>
            </a:xfrm>
          </p:grpSpPr>
          <p:sp>
            <p:nvSpPr>
              <p:cNvPr id="49" name="Trapezoid 48">
                <a:extLst>
                  <a:ext uri="{FF2B5EF4-FFF2-40B4-BE49-F238E27FC236}">
                    <a16:creationId xmlns:a16="http://schemas.microsoft.com/office/drawing/2014/main" id="{E2388DAC-9A41-E545-825A-84D96F94E017}"/>
                  </a:ext>
                </a:extLst>
              </p:cNvPr>
              <p:cNvSpPr/>
              <p:nvPr/>
            </p:nvSpPr>
            <p:spPr>
              <a:xfrm>
                <a:off x="2823736" y="8584807"/>
                <a:ext cx="4087116" cy="2387993"/>
              </a:xfrm>
              <a:prstGeom prst="trapezoi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49">
                <a:extLst>
                  <a:ext uri="{FF2B5EF4-FFF2-40B4-BE49-F238E27FC236}">
                    <a16:creationId xmlns:a16="http://schemas.microsoft.com/office/drawing/2014/main" id="{7A2FA730-DFEB-2F45-A915-5ACABA3DA595}"/>
                  </a:ext>
                </a:extLst>
              </p:cNvPr>
              <p:cNvSpPr/>
              <p:nvPr/>
            </p:nvSpPr>
            <p:spPr>
              <a:xfrm>
                <a:off x="2660201" y="4724112"/>
                <a:ext cx="4414187" cy="441418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Oval 50">
                <a:extLst>
                  <a:ext uri="{FF2B5EF4-FFF2-40B4-BE49-F238E27FC236}">
                    <a16:creationId xmlns:a16="http://schemas.microsoft.com/office/drawing/2014/main" id="{F00B6CD1-4E17-D944-A2CF-B8890B0DB1D5}"/>
                  </a:ext>
                </a:extLst>
              </p:cNvPr>
              <p:cNvSpPr/>
              <p:nvPr/>
            </p:nvSpPr>
            <p:spPr>
              <a:xfrm>
                <a:off x="3067281" y="5131193"/>
                <a:ext cx="3600028" cy="3600026"/>
              </a:xfrm>
              <a:prstGeom prst="ellipse">
                <a:avLst/>
              </a:prstGeom>
              <a:solidFill>
                <a:schemeClr val="bg1">
                  <a:lumMod val="95000"/>
                </a:schemeClr>
              </a:solidFill>
              <a:ln w="889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52" name="Group 51">
              <a:extLst>
                <a:ext uri="{FF2B5EF4-FFF2-40B4-BE49-F238E27FC236}">
                  <a16:creationId xmlns:a16="http://schemas.microsoft.com/office/drawing/2014/main" id="{C8C865DE-CCC3-A845-9E5F-7FEFE5A36BF6}"/>
                </a:ext>
              </a:extLst>
            </p:cNvPr>
            <p:cNvGrpSpPr/>
            <p:nvPr/>
          </p:nvGrpSpPr>
          <p:grpSpPr>
            <a:xfrm>
              <a:off x="17466796" y="4724112"/>
              <a:ext cx="4414187" cy="6248688"/>
              <a:chOff x="2660201" y="4724112"/>
              <a:chExt cx="4414187" cy="6248688"/>
            </a:xfrm>
          </p:grpSpPr>
          <p:sp>
            <p:nvSpPr>
              <p:cNvPr id="53" name="Trapezoid 52">
                <a:extLst>
                  <a:ext uri="{FF2B5EF4-FFF2-40B4-BE49-F238E27FC236}">
                    <a16:creationId xmlns:a16="http://schemas.microsoft.com/office/drawing/2014/main" id="{38FD785D-8EA4-844A-AF8F-55EF301124BA}"/>
                  </a:ext>
                </a:extLst>
              </p:cNvPr>
              <p:cNvSpPr/>
              <p:nvPr/>
            </p:nvSpPr>
            <p:spPr>
              <a:xfrm>
                <a:off x="2823736" y="8584807"/>
                <a:ext cx="4087116" cy="2387993"/>
              </a:xfrm>
              <a:prstGeom prst="trapezoi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Oval 53">
                <a:extLst>
                  <a:ext uri="{FF2B5EF4-FFF2-40B4-BE49-F238E27FC236}">
                    <a16:creationId xmlns:a16="http://schemas.microsoft.com/office/drawing/2014/main" id="{698975DC-D633-5D47-824F-9C92BBD44706}"/>
                  </a:ext>
                </a:extLst>
              </p:cNvPr>
              <p:cNvSpPr/>
              <p:nvPr/>
            </p:nvSpPr>
            <p:spPr>
              <a:xfrm>
                <a:off x="2660201" y="4724112"/>
                <a:ext cx="4414187" cy="441418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5" name="Oval 54">
                <a:extLst>
                  <a:ext uri="{FF2B5EF4-FFF2-40B4-BE49-F238E27FC236}">
                    <a16:creationId xmlns:a16="http://schemas.microsoft.com/office/drawing/2014/main" id="{8CFC7E60-48FA-3044-BF89-C7D0E84ED47D}"/>
                  </a:ext>
                </a:extLst>
              </p:cNvPr>
              <p:cNvSpPr/>
              <p:nvPr/>
            </p:nvSpPr>
            <p:spPr>
              <a:xfrm>
                <a:off x="3067281" y="5131193"/>
                <a:ext cx="3600028" cy="3600026"/>
              </a:xfrm>
              <a:prstGeom prst="ellipse">
                <a:avLst/>
              </a:prstGeom>
              <a:solidFill>
                <a:schemeClr val="bg1">
                  <a:lumMod val="95000"/>
                </a:schemeClr>
              </a:solidFill>
              <a:ln w="889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56" name="Group 55">
              <a:extLst>
                <a:ext uri="{FF2B5EF4-FFF2-40B4-BE49-F238E27FC236}">
                  <a16:creationId xmlns:a16="http://schemas.microsoft.com/office/drawing/2014/main" id="{9A57D0D9-DD4F-0443-9771-957B6A878C76}"/>
                </a:ext>
              </a:extLst>
            </p:cNvPr>
            <p:cNvGrpSpPr/>
            <p:nvPr/>
          </p:nvGrpSpPr>
          <p:grpSpPr>
            <a:xfrm>
              <a:off x="11590688" y="6162513"/>
              <a:ext cx="1196274" cy="1443052"/>
              <a:chOff x="3456359" y="5293440"/>
              <a:chExt cx="308881" cy="372600"/>
            </a:xfrm>
            <a:solidFill>
              <a:schemeClr val="accent2"/>
            </a:solidFill>
          </p:grpSpPr>
          <p:sp>
            <p:nvSpPr>
              <p:cNvPr id="57" name="Freeform: Shape 197">
                <a:extLst>
                  <a:ext uri="{FF2B5EF4-FFF2-40B4-BE49-F238E27FC236}">
                    <a16:creationId xmlns:a16="http://schemas.microsoft.com/office/drawing/2014/main" id="{9E05FC8E-BEDA-B14E-BE45-B7A40CB36C86}"/>
                  </a:ext>
                </a:extLst>
              </p:cNvPr>
              <p:cNvSpPr/>
              <p:nvPr/>
            </p:nvSpPr>
            <p:spPr>
              <a:xfrm>
                <a:off x="3456359" y="5293440"/>
                <a:ext cx="280080" cy="117000"/>
              </a:xfrm>
              <a:custGeom>
                <a:avLst/>
                <a:gdLst/>
                <a:ahLst/>
                <a:cxnLst>
                  <a:cxn ang="3cd4">
                    <a:pos x="hc" y="t"/>
                  </a:cxn>
                  <a:cxn ang="cd2">
                    <a:pos x="l" y="vc"/>
                  </a:cxn>
                  <a:cxn ang="cd4">
                    <a:pos x="hc" y="b"/>
                  </a:cxn>
                  <a:cxn ang="0">
                    <a:pos x="r" y="vc"/>
                  </a:cxn>
                </a:cxnLst>
                <a:rect l="l" t="t" r="r" b="b"/>
                <a:pathLst>
                  <a:path w="779" h="326">
                    <a:moveTo>
                      <a:pt x="44" y="321"/>
                    </a:moveTo>
                    <a:lnTo>
                      <a:pt x="390" y="60"/>
                    </a:lnTo>
                    <a:lnTo>
                      <a:pt x="735" y="321"/>
                    </a:lnTo>
                    <a:cubicBezTo>
                      <a:pt x="740" y="325"/>
                      <a:pt x="746" y="326"/>
                      <a:pt x="751" y="326"/>
                    </a:cubicBezTo>
                    <a:cubicBezTo>
                      <a:pt x="760" y="326"/>
                      <a:pt x="768" y="322"/>
                      <a:pt x="774" y="316"/>
                    </a:cubicBezTo>
                    <a:cubicBezTo>
                      <a:pt x="783" y="304"/>
                      <a:pt x="780" y="286"/>
                      <a:pt x="768" y="277"/>
                    </a:cubicBezTo>
                    <a:lnTo>
                      <a:pt x="406" y="5"/>
                    </a:lnTo>
                    <a:cubicBezTo>
                      <a:pt x="396" y="-2"/>
                      <a:pt x="382" y="-2"/>
                      <a:pt x="374" y="5"/>
                    </a:cubicBezTo>
                    <a:lnTo>
                      <a:pt x="11" y="277"/>
                    </a:lnTo>
                    <a:cubicBezTo>
                      <a:pt x="-1" y="286"/>
                      <a:pt x="-4" y="304"/>
                      <a:pt x="5" y="316"/>
                    </a:cubicBezTo>
                    <a:cubicBezTo>
                      <a:pt x="15" y="328"/>
                      <a:pt x="32" y="329"/>
                      <a:pt x="44" y="32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8" name="Freeform: Shape 198">
                <a:extLst>
                  <a:ext uri="{FF2B5EF4-FFF2-40B4-BE49-F238E27FC236}">
                    <a16:creationId xmlns:a16="http://schemas.microsoft.com/office/drawing/2014/main" id="{25077818-E3DF-2B4A-82E3-F74B91931730}"/>
                  </a:ext>
                </a:extLst>
              </p:cNvPr>
              <p:cNvSpPr/>
              <p:nvPr/>
            </p:nvSpPr>
            <p:spPr>
              <a:xfrm>
                <a:off x="3456720" y="5334840"/>
                <a:ext cx="308520" cy="331200"/>
              </a:xfrm>
              <a:custGeom>
                <a:avLst/>
                <a:gdLst/>
                <a:ahLst/>
                <a:cxnLst>
                  <a:cxn ang="3cd4">
                    <a:pos x="hc" y="t"/>
                  </a:cxn>
                  <a:cxn ang="cd2">
                    <a:pos x="l" y="vc"/>
                  </a:cxn>
                  <a:cxn ang="cd4">
                    <a:pos x="hc" y="b"/>
                  </a:cxn>
                  <a:cxn ang="0">
                    <a:pos x="r" y="vc"/>
                  </a:cxn>
                </a:cxnLst>
                <a:rect l="l" t="t" r="r" b="b"/>
                <a:pathLst>
                  <a:path w="858" h="921">
                    <a:moveTo>
                      <a:pt x="564" y="641"/>
                    </a:moveTo>
                    <a:cubicBezTo>
                      <a:pt x="566" y="638"/>
                      <a:pt x="569" y="635"/>
                      <a:pt x="571" y="633"/>
                    </a:cubicBezTo>
                    <a:cubicBezTo>
                      <a:pt x="573" y="630"/>
                      <a:pt x="577" y="628"/>
                      <a:pt x="578" y="626"/>
                    </a:cubicBezTo>
                    <a:lnTo>
                      <a:pt x="793" y="841"/>
                    </a:lnTo>
                    <a:lnTo>
                      <a:pt x="778" y="856"/>
                    </a:lnTo>
                    <a:close/>
                    <a:moveTo>
                      <a:pt x="415" y="644"/>
                    </a:moveTo>
                    <a:cubicBezTo>
                      <a:pt x="369" y="644"/>
                      <a:pt x="328" y="626"/>
                      <a:pt x="297" y="595"/>
                    </a:cubicBezTo>
                    <a:cubicBezTo>
                      <a:pt x="232" y="530"/>
                      <a:pt x="232" y="423"/>
                      <a:pt x="297" y="358"/>
                    </a:cubicBezTo>
                    <a:cubicBezTo>
                      <a:pt x="328" y="327"/>
                      <a:pt x="369" y="309"/>
                      <a:pt x="415" y="309"/>
                    </a:cubicBezTo>
                    <a:cubicBezTo>
                      <a:pt x="459" y="309"/>
                      <a:pt x="501" y="327"/>
                      <a:pt x="532" y="358"/>
                    </a:cubicBezTo>
                    <a:cubicBezTo>
                      <a:pt x="597" y="423"/>
                      <a:pt x="597" y="530"/>
                      <a:pt x="532" y="595"/>
                    </a:cubicBezTo>
                    <a:cubicBezTo>
                      <a:pt x="501" y="626"/>
                      <a:pt x="459" y="644"/>
                      <a:pt x="415" y="644"/>
                    </a:cubicBezTo>
                    <a:close/>
                    <a:moveTo>
                      <a:pt x="54" y="314"/>
                    </a:moveTo>
                    <a:lnTo>
                      <a:pt x="390" y="60"/>
                    </a:lnTo>
                    <a:lnTo>
                      <a:pt x="725" y="314"/>
                    </a:lnTo>
                    <a:lnTo>
                      <a:pt x="725" y="696"/>
                    </a:lnTo>
                    <a:lnTo>
                      <a:pt x="611" y="580"/>
                    </a:lnTo>
                    <a:cubicBezTo>
                      <a:pt x="654" y="498"/>
                      <a:pt x="642" y="390"/>
                      <a:pt x="571" y="320"/>
                    </a:cubicBezTo>
                    <a:cubicBezTo>
                      <a:pt x="529" y="278"/>
                      <a:pt x="475" y="256"/>
                      <a:pt x="415" y="256"/>
                    </a:cubicBezTo>
                    <a:cubicBezTo>
                      <a:pt x="356" y="256"/>
                      <a:pt x="300" y="278"/>
                      <a:pt x="259" y="320"/>
                    </a:cubicBezTo>
                    <a:cubicBezTo>
                      <a:pt x="173" y="407"/>
                      <a:pt x="173" y="548"/>
                      <a:pt x="259" y="633"/>
                    </a:cubicBezTo>
                    <a:cubicBezTo>
                      <a:pt x="300" y="675"/>
                      <a:pt x="356" y="699"/>
                      <a:pt x="415" y="699"/>
                    </a:cubicBezTo>
                    <a:cubicBezTo>
                      <a:pt x="451" y="699"/>
                      <a:pt x="487" y="689"/>
                      <a:pt x="519" y="672"/>
                    </a:cubicBezTo>
                    <a:lnTo>
                      <a:pt x="578" y="733"/>
                    </a:lnTo>
                    <a:lnTo>
                      <a:pt x="54" y="733"/>
                    </a:lnTo>
                    <a:close/>
                    <a:moveTo>
                      <a:pt x="851" y="821"/>
                    </a:moveTo>
                    <a:lnTo>
                      <a:pt x="778" y="749"/>
                    </a:lnTo>
                    <a:lnTo>
                      <a:pt x="778" y="299"/>
                    </a:lnTo>
                    <a:cubicBezTo>
                      <a:pt x="778" y="291"/>
                      <a:pt x="775" y="283"/>
                      <a:pt x="768" y="278"/>
                    </a:cubicBezTo>
                    <a:lnTo>
                      <a:pt x="406" y="4"/>
                    </a:lnTo>
                    <a:cubicBezTo>
                      <a:pt x="396" y="-1"/>
                      <a:pt x="382" y="-1"/>
                      <a:pt x="374" y="4"/>
                    </a:cubicBezTo>
                    <a:lnTo>
                      <a:pt x="11" y="278"/>
                    </a:lnTo>
                    <a:cubicBezTo>
                      <a:pt x="4" y="283"/>
                      <a:pt x="0" y="291"/>
                      <a:pt x="0" y="299"/>
                    </a:cubicBezTo>
                    <a:lnTo>
                      <a:pt x="0" y="759"/>
                    </a:lnTo>
                    <a:cubicBezTo>
                      <a:pt x="0" y="774"/>
                      <a:pt x="12" y="786"/>
                      <a:pt x="27" y="786"/>
                    </a:cubicBezTo>
                    <a:lnTo>
                      <a:pt x="633" y="786"/>
                    </a:lnTo>
                    <a:lnTo>
                      <a:pt x="759" y="913"/>
                    </a:lnTo>
                    <a:cubicBezTo>
                      <a:pt x="764" y="918"/>
                      <a:pt x="771" y="921"/>
                      <a:pt x="778" y="921"/>
                    </a:cubicBezTo>
                    <a:cubicBezTo>
                      <a:pt x="785" y="921"/>
                      <a:pt x="792" y="918"/>
                      <a:pt x="797" y="913"/>
                    </a:cubicBezTo>
                    <a:lnTo>
                      <a:pt x="851" y="860"/>
                    </a:lnTo>
                    <a:cubicBezTo>
                      <a:pt x="861" y="848"/>
                      <a:pt x="861" y="832"/>
                      <a:pt x="851" y="82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9" name="Freeform: Shape 199">
                <a:extLst>
                  <a:ext uri="{FF2B5EF4-FFF2-40B4-BE49-F238E27FC236}">
                    <a16:creationId xmlns:a16="http://schemas.microsoft.com/office/drawing/2014/main" id="{96BC6A27-2B43-7A44-B6B2-F7AC461853B5}"/>
                  </a:ext>
                </a:extLst>
              </p:cNvPr>
              <p:cNvSpPr/>
              <p:nvPr/>
            </p:nvSpPr>
            <p:spPr>
              <a:xfrm>
                <a:off x="3565800" y="5527080"/>
                <a:ext cx="79920" cy="31680"/>
              </a:xfrm>
              <a:custGeom>
                <a:avLst/>
                <a:gdLst/>
                <a:ahLst/>
                <a:cxnLst>
                  <a:cxn ang="3cd4">
                    <a:pos x="hc" y="t"/>
                  </a:cxn>
                  <a:cxn ang="cd2">
                    <a:pos x="l" y="vc"/>
                  </a:cxn>
                  <a:cxn ang="cd4">
                    <a:pos x="hc" y="b"/>
                  </a:cxn>
                  <a:cxn ang="0">
                    <a:pos x="r" y="vc"/>
                  </a:cxn>
                </a:cxnLst>
                <a:rect l="l" t="t" r="r" b="b"/>
                <a:pathLst>
                  <a:path w="223" h="89">
                    <a:moveTo>
                      <a:pt x="215" y="8"/>
                    </a:moveTo>
                    <a:cubicBezTo>
                      <a:pt x="203" y="-3"/>
                      <a:pt x="187" y="-3"/>
                      <a:pt x="176" y="8"/>
                    </a:cubicBezTo>
                    <a:cubicBezTo>
                      <a:pt x="139" y="45"/>
                      <a:pt x="82" y="45"/>
                      <a:pt x="46" y="8"/>
                    </a:cubicBezTo>
                    <a:cubicBezTo>
                      <a:pt x="34" y="-3"/>
                      <a:pt x="18" y="-3"/>
                      <a:pt x="8" y="8"/>
                    </a:cubicBezTo>
                    <a:cubicBezTo>
                      <a:pt x="-3" y="18"/>
                      <a:pt x="-3" y="36"/>
                      <a:pt x="8" y="46"/>
                    </a:cubicBezTo>
                    <a:cubicBezTo>
                      <a:pt x="36" y="74"/>
                      <a:pt x="73" y="89"/>
                      <a:pt x="111" y="89"/>
                    </a:cubicBezTo>
                    <a:cubicBezTo>
                      <a:pt x="148" y="89"/>
                      <a:pt x="185" y="74"/>
                      <a:pt x="215" y="46"/>
                    </a:cubicBezTo>
                    <a:cubicBezTo>
                      <a:pt x="225" y="36"/>
                      <a:pt x="225" y="18"/>
                      <a:pt x="215" y="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60" name="Group 59">
              <a:extLst>
                <a:ext uri="{FF2B5EF4-FFF2-40B4-BE49-F238E27FC236}">
                  <a16:creationId xmlns:a16="http://schemas.microsoft.com/office/drawing/2014/main" id="{369F5C86-AC1B-7D40-A44E-AE74E42E3308}"/>
                </a:ext>
              </a:extLst>
            </p:cNvPr>
            <p:cNvGrpSpPr/>
            <p:nvPr/>
          </p:nvGrpSpPr>
          <p:grpSpPr>
            <a:xfrm>
              <a:off x="4235755" y="6038237"/>
              <a:ext cx="1250648" cy="1498820"/>
              <a:chOff x="1529280" y="5248800"/>
              <a:chExt cx="322920" cy="387000"/>
            </a:xfrm>
            <a:solidFill>
              <a:schemeClr val="accent1"/>
            </a:solidFill>
          </p:grpSpPr>
          <p:sp>
            <p:nvSpPr>
              <p:cNvPr id="61" name="Freeform: Shape 205">
                <a:extLst>
                  <a:ext uri="{FF2B5EF4-FFF2-40B4-BE49-F238E27FC236}">
                    <a16:creationId xmlns:a16="http://schemas.microsoft.com/office/drawing/2014/main" id="{9905AA87-16F8-7C46-B660-3BEEE3E40A10}"/>
                  </a:ext>
                </a:extLst>
              </p:cNvPr>
              <p:cNvSpPr/>
              <p:nvPr/>
            </p:nvSpPr>
            <p:spPr>
              <a:xfrm>
                <a:off x="1699200" y="5289480"/>
                <a:ext cx="153000" cy="346320"/>
              </a:xfrm>
              <a:custGeom>
                <a:avLst/>
                <a:gdLst/>
                <a:ahLst/>
                <a:cxnLst>
                  <a:cxn ang="3cd4">
                    <a:pos x="hc" y="t"/>
                  </a:cxn>
                  <a:cxn ang="cd2">
                    <a:pos x="l" y="vc"/>
                  </a:cxn>
                  <a:cxn ang="cd4">
                    <a:pos x="hc" y="b"/>
                  </a:cxn>
                  <a:cxn ang="0">
                    <a:pos x="r" y="vc"/>
                  </a:cxn>
                </a:cxnLst>
                <a:rect l="l" t="t" r="r" b="b"/>
                <a:pathLst>
                  <a:path w="426" h="963">
                    <a:moveTo>
                      <a:pt x="372" y="910"/>
                    </a:moveTo>
                    <a:lnTo>
                      <a:pt x="54" y="910"/>
                    </a:lnTo>
                    <a:lnTo>
                      <a:pt x="54" y="195"/>
                    </a:lnTo>
                    <a:lnTo>
                      <a:pt x="214" y="63"/>
                    </a:lnTo>
                    <a:lnTo>
                      <a:pt x="372" y="195"/>
                    </a:lnTo>
                    <a:close/>
                    <a:moveTo>
                      <a:pt x="417" y="162"/>
                    </a:moveTo>
                    <a:lnTo>
                      <a:pt x="230" y="7"/>
                    </a:lnTo>
                    <a:cubicBezTo>
                      <a:pt x="221" y="-2"/>
                      <a:pt x="206" y="-2"/>
                      <a:pt x="196" y="7"/>
                    </a:cubicBezTo>
                    <a:lnTo>
                      <a:pt x="9" y="162"/>
                    </a:lnTo>
                    <a:cubicBezTo>
                      <a:pt x="3" y="167"/>
                      <a:pt x="0" y="174"/>
                      <a:pt x="0" y="183"/>
                    </a:cubicBezTo>
                    <a:lnTo>
                      <a:pt x="0" y="937"/>
                    </a:lnTo>
                    <a:cubicBezTo>
                      <a:pt x="0" y="951"/>
                      <a:pt x="12" y="963"/>
                      <a:pt x="27" y="963"/>
                    </a:cubicBezTo>
                    <a:lnTo>
                      <a:pt x="400" y="963"/>
                    </a:lnTo>
                    <a:cubicBezTo>
                      <a:pt x="415" y="963"/>
                      <a:pt x="426" y="951"/>
                      <a:pt x="426" y="937"/>
                    </a:cubicBezTo>
                    <a:lnTo>
                      <a:pt x="426" y="183"/>
                    </a:lnTo>
                    <a:cubicBezTo>
                      <a:pt x="426" y="174"/>
                      <a:pt x="422" y="167"/>
                      <a:pt x="417" y="16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2" name="Freeform: Shape 206">
                <a:extLst>
                  <a:ext uri="{FF2B5EF4-FFF2-40B4-BE49-F238E27FC236}">
                    <a16:creationId xmlns:a16="http://schemas.microsoft.com/office/drawing/2014/main" id="{218998A1-0F28-CE4B-A6A0-CF86F2CAA560}"/>
                  </a:ext>
                </a:extLst>
              </p:cNvPr>
              <p:cNvSpPr/>
              <p:nvPr/>
            </p:nvSpPr>
            <p:spPr>
              <a:xfrm>
                <a:off x="1699200" y="5248800"/>
                <a:ext cx="153000" cy="75240"/>
              </a:xfrm>
              <a:custGeom>
                <a:avLst/>
                <a:gdLst/>
                <a:ahLst/>
                <a:cxnLst>
                  <a:cxn ang="3cd4">
                    <a:pos x="hc" y="t"/>
                  </a:cxn>
                  <a:cxn ang="cd2">
                    <a:pos x="l" y="vc"/>
                  </a:cxn>
                  <a:cxn ang="cd4">
                    <a:pos x="hc" y="b"/>
                  </a:cxn>
                  <a:cxn ang="0">
                    <a:pos x="r" y="vc"/>
                  </a:cxn>
                </a:cxnLst>
                <a:rect l="l" t="t" r="r" b="b"/>
                <a:pathLst>
                  <a:path w="426" h="210">
                    <a:moveTo>
                      <a:pt x="26" y="210"/>
                    </a:moveTo>
                    <a:cubicBezTo>
                      <a:pt x="32" y="210"/>
                      <a:pt x="38" y="209"/>
                      <a:pt x="43" y="204"/>
                    </a:cubicBezTo>
                    <a:lnTo>
                      <a:pt x="213" y="64"/>
                    </a:lnTo>
                    <a:lnTo>
                      <a:pt x="381" y="204"/>
                    </a:lnTo>
                    <a:cubicBezTo>
                      <a:pt x="393" y="213"/>
                      <a:pt x="409" y="211"/>
                      <a:pt x="420" y="201"/>
                    </a:cubicBezTo>
                    <a:cubicBezTo>
                      <a:pt x="429" y="189"/>
                      <a:pt x="428" y="172"/>
                      <a:pt x="416" y="162"/>
                    </a:cubicBezTo>
                    <a:lnTo>
                      <a:pt x="229" y="7"/>
                    </a:lnTo>
                    <a:cubicBezTo>
                      <a:pt x="220" y="-2"/>
                      <a:pt x="205" y="-2"/>
                      <a:pt x="195" y="7"/>
                    </a:cubicBezTo>
                    <a:lnTo>
                      <a:pt x="8" y="162"/>
                    </a:lnTo>
                    <a:cubicBezTo>
                      <a:pt x="-2" y="172"/>
                      <a:pt x="-3" y="189"/>
                      <a:pt x="5" y="201"/>
                    </a:cubicBezTo>
                    <a:cubicBezTo>
                      <a:pt x="11" y="207"/>
                      <a:pt x="18" y="210"/>
                      <a:pt x="26" y="21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3" name="Freeform: Shape 207">
                <a:extLst>
                  <a:ext uri="{FF2B5EF4-FFF2-40B4-BE49-F238E27FC236}">
                    <a16:creationId xmlns:a16="http://schemas.microsoft.com/office/drawing/2014/main" id="{CB78D76B-339E-7F4A-BF36-ACA26FBB5B32}"/>
                  </a:ext>
                </a:extLst>
              </p:cNvPr>
              <p:cNvSpPr/>
              <p:nvPr/>
            </p:nvSpPr>
            <p:spPr>
              <a:xfrm>
                <a:off x="1529640" y="5401080"/>
                <a:ext cx="153360" cy="234360"/>
              </a:xfrm>
              <a:custGeom>
                <a:avLst/>
                <a:gdLst/>
                <a:ahLst/>
                <a:cxnLst>
                  <a:cxn ang="3cd4">
                    <a:pos x="hc" y="t"/>
                  </a:cxn>
                  <a:cxn ang="cd2">
                    <a:pos x="l" y="vc"/>
                  </a:cxn>
                  <a:cxn ang="cd4">
                    <a:pos x="hc" y="b"/>
                  </a:cxn>
                  <a:cxn ang="0">
                    <a:pos x="r" y="vc"/>
                  </a:cxn>
                </a:cxnLst>
                <a:rect l="l" t="t" r="r" b="b"/>
                <a:pathLst>
                  <a:path w="427" h="652">
                    <a:moveTo>
                      <a:pt x="372" y="599"/>
                    </a:moveTo>
                    <a:lnTo>
                      <a:pt x="54" y="599"/>
                    </a:lnTo>
                    <a:lnTo>
                      <a:pt x="54" y="195"/>
                    </a:lnTo>
                    <a:lnTo>
                      <a:pt x="214" y="63"/>
                    </a:lnTo>
                    <a:lnTo>
                      <a:pt x="372" y="195"/>
                    </a:lnTo>
                    <a:close/>
                    <a:moveTo>
                      <a:pt x="417" y="162"/>
                    </a:moveTo>
                    <a:lnTo>
                      <a:pt x="230" y="6"/>
                    </a:lnTo>
                    <a:cubicBezTo>
                      <a:pt x="221" y="-2"/>
                      <a:pt x="206" y="-2"/>
                      <a:pt x="196" y="6"/>
                    </a:cubicBezTo>
                    <a:lnTo>
                      <a:pt x="9" y="162"/>
                    </a:lnTo>
                    <a:cubicBezTo>
                      <a:pt x="3" y="167"/>
                      <a:pt x="0" y="174"/>
                      <a:pt x="0" y="183"/>
                    </a:cubicBezTo>
                    <a:lnTo>
                      <a:pt x="0" y="626"/>
                    </a:lnTo>
                    <a:cubicBezTo>
                      <a:pt x="0" y="640"/>
                      <a:pt x="12" y="652"/>
                      <a:pt x="27" y="652"/>
                    </a:cubicBezTo>
                    <a:lnTo>
                      <a:pt x="399" y="652"/>
                    </a:lnTo>
                    <a:cubicBezTo>
                      <a:pt x="413" y="652"/>
                      <a:pt x="427" y="640"/>
                      <a:pt x="427" y="626"/>
                    </a:cubicBezTo>
                    <a:lnTo>
                      <a:pt x="427" y="183"/>
                    </a:lnTo>
                    <a:cubicBezTo>
                      <a:pt x="427" y="174"/>
                      <a:pt x="422" y="167"/>
                      <a:pt x="417" y="16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4" name="Freeform: Shape 208">
                <a:extLst>
                  <a:ext uri="{FF2B5EF4-FFF2-40B4-BE49-F238E27FC236}">
                    <a16:creationId xmlns:a16="http://schemas.microsoft.com/office/drawing/2014/main" id="{82E3CA32-12B3-794E-B872-D53F0D75FEA4}"/>
                  </a:ext>
                </a:extLst>
              </p:cNvPr>
              <p:cNvSpPr/>
              <p:nvPr/>
            </p:nvSpPr>
            <p:spPr>
              <a:xfrm>
                <a:off x="1529280" y="5361120"/>
                <a:ext cx="153360" cy="74520"/>
              </a:xfrm>
              <a:custGeom>
                <a:avLst/>
                <a:gdLst/>
                <a:ahLst/>
                <a:cxnLst>
                  <a:cxn ang="3cd4">
                    <a:pos x="hc" y="t"/>
                  </a:cxn>
                  <a:cxn ang="cd2">
                    <a:pos x="l" y="vc"/>
                  </a:cxn>
                  <a:cxn ang="cd4">
                    <a:pos x="hc" y="b"/>
                  </a:cxn>
                  <a:cxn ang="0">
                    <a:pos x="r" y="vc"/>
                  </a:cxn>
                </a:cxnLst>
                <a:rect l="l" t="t" r="r" b="b"/>
                <a:pathLst>
                  <a:path w="427" h="208">
                    <a:moveTo>
                      <a:pt x="45" y="202"/>
                    </a:moveTo>
                    <a:lnTo>
                      <a:pt x="214" y="61"/>
                    </a:lnTo>
                    <a:lnTo>
                      <a:pt x="382" y="202"/>
                    </a:lnTo>
                    <a:cubicBezTo>
                      <a:pt x="387" y="206"/>
                      <a:pt x="393" y="208"/>
                      <a:pt x="399" y="208"/>
                    </a:cubicBezTo>
                    <a:cubicBezTo>
                      <a:pt x="408" y="208"/>
                      <a:pt x="415" y="205"/>
                      <a:pt x="420" y="199"/>
                    </a:cubicBezTo>
                    <a:cubicBezTo>
                      <a:pt x="430" y="187"/>
                      <a:pt x="428" y="170"/>
                      <a:pt x="417" y="161"/>
                    </a:cubicBezTo>
                    <a:lnTo>
                      <a:pt x="230" y="5"/>
                    </a:lnTo>
                    <a:cubicBezTo>
                      <a:pt x="221" y="-2"/>
                      <a:pt x="206" y="-2"/>
                      <a:pt x="196" y="5"/>
                    </a:cubicBezTo>
                    <a:lnTo>
                      <a:pt x="9" y="161"/>
                    </a:lnTo>
                    <a:cubicBezTo>
                      <a:pt x="-2" y="170"/>
                      <a:pt x="-4" y="187"/>
                      <a:pt x="6" y="199"/>
                    </a:cubicBezTo>
                    <a:cubicBezTo>
                      <a:pt x="15" y="210"/>
                      <a:pt x="33" y="211"/>
                      <a:pt x="45" y="20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5" name="Freeform: Shape 209">
                <a:extLst>
                  <a:ext uri="{FF2B5EF4-FFF2-40B4-BE49-F238E27FC236}">
                    <a16:creationId xmlns:a16="http://schemas.microsoft.com/office/drawing/2014/main" id="{BD33F09C-6A02-7D47-8DF7-0A3FC60A8B4E}"/>
                  </a:ext>
                </a:extLst>
              </p:cNvPr>
              <p:cNvSpPr/>
              <p:nvPr/>
            </p:nvSpPr>
            <p:spPr>
              <a:xfrm>
                <a:off x="1575360" y="5470560"/>
                <a:ext cx="61200" cy="113760"/>
              </a:xfrm>
              <a:custGeom>
                <a:avLst/>
                <a:gdLst/>
                <a:ahLst/>
                <a:cxnLst>
                  <a:cxn ang="3cd4">
                    <a:pos x="hc" y="t"/>
                  </a:cxn>
                  <a:cxn ang="cd2">
                    <a:pos x="l" y="vc"/>
                  </a:cxn>
                  <a:cxn ang="cd4">
                    <a:pos x="hc" y="b"/>
                  </a:cxn>
                  <a:cxn ang="0">
                    <a:pos x="r" y="vc"/>
                  </a:cxn>
                </a:cxnLst>
                <a:rect l="l" t="t" r="r" b="b"/>
                <a:pathLst>
                  <a:path w="171" h="317">
                    <a:moveTo>
                      <a:pt x="57" y="27"/>
                    </a:moveTo>
                    <a:lnTo>
                      <a:pt x="57" y="228"/>
                    </a:lnTo>
                    <a:lnTo>
                      <a:pt x="45" y="215"/>
                    </a:lnTo>
                    <a:cubicBezTo>
                      <a:pt x="35" y="204"/>
                      <a:pt x="17" y="204"/>
                      <a:pt x="7" y="215"/>
                    </a:cubicBezTo>
                    <a:cubicBezTo>
                      <a:pt x="-2" y="225"/>
                      <a:pt x="-2" y="243"/>
                      <a:pt x="7" y="253"/>
                    </a:cubicBezTo>
                    <a:lnTo>
                      <a:pt x="61" y="307"/>
                    </a:lnTo>
                    <a:cubicBezTo>
                      <a:pt x="68" y="314"/>
                      <a:pt x="77" y="317"/>
                      <a:pt x="86" y="317"/>
                    </a:cubicBezTo>
                    <a:cubicBezTo>
                      <a:pt x="94" y="317"/>
                      <a:pt x="103" y="314"/>
                      <a:pt x="109" y="307"/>
                    </a:cubicBezTo>
                    <a:lnTo>
                      <a:pt x="163" y="253"/>
                    </a:lnTo>
                    <a:cubicBezTo>
                      <a:pt x="173" y="243"/>
                      <a:pt x="173" y="225"/>
                      <a:pt x="163" y="215"/>
                    </a:cubicBezTo>
                    <a:cubicBezTo>
                      <a:pt x="152" y="204"/>
                      <a:pt x="134" y="204"/>
                      <a:pt x="124" y="215"/>
                    </a:cubicBezTo>
                    <a:lnTo>
                      <a:pt x="112" y="228"/>
                    </a:lnTo>
                    <a:lnTo>
                      <a:pt x="112" y="27"/>
                    </a:lnTo>
                    <a:cubicBezTo>
                      <a:pt x="112" y="12"/>
                      <a:pt x="101" y="0"/>
                      <a:pt x="86" y="0"/>
                    </a:cubicBezTo>
                    <a:cubicBezTo>
                      <a:pt x="70" y="0"/>
                      <a:pt x="57" y="12"/>
                      <a:pt x="57" y="2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6" name="Freeform: Shape 210">
                <a:extLst>
                  <a:ext uri="{FF2B5EF4-FFF2-40B4-BE49-F238E27FC236}">
                    <a16:creationId xmlns:a16="http://schemas.microsoft.com/office/drawing/2014/main" id="{DE937882-BE11-0A49-9E09-33A54BE93B61}"/>
                  </a:ext>
                </a:extLst>
              </p:cNvPr>
              <p:cNvSpPr/>
              <p:nvPr/>
            </p:nvSpPr>
            <p:spPr>
              <a:xfrm>
                <a:off x="1744919" y="5452919"/>
                <a:ext cx="61200" cy="113760"/>
              </a:xfrm>
              <a:custGeom>
                <a:avLst/>
                <a:gdLst/>
                <a:ahLst/>
                <a:cxnLst>
                  <a:cxn ang="3cd4">
                    <a:pos x="hc" y="t"/>
                  </a:cxn>
                  <a:cxn ang="cd2">
                    <a:pos x="l" y="vc"/>
                  </a:cxn>
                  <a:cxn ang="cd4">
                    <a:pos x="hc" y="b"/>
                  </a:cxn>
                  <a:cxn ang="0">
                    <a:pos x="r" y="vc"/>
                  </a:cxn>
                </a:cxnLst>
                <a:rect l="l" t="t" r="r" b="b"/>
                <a:pathLst>
                  <a:path w="171" h="317">
                    <a:moveTo>
                      <a:pt x="61" y="10"/>
                    </a:moveTo>
                    <a:lnTo>
                      <a:pt x="7" y="63"/>
                    </a:lnTo>
                    <a:cubicBezTo>
                      <a:pt x="-2" y="74"/>
                      <a:pt x="-2" y="91"/>
                      <a:pt x="7" y="102"/>
                    </a:cubicBezTo>
                    <a:cubicBezTo>
                      <a:pt x="17" y="112"/>
                      <a:pt x="35" y="112"/>
                      <a:pt x="46" y="102"/>
                    </a:cubicBezTo>
                    <a:lnTo>
                      <a:pt x="59" y="90"/>
                    </a:lnTo>
                    <a:lnTo>
                      <a:pt x="59" y="290"/>
                    </a:lnTo>
                    <a:cubicBezTo>
                      <a:pt x="59" y="305"/>
                      <a:pt x="70" y="317"/>
                      <a:pt x="86" y="317"/>
                    </a:cubicBezTo>
                    <a:cubicBezTo>
                      <a:pt x="100" y="317"/>
                      <a:pt x="112" y="305"/>
                      <a:pt x="112" y="290"/>
                    </a:cubicBezTo>
                    <a:lnTo>
                      <a:pt x="112" y="90"/>
                    </a:lnTo>
                    <a:lnTo>
                      <a:pt x="124" y="102"/>
                    </a:lnTo>
                    <a:cubicBezTo>
                      <a:pt x="130" y="107"/>
                      <a:pt x="137" y="110"/>
                      <a:pt x="143" y="110"/>
                    </a:cubicBezTo>
                    <a:cubicBezTo>
                      <a:pt x="151" y="110"/>
                      <a:pt x="158" y="107"/>
                      <a:pt x="163" y="102"/>
                    </a:cubicBezTo>
                    <a:cubicBezTo>
                      <a:pt x="173" y="91"/>
                      <a:pt x="173" y="74"/>
                      <a:pt x="163" y="63"/>
                    </a:cubicBezTo>
                    <a:lnTo>
                      <a:pt x="110" y="10"/>
                    </a:lnTo>
                    <a:cubicBezTo>
                      <a:pt x="96" y="-3"/>
                      <a:pt x="74" y="-3"/>
                      <a:pt x="61" y="1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67" name="Group 66">
              <a:extLst>
                <a:ext uri="{FF2B5EF4-FFF2-40B4-BE49-F238E27FC236}">
                  <a16:creationId xmlns:a16="http://schemas.microsoft.com/office/drawing/2014/main" id="{28BF602B-492E-3047-BE3B-9F744074BE9C}"/>
                </a:ext>
              </a:extLst>
            </p:cNvPr>
            <p:cNvGrpSpPr/>
            <p:nvPr/>
          </p:nvGrpSpPr>
          <p:grpSpPr>
            <a:xfrm>
              <a:off x="19127342" y="6267489"/>
              <a:ext cx="1093094" cy="1214394"/>
              <a:chOff x="6115679" y="4664160"/>
              <a:chExt cx="282240" cy="313560"/>
            </a:xfrm>
            <a:solidFill>
              <a:schemeClr val="accent3"/>
            </a:solidFill>
          </p:grpSpPr>
          <p:sp>
            <p:nvSpPr>
              <p:cNvPr id="68" name="Freeform: Shape 214">
                <a:extLst>
                  <a:ext uri="{FF2B5EF4-FFF2-40B4-BE49-F238E27FC236}">
                    <a16:creationId xmlns:a16="http://schemas.microsoft.com/office/drawing/2014/main" id="{0BA8080D-4DFA-6E42-9532-D1C1998A3B43}"/>
                  </a:ext>
                </a:extLst>
              </p:cNvPr>
              <p:cNvSpPr/>
              <p:nvPr/>
            </p:nvSpPr>
            <p:spPr>
              <a:xfrm>
                <a:off x="6115679" y="4664160"/>
                <a:ext cx="282240" cy="313560"/>
              </a:xfrm>
              <a:custGeom>
                <a:avLst/>
                <a:gdLst/>
                <a:ahLst/>
                <a:cxnLst>
                  <a:cxn ang="3cd4">
                    <a:pos x="hc" y="t"/>
                  </a:cxn>
                  <a:cxn ang="cd2">
                    <a:pos x="l" y="vc"/>
                  </a:cxn>
                  <a:cxn ang="cd4">
                    <a:pos x="hc" y="b"/>
                  </a:cxn>
                  <a:cxn ang="0">
                    <a:pos x="r" y="vc"/>
                  </a:cxn>
                </a:cxnLst>
                <a:rect l="l" t="t" r="r" b="b"/>
                <a:pathLst>
                  <a:path w="785" h="872">
                    <a:moveTo>
                      <a:pt x="730" y="819"/>
                    </a:moveTo>
                    <a:lnTo>
                      <a:pt x="55" y="819"/>
                    </a:lnTo>
                    <a:lnTo>
                      <a:pt x="55" y="197"/>
                    </a:lnTo>
                    <a:lnTo>
                      <a:pt x="393" y="56"/>
                    </a:lnTo>
                    <a:lnTo>
                      <a:pt x="730" y="197"/>
                    </a:lnTo>
                    <a:close/>
                    <a:moveTo>
                      <a:pt x="768" y="154"/>
                    </a:moveTo>
                    <a:lnTo>
                      <a:pt x="403" y="1"/>
                    </a:lnTo>
                    <a:cubicBezTo>
                      <a:pt x="397" y="0"/>
                      <a:pt x="390" y="0"/>
                      <a:pt x="382" y="1"/>
                    </a:cubicBezTo>
                    <a:lnTo>
                      <a:pt x="18" y="154"/>
                    </a:lnTo>
                    <a:cubicBezTo>
                      <a:pt x="8" y="157"/>
                      <a:pt x="0" y="167"/>
                      <a:pt x="0" y="178"/>
                    </a:cubicBezTo>
                    <a:lnTo>
                      <a:pt x="0" y="845"/>
                    </a:lnTo>
                    <a:cubicBezTo>
                      <a:pt x="0" y="860"/>
                      <a:pt x="14" y="872"/>
                      <a:pt x="28" y="872"/>
                    </a:cubicBezTo>
                    <a:lnTo>
                      <a:pt x="759" y="872"/>
                    </a:lnTo>
                    <a:cubicBezTo>
                      <a:pt x="773" y="872"/>
                      <a:pt x="785" y="860"/>
                      <a:pt x="785" y="845"/>
                    </a:cubicBezTo>
                    <a:lnTo>
                      <a:pt x="785" y="178"/>
                    </a:lnTo>
                    <a:cubicBezTo>
                      <a:pt x="785" y="167"/>
                      <a:pt x="778" y="157"/>
                      <a:pt x="768" y="15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9" name="Freeform: Shape 215">
                <a:extLst>
                  <a:ext uri="{FF2B5EF4-FFF2-40B4-BE49-F238E27FC236}">
                    <a16:creationId xmlns:a16="http://schemas.microsoft.com/office/drawing/2014/main" id="{9A1A7FC9-844C-894F-9682-C19457661ECD}"/>
                  </a:ext>
                </a:extLst>
              </p:cNvPr>
              <p:cNvSpPr/>
              <p:nvPr/>
            </p:nvSpPr>
            <p:spPr>
              <a:xfrm>
                <a:off x="6162840" y="4740120"/>
                <a:ext cx="188280" cy="114840"/>
              </a:xfrm>
              <a:custGeom>
                <a:avLst/>
                <a:gdLst/>
                <a:ahLst/>
                <a:cxnLst>
                  <a:cxn ang="3cd4">
                    <a:pos x="hc" y="t"/>
                  </a:cxn>
                  <a:cxn ang="cd2">
                    <a:pos x="l" y="vc"/>
                  </a:cxn>
                  <a:cxn ang="cd4">
                    <a:pos x="hc" y="b"/>
                  </a:cxn>
                  <a:cxn ang="0">
                    <a:pos x="r" y="vc"/>
                  </a:cxn>
                </a:cxnLst>
                <a:rect l="l" t="t" r="r" b="b"/>
                <a:pathLst>
                  <a:path w="524" h="320">
                    <a:moveTo>
                      <a:pt x="123" y="159"/>
                    </a:moveTo>
                    <a:lnTo>
                      <a:pt x="8" y="273"/>
                    </a:lnTo>
                    <a:cubicBezTo>
                      <a:pt x="-3" y="285"/>
                      <a:pt x="-3" y="301"/>
                      <a:pt x="8" y="311"/>
                    </a:cubicBezTo>
                    <a:cubicBezTo>
                      <a:pt x="13" y="317"/>
                      <a:pt x="20" y="320"/>
                      <a:pt x="26" y="320"/>
                    </a:cubicBezTo>
                    <a:cubicBezTo>
                      <a:pt x="34" y="320"/>
                      <a:pt x="41" y="317"/>
                      <a:pt x="46" y="311"/>
                    </a:cubicBezTo>
                    <a:lnTo>
                      <a:pt x="161" y="197"/>
                    </a:lnTo>
                    <a:cubicBezTo>
                      <a:pt x="180" y="178"/>
                      <a:pt x="211" y="176"/>
                      <a:pt x="232" y="192"/>
                    </a:cubicBezTo>
                    <a:cubicBezTo>
                      <a:pt x="275" y="228"/>
                      <a:pt x="337" y="225"/>
                      <a:pt x="376" y="185"/>
                    </a:cubicBezTo>
                    <a:lnTo>
                      <a:pt x="469" y="92"/>
                    </a:lnTo>
                    <a:lnTo>
                      <a:pt x="469" y="123"/>
                    </a:lnTo>
                    <a:cubicBezTo>
                      <a:pt x="469" y="138"/>
                      <a:pt x="482" y="150"/>
                      <a:pt x="497" y="150"/>
                    </a:cubicBezTo>
                    <a:cubicBezTo>
                      <a:pt x="512" y="150"/>
                      <a:pt x="524" y="138"/>
                      <a:pt x="524" y="123"/>
                    </a:cubicBezTo>
                    <a:lnTo>
                      <a:pt x="524" y="26"/>
                    </a:lnTo>
                    <a:cubicBezTo>
                      <a:pt x="524" y="12"/>
                      <a:pt x="512" y="0"/>
                      <a:pt x="497" y="0"/>
                    </a:cubicBezTo>
                    <a:lnTo>
                      <a:pt x="401" y="0"/>
                    </a:lnTo>
                    <a:cubicBezTo>
                      <a:pt x="386" y="0"/>
                      <a:pt x="374" y="12"/>
                      <a:pt x="374" y="26"/>
                    </a:cubicBezTo>
                    <a:cubicBezTo>
                      <a:pt x="374" y="41"/>
                      <a:pt x="386" y="55"/>
                      <a:pt x="401" y="55"/>
                    </a:cubicBezTo>
                    <a:lnTo>
                      <a:pt x="430" y="55"/>
                    </a:lnTo>
                    <a:lnTo>
                      <a:pt x="337" y="148"/>
                    </a:lnTo>
                    <a:cubicBezTo>
                      <a:pt x="318" y="167"/>
                      <a:pt x="287" y="169"/>
                      <a:pt x="266" y="151"/>
                    </a:cubicBezTo>
                    <a:cubicBezTo>
                      <a:pt x="223" y="115"/>
                      <a:pt x="161" y="120"/>
                      <a:pt x="123" y="15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0" name="Freeform: Shape 216">
                <a:extLst>
                  <a:ext uri="{FF2B5EF4-FFF2-40B4-BE49-F238E27FC236}">
                    <a16:creationId xmlns:a16="http://schemas.microsoft.com/office/drawing/2014/main" id="{D5FE738E-3580-2B4E-9C08-C9AA11D394D7}"/>
                  </a:ext>
                </a:extLst>
              </p:cNvPr>
              <p:cNvSpPr/>
              <p:nvPr/>
            </p:nvSpPr>
            <p:spPr>
              <a:xfrm>
                <a:off x="6148799" y="4864320"/>
                <a:ext cx="216360" cy="19080"/>
              </a:xfrm>
              <a:custGeom>
                <a:avLst/>
                <a:gdLst/>
                <a:ahLst/>
                <a:cxnLst>
                  <a:cxn ang="3cd4">
                    <a:pos x="hc" y="t"/>
                  </a:cxn>
                  <a:cxn ang="cd2">
                    <a:pos x="l" y="vc"/>
                  </a:cxn>
                  <a:cxn ang="cd4">
                    <a:pos x="hc" y="b"/>
                  </a:cxn>
                  <a:cxn ang="0">
                    <a:pos x="r" y="vc"/>
                  </a:cxn>
                </a:cxnLst>
                <a:rect l="l" t="t" r="r" b="b"/>
                <a:pathLst>
                  <a:path w="602" h="54">
                    <a:moveTo>
                      <a:pt x="0" y="27"/>
                    </a:moveTo>
                    <a:cubicBezTo>
                      <a:pt x="0" y="42"/>
                      <a:pt x="12" y="54"/>
                      <a:pt x="27" y="54"/>
                    </a:cubicBezTo>
                    <a:lnTo>
                      <a:pt x="574" y="54"/>
                    </a:lnTo>
                    <a:cubicBezTo>
                      <a:pt x="590" y="54"/>
                      <a:pt x="602" y="42"/>
                      <a:pt x="602" y="27"/>
                    </a:cubicBezTo>
                    <a:cubicBezTo>
                      <a:pt x="602" y="12"/>
                      <a:pt x="590" y="0"/>
                      <a:pt x="574" y="0"/>
                    </a:cubicBezTo>
                    <a:lnTo>
                      <a:pt x="27" y="0"/>
                    </a:lnTo>
                    <a:cubicBezTo>
                      <a:pt x="12" y="0"/>
                      <a:pt x="0" y="12"/>
                      <a:pt x="0" y="2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1" name="Freeform: Shape 217">
                <a:extLst>
                  <a:ext uri="{FF2B5EF4-FFF2-40B4-BE49-F238E27FC236}">
                    <a16:creationId xmlns:a16="http://schemas.microsoft.com/office/drawing/2014/main" id="{86ACDC9B-21F9-254A-B079-11ADD0117651}"/>
                  </a:ext>
                </a:extLst>
              </p:cNvPr>
              <p:cNvSpPr/>
              <p:nvPr/>
            </p:nvSpPr>
            <p:spPr>
              <a:xfrm>
                <a:off x="6148799" y="4892760"/>
                <a:ext cx="216360" cy="19080"/>
              </a:xfrm>
              <a:custGeom>
                <a:avLst/>
                <a:gdLst/>
                <a:ahLst/>
                <a:cxnLst>
                  <a:cxn ang="3cd4">
                    <a:pos x="hc" y="t"/>
                  </a:cxn>
                  <a:cxn ang="cd2">
                    <a:pos x="l" y="vc"/>
                  </a:cxn>
                  <a:cxn ang="cd4">
                    <a:pos x="hc" y="b"/>
                  </a:cxn>
                  <a:cxn ang="0">
                    <a:pos x="r" y="vc"/>
                  </a:cxn>
                </a:cxnLst>
                <a:rect l="l" t="t" r="r" b="b"/>
                <a:pathLst>
                  <a:path w="602" h="54">
                    <a:moveTo>
                      <a:pt x="574" y="0"/>
                    </a:moveTo>
                    <a:lnTo>
                      <a:pt x="27" y="0"/>
                    </a:lnTo>
                    <a:cubicBezTo>
                      <a:pt x="12" y="0"/>
                      <a:pt x="0" y="12"/>
                      <a:pt x="0" y="26"/>
                    </a:cubicBezTo>
                    <a:cubicBezTo>
                      <a:pt x="0" y="41"/>
                      <a:pt x="12" y="54"/>
                      <a:pt x="27" y="54"/>
                    </a:cubicBezTo>
                    <a:lnTo>
                      <a:pt x="574" y="54"/>
                    </a:lnTo>
                    <a:cubicBezTo>
                      <a:pt x="590" y="54"/>
                      <a:pt x="602" y="41"/>
                      <a:pt x="602" y="26"/>
                    </a:cubicBezTo>
                    <a:cubicBezTo>
                      <a:pt x="602" y="12"/>
                      <a:pt x="590" y="0"/>
                      <a:pt x="574"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2" name="Freeform: Shape 218">
                <a:extLst>
                  <a:ext uri="{FF2B5EF4-FFF2-40B4-BE49-F238E27FC236}">
                    <a16:creationId xmlns:a16="http://schemas.microsoft.com/office/drawing/2014/main" id="{CC42FC22-0CB6-CA49-A47F-7E408AA1E7C2}"/>
                  </a:ext>
                </a:extLst>
              </p:cNvPr>
              <p:cNvSpPr/>
              <p:nvPr/>
            </p:nvSpPr>
            <p:spPr>
              <a:xfrm>
                <a:off x="6148799" y="4920840"/>
                <a:ext cx="216360" cy="19440"/>
              </a:xfrm>
              <a:custGeom>
                <a:avLst/>
                <a:gdLst/>
                <a:ahLst/>
                <a:cxnLst>
                  <a:cxn ang="3cd4">
                    <a:pos x="hc" y="t"/>
                  </a:cxn>
                  <a:cxn ang="cd2">
                    <a:pos x="l" y="vc"/>
                  </a:cxn>
                  <a:cxn ang="cd4">
                    <a:pos x="hc" y="b"/>
                  </a:cxn>
                  <a:cxn ang="0">
                    <a:pos x="r" y="vc"/>
                  </a:cxn>
                </a:cxnLst>
                <a:rect l="l" t="t" r="r" b="b"/>
                <a:pathLst>
                  <a:path w="602" h="55">
                    <a:moveTo>
                      <a:pt x="574" y="0"/>
                    </a:moveTo>
                    <a:lnTo>
                      <a:pt x="27" y="0"/>
                    </a:lnTo>
                    <a:cubicBezTo>
                      <a:pt x="12" y="0"/>
                      <a:pt x="0" y="13"/>
                      <a:pt x="0" y="28"/>
                    </a:cubicBezTo>
                    <a:cubicBezTo>
                      <a:pt x="0" y="43"/>
                      <a:pt x="12" y="55"/>
                      <a:pt x="27" y="55"/>
                    </a:cubicBezTo>
                    <a:lnTo>
                      <a:pt x="574" y="55"/>
                    </a:lnTo>
                    <a:cubicBezTo>
                      <a:pt x="590" y="55"/>
                      <a:pt x="602" y="43"/>
                      <a:pt x="602" y="28"/>
                    </a:cubicBezTo>
                    <a:cubicBezTo>
                      <a:pt x="602" y="13"/>
                      <a:pt x="590" y="0"/>
                      <a:pt x="574"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4" name="Group 43">
              <a:extLst>
                <a:ext uri="{FF2B5EF4-FFF2-40B4-BE49-F238E27FC236}">
                  <a16:creationId xmlns:a16="http://schemas.microsoft.com/office/drawing/2014/main" id="{DF42CF46-6B40-B746-B3F8-F0DE24991AE2}"/>
                </a:ext>
              </a:extLst>
            </p:cNvPr>
            <p:cNvGrpSpPr/>
            <p:nvPr/>
          </p:nvGrpSpPr>
          <p:grpSpPr>
            <a:xfrm>
              <a:off x="3386888" y="9895841"/>
              <a:ext cx="3013912" cy="813714"/>
              <a:chOff x="4710922" y="3787919"/>
              <a:chExt cx="4680504" cy="1263671"/>
            </a:xfrm>
          </p:grpSpPr>
          <p:sp>
            <p:nvSpPr>
              <p:cNvPr id="73" name="Rectangle: Rounded Corners 9">
                <a:extLst>
                  <a:ext uri="{FF2B5EF4-FFF2-40B4-BE49-F238E27FC236}">
                    <a16:creationId xmlns:a16="http://schemas.microsoft.com/office/drawing/2014/main" id="{C6D3C217-16A5-934F-A767-FD2A7CE95E3B}"/>
                  </a:ext>
                </a:extLst>
              </p:cNvPr>
              <p:cNvSpPr/>
              <p:nvPr/>
            </p:nvSpPr>
            <p:spPr>
              <a:xfrm>
                <a:off x="4710922" y="3787919"/>
                <a:ext cx="4680504" cy="1263671"/>
              </a:xfrm>
              <a:prstGeom prst="roundRect">
                <a:avLst>
                  <a:gd name="adj" fmla="val 50000"/>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sp>
            <p:nvSpPr>
              <p:cNvPr id="74" name="Rectangle 73">
                <a:extLst>
                  <a:ext uri="{FF2B5EF4-FFF2-40B4-BE49-F238E27FC236}">
                    <a16:creationId xmlns:a16="http://schemas.microsoft.com/office/drawing/2014/main" id="{CE13FD9D-3008-F047-B84F-FC3B475D1BA5}"/>
                  </a:ext>
                </a:extLst>
              </p:cNvPr>
              <p:cNvSpPr/>
              <p:nvPr/>
            </p:nvSpPr>
            <p:spPr>
              <a:xfrm>
                <a:off x="5247379" y="3912740"/>
                <a:ext cx="3607594" cy="10037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Your Title</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grpSp>
        <p:grpSp>
          <p:nvGrpSpPr>
            <p:cNvPr id="76" name="Group 75">
              <a:extLst>
                <a:ext uri="{FF2B5EF4-FFF2-40B4-BE49-F238E27FC236}">
                  <a16:creationId xmlns:a16="http://schemas.microsoft.com/office/drawing/2014/main" id="{EC5A3C58-8A55-BF48-A3AB-24619F078FE5}"/>
                </a:ext>
              </a:extLst>
            </p:cNvPr>
            <p:cNvGrpSpPr/>
            <p:nvPr/>
          </p:nvGrpSpPr>
          <p:grpSpPr>
            <a:xfrm>
              <a:off x="10681868" y="9895841"/>
              <a:ext cx="3013912" cy="813714"/>
              <a:chOff x="4710922" y="3787919"/>
              <a:chExt cx="4680504" cy="1263671"/>
            </a:xfrm>
          </p:grpSpPr>
          <p:sp>
            <p:nvSpPr>
              <p:cNvPr id="77" name="Rectangle: Rounded Corners 9">
                <a:extLst>
                  <a:ext uri="{FF2B5EF4-FFF2-40B4-BE49-F238E27FC236}">
                    <a16:creationId xmlns:a16="http://schemas.microsoft.com/office/drawing/2014/main" id="{6F571192-814E-0240-B824-4AD65E5FC7D7}"/>
                  </a:ext>
                </a:extLst>
              </p:cNvPr>
              <p:cNvSpPr/>
              <p:nvPr/>
            </p:nvSpPr>
            <p:spPr>
              <a:xfrm>
                <a:off x="4710922" y="3787919"/>
                <a:ext cx="4680504" cy="1263671"/>
              </a:xfrm>
              <a:prstGeom prst="roundRect">
                <a:avLst>
                  <a:gd name="adj" fmla="val 50000"/>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sp>
            <p:nvSpPr>
              <p:cNvPr id="78" name="Rectangle 77">
                <a:extLst>
                  <a:ext uri="{FF2B5EF4-FFF2-40B4-BE49-F238E27FC236}">
                    <a16:creationId xmlns:a16="http://schemas.microsoft.com/office/drawing/2014/main" id="{D01EFA54-4406-E647-A42F-5018D78A5B88}"/>
                  </a:ext>
                </a:extLst>
              </p:cNvPr>
              <p:cNvSpPr/>
              <p:nvPr/>
            </p:nvSpPr>
            <p:spPr>
              <a:xfrm>
                <a:off x="5247379" y="3912740"/>
                <a:ext cx="3607594" cy="10037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Your Title</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grpSp>
        <p:grpSp>
          <p:nvGrpSpPr>
            <p:cNvPr id="79" name="Group 78">
              <a:extLst>
                <a:ext uri="{FF2B5EF4-FFF2-40B4-BE49-F238E27FC236}">
                  <a16:creationId xmlns:a16="http://schemas.microsoft.com/office/drawing/2014/main" id="{EBD49593-489B-9B4A-A462-C3EACF38B397}"/>
                </a:ext>
              </a:extLst>
            </p:cNvPr>
            <p:cNvGrpSpPr/>
            <p:nvPr/>
          </p:nvGrpSpPr>
          <p:grpSpPr>
            <a:xfrm>
              <a:off x="18166933" y="9895841"/>
              <a:ext cx="3013912" cy="813714"/>
              <a:chOff x="4710922" y="3787919"/>
              <a:chExt cx="4680504" cy="1263671"/>
            </a:xfrm>
          </p:grpSpPr>
          <p:sp>
            <p:nvSpPr>
              <p:cNvPr id="80" name="Rectangle: Rounded Corners 9">
                <a:extLst>
                  <a:ext uri="{FF2B5EF4-FFF2-40B4-BE49-F238E27FC236}">
                    <a16:creationId xmlns:a16="http://schemas.microsoft.com/office/drawing/2014/main" id="{782B38DA-CAEA-0E4D-934F-07AEEC45A705}"/>
                  </a:ext>
                </a:extLst>
              </p:cNvPr>
              <p:cNvSpPr/>
              <p:nvPr/>
            </p:nvSpPr>
            <p:spPr>
              <a:xfrm>
                <a:off x="4710922" y="3787919"/>
                <a:ext cx="4680504" cy="1263671"/>
              </a:xfrm>
              <a:prstGeom prst="roundRect">
                <a:avLst>
                  <a:gd name="adj" fmla="val 50000"/>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sp>
            <p:nvSpPr>
              <p:cNvPr id="81" name="Rectangle 80">
                <a:extLst>
                  <a:ext uri="{FF2B5EF4-FFF2-40B4-BE49-F238E27FC236}">
                    <a16:creationId xmlns:a16="http://schemas.microsoft.com/office/drawing/2014/main" id="{3CCB62C7-73A5-D443-9C6A-27F574B36477}"/>
                  </a:ext>
                </a:extLst>
              </p:cNvPr>
              <p:cNvSpPr/>
              <p:nvPr/>
            </p:nvSpPr>
            <p:spPr>
              <a:xfrm>
                <a:off x="5247379" y="3912740"/>
                <a:ext cx="3607594" cy="10037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Your Title</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grpSp>
      </p:grpSp>
      <p:grpSp>
        <p:nvGrpSpPr>
          <p:cNvPr id="45" name="Group 44">
            <a:extLst>
              <a:ext uri="{FF2B5EF4-FFF2-40B4-BE49-F238E27FC236}">
                <a16:creationId xmlns:a16="http://schemas.microsoft.com/office/drawing/2014/main" id="{9532F84F-DB12-D44C-8FE2-7FB03F99D66F}"/>
              </a:ext>
            </a:extLst>
          </p:cNvPr>
          <p:cNvGrpSpPr/>
          <p:nvPr/>
        </p:nvGrpSpPr>
        <p:grpSpPr>
          <a:xfrm>
            <a:off x="2027501" y="10795857"/>
            <a:ext cx="5679586" cy="1735283"/>
            <a:chOff x="17928676" y="5921126"/>
            <a:chExt cx="5679586" cy="1735283"/>
          </a:xfrm>
        </p:grpSpPr>
        <p:sp>
          <p:nvSpPr>
            <p:cNvPr id="82" name="TextBox 81">
              <a:extLst>
                <a:ext uri="{FF2B5EF4-FFF2-40B4-BE49-F238E27FC236}">
                  <a16:creationId xmlns:a16="http://schemas.microsoft.com/office/drawing/2014/main" id="{E5592914-0B64-804F-BA78-3C36E7A88C2C}"/>
                </a:ext>
              </a:extLst>
            </p:cNvPr>
            <p:cNvSpPr txBox="1"/>
            <p:nvPr/>
          </p:nvSpPr>
          <p:spPr>
            <a:xfrm>
              <a:off x="17928676" y="6567457"/>
              <a:ext cx="5679586" cy="1088952"/>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83" name="Rectangle 82">
              <a:extLst>
                <a:ext uri="{FF2B5EF4-FFF2-40B4-BE49-F238E27FC236}">
                  <a16:creationId xmlns:a16="http://schemas.microsoft.com/office/drawing/2014/main" id="{A89EB056-A0A2-6045-BC1A-27D1BAF60E1C}"/>
                </a:ext>
              </a:extLst>
            </p:cNvPr>
            <p:cNvSpPr/>
            <p:nvPr/>
          </p:nvSpPr>
          <p:spPr>
            <a:xfrm>
              <a:off x="18398688" y="5921126"/>
              <a:ext cx="479266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86" name="Group 85">
            <a:extLst>
              <a:ext uri="{FF2B5EF4-FFF2-40B4-BE49-F238E27FC236}">
                <a16:creationId xmlns:a16="http://schemas.microsoft.com/office/drawing/2014/main" id="{859844A8-3542-9E44-A231-0A08065B3D4A}"/>
              </a:ext>
            </a:extLst>
          </p:cNvPr>
          <p:cNvGrpSpPr/>
          <p:nvPr/>
        </p:nvGrpSpPr>
        <p:grpSpPr>
          <a:xfrm>
            <a:off x="9349031" y="10795857"/>
            <a:ext cx="5679586" cy="1735283"/>
            <a:chOff x="17928676" y="5921126"/>
            <a:chExt cx="5679586" cy="1735283"/>
          </a:xfrm>
        </p:grpSpPr>
        <p:sp>
          <p:nvSpPr>
            <p:cNvPr id="87" name="TextBox 86">
              <a:extLst>
                <a:ext uri="{FF2B5EF4-FFF2-40B4-BE49-F238E27FC236}">
                  <a16:creationId xmlns:a16="http://schemas.microsoft.com/office/drawing/2014/main" id="{8FFBB672-0E74-B349-B46C-F924DC9A9AD5}"/>
                </a:ext>
              </a:extLst>
            </p:cNvPr>
            <p:cNvSpPr txBox="1"/>
            <p:nvPr/>
          </p:nvSpPr>
          <p:spPr>
            <a:xfrm>
              <a:off x="17928676" y="6567457"/>
              <a:ext cx="5679586" cy="1088952"/>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88" name="Rectangle 87">
              <a:extLst>
                <a:ext uri="{FF2B5EF4-FFF2-40B4-BE49-F238E27FC236}">
                  <a16:creationId xmlns:a16="http://schemas.microsoft.com/office/drawing/2014/main" id="{A43669E3-F0C7-D54E-9A86-07E88203784B}"/>
                </a:ext>
              </a:extLst>
            </p:cNvPr>
            <p:cNvSpPr/>
            <p:nvPr/>
          </p:nvSpPr>
          <p:spPr>
            <a:xfrm>
              <a:off x="18398688" y="5921126"/>
              <a:ext cx="479266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89" name="Group 88">
            <a:extLst>
              <a:ext uri="{FF2B5EF4-FFF2-40B4-BE49-F238E27FC236}">
                <a16:creationId xmlns:a16="http://schemas.microsoft.com/office/drawing/2014/main" id="{6941953B-F901-A442-A3FA-8985E54C1C9E}"/>
              </a:ext>
            </a:extLst>
          </p:cNvPr>
          <p:cNvGrpSpPr/>
          <p:nvPr/>
        </p:nvGrpSpPr>
        <p:grpSpPr>
          <a:xfrm>
            <a:off x="16834096" y="10795857"/>
            <a:ext cx="5679586" cy="1735283"/>
            <a:chOff x="17928676" y="5921126"/>
            <a:chExt cx="5679586" cy="1735283"/>
          </a:xfrm>
        </p:grpSpPr>
        <p:sp>
          <p:nvSpPr>
            <p:cNvPr id="90" name="TextBox 89">
              <a:extLst>
                <a:ext uri="{FF2B5EF4-FFF2-40B4-BE49-F238E27FC236}">
                  <a16:creationId xmlns:a16="http://schemas.microsoft.com/office/drawing/2014/main" id="{AD023982-5BB5-6141-A4F9-30434833B564}"/>
                </a:ext>
              </a:extLst>
            </p:cNvPr>
            <p:cNvSpPr txBox="1"/>
            <p:nvPr/>
          </p:nvSpPr>
          <p:spPr>
            <a:xfrm>
              <a:off x="17928676" y="6567457"/>
              <a:ext cx="5679586" cy="1088952"/>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91" name="Rectangle 90">
              <a:extLst>
                <a:ext uri="{FF2B5EF4-FFF2-40B4-BE49-F238E27FC236}">
                  <a16:creationId xmlns:a16="http://schemas.microsoft.com/office/drawing/2014/main" id="{3B045D60-D0D2-9B45-86B1-5B9131479ACC}"/>
                </a:ext>
              </a:extLst>
            </p:cNvPr>
            <p:cNvSpPr/>
            <p:nvPr/>
          </p:nvSpPr>
          <p:spPr>
            <a:xfrm>
              <a:off x="18398688" y="5921126"/>
              <a:ext cx="479266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75" name="Grupo 349">
            <a:extLst>
              <a:ext uri="{FF2B5EF4-FFF2-40B4-BE49-F238E27FC236}">
                <a16:creationId xmlns:a16="http://schemas.microsoft.com/office/drawing/2014/main" id="{E3F87A87-C416-CF4B-8576-F137D85051E2}"/>
              </a:ext>
            </a:extLst>
          </p:cNvPr>
          <p:cNvGrpSpPr/>
          <p:nvPr/>
        </p:nvGrpSpPr>
        <p:grpSpPr>
          <a:xfrm>
            <a:off x="2668308" y="1022190"/>
            <a:ext cx="19041035" cy="2561450"/>
            <a:chOff x="2668308" y="861425"/>
            <a:chExt cx="19041035" cy="2561450"/>
          </a:xfrm>
        </p:grpSpPr>
        <p:sp>
          <p:nvSpPr>
            <p:cNvPr id="84" name="CuadroTexto 350">
              <a:extLst>
                <a:ext uri="{FF2B5EF4-FFF2-40B4-BE49-F238E27FC236}">
                  <a16:creationId xmlns:a16="http://schemas.microsoft.com/office/drawing/2014/main" id="{0FC5F4F9-CF18-2A4E-9353-6AFADE52C6FB}"/>
                </a:ext>
              </a:extLst>
            </p:cNvPr>
            <p:cNvSpPr txBox="1"/>
            <p:nvPr/>
          </p:nvSpPr>
          <p:spPr>
            <a:xfrm>
              <a:off x="9522108" y="861425"/>
              <a:ext cx="5333511"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Real Estate</a:t>
              </a:r>
            </a:p>
          </p:txBody>
        </p:sp>
        <p:sp>
          <p:nvSpPr>
            <p:cNvPr id="85" name="CuadroTexto 351">
              <a:extLst>
                <a:ext uri="{FF2B5EF4-FFF2-40B4-BE49-F238E27FC236}">
                  <a16:creationId xmlns:a16="http://schemas.microsoft.com/office/drawing/2014/main" id="{82A77205-70FC-1F47-ADA1-BCB8F848580F}"/>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2458903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314AACF-3926-A940-BC64-382CB5370A25}"/>
              </a:ext>
            </a:extLst>
          </p:cNvPr>
          <p:cNvGrpSpPr/>
          <p:nvPr/>
        </p:nvGrpSpPr>
        <p:grpSpPr>
          <a:xfrm>
            <a:off x="2115212" y="3357372"/>
            <a:ext cx="20147226" cy="9387551"/>
            <a:chOff x="2112425" y="2432118"/>
            <a:chExt cx="20147226" cy="9387551"/>
          </a:xfrm>
        </p:grpSpPr>
        <p:grpSp>
          <p:nvGrpSpPr>
            <p:cNvPr id="6" name="Group 5">
              <a:extLst>
                <a:ext uri="{FF2B5EF4-FFF2-40B4-BE49-F238E27FC236}">
                  <a16:creationId xmlns:a16="http://schemas.microsoft.com/office/drawing/2014/main" id="{66ED01A2-0BFF-8645-9535-62BBFD8AB226}"/>
                </a:ext>
              </a:extLst>
            </p:cNvPr>
            <p:cNvGrpSpPr/>
            <p:nvPr/>
          </p:nvGrpSpPr>
          <p:grpSpPr>
            <a:xfrm>
              <a:off x="3227430" y="5129518"/>
              <a:ext cx="2562653" cy="2461044"/>
              <a:chOff x="5554663" y="1819275"/>
              <a:chExt cx="360363" cy="346075"/>
            </a:xfrm>
            <a:solidFill>
              <a:schemeClr val="accent1"/>
            </a:solidFill>
          </p:grpSpPr>
          <p:sp>
            <p:nvSpPr>
              <p:cNvPr id="7" name="Freeform 65">
                <a:extLst>
                  <a:ext uri="{FF2B5EF4-FFF2-40B4-BE49-F238E27FC236}">
                    <a16:creationId xmlns:a16="http://schemas.microsoft.com/office/drawing/2014/main" id="{FFF77657-12EB-754C-B31A-B49688C77ACA}"/>
                  </a:ext>
                </a:extLst>
              </p:cNvPr>
              <p:cNvSpPr>
                <a:spLocks/>
              </p:cNvSpPr>
              <p:nvPr/>
            </p:nvSpPr>
            <p:spPr bwMode="auto">
              <a:xfrm>
                <a:off x="5788025" y="1833563"/>
                <a:ext cx="82550" cy="82550"/>
              </a:xfrm>
              <a:custGeom>
                <a:avLst/>
                <a:gdLst>
                  <a:gd name="T0" fmla="*/ 19 w 22"/>
                  <a:gd name="T1" fmla="*/ 21 h 22"/>
                  <a:gd name="T2" fmla="*/ 20 w 22"/>
                  <a:gd name="T3" fmla="*/ 22 h 22"/>
                  <a:gd name="T4" fmla="*/ 22 w 22"/>
                  <a:gd name="T5" fmla="*/ 20 h 22"/>
                  <a:gd name="T6" fmla="*/ 22 w 22"/>
                  <a:gd name="T7" fmla="*/ 2 h 22"/>
                  <a:gd name="T8" fmla="*/ 20 w 22"/>
                  <a:gd name="T9" fmla="*/ 0 h 22"/>
                  <a:gd name="T10" fmla="*/ 2 w 22"/>
                  <a:gd name="T11" fmla="*/ 0 h 22"/>
                  <a:gd name="T12" fmla="*/ 0 w 22"/>
                  <a:gd name="T13" fmla="*/ 1 h 22"/>
                  <a:gd name="T14" fmla="*/ 1 w 22"/>
                  <a:gd name="T15" fmla="*/ 3 h 22"/>
                  <a:gd name="T16" fmla="*/ 19 w 22"/>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9" y="21"/>
                    </a:moveTo>
                    <a:cubicBezTo>
                      <a:pt x="19" y="22"/>
                      <a:pt x="19" y="22"/>
                      <a:pt x="20" y="22"/>
                    </a:cubicBezTo>
                    <a:cubicBezTo>
                      <a:pt x="21" y="22"/>
                      <a:pt x="22" y="21"/>
                      <a:pt x="22" y="20"/>
                    </a:cubicBezTo>
                    <a:cubicBezTo>
                      <a:pt x="22" y="2"/>
                      <a:pt x="22" y="2"/>
                      <a:pt x="22" y="2"/>
                    </a:cubicBezTo>
                    <a:cubicBezTo>
                      <a:pt x="22" y="1"/>
                      <a:pt x="21" y="0"/>
                      <a:pt x="20" y="0"/>
                    </a:cubicBezTo>
                    <a:cubicBezTo>
                      <a:pt x="2" y="0"/>
                      <a:pt x="2" y="0"/>
                      <a:pt x="2" y="0"/>
                    </a:cubicBezTo>
                    <a:cubicBezTo>
                      <a:pt x="1" y="0"/>
                      <a:pt x="0" y="1"/>
                      <a:pt x="0" y="1"/>
                    </a:cubicBezTo>
                    <a:cubicBezTo>
                      <a:pt x="0" y="2"/>
                      <a:pt x="0" y="3"/>
                      <a:pt x="1" y="3"/>
                    </a:cubicBezTo>
                    <a:lnTo>
                      <a:pt x="19"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 name="Freeform 66">
                <a:extLst>
                  <a:ext uri="{FF2B5EF4-FFF2-40B4-BE49-F238E27FC236}">
                    <a16:creationId xmlns:a16="http://schemas.microsoft.com/office/drawing/2014/main" id="{9EFC851E-C6D0-FE45-8A90-2B42916296DC}"/>
                  </a:ext>
                </a:extLst>
              </p:cNvPr>
              <p:cNvSpPr>
                <a:spLocks/>
              </p:cNvSpPr>
              <p:nvPr/>
            </p:nvSpPr>
            <p:spPr bwMode="auto">
              <a:xfrm>
                <a:off x="5600700" y="1860550"/>
                <a:ext cx="269875" cy="304800"/>
              </a:xfrm>
              <a:custGeom>
                <a:avLst/>
                <a:gdLst>
                  <a:gd name="T0" fmla="*/ 0 w 170"/>
                  <a:gd name="T1" fmla="*/ 85 h 192"/>
                  <a:gd name="T2" fmla="*/ 0 w 170"/>
                  <a:gd name="T3" fmla="*/ 192 h 192"/>
                  <a:gd name="T4" fmla="*/ 66 w 170"/>
                  <a:gd name="T5" fmla="*/ 192 h 192"/>
                  <a:gd name="T6" fmla="*/ 66 w 170"/>
                  <a:gd name="T7" fmla="*/ 125 h 192"/>
                  <a:gd name="T8" fmla="*/ 104 w 170"/>
                  <a:gd name="T9" fmla="*/ 125 h 192"/>
                  <a:gd name="T10" fmla="*/ 104 w 170"/>
                  <a:gd name="T11" fmla="*/ 192 h 192"/>
                  <a:gd name="T12" fmla="*/ 170 w 170"/>
                  <a:gd name="T13" fmla="*/ 192 h 192"/>
                  <a:gd name="T14" fmla="*/ 170 w 170"/>
                  <a:gd name="T15" fmla="*/ 85 h 192"/>
                  <a:gd name="T16" fmla="*/ 85 w 170"/>
                  <a:gd name="T17" fmla="*/ 0 h 192"/>
                  <a:gd name="T18" fmla="*/ 0 w 170"/>
                  <a:gd name="T19" fmla="*/ 8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92">
                    <a:moveTo>
                      <a:pt x="0" y="85"/>
                    </a:moveTo>
                    <a:lnTo>
                      <a:pt x="0" y="192"/>
                    </a:lnTo>
                    <a:lnTo>
                      <a:pt x="66" y="192"/>
                    </a:lnTo>
                    <a:lnTo>
                      <a:pt x="66" y="125"/>
                    </a:lnTo>
                    <a:lnTo>
                      <a:pt x="104" y="125"/>
                    </a:lnTo>
                    <a:lnTo>
                      <a:pt x="104" y="192"/>
                    </a:lnTo>
                    <a:lnTo>
                      <a:pt x="170" y="192"/>
                    </a:lnTo>
                    <a:lnTo>
                      <a:pt x="170" y="85"/>
                    </a:lnTo>
                    <a:lnTo>
                      <a:pt x="85"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 name="Freeform 67">
                <a:extLst>
                  <a:ext uri="{FF2B5EF4-FFF2-40B4-BE49-F238E27FC236}">
                    <a16:creationId xmlns:a16="http://schemas.microsoft.com/office/drawing/2014/main" id="{1A7542E0-06F2-E847-B448-C7E87D72DF6F}"/>
                  </a:ext>
                </a:extLst>
              </p:cNvPr>
              <p:cNvSpPr>
                <a:spLocks/>
              </p:cNvSpPr>
              <p:nvPr/>
            </p:nvSpPr>
            <p:spPr bwMode="auto">
              <a:xfrm>
                <a:off x="5554663" y="1819275"/>
                <a:ext cx="360363" cy="187325"/>
              </a:xfrm>
              <a:custGeom>
                <a:avLst/>
                <a:gdLst>
                  <a:gd name="T0" fmla="*/ 95 w 96"/>
                  <a:gd name="T1" fmla="*/ 47 h 50"/>
                  <a:gd name="T2" fmla="*/ 95 w 96"/>
                  <a:gd name="T3" fmla="*/ 47 h 50"/>
                  <a:gd name="T4" fmla="*/ 49 w 96"/>
                  <a:gd name="T5" fmla="*/ 1 h 50"/>
                  <a:gd name="T6" fmla="*/ 47 w 96"/>
                  <a:gd name="T7" fmla="*/ 1 h 50"/>
                  <a:gd name="T8" fmla="*/ 1 w 96"/>
                  <a:gd name="T9" fmla="*/ 47 h 50"/>
                  <a:gd name="T10" fmla="*/ 1 w 96"/>
                  <a:gd name="T11" fmla="*/ 49 h 50"/>
                  <a:gd name="T12" fmla="*/ 3 w 96"/>
                  <a:gd name="T13" fmla="*/ 49 h 50"/>
                  <a:gd name="T14" fmla="*/ 3 w 96"/>
                  <a:gd name="T15" fmla="*/ 49 h 50"/>
                  <a:gd name="T16" fmla="*/ 48 w 96"/>
                  <a:gd name="T17" fmla="*/ 5 h 50"/>
                  <a:gd name="T18" fmla="*/ 93 w 96"/>
                  <a:gd name="T19" fmla="*/ 49 h 50"/>
                  <a:gd name="T20" fmla="*/ 93 w 96"/>
                  <a:gd name="T21" fmla="*/ 49 h 50"/>
                  <a:gd name="T22" fmla="*/ 95 w 96"/>
                  <a:gd name="T23" fmla="*/ 49 h 50"/>
                  <a:gd name="T24" fmla="*/ 95 w 96"/>
                  <a:gd name="T25" fmla="*/ 49 h 50"/>
                  <a:gd name="T26" fmla="*/ 95 w 96"/>
                  <a:gd name="T2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50">
                    <a:moveTo>
                      <a:pt x="95" y="47"/>
                    </a:moveTo>
                    <a:cubicBezTo>
                      <a:pt x="95" y="47"/>
                      <a:pt x="95" y="47"/>
                      <a:pt x="95" y="47"/>
                    </a:cubicBezTo>
                    <a:cubicBezTo>
                      <a:pt x="49" y="1"/>
                      <a:pt x="49" y="1"/>
                      <a:pt x="49" y="1"/>
                    </a:cubicBezTo>
                    <a:cubicBezTo>
                      <a:pt x="49" y="0"/>
                      <a:pt x="47" y="0"/>
                      <a:pt x="47" y="1"/>
                    </a:cubicBezTo>
                    <a:cubicBezTo>
                      <a:pt x="1" y="47"/>
                      <a:pt x="1" y="47"/>
                      <a:pt x="1" y="47"/>
                    </a:cubicBezTo>
                    <a:cubicBezTo>
                      <a:pt x="0" y="47"/>
                      <a:pt x="0" y="49"/>
                      <a:pt x="1" y="49"/>
                    </a:cubicBezTo>
                    <a:cubicBezTo>
                      <a:pt x="1" y="50"/>
                      <a:pt x="3" y="50"/>
                      <a:pt x="3" y="49"/>
                    </a:cubicBezTo>
                    <a:cubicBezTo>
                      <a:pt x="3" y="49"/>
                      <a:pt x="3" y="49"/>
                      <a:pt x="3" y="49"/>
                    </a:cubicBezTo>
                    <a:cubicBezTo>
                      <a:pt x="48" y="5"/>
                      <a:pt x="48" y="5"/>
                      <a:pt x="48" y="5"/>
                    </a:cubicBezTo>
                    <a:cubicBezTo>
                      <a:pt x="93" y="49"/>
                      <a:pt x="93" y="49"/>
                      <a:pt x="93" y="49"/>
                    </a:cubicBezTo>
                    <a:cubicBezTo>
                      <a:pt x="93" y="49"/>
                      <a:pt x="93" y="49"/>
                      <a:pt x="93" y="49"/>
                    </a:cubicBezTo>
                    <a:cubicBezTo>
                      <a:pt x="93" y="50"/>
                      <a:pt x="95" y="50"/>
                      <a:pt x="95" y="49"/>
                    </a:cubicBezTo>
                    <a:cubicBezTo>
                      <a:pt x="95" y="49"/>
                      <a:pt x="95" y="49"/>
                      <a:pt x="95" y="49"/>
                    </a:cubicBezTo>
                    <a:cubicBezTo>
                      <a:pt x="96" y="49"/>
                      <a:pt x="96" y="48"/>
                      <a:pt x="95"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0" name="Group 9">
              <a:extLst>
                <a:ext uri="{FF2B5EF4-FFF2-40B4-BE49-F238E27FC236}">
                  <a16:creationId xmlns:a16="http://schemas.microsoft.com/office/drawing/2014/main" id="{A14E3A7F-0D04-F243-97A7-5DA718EA89F4}"/>
                </a:ext>
              </a:extLst>
            </p:cNvPr>
            <p:cNvGrpSpPr/>
            <p:nvPr/>
          </p:nvGrpSpPr>
          <p:grpSpPr>
            <a:xfrm>
              <a:off x="8347475" y="5129518"/>
              <a:ext cx="2562653" cy="2461044"/>
              <a:chOff x="5554663" y="1819275"/>
              <a:chExt cx="360363" cy="346075"/>
            </a:xfrm>
            <a:solidFill>
              <a:schemeClr val="accent2"/>
            </a:solidFill>
          </p:grpSpPr>
          <p:sp>
            <p:nvSpPr>
              <p:cNvPr id="11" name="Freeform 65">
                <a:extLst>
                  <a:ext uri="{FF2B5EF4-FFF2-40B4-BE49-F238E27FC236}">
                    <a16:creationId xmlns:a16="http://schemas.microsoft.com/office/drawing/2014/main" id="{EFBEB74E-E49A-9E48-B8D6-8C48E896F55D}"/>
                  </a:ext>
                </a:extLst>
              </p:cNvPr>
              <p:cNvSpPr>
                <a:spLocks/>
              </p:cNvSpPr>
              <p:nvPr/>
            </p:nvSpPr>
            <p:spPr bwMode="auto">
              <a:xfrm>
                <a:off x="5788025" y="1833563"/>
                <a:ext cx="82550" cy="82550"/>
              </a:xfrm>
              <a:custGeom>
                <a:avLst/>
                <a:gdLst>
                  <a:gd name="T0" fmla="*/ 19 w 22"/>
                  <a:gd name="T1" fmla="*/ 21 h 22"/>
                  <a:gd name="T2" fmla="*/ 20 w 22"/>
                  <a:gd name="T3" fmla="*/ 22 h 22"/>
                  <a:gd name="T4" fmla="*/ 22 w 22"/>
                  <a:gd name="T5" fmla="*/ 20 h 22"/>
                  <a:gd name="T6" fmla="*/ 22 w 22"/>
                  <a:gd name="T7" fmla="*/ 2 h 22"/>
                  <a:gd name="T8" fmla="*/ 20 w 22"/>
                  <a:gd name="T9" fmla="*/ 0 h 22"/>
                  <a:gd name="T10" fmla="*/ 2 w 22"/>
                  <a:gd name="T11" fmla="*/ 0 h 22"/>
                  <a:gd name="T12" fmla="*/ 0 w 22"/>
                  <a:gd name="T13" fmla="*/ 1 h 22"/>
                  <a:gd name="T14" fmla="*/ 1 w 22"/>
                  <a:gd name="T15" fmla="*/ 3 h 22"/>
                  <a:gd name="T16" fmla="*/ 19 w 22"/>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9" y="21"/>
                    </a:moveTo>
                    <a:cubicBezTo>
                      <a:pt x="19" y="22"/>
                      <a:pt x="19" y="22"/>
                      <a:pt x="20" y="22"/>
                    </a:cubicBezTo>
                    <a:cubicBezTo>
                      <a:pt x="21" y="22"/>
                      <a:pt x="22" y="21"/>
                      <a:pt x="22" y="20"/>
                    </a:cubicBezTo>
                    <a:cubicBezTo>
                      <a:pt x="22" y="2"/>
                      <a:pt x="22" y="2"/>
                      <a:pt x="22" y="2"/>
                    </a:cubicBezTo>
                    <a:cubicBezTo>
                      <a:pt x="22" y="1"/>
                      <a:pt x="21" y="0"/>
                      <a:pt x="20" y="0"/>
                    </a:cubicBezTo>
                    <a:cubicBezTo>
                      <a:pt x="2" y="0"/>
                      <a:pt x="2" y="0"/>
                      <a:pt x="2" y="0"/>
                    </a:cubicBezTo>
                    <a:cubicBezTo>
                      <a:pt x="1" y="0"/>
                      <a:pt x="0" y="1"/>
                      <a:pt x="0" y="1"/>
                    </a:cubicBezTo>
                    <a:cubicBezTo>
                      <a:pt x="0" y="2"/>
                      <a:pt x="0" y="3"/>
                      <a:pt x="1" y="3"/>
                    </a:cubicBezTo>
                    <a:lnTo>
                      <a:pt x="19"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66">
                <a:extLst>
                  <a:ext uri="{FF2B5EF4-FFF2-40B4-BE49-F238E27FC236}">
                    <a16:creationId xmlns:a16="http://schemas.microsoft.com/office/drawing/2014/main" id="{00AA3BF9-FCB8-F944-B8DB-995BE62C194E}"/>
                  </a:ext>
                </a:extLst>
              </p:cNvPr>
              <p:cNvSpPr>
                <a:spLocks/>
              </p:cNvSpPr>
              <p:nvPr/>
            </p:nvSpPr>
            <p:spPr bwMode="auto">
              <a:xfrm>
                <a:off x="5600700" y="1860550"/>
                <a:ext cx="269875" cy="304800"/>
              </a:xfrm>
              <a:custGeom>
                <a:avLst/>
                <a:gdLst>
                  <a:gd name="T0" fmla="*/ 0 w 170"/>
                  <a:gd name="T1" fmla="*/ 85 h 192"/>
                  <a:gd name="T2" fmla="*/ 0 w 170"/>
                  <a:gd name="T3" fmla="*/ 192 h 192"/>
                  <a:gd name="T4" fmla="*/ 66 w 170"/>
                  <a:gd name="T5" fmla="*/ 192 h 192"/>
                  <a:gd name="T6" fmla="*/ 66 w 170"/>
                  <a:gd name="T7" fmla="*/ 125 h 192"/>
                  <a:gd name="T8" fmla="*/ 104 w 170"/>
                  <a:gd name="T9" fmla="*/ 125 h 192"/>
                  <a:gd name="T10" fmla="*/ 104 w 170"/>
                  <a:gd name="T11" fmla="*/ 192 h 192"/>
                  <a:gd name="T12" fmla="*/ 170 w 170"/>
                  <a:gd name="T13" fmla="*/ 192 h 192"/>
                  <a:gd name="T14" fmla="*/ 170 w 170"/>
                  <a:gd name="T15" fmla="*/ 85 h 192"/>
                  <a:gd name="T16" fmla="*/ 85 w 170"/>
                  <a:gd name="T17" fmla="*/ 0 h 192"/>
                  <a:gd name="T18" fmla="*/ 0 w 170"/>
                  <a:gd name="T19" fmla="*/ 8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92">
                    <a:moveTo>
                      <a:pt x="0" y="85"/>
                    </a:moveTo>
                    <a:lnTo>
                      <a:pt x="0" y="192"/>
                    </a:lnTo>
                    <a:lnTo>
                      <a:pt x="66" y="192"/>
                    </a:lnTo>
                    <a:lnTo>
                      <a:pt x="66" y="125"/>
                    </a:lnTo>
                    <a:lnTo>
                      <a:pt x="104" y="125"/>
                    </a:lnTo>
                    <a:lnTo>
                      <a:pt x="104" y="192"/>
                    </a:lnTo>
                    <a:lnTo>
                      <a:pt x="170" y="192"/>
                    </a:lnTo>
                    <a:lnTo>
                      <a:pt x="170" y="85"/>
                    </a:lnTo>
                    <a:lnTo>
                      <a:pt x="85"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67">
                <a:extLst>
                  <a:ext uri="{FF2B5EF4-FFF2-40B4-BE49-F238E27FC236}">
                    <a16:creationId xmlns:a16="http://schemas.microsoft.com/office/drawing/2014/main" id="{2AAE80C8-A1D5-6F40-87F2-ABB0FE6EC1B5}"/>
                  </a:ext>
                </a:extLst>
              </p:cNvPr>
              <p:cNvSpPr>
                <a:spLocks/>
              </p:cNvSpPr>
              <p:nvPr/>
            </p:nvSpPr>
            <p:spPr bwMode="auto">
              <a:xfrm>
                <a:off x="5554663" y="1819275"/>
                <a:ext cx="360363" cy="187325"/>
              </a:xfrm>
              <a:custGeom>
                <a:avLst/>
                <a:gdLst>
                  <a:gd name="T0" fmla="*/ 95 w 96"/>
                  <a:gd name="T1" fmla="*/ 47 h 50"/>
                  <a:gd name="T2" fmla="*/ 95 w 96"/>
                  <a:gd name="T3" fmla="*/ 47 h 50"/>
                  <a:gd name="T4" fmla="*/ 49 w 96"/>
                  <a:gd name="T5" fmla="*/ 1 h 50"/>
                  <a:gd name="T6" fmla="*/ 47 w 96"/>
                  <a:gd name="T7" fmla="*/ 1 h 50"/>
                  <a:gd name="T8" fmla="*/ 1 w 96"/>
                  <a:gd name="T9" fmla="*/ 47 h 50"/>
                  <a:gd name="T10" fmla="*/ 1 w 96"/>
                  <a:gd name="T11" fmla="*/ 49 h 50"/>
                  <a:gd name="T12" fmla="*/ 3 w 96"/>
                  <a:gd name="T13" fmla="*/ 49 h 50"/>
                  <a:gd name="T14" fmla="*/ 3 w 96"/>
                  <a:gd name="T15" fmla="*/ 49 h 50"/>
                  <a:gd name="T16" fmla="*/ 48 w 96"/>
                  <a:gd name="T17" fmla="*/ 5 h 50"/>
                  <a:gd name="T18" fmla="*/ 93 w 96"/>
                  <a:gd name="T19" fmla="*/ 49 h 50"/>
                  <a:gd name="T20" fmla="*/ 93 w 96"/>
                  <a:gd name="T21" fmla="*/ 49 h 50"/>
                  <a:gd name="T22" fmla="*/ 95 w 96"/>
                  <a:gd name="T23" fmla="*/ 49 h 50"/>
                  <a:gd name="T24" fmla="*/ 95 w 96"/>
                  <a:gd name="T25" fmla="*/ 49 h 50"/>
                  <a:gd name="T26" fmla="*/ 95 w 96"/>
                  <a:gd name="T2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50">
                    <a:moveTo>
                      <a:pt x="95" y="47"/>
                    </a:moveTo>
                    <a:cubicBezTo>
                      <a:pt x="95" y="47"/>
                      <a:pt x="95" y="47"/>
                      <a:pt x="95" y="47"/>
                    </a:cubicBezTo>
                    <a:cubicBezTo>
                      <a:pt x="49" y="1"/>
                      <a:pt x="49" y="1"/>
                      <a:pt x="49" y="1"/>
                    </a:cubicBezTo>
                    <a:cubicBezTo>
                      <a:pt x="49" y="0"/>
                      <a:pt x="47" y="0"/>
                      <a:pt x="47" y="1"/>
                    </a:cubicBezTo>
                    <a:cubicBezTo>
                      <a:pt x="1" y="47"/>
                      <a:pt x="1" y="47"/>
                      <a:pt x="1" y="47"/>
                    </a:cubicBezTo>
                    <a:cubicBezTo>
                      <a:pt x="0" y="47"/>
                      <a:pt x="0" y="49"/>
                      <a:pt x="1" y="49"/>
                    </a:cubicBezTo>
                    <a:cubicBezTo>
                      <a:pt x="1" y="50"/>
                      <a:pt x="3" y="50"/>
                      <a:pt x="3" y="49"/>
                    </a:cubicBezTo>
                    <a:cubicBezTo>
                      <a:pt x="3" y="49"/>
                      <a:pt x="3" y="49"/>
                      <a:pt x="3" y="49"/>
                    </a:cubicBezTo>
                    <a:cubicBezTo>
                      <a:pt x="48" y="5"/>
                      <a:pt x="48" y="5"/>
                      <a:pt x="48" y="5"/>
                    </a:cubicBezTo>
                    <a:cubicBezTo>
                      <a:pt x="93" y="49"/>
                      <a:pt x="93" y="49"/>
                      <a:pt x="93" y="49"/>
                    </a:cubicBezTo>
                    <a:cubicBezTo>
                      <a:pt x="93" y="49"/>
                      <a:pt x="93" y="49"/>
                      <a:pt x="93" y="49"/>
                    </a:cubicBezTo>
                    <a:cubicBezTo>
                      <a:pt x="93" y="50"/>
                      <a:pt x="95" y="50"/>
                      <a:pt x="95" y="49"/>
                    </a:cubicBezTo>
                    <a:cubicBezTo>
                      <a:pt x="95" y="49"/>
                      <a:pt x="95" y="49"/>
                      <a:pt x="95" y="49"/>
                    </a:cubicBezTo>
                    <a:cubicBezTo>
                      <a:pt x="96" y="49"/>
                      <a:pt x="96" y="48"/>
                      <a:pt x="95"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4" name="Group 13">
              <a:extLst>
                <a:ext uri="{FF2B5EF4-FFF2-40B4-BE49-F238E27FC236}">
                  <a16:creationId xmlns:a16="http://schemas.microsoft.com/office/drawing/2014/main" id="{53A23534-7B9F-814E-83A9-29F710249E6E}"/>
                </a:ext>
              </a:extLst>
            </p:cNvPr>
            <p:cNvGrpSpPr/>
            <p:nvPr/>
          </p:nvGrpSpPr>
          <p:grpSpPr>
            <a:xfrm>
              <a:off x="13467520" y="5129518"/>
              <a:ext cx="2562653" cy="2461044"/>
              <a:chOff x="5554663" y="1819275"/>
              <a:chExt cx="360363" cy="346075"/>
            </a:xfrm>
            <a:solidFill>
              <a:schemeClr val="accent3"/>
            </a:solidFill>
          </p:grpSpPr>
          <p:sp>
            <p:nvSpPr>
              <p:cNvPr id="15" name="Freeform 65">
                <a:extLst>
                  <a:ext uri="{FF2B5EF4-FFF2-40B4-BE49-F238E27FC236}">
                    <a16:creationId xmlns:a16="http://schemas.microsoft.com/office/drawing/2014/main" id="{87B40E10-53A0-BF40-9D6B-3A7CE354F470}"/>
                  </a:ext>
                </a:extLst>
              </p:cNvPr>
              <p:cNvSpPr>
                <a:spLocks/>
              </p:cNvSpPr>
              <p:nvPr/>
            </p:nvSpPr>
            <p:spPr bwMode="auto">
              <a:xfrm>
                <a:off x="5788025" y="1833563"/>
                <a:ext cx="82550" cy="82550"/>
              </a:xfrm>
              <a:custGeom>
                <a:avLst/>
                <a:gdLst>
                  <a:gd name="T0" fmla="*/ 19 w 22"/>
                  <a:gd name="T1" fmla="*/ 21 h 22"/>
                  <a:gd name="T2" fmla="*/ 20 w 22"/>
                  <a:gd name="T3" fmla="*/ 22 h 22"/>
                  <a:gd name="T4" fmla="*/ 22 w 22"/>
                  <a:gd name="T5" fmla="*/ 20 h 22"/>
                  <a:gd name="T6" fmla="*/ 22 w 22"/>
                  <a:gd name="T7" fmla="*/ 2 h 22"/>
                  <a:gd name="T8" fmla="*/ 20 w 22"/>
                  <a:gd name="T9" fmla="*/ 0 h 22"/>
                  <a:gd name="T10" fmla="*/ 2 w 22"/>
                  <a:gd name="T11" fmla="*/ 0 h 22"/>
                  <a:gd name="T12" fmla="*/ 0 w 22"/>
                  <a:gd name="T13" fmla="*/ 1 h 22"/>
                  <a:gd name="T14" fmla="*/ 1 w 22"/>
                  <a:gd name="T15" fmla="*/ 3 h 22"/>
                  <a:gd name="T16" fmla="*/ 19 w 22"/>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9" y="21"/>
                    </a:moveTo>
                    <a:cubicBezTo>
                      <a:pt x="19" y="22"/>
                      <a:pt x="19" y="22"/>
                      <a:pt x="20" y="22"/>
                    </a:cubicBezTo>
                    <a:cubicBezTo>
                      <a:pt x="21" y="22"/>
                      <a:pt x="22" y="21"/>
                      <a:pt x="22" y="20"/>
                    </a:cubicBezTo>
                    <a:cubicBezTo>
                      <a:pt x="22" y="2"/>
                      <a:pt x="22" y="2"/>
                      <a:pt x="22" y="2"/>
                    </a:cubicBezTo>
                    <a:cubicBezTo>
                      <a:pt x="22" y="1"/>
                      <a:pt x="21" y="0"/>
                      <a:pt x="20" y="0"/>
                    </a:cubicBezTo>
                    <a:cubicBezTo>
                      <a:pt x="2" y="0"/>
                      <a:pt x="2" y="0"/>
                      <a:pt x="2" y="0"/>
                    </a:cubicBezTo>
                    <a:cubicBezTo>
                      <a:pt x="1" y="0"/>
                      <a:pt x="0" y="1"/>
                      <a:pt x="0" y="1"/>
                    </a:cubicBezTo>
                    <a:cubicBezTo>
                      <a:pt x="0" y="2"/>
                      <a:pt x="0" y="3"/>
                      <a:pt x="1" y="3"/>
                    </a:cubicBezTo>
                    <a:lnTo>
                      <a:pt x="19"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 name="Freeform 66">
                <a:extLst>
                  <a:ext uri="{FF2B5EF4-FFF2-40B4-BE49-F238E27FC236}">
                    <a16:creationId xmlns:a16="http://schemas.microsoft.com/office/drawing/2014/main" id="{F5CBC6AC-BDE3-134F-9F51-F2298DB1B328}"/>
                  </a:ext>
                </a:extLst>
              </p:cNvPr>
              <p:cNvSpPr>
                <a:spLocks/>
              </p:cNvSpPr>
              <p:nvPr/>
            </p:nvSpPr>
            <p:spPr bwMode="auto">
              <a:xfrm>
                <a:off x="5600700" y="1860550"/>
                <a:ext cx="269875" cy="304800"/>
              </a:xfrm>
              <a:custGeom>
                <a:avLst/>
                <a:gdLst>
                  <a:gd name="T0" fmla="*/ 0 w 170"/>
                  <a:gd name="T1" fmla="*/ 85 h 192"/>
                  <a:gd name="T2" fmla="*/ 0 w 170"/>
                  <a:gd name="T3" fmla="*/ 192 h 192"/>
                  <a:gd name="T4" fmla="*/ 66 w 170"/>
                  <a:gd name="T5" fmla="*/ 192 h 192"/>
                  <a:gd name="T6" fmla="*/ 66 w 170"/>
                  <a:gd name="T7" fmla="*/ 125 h 192"/>
                  <a:gd name="T8" fmla="*/ 104 w 170"/>
                  <a:gd name="T9" fmla="*/ 125 h 192"/>
                  <a:gd name="T10" fmla="*/ 104 w 170"/>
                  <a:gd name="T11" fmla="*/ 192 h 192"/>
                  <a:gd name="T12" fmla="*/ 170 w 170"/>
                  <a:gd name="T13" fmla="*/ 192 h 192"/>
                  <a:gd name="T14" fmla="*/ 170 w 170"/>
                  <a:gd name="T15" fmla="*/ 85 h 192"/>
                  <a:gd name="T16" fmla="*/ 85 w 170"/>
                  <a:gd name="T17" fmla="*/ 0 h 192"/>
                  <a:gd name="T18" fmla="*/ 0 w 170"/>
                  <a:gd name="T19" fmla="*/ 8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92">
                    <a:moveTo>
                      <a:pt x="0" y="85"/>
                    </a:moveTo>
                    <a:lnTo>
                      <a:pt x="0" y="192"/>
                    </a:lnTo>
                    <a:lnTo>
                      <a:pt x="66" y="192"/>
                    </a:lnTo>
                    <a:lnTo>
                      <a:pt x="66" y="125"/>
                    </a:lnTo>
                    <a:lnTo>
                      <a:pt x="104" y="125"/>
                    </a:lnTo>
                    <a:lnTo>
                      <a:pt x="104" y="192"/>
                    </a:lnTo>
                    <a:lnTo>
                      <a:pt x="170" y="192"/>
                    </a:lnTo>
                    <a:lnTo>
                      <a:pt x="170" y="85"/>
                    </a:lnTo>
                    <a:lnTo>
                      <a:pt x="85"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7">
                <a:extLst>
                  <a:ext uri="{FF2B5EF4-FFF2-40B4-BE49-F238E27FC236}">
                    <a16:creationId xmlns:a16="http://schemas.microsoft.com/office/drawing/2014/main" id="{67A7C6EC-EE15-4143-8A87-B216E1DB6030}"/>
                  </a:ext>
                </a:extLst>
              </p:cNvPr>
              <p:cNvSpPr>
                <a:spLocks/>
              </p:cNvSpPr>
              <p:nvPr/>
            </p:nvSpPr>
            <p:spPr bwMode="auto">
              <a:xfrm>
                <a:off x="5554663" y="1819275"/>
                <a:ext cx="360363" cy="187325"/>
              </a:xfrm>
              <a:custGeom>
                <a:avLst/>
                <a:gdLst>
                  <a:gd name="T0" fmla="*/ 95 w 96"/>
                  <a:gd name="T1" fmla="*/ 47 h 50"/>
                  <a:gd name="T2" fmla="*/ 95 w 96"/>
                  <a:gd name="T3" fmla="*/ 47 h 50"/>
                  <a:gd name="T4" fmla="*/ 49 w 96"/>
                  <a:gd name="T5" fmla="*/ 1 h 50"/>
                  <a:gd name="T6" fmla="*/ 47 w 96"/>
                  <a:gd name="T7" fmla="*/ 1 h 50"/>
                  <a:gd name="T8" fmla="*/ 1 w 96"/>
                  <a:gd name="T9" fmla="*/ 47 h 50"/>
                  <a:gd name="T10" fmla="*/ 1 w 96"/>
                  <a:gd name="T11" fmla="*/ 49 h 50"/>
                  <a:gd name="T12" fmla="*/ 3 w 96"/>
                  <a:gd name="T13" fmla="*/ 49 h 50"/>
                  <a:gd name="T14" fmla="*/ 3 w 96"/>
                  <a:gd name="T15" fmla="*/ 49 h 50"/>
                  <a:gd name="T16" fmla="*/ 48 w 96"/>
                  <a:gd name="T17" fmla="*/ 5 h 50"/>
                  <a:gd name="T18" fmla="*/ 93 w 96"/>
                  <a:gd name="T19" fmla="*/ 49 h 50"/>
                  <a:gd name="T20" fmla="*/ 93 w 96"/>
                  <a:gd name="T21" fmla="*/ 49 h 50"/>
                  <a:gd name="T22" fmla="*/ 95 w 96"/>
                  <a:gd name="T23" fmla="*/ 49 h 50"/>
                  <a:gd name="T24" fmla="*/ 95 w 96"/>
                  <a:gd name="T25" fmla="*/ 49 h 50"/>
                  <a:gd name="T26" fmla="*/ 95 w 96"/>
                  <a:gd name="T2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50">
                    <a:moveTo>
                      <a:pt x="95" y="47"/>
                    </a:moveTo>
                    <a:cubicBezTo>
                      <a:pt x="95" y="47"/>
                      <a:pt x="95" y="47"/>
                      <a:pt x="95" y="47"/>
                    </a:cubicBezTo>
                    <a:cubicBezTo>
                      <a:pt x="49" y="1"/>
                      <a:pt x="49" y="1"/>
                      <a:pt x="49" y="1"/>
                    </a:cubicBezTo>
                    <a:cubicBezTo>
                      <a:pt x="49" y="0"/>
                      <a:pt x="47" y="0"/>
                      <a:pt x="47" y="1"/>
                    </a:cubicBezTo>
                    <a:cubicBezTo>
                      <a:pt x="1" y="47"/>
                      <a:pt x="1" y="47"/>
                      <a:pt x="1" y="47"/>
                    </a:cubicBezTo>
                    <a:cubicBezTo>
                      <a:pt x="0" y="47"/>
                      <a:pt x="0" y="49"/>
                      <a:pt x="1" y="49"/>
                    </a:cubicBezTo>
                    <a:cubicBezTo>
                      <a:pt x="1" y="50"/>
                      <a:pt x="3" y="50"/>
                      <a:pt x="3" y="49"/>
                    </a:cubicBezTo>
                    <a:cubicBezTo>
                      <a:pt x="3" y="49"/>
                      <a:pt x="3" y="49"/>
                      <a:pt x="3" y="49"/>
                    </a:cubicBezTo>
                    <a:cubicBezTo>
                      <a:pt x="48" y="5"/>
                      <a:pt x="48" y="5"/>
                      <a:pt x="48" y="5"/>
                    </a:cubicBezTo>
                    <a:cubicBezTo>
                      <a:pt x="93" y="49"/>
                      <a:pt x="93" y="49"/>
                      <a:pt x="93" y="49"/>
                    </a:cubicBezTo>
                    <a:cubicBezTo>
                      <a:pt x="93" y="49"/>
                      <a:pt x="93" y="49"/>
                      <a:pt x="93" y="49"/>
                    </a:cubicBezTo>
                    <a:cubicBezTo>
                      <a:pt x="93" y="50"/>
                      <a:pt x="95" y="50"/>
                      <a:pt x="95" y="49"/>
                    </a:cubicBezTo>
                    <a:cubicBezTo>
                      <a:pt x="95" y="49"/>
                      <a:pt x="95" y="49"/>
                      <a:pt x="95" y="49"/>
                    </a:cubicBezTo>
                    <a:cubicBezTo>
                      <a:pt x="96" y="49"/>
                      <a:pt x="96" y="48"/>
                      <a:pt x="95"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8" name="Group 17">
              <a:extLst>
                <a:ext uri="{FF2B5EF4-FFF2-40B4-BE49-F238E27FC236}">
                  <a16:creationId xmlns:a16="http://schemas.microsoft.com/office/drawing/2014/main" id="{A55A418D-8F62-4B44-94AC-FE754A8AECED}"/>
                </a:ext>
              </a:extLst>
            </p:cNvPr>
            <p:cNvGrpSpPr/>
            <p:nvPr/>
          </p:nvGrpSpPr>
          <p:grpSpPr>
            <a:xfrm>
              <a:off x="18587565" y="5129518"/>
              <a:ext cx="2562653" cy="2461044"/>
              <a:chOff x="5554663" y="1819275"/>
              <a:chExt cx="360363" cy="346075"/>
            </a:xfrm>
            <a:solidFill>
              <a:schemeClr val="accent4"/>
            </a:solidFill>
          </p:grpSpPr>
          <p:sp>
            <p:nvSpPr>
              <p:cNvPr id="19" name="Freeform 65">
                <a:extLst>
                  <a:ext uri="{FF2B5EF4-FFF2-40B4-BE49-F238E27FC236}">
                    <a16:creationId xmlns:a16="http://schemas.microsoft.com/office/drawing/2014/main" id="{CD73597F-8A69-5C4C-9E55-5D6E57A71A12}"/>
                  </a:ext>
                </a:extLst>
              </p:cNvPr>
              <p:cNvSpPr>
                <a:spLocks/>
              </p:cNvSpPr>
              <p:nvPr/>
            </p:nvSpPr>
            <p:spPr bwMode="auto">
              <a:xfrm>
                <a:off x="5788025" y="1833563"/>
                <a:ext cx="82550" cy="82550"/>
              </a:xfrm>
              <a:custGeom>
                <a:avLst/>
                <a:gdLst>
                  <a:gd name="T0" fmla="*/ 19 w 22"/>
                  <a:gd name="T1" fmla="*/ 21 h 22"/>
                  <a:gd name="T2" fmla="*/ 20 w 22"/>
                  <a:gd name="T3" fmla="*/ 22 h 22"/>
                  <a:gd name="T4" fmla="*/ 22 w 22"/>
                  <a:gd name="T5" fmla="*/ 20 h 22"/>
                  <a:gd name="T6" fmla="*/ 22 w 22"/>
                  <a:gd name="T7" fmla="*/ 2 h 22"/>
                  <a:gd name="T8" fmla="*/ 20 w 22"/>
                  <a:gd name="T9" fmla="*/ 0 h 22"/>
                  <a:gd name="T10" fmla="*/ 2 w 22"/>
                  <a:gd name="T11" fmla="*/ 0 h 22"/>
                  <a:gd name="T12" fmla="*/ 0 w 22"/>
                  <a:gd name="T13" fmla="*/ 1 h 22"/>
                  <a:gd name="T14" fmla="*/ 1 w 22"/>
                  <a:gd name="T15" fmla="*/ 3 h 22"/>
                  <a:gd name="T16" fmla="*/ 19 w 22"/>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9" y="21"/>
                    </a:moveTo>
                    <a:cubicBezTo>
                      <a:pt x="19" y="22"/>
                      <a:pt x="19" y="22"/>
                      <a:pt x="20" y="22"/>
                    </a:cubicBezTo>
                    <a:cubicBezTo>
                      <a:pt x="21" y="22"/>
                      <a:pt x="22" y="21"/>
                      <a:pt x="22" y="20"/>
                    </a:cubicBezTo>
                    <a:cubicBezTo>
                      <a:pt x="22" y="2"/>
                      <a:pt x="22" y="2"/>
                      <a:pt x="22" y="2"/>
                    </a:cubicBezTo>
                    <a:cubicBezTo>
                      <a:pt x="22" y="1"/>
                      <a:pt x="21" y="0"/>
                      <a:pt x="20" y="0"/>
                    </a:cubicBezTo>
                    <a:cubicBezTo>
                      <a:pt x="2" y="0"/>
                      <a:pt x="2" y="0"/>
                      <a:pt x="2" y="0"/>
                    </a:cubicBezTo>
                    <a:cubicBezTo>
                      <a:pt x="1" y="0"/>
                      <a:pt x="0" y="1"/>
                      <a:pt x="0" y="1"/>
                    </a:cubicBezTo>
                    <a:cubicBezTo>
                      <a:pt x="0" y="2"/>
                      <a:pt x="0" y="3"/>
                      <a:pt x="1" y="3"/>
                    </a:cubicBezTo>
                    <a:lnTo>
                      <a:pt x="19"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66">
                <a:extLst>
                  <a:ext uri="{FF2B5EF4-FFF2-40B4-BE49-F238E27FC236}">
                    <a16:creationId xmlns:a16="http://schemas.microsoft.com/office/drawing/2014/main" id="{63747093-4133-724D-9FEF-154343CB359A}"/>
                  </a:ext>
                </a:extLst>
              </p:cNvPr>
              <p:cNvSpPr>
                <a:spLocks/>
              </p:cNvSpPr>
              <p:nvPr/>
            </p:nvSpPr>
            <p:spPr bwMode="auto">
              <a:xfrm>
                <a:off x="5600700" y="1860550"/>
                <a:ext cx="269875" cy="304800"/>
              </a:xfrm>
              <a:custGeom>
                <a:avLst/>
                <a:gdLst>
                  <a:gd name="T0" fmla="*/ 0 w 170"/>
                  <a:gd name="T1" fmla="*/ 85 h 192"/>
                  <a:gd name="T2" fmla="*/ 0 w 170"/>
                  <a:gd name="T3" fmla="*/ 192 h 192"/>
                  <a:gd name="T4" fmla="*/ 66 w 170"/>
                  <a:gd name="T5" fmla="*/ 192 h 192"/>
                  <a:gd name="T6" fmla="*/ 66 w 170"/>
                  <a:gd name="T7" fmla="*/ 125 h 192"/>
                  <a:gd name="T8" fmla="*/ 104 w 170"/>
                  <a:gd name="T9" fmla="*/ 125 h 192"/>
                  <a:gd name="T10" fmla="*/ 104 w 170"/>
                  <a:gd name="T11" fmla="*/ 192 h 192"/>
                  <a:gd name="T12" fmla="*/ 170 w 170"/>
                  <a:gd name="T13" fmla="*/ 192 h 192"/>
                  <a:gd name="T14" fmla="*/ 170 w 170"/>
                  <a:gd name="T15" fmla="*/ 85 h 192"/>
                  <a:gd name="T16" fmla="*/ 85 w 170"/>
                  <a:gd name="T17" fmla="*/ 0 h 192"/>
                  <a:gd name="T18" fmla="*/ 0 w 170"/>
                  <a:gd name="T19" fmla="*/ 8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92">
                    <a:moveTo>
                      <a:pt x="0" y="85"/>
                    </a:moveTo>
                    <a:lnTo>
                      <a:pt x="0" y="192"/>
                    </a:lnTo>
                    <a:lnTo>
                      <a:pt x="66" y="192"/>
                    </a:lnTo>
                    <a:lnTo>
                      <a:pt x="66" y="125"/>
                    </a:lnTo>
                    <a:lnTo>
                      <a:pt x="104" y="125"/>
                    </a:lnTo>
                    <a:lnTo>
                      <a:pt x="104" y="192"/>
                    </a:lnTo>
                    <a:lnTo>
                      <a:pt x="170" y="192"/>
                    </a:lnTo>
                    <a:lnTo>
                      <a:pt x="170" y="85"/>
                    </a:lnTo>
                    <a:lnTo>
                      <a:pt x="85"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67">
                <a:extLst>
                  <a:ext uri="{FF2B5EF4-FFF2-40B4-BE49-F238E27FC236}">
                    <a16:creationId xmlns:a16="http://schemas.microsoft.com/office/drawing/2014/main" id="{C4C22633-81F4-8A45-983E-7240598E2CE5}"/>
                  </a:ext>
                </a:extLst>
              </p:cNvPr>
              <p:cNvSpPr>
                <a:spLocks/>
              </p:cNvSpPr>
              <p:nvPr/>
            </p:nvSpPr>
            <p:spPr bwMode="auto">
              <a:xfrm>
                <a:off x="5554663" y="1819275"/>
                <a:ext cx="360363" cy="187325"/>
              </a:xfrm>
              <a:custGeom>
                <a:avLst/>
                <a:gdLst>
                  <a:gd name="T0" fmla="*/ 95 w 96"/>
                  <a:gd name="T1" fmla="*/ 47 h 50"/>
                  <a:gd name="T2" fmla="*/ 95 w 96"/>
                  <a:gd name="T3" fmla="*/ 47 h 50"/>
                  <a:gd name="T4" fmla="*/ 49 w 96"/>
                  <a:gd name="T5" fmla="*/ 1 h 50"/>
                  <a:gd name="T6" fmla="*/ 47 w 96"/>
                  <a:gd name="T7" fmla="*/ 1 h 50"/>
                  <a:gd name="T8" fmla="*/ 1 w 96"/>
                  <a:gd name="T9" fmla="*/ 47 h 50"/>
                  <a:gd name="T10" fmla="*/ 1 w 96"/>
                  <a:gd name="T11" fmla="*/ 49 h 50"/>
                  <a:gd name="T12" fmla="*/ 3 w 96"/>
                  <a:gd name="T13" fmla="*/ 49 h 50"/>
                  <a:gd name="T14" fmla="*/ 3 w 96"/>
                  <a:gd name="T15" fmla="*/ 49 h 50"/>
                  <a:gd name="T16" fmla="*/ 48 w 96"/>
                  <a:gd name="T17" fmla="*/ 5 h 50"/>
                  <a:gd name="T18" fmla="*/ 93 w 96"/>
                  <a:gd name="T19" fmla="*/ 49 h 50"/>
                  <a:gd name="T20" fmla="*/ 93 w 96"/>
                  <a:gd name="T21" fmla="*/ 49 h 50"/>
                  <a:gd name="T22" fmla="*/ 95 w 96"/>
                  <a:gd name="T23" fmla="*/ 49 h 50"/>
                  <a:gd name="T24" fmla="*/ 95 w 96"/>
                  <a:gd name="T25" fmla="*/ 49 h 50"/>
                  <a:gd name="T26" fmla="*/ 95 w 96"/>
                  <a:gd name="T2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50">
                    <a:moveTo>
                      <a:pt x="95" y="47"/>
                    </a:moveTo>
                    <a:cubicBezTo>
                      <a:pt x="95" y="47"/>
                      <a:pt x="95" y="47"/>
                      <a:pt x="95" y="47"/>
                    </a:cubicBezTo>
                    <a:cubicBezTo>
                      <a:pt x="49" y="1"/>
                      <a:pt x="49" y="1"/>
                      <a:pt x="49" y="1"/>
                    </a:cubicBezTo>
                    <a:cubicBezTo>
                      <a:pt x="49" y="0"/>
                      <a:pt x="47" y="0"/>
                      <a:pt x="47" y="1"/>
                    </a:cubicBezTo>
                    <a:cubicBezTo>
                      <a:pt x="1" y="47"/>
                      <a:pt x="1" y="47"/>
                      <a:pt x="1" y="47"/>
                    </a:cubicBezTo>
                    <a:cubicBezTo>
                      <a:pt x="0" y="47"/>
                      <a:pt x="0" y="49"/>
                      <a:pt x="1" y="49"/>
                    </a:cubicBezTo>
                    <a:cubicBezTo>
                      <a:pt x="1" y="50"/>
                      <a:pt x="3" y="50"/>
                      <a:pt x="3" y="49"/>
                    </a:cubicBezTo>
                    <a:cubicBezTo>
                      <a:pt x="3" y="49"/>
                      <a:pt x="3" y="49"/>
                      <a:pt x="3" y="49"/>
                    </a:cubicBezTo>
                    <a:cubicBezTo>
                      <a:pt x="48" y="5"/>
                      <a:pt x="48" y="5"/>
                      <a:pt x="48" y="5"/>
                    </a:cubicBezTo>
                    <a:cubicBezTo>
                      <a:pt x="93" y="49"/>
                      <a:pt x="93" y="49"/>
                      <a:pt x="93" y="49"/>
                    </a:cubicBezTo>
                    <a:cubicBezTo>
                      <a:pt x="93" y="49"/>
                      <a:pt x="93" y="49"/>
                      <a:pt x="93" y="49"/>
                    </a:cubicBezTo>
                    <a:cubicBezTo>
                      <a:pt x="93" y="50"/>
                      <a:pt x="95" y="50"/>
                      <a:pt x="95" y="49"/>
                    </a:cubicBezTo>
                    <a:cubicBezTo>
                      <a:pt x="95" y="49"/>
                      <a:pt x="95" y="49"/>
                      <a:pt x="95" y="49"/>
                    </a:cubicBezTo>
                    <a:cubicBezTo>
                      <a:pt x="96" y="49"/>
                      <a:pt x="96" y="48"/>
                      <a:pt x="95"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7" name="Group 26">
              <a:extLst>
                <a:ext uri="{FF2B5EF4-FFF2-40B4-BE49-F238E27FC236}">
                  <a16:creationId xmlns:a16="http://schemas.microsoft.com/office/drawing/2014/main" id="{BFE3B9BA-C836-9446-9F37-9AEC39D738C7}"/>
                </a:ext>
              </a:extLst>
            </p:cNvPr>
            <p:cNvGrpSpPr/>
            <p:nvPr/>
          </p:nvGrpSpPr>
          <p:grpSpPr>
            <a:xfrm>
              <a:off x="2112425" y="8164763"/>
              <a:ext cx="4792662" cy="2261068"/>
              <a:chOff x="18398688" y="5921126"/>
              <a:chExt cx="4792662" cy="2261068"/>
            </a:xfrm>
          </p:grpSpPr>
          <p:sp>
            <p:nvSpPr>
              <p:cNvPr id="28" name="TextBox 27">
                <a:extLst>
                  <a:ext uri="{FF2B5EF4-FFF2-40B4-BE49-F238E27FC236}">
                    <a16:creationId xmlns:a16="http://schemas.microsoft.com/office/drawing/2014/main" id="{1F44EFA7-2A27-CD4B-A9EE-A426852B123A}"/>
                  </a:ext>
                </a:extLst>
              </p:cNvPr>
              <p:cNvSpPr txBox="1"/>
              <p:nvPr/>
            </p:nvSpPr>
            <p:spPr>
              <a:xfrm>
                <a:off x="18606523" y="6567457"/>
                <a:ext cx="4323892" cy="1614737"/>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29" name="Rectangle 28">
                <a:extLst>
                  <a:ext uri="{FF2B5EF4-FFF2-40B4-BE49-F238E27FC236}">
                    <a16:creationId xmlns:a16="http://schemas.microsoft.com/office/drawing/2014/main" id="{CBFB587B-8B3E-EA49-98D3-56953E11E79B}"/>
                  </a:ext>
                </a:extLst>
              </p:cNvPr>
              <p:cNvSpPr/>
              <p:nvPr/>
            </p:nvSpPr>
            <p:spPr>
              <a:xfrm>
                <a:off x="18398688" y="5921126"/>
                <a:ext cx="479266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33" name="Group 32">
              <a:extLst>
                <a:ext uri="{FF2B5EF4-FFF2-40B4-BE49-F238E27FC236}">
                  <a16:creationId xmlns:a16="http://schemas.microsoft.com/office/drawing/2014/main" id="{764B8838-4971-674C-80CB-5C5B7AC9B2CE}"/>
                </a:ext>
              </a:extLst>
            </p:cNvPr>
            <p:cNvGrpSpPr/>
            <p:nvPr/>
          </p:nvGrpSpPr>
          <p:grpSpPr>
            <a:xfrm>
              <a:off x="7232470" y="8164763"/>
              <a:ext cx="4792662" cy="2261068"/>
              <a:chOff x="18398688" y="5921126"/>
              <a:chExt cx="4792662" cy="2261068"/>
            </a:xfrm>
          </p:grpSpPr>
          <p:sp>
            <p:nvSpPr>
              <p:cNvPr id="34" name="TextBox 33">
                <a:extLst>
                  <a:ext uri="{FF2B5EF4-FFF2-40B4-BE49-F238E27FC236}">
                    <a16:creationId xmlns:a16="http://schemas.microsoft.com/office/drawing/2014/main" id="{A4736211-F2EA-8F4B-B077-1C24FC861A58}"/>
                  </a:ext>
                </a:extLst>
              </p:cNvPr>
              <p:cNvSpPr txBox="1"/>
              <p:nvPr/>
            </p:nvSpPr>
            <p:spPr>
              <a:xfrm>
                <a:off x="18606523" y="6567457"/>
                <a:ext cx="4323892" cy="1614737"/>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35" name="Rectangle 34">
                <a:extLst>
                  <a:ext uri="{FF2B5EF4-FFF2-40B4-BE49-F238E27FC236}">
                    <a16:creationId xmlns:a16="http://schemas.microsoft.com/office/drawing/2014/main" id="{FB648A82-BEA5-DA47-88AB-32EB6EA48FDF}"/>
                  </a:ext>
                </a:extLst>
              </p:cNvPr>
              <p:cNvSpPr/>
              <p:nvPr/>
            </p:nvSpPr>
            <p:spPr>
              <a:xfrm>
                <a:off x="18398688" y="5921126"/>
                <a:ext cx="479266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36" name="Group 35">
              <a:extLst>
                <a:ext uri="{FF2B5EF4-FFF2-40B4-BE49-F238E27FC236}">
                  <a16:creationId xmlns:a16="http://schemas.microsoft.com/office/drawing/2014/main" id="{BDD57219-FE63-364B-9F54-A13F0E02B6C8}"/>
                </a:ext>
              </a:extLst>
            </p:cNvPr>
            <p:cNvGrpSpPr/>
            <p:nvPr/>
          </p:nvGrpSpPr>
          <p:grpSpPr>
            <a:xfrm>
              <a:off x="12352515" y="9558601"/>
              <a:ext cx="4792662" cy="2261068"/>
              <a:chOff x="18398688" y="5921126"/>
              <a:chExt cx="4792662" cy="2261068"/>
            </a:xfrm>
          </p:grpSpPr>
          <p:sp>
            <p:nvSpPr>
              <p:cNvPr id="37" name="TextBox 36">
                <a:extLst>
                  <a:ext uri="{FF2B5EF4-FFF2-40B4-BE49-F238E27FC236}">
                    <a16:creationId xmlns:a16="http://schemas.microsoft.com/office/drawing/2014/main" id="{18306604-9515-8844-9B23-0A11F50C9DBB}"/>
                  </a:ext>
                </a:extLst>
              </p:cNvPr>
              <p:cNvSpPr txBox="1"/>
              <p:nvPr/>
            </p:nvSpPr>
            <p:spPr>
              <a:xfrm>
                <a:off x="18606523" y="6567457"/>
                <a:ext cx="4323892" cy="1614737"/>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38" name="Rectangle 37">
                <a:extLst>
                  <a:ext uri="{FF2B5EF4-FFF2-40B4-BE49-F238E27FC236}">
                    <a16:creationId xmlns:a16="http://schemas.microsoft.com/office/drawing/2014/main" id="{50E62D35-D369-5342-8176-DB600A4BE81A}"/>
                  </a:ext>
                </a:extLst>
              </p:cNvPr>
              <p:cNvSpPr/>
              <p:nvPr/>
            </p:nvSpPr>
            <p:spPr>
              <a:xfrm>
                <a:off x="18398688" y="5921126"/>
                <a:ext cx="479266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39" name="Group 38">
              <a:extLst>
                <a:ext uri="{FF2B5EF4-FFF2-40B4-BE49-F238E27FC236}">
                  <a16:creationId xmlns:a16="http://schemas.microsoft.com/office/drawing/2014/main" id="{370687FC-9AB7-6A42-BB0D-E8767F4CD2E4}"/>
                </a:ext>
              </a:extLst>
            </p:cNvPr>
            <p:cNvGrpSpPr/>
            <p:nvPr/>
          </p:nvGrpSpPr>
          <p:grpSpPr>
            <a:xfrm>
              <a:off x="17466989" y="2432118"/>
              <a:ext cx="4792662" cy="2261068"/>
              <a:chOff x="18398688" y="5921126"/>
              <a:chExt cx="4792662" cy="2261068"/>
            </a:xfrm>
          </p:grpSpPr>
          <p:sp>
            <p:nvSpPr>
              <p:cNvPr id="40" name="TextBox 39">
                <a:extLst>
                  <a:ext uri="{FF2B5EF4-FFF2-40B4-BE49-F238E27FC236}">
                    <a16:creationId xmlns:a16="http://schemas.microsoft.com/office/drawing/2014/main" id="{7A6213FE-2E64-6B43-9D7F-854803FF4C5A}"/>
                  </a:ext>
                </a:extLst>
              </p:cNvPr>
              <p:cNvSpPr txBox="1"/>
              <p:nvPr/>
            </p:nvSpPr>
            <p:spPr>
              <a:xfrm>
                <a:off x="18606523" y="6567457"/>
                <a:ext cx="4323892" cy="1614737"/>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1" name="Rectangle 40">
                <a:extLst>
                  <a:ext uri="{FF2B5EF4-FFF2-40B4-BE49-F238E27FC236}">
                    <a16:creationId xmlns:a16="http://schemas.microsoft.com/office/drawing/2014/main" id="{1A68DA64-0E84-E24A-A96F-162BC38C4DA9}"/>
                  </a:ext>
                </a:extLst>
              </p:cNvPr>
              <p:cNvSpPr/>
              <p:nvPr/>
            </p:nvSpPr>
            <p:spPr>
              <a:xfrm>
                <a:off x="18398688" y="5921126"/>
                <a:ext cx="4792662"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4" name="Group 3">
              <a:extLst>
                <a:ext uri="{FF2B5EF4-FFF2-40B4-BE49-F238E27FC236}">
                  <a16:creationId xmlns:a16="http://schemas.microsoft.com/office/drawing/2014/main" id="{204C6EBA-AAD5-294C-8F96-565EFB3DE4D4}"/>
                </a:ext>
              </a:extLst>
            </p:cNvPr>
            <p:cNvGrpSpPr/>
            <p:nvPr/>
          </p:nvGrpSpPr>
          <p:grpSpPr>
            <a:xfrm>
              <a:off x="11926150" y="3602183"/>
              <a:ext cx="7877474" cy="7882790"/>
              <a:chOff x="2682875" y="3813175"/>
              <a:chExt cx="2351088" cy="2352675"/>
            </a:xfrm>
          </p:grpSpPr>
          <p:sp>
            <p:nvSpPr>
              <p:cNvPr id="46" name="Freeform 1">
                <a:extLst>
                  <a:ext uri="{FF2B5EF4-FFF2-40B4-BE49-F238E27FC236}">
                    <a16:creationId xmlns:a16="http://schemas.microsoft.com/office/drawing/2014/main" id="{58F59A5A-C3D3-BA44-B596-BE8CF9E71B83}"/>
                  </a:ext>
                </a:extLst>
              </p:cNvPr>
              <p:cNvSpPr>
                <a:spLocks noChangeArrowheads="1"/>
              </p:cNvSpPr>
              <p:nvPr/>
            </p:nvSpPr>
            <p:spPr bwMode="auto">
              <a:xfrm>
                <a:off x="4076700" y="5208588"/>
                <a:ext cx="957263" cy="957262"/>
              </a:xfrm>
              <a:custGeom>
                <a:avLst/>
                <a:gdLst>
                  <a:gd name="T0" fmla="*/ 469 w 2657"/>
                  <a:gd name="T1" fmla="*/ 0 h 2657"/>
                  <a:gd name="T2" fmla="*/ 469 w 2657"/>
                  <a:gd name="T3" fmla="*/ 0 h 2657"/>
                  <a:gd name="T4" fmla="*/ 2562 w 2657"/>
                  <a:gd name="T5" fmla="*/ 2125 h 2657"/>
                  <a:gd name="T6" fmla="*/ 2594 w 2657"/>
                  <a:gd name="T7" fmla="*/ 2312 h 2657"/>
                  <a:gd name="T8" fmla="*/ 2312 w 2657"/>
                  <a:gd name="T9" fmla="*/ 2594 h 2657"/>
                  <a:gd name="T10" fmla="*/ 2094 w 2657"/>
                  <a:gd name="T11" fmla="*/ 2594 h 2657"/>
                  <a:gd name="T12" fmla="*/ 0 w 2657"/>
                  <a:gd name="T13" fmla="*/ 469 h 2657"/>
                  <a:gd name="T14" fmla="*/ 469 w 2657"/>
                  <a:gd name="T15" fmla="*/ 0 h 26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57" h="2657">
                    <a:moveTo>
                      <a:pt x="469" y="0"/>
                    </a:moveTo>
                    <a:lnTo>
                      <a:pt x="469" y="0"/>
                    </a:lnTo>
                    <a:cubicBezTo>
                      <a:pt x="2562" y="2125"/>
                      <a:pt x="2562" y="2125"/>
                      <a:pt x="2562" y="2125"/>
                    </a:cubicBezTo>
                    <a:cubicBezTo>
                      <a:pt x="2625" y="2156"/>
                      <a:pt x="2656" y="2250"/>
                      <a:pt x="2594" y="2312"/>
                    </a:cubicBezTo>
                    <a:cubicBezTo>
                      <a:pt x="2312" y="2594"/>
                      <a:pt x="2312" y="2594"/>
                      <a:pt x="2312" y="2594"/>
                    </a:cubicBezTo>
                    <a:cubicBezTo>
                      <a:pt x="2250" y="2656"/>
                      <a:pt x="2156" y="2656"/>
                      <a:pt x="2094" y="2594"/>
                    </a:cubicBezTo>
                    <a:cubicBezTo>
                      <a:pt x="0" y="469"/>
                      <a:pt x="0" y="469"/>
                      <a:pt x="0" y="469"/>
                    </a:cubicBezTo>
                    <a:lnTo>
                      <a:pt x="469" y="0"/>
                    </a:ln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2">
                <a:extLst>
                  <a:ext uri="{FF2B5EF4-FFF2-40B4-BE49-F238E27FC236}">
                    <a16:creationId xmlns:a16="http://schemas.microsoft.com/office/drawing/2014/main" id="{E6EEB9A8-EC1A-CA40-9053-4332D325CE91}"/>
                  </a:ext>
                </a:extLst>
              </p:cNvPr>
              <p:cNvSpPr>
                <a:spLocks noChangeArrowheads="1"/>
              </p:cNvSpPr>
              <p:nvPr/>
            </p:nvSpPr>
            <p:spPr bwMode="auto">
              <a:xfrm>
                <a:off x="3952875" y="5084763"/>
                <a:ext cx="258763" cy="258762"/>
              </a:xfrm>
              <a:custGeom>
                <a:avLst/>
                <a:gdLst>
                  <a:gd name="T0" fmla="*/ 281 w 720"/>
                  <a:gd name="T1" fmla="*/ 0 h 720"/>
                  <a:gd name="T2" fmla="*/ 0 w 720"/>
                  <a:gd name="T3" fmla="*/ 281 h 720"/>
                  <a:gd name="T4" fmla="*/ 438 w 720"/>
                  <a:gd name="T5" fmla="*/ 719 h 720"/>
                  <a:gd name="T6" fmla="*/ 719 w 720"/>
                  <a:gd name="T7" fmla="*/ 438 h 720"/>
                  <a:gd name="T8" fmla="*/ 281 w 720"/>
                  <a:gd name="T9" fmla="*/ 0 h 720"/>
                </a:gdLst>
                <a:ahLst/>
                <a:cxnLst>
                  <a:cxn ang="0">
                    <a:pos x="T0" y="T1"/>
                  </a:cxn>
                  <a:cxn ang="0">
                    <a:pos x="T2" y="T3"/>
                  </a:cxn>
                  <a:cxn ang="0">
                    <a:pos x="T4" y="T5"/>
                  </a:cxn>
                  <a:cxn ang="0">
                    <a:pos x="T6" y="T7"/>
                  </a:cxn>
                  <a:cxn ang="0">
                    <a:pos x="T8" y="T9"/>
                  </a:cxn>
                </a:cxnLst>
                <a:rect l="0" t="0" r="r" b="b"/>
                <a:pathLst>
                  <a:path w="720" h="720">
                    <a:moveTo>
                      <a:pt x="281" y="0"/>
                    </a:moveTo>
                    <a:lnTo>
                      <a:pt x="0" y="281"/>
                    </a:lnTo>
                    <a:lnTo>
                      <a:pt x="438" y="719"/>
                    </a:lnTo>
                    <a:lnTo>
                      <a:pt x="719" y="438"/>
                    </a:lnTo>
                    <a:lnTo>
                      <a:pt x="281" y="0"/>
                    </a:lnTo>
                  </a:path>
                </a:pathLst>
              </a:custGeom>
              <a:solidFill>
                <a:schemeClr val="bg1">
                  <a:lumMod val="50000"/>
                  <a:alpha val="76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3">
                <a:extLst>
                  <a:ext uri="{FF2B5EF4-FFF2-40B4-BE49-F238E27FC236}">
                    <a16:creationId xmlns:a16="http://schemas.microsoft.com/office/drawing/2014/main" id="{6A8084F3-628B-534E-9955-806CD0A9336D}"/>
                  </a:ext>
                </a:extLst>
              </p:cNvPr>
              <p:cNvSpPr>
                <a:spLocks noChangeArrowheads="1"/>
              </p:cNvSpPr>
              <p:nvPr/>
            </p:nvSpPr>
            <p:spPr bwMode="auto">
              <a:xfrm>
                <a:off x="2682875" y="3813175"/>
                <a:ext cx="1698625" cy="1698625"/>
              </a:xfrm>
              <a:custGeom>
                <a:avLst/>
                <a:gdLst>
                  <a:gd name="T0" fmla="*/ 3874 w 4719"/>
                  <a:gd name="T1" fmla="*/ 844 h 4719"/>
                  <a:gd name="T2" fmla="*/ 3874 w 4719"/>
                  <a:gd name="T3" fmla="*/ 844 h 4719"/>
                  <a:gd name="T4" fmla="*/ 812 w 4719"/>
                  <a:gd name="T5" fmla="*/ 844 h 4719"/>
                  <a:gd name="T6" fmla="*/ 812 w 4719"/>
                  <a:gd name="T7" fmla="*/ 3874 h 4719"/>
                  <a:gd name="T8" fmla="*/ 3874 w 4719"/>
                  <a:gd name="T9" fmla="*/ 3874 h 4719"/>
                  <a:gd name="T10" fmla="*/ 3874 w 4719"/>
                  <a:gd name="T11" fmla="*/ 844 h 4719"/>
                  <a:gd name="T12" fmla="*/ 3624 w 4719"/>
                  <a:gd name="T13" fmla="*/ 3624 h 4719"/>
                  <a:gd name="T14" fmla="*/ 3624 w 4719"/>
                  <a:gd name="T15" fmla="*/ 3624 h 4719"/>
                  <a:gd name="T16" fmla="*/ 1062 w 4719"/>
                  <a:gd name="T17" fmla="*/ 3624 h 4719"/>
                  <a:gd name="T18" fmla="*/ 1062 w 4719"/>
                  <a:gd name="T19" fmla="*/ 1094 h 4719"/>
                  <a:gd name="T20" fmla="*/ 3624 w 4719"/>
                  <a:gd name="T21" fmla="*/ 1094 h 4719"/>
                  <a:gd name="T22" fmla="*/ 3624 w 4719"/>
                  <a:gd name="T23" fmla="*/ 3624 h 4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19" h="4719">
                    <a:moveTo>
                      <a:pt x="3874" y="844"/>
                    </a:moveTo>
                    <a:lnTo>
                      <a:pt x="3874" y="844"/>
                    </a:lnTo>
                    <a:cubicBezTo>
                      <a:pt x="3031" y="0"/>
                      <a:pt x="1656" y="0"/>
                      <a:pt x="812" y="844"/>
                    </a:cubicBezTo>
                    <a:cubicBezTo>
                      <a:pt x="0" y="1687"/>
                      <a:pt x="0" y="3031"/>
                      <a:pt x="812" y="3874"/>
                    </a:cubicBezTo>
                    <a:cubicBezTo>
                      <a:pt x="1656" y="4718"/>
                      <a:pt x="3031" y="4718"/>
                      <a:pt x="3874" y="3874"/>
                    </a:cubicBezTo>
                    <a:cubicBezTo>
                      <a:pt x="4718" y="3031"/>
                      <a:pt x="4718" y="1687"/>
                      <a:pt x="3874" y="844"/>
                    </a:cubicBezTo>
                    <a:close/>
                    <a:moveTo>
                      <a:pt x="3624" y="3624"/>
                    </a:moveTo>
                    <a:lnTo>
                      <a:pt x="3624" y="3624"/>
                    </a:lnTo>
                    <a:cubicBezTo>
                      <a:pt x="2906" y="4343"/>
                      <a:pt x="1781" y="4343"/>
                      <a:pt x="1062" y="3624"/>
                    </a:cubicBezTo>
                    <a:cubicBezTo>
                      <a:pt x="375" y="2937"/>
                      <a:pt x="375" y="1781"/>
                      <a:pt x="1062" y="1094"/>
                    </a:cubicBezTo>
                    <a:cubicBezTo>
                      <a:pt x="1781" y="375"/>
                      <a:pt x="2906" y="375"/>
                      <a:pt x="3624" y="1094"/>
                    </a:cubicBezTo>
                    <a:cubicBezTo>
                      <a:pt x="4311" y="1781"/>
                      <a:pt x="4311" y="2937"/>
                      <a:pt x="3624" y="3624"/>
                    </a:cubicBezTo>
                    <a:close/>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3" name="CuadroTexto 350">
            <a:extLst>
              <a:ext uri="{FF2B5EF4-FFF2-40B4-BE49-F238E27FC236}">
                <a16:creationId xmlns:a16="http://schemas.microsoft.com/office/drawing/2014/main" id="{517D4A0C-E9EA-D840-B00A-E143CC4DFF1F}"/>
              </a:ext>
            </a:extLst>
          </p:cNvPr>
          <p:cNvSpPr txBox="1"/>
          <p:nvPr/>
        </p:nvSpPr>
        <p:spPr>
          <a:xfrm>
            <a:off x="9522108" y="1022190"/>
            <a:ext cx="5333511"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Real Estate</a:t>
            </a:r>
          </a:p>
        </p:txBody>
      </p:sp>
    </p:spTree>
    <p:extLst>
      <p:ext uri="{BB962C8B-B14F-4D97-AF65-F5344CB8AC3E}">
        <p14:creationId xmlns:p14="http://schemas.microsoft.com/office/powerpoint/2010/main" val="61584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DC8D6C-FF4F-CA4C-B5A2-6B226B54303F}"/>
              </a:ext>
            </a:extLst>
          </p:cNvPr>
          <p:cNvSpPr/>
          <p:nvPr/>
        </p:nvSpPr>
        <p:spPr>
          <a:xfrm>
            <a:off x="7992668" y="3762306"/>
            <a:ext cx="14384229" cy="1781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38F1427-B3C3-2249-AA3E-F7F70B7F7A82}"/>
              </a:ext>
            </a:extLst>
          </p:cNvPr>
          <p:cNvSpPr/>
          <p:nvPr/>
        </p:nvSpPr>
        <p:spPr>
          <a:xfrm>
            <a:off x="9838508" y="6103247"/>
            <a:ext cx="12538389" cy="1781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BA3E725-22E2-4245-AE76-29831C9657CF}"/>
              </a:ext>
            </a:extLst>
          </p:cNvPr>
          <p:cNvSpPr/>
          <p:nvPr/>
        </p:nvSpPr>
        <p:spPr>
          <a:xfrm>
            <a:off x="9838508" y="8420275"/>
            <a:ext cx="12538389" cy="1781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EE464D9-E12F-E34D-A1DC-C7412247D1E2}"/>
              </a:ext>
            </a:extLst>
          </p:cNvPr>
          <p:cNvSpPr/>
          <p:nvPr/>
        </p:nvSpPr>
        <p:spPr>
          <a:xfrm>
            <a:off x="7992668" y="10723951"/>
            <a:ext cx="14384229" cy="1781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D977783-3C8C-EA41-BF13-FBABFD68817B}"/>
              </a:ext>
            </a:extLst>
          </p:cNvPr>
          <p:cNvSpPr/>
          <p:nvPr/>
        </p:nvSpPr>
        <p:spPr>
          <a:xfrm>
            <a:off x="6927878" y="3588210"/>
            <a:ext cx="2129580" cy="212958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6C253343-FFF9-024C-A3BD-14A812203DD8}"/>
              </a:ext>
            </a:extLst>
          </p:cNvPr>
          <p:cNvSpPr/>
          <p:nvPr/>
        </p:nvSpPr>
        <p:spPr>
          <a:xfrm>
            <a:off x="9155689" y="5952444"/>
            <a:ext cx="2129580" cy="212958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5BCDB68-2064-784E-83C0-63C4BEB2622F}"/>
              </a:ext>
            </a:extLst>
          </p:cNvPr>
          <p:cNvSpPr/>
          <p:nvPr/>
        </p:nvSpPr>
        <p:spPr>
          <a:xfrm>
            <a:off x="9155689" y="8246179"/>
            <a:ext cx="2129580" cy="212958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020CD55-245E-A149-AD31-C2F3E462EC21}"/>
              </a:ext>
            </a:extLst>
          </p:cNvPr>
          <p:cNvSpPr/>
          <p:nvPr/>
        </p:nvSpPr>
        <p:spPr>
          <a:xfrm>
            <a:off x="6927878" y="10549855"/>
            <a:ext cx="2129580" cy="212958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E5F261F-A4BE-BB4B-BFD2-E3AA03E31F3A}"/>
              </a:ext>
            </a:extLst>
          </p:cNvPr>
          <p:cNvSpPr/>
          <p:nvPr/>
        </p:nvSpPr>
        <p:spPr>
          <a:xfrm>
            <a:off x="2000753" y="5459986"/>
            <a:ext cx="5459520" cy="54595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3FDBDBE-AA36-FC44-A440-B0BE00B0B29D}"/>
              </a:ext>
            </a:extLst>
          </p:cNvPr>
          <p:cNvGrpSpPr/>
          <p:nvPr/>
        </p:nvGrpSpPr>
        <p:grpSpPr>
          <a:xfrm>
            <a:off x="3713369" y="7105208"/>
            <a:ext cx="2034288" cy="1953632"/>
            <a:chOff x="5554663" y="1819275"/>
            <a:chExt cx="360363" cy="346075"/>
          </a:xfrm>
          <a:solidFill>
            <a:schemeClr val="bg1"/>
          </a:solidFill>
        </p:grpSpPr>
        <p:sp>
          <p:nvSpPr>
            <p:cNvPr id="54" name="Freeform 65">
              <a:extLst>
                <a:ext uri="{FF2B5EF4-FFF2-40B4-BE49-F238E27FC236}">
                  <a16:creationId xmlns:a16="http://schemas.microsoft.com/office/drawing/2014/main" id="{F169BA89-1E54-E042-9CB4-B07C1F61B75D}"/>
                </a:ext>
              </a:extLst>
            </p:cNvPr>
            <p:cNvSpPr>
              <a:spLocks/>
            </p:cNvSpPr>
            <p:nvPr/>
          </p:nvSpPr>
          <p:spPr bwMode="auto">
            <a:xfrm>
              <a:off x="5788025" y="1833563"/>
              <a:ext cx="82550" cy="82550"/>
            </a:xfrm>
            <a:custGeom>
              <a:avLst/>
              <a:gdLst>
                <a:gd name="T0" fmla="*/ 19 w 22"/>
                <a:gd name="T1" fmla="*/ 21 h 22"/>
                <a:gd name="T2" fmla="*/ 20 w 22"/>
                <a:gd name="T3" fmla="*/ 22 h 22"/>
                <a:gd name="T4" fmla="*/ 22 w 22"/>
                <a:gd name="T5" fmla="*/ 20 h 22"/>
                <a:gd name="T6" fmla="*/ 22 w 22"/>
                <a:gd name="T7" fmla="*/ 2 h 22"/>
                <a:gd name="T8" fmla="*/ 20 w 22"/>
                <a:gd name="T9" fmla="*/ 0 h 22"/>
                <a:gd name="T10" fmla="*/ 2 w 22"/>
                <a:gd name="T11" fmla="*/ 0 h 22"/>
                <a:gd name="T12" fmla="*/ 0 w 22"/>
                <a:gd name="T13" fmla="*/ 1 h 22"/>
                <a:gd name="T14" fmla="*/ 1 w 22"/>
                <a:gd name="T15" fmla="*/ 3 h 22"/>
                <a:gd name="T16" fmla="*/ 19 w 22"/>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9" y="21"/>
                  </a:moveTo>
                  <a:cubicBezTo>
                    <a:pt x="19" y="22"/>
                    <a:pt x="19" y="22"/>
                    <a:pt x="20" y="22"/>
                  </a:cubicBezTo>
                  <a:cubicBezTo>
                    <a:pt x="21" y="22"/>
                    <a:pt x="22" y="21"/>
                    <a:pt x="22" y="20"/>
                  </a:cubicBezTo>
                  <a:cubicBezTo>
                    <a:pt x="22" y="2"/>
                    <a:pt x="22" y="2"/>
                    <a:pt x="22" y="2"/>
                  </a:cubicBezTo>
                  <a:cubicBezTo>
                    <a:pt x="22" y="1"/>
                    <a:pt x="21" y="0"/>
                    <a:pt x="20" y="0"/>
                  </a:cubicBezTo>
                  <a:cubicBezTo>
                    <a:pt x="2" y="0"/>
                    <a:pt x="2" y="0"/>
                    <a:pt x="2" y="0"/>
                  </a:cubicBezTo>
                  <a:cubicBezTo>
                    <a:pt x="1" y="0"/>
                    <a:pt x="0" y="1"/>
                    <a:pt x="0" y="1"/>
                  </a:cubicBezTo>
                  <a:cubicBezTo>
                    <a:pt x="0" y="2"/>
                    <a:pt x="0" y="3"/>
                    <a:pt x="1" y="3"/>
                  </a:cubicBezTo>
                  <a:lnTo>
                    <a:pt x="19"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66">
              <a:extLst>
                <a:ext uri="{FF2B5EF4-FFF2-40B4-BE49-F238E27FC236}">
                  <a16:creationId xmlns:a16="http://schemas.microsoft.com/office/drawing/2014/main" id="{F4DEEAD0-4739-A34F-90E6-45578CF8FF8A}"/>
                </a:ext>
              </a:extLst>
            </p:cNvPr>
            <p:cNvSpPr>
              <a:spLocks/>
            </p:cNvSpPr>
            <p:nvPr/>
          </p:nvSpPr>
          <p:spPr bwMode="auto">
            <a:xfrm>
              <a:off x="5600700" y="1860550"/>
              <a:ext cx="269875" cy="304800"/>
            </a:xfrm>
            <a:custGeom>
              <a:avLst/>
              <a:gdLst>
                <a:gd name="T0" fmla="*/ 0 w 170"/>
                <a:gd name="T1" fmla="*/ 85 h 192"/>
                <a:gd name="T2" fmla="*/ 0 w 170"/>
                <a:gd name="T3" fmla="*/ 192 h 192"/>
                <a:gd name="T4" fmla="*/ 66 w 170"/>
                <a:gd name="T5" fmla="*/ 192 h 192"/>
                <a:gd name="T6" fmla="*/ 66 w 170"/>
                <a:gd name="T7" fmla="*/ 125 h 192"/>
                <a:gd name="T8" fmla="*/ 104 w 170"/>
                <a:gd name="T9" fmla="*/ 125 h 192"/>
                <a:gd name="T10" fmla="*/ 104 w 170"/>
                <a:gd name="T11" fmla="*/ 192 h 192"/>
                <a:gd name="T12" fmla="*/ 170 w 170"/>
                <a:gd name="T13" fmla="*/ 192 h 192"/>
                <a:gd name="T14" fmla="*/ 170 w 170"/>
                <a:gd name="T15" fmla="*/ 85 h 192"/>
                <a:gd name="T16" fmla="*/ 85 w 170"/>
                <a:gd name="T17" fmla="*/ 0 h 192"/>
                <a:gd name="T18" fmla="*/ 0 w 170"/>
                <a:gd name="T19" fmla="*/ 8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92">
                  <a:moveTo>
                    <a:pt x="0" y="85"/>
                  </a:moveTo>
                  <a:lnTo>
                    <a:pt x="0" y="192"/>
                  </a:lnTo>
                  <a:lnTo>
                    <a:pt x="66" y="192"/>
                  </a:lnTo>
                  <a:lnTo>
                    <a:pt x="66" y="125"/>
                  </a:lnTo>
                  <a:lnTo>
                    <a:pt x="104" y="125"/>
                  </a:lnTo>
                  <a:lnTo>
                    <a:pt x="104" y="192"/>
                  </a:lnTo>
                  <a:lnTo>
                    <a:pt x="170" y="192"/>
                  </a:lnTo>
                  <a:lnTo>
                    <a:pt x="170" y="85"/>
                  </a:lnTo>
                  <a:lnTo>
                    <a:pt x="85"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67">
              <a:extLst>
                <a:ext uri="{FF2B5EF4-FFF2-40B4-BE49-F238E27FC236}">
                  <a16:creationId xmlns:a16="http://schemas.microsoft.com/office/drawing/2014/main" id="{5D55B362-01EF-9742-BA92-42B0A8258710}"/>
                </a:ext>
              </a:extLst>
            </p:cNvPr>
            <p:cNvSpPr>
              <a:spLocks/>
            </p:cNvSpPr>
            <p:nvPr/>
          </p:nvSpPr>
          <p:spPr bwMode="auto">
            <a:xfrm>
              <a:off x="5554663" y="1819275"/>
              <a:ext cx="360363" cy="187325"/>
            </a:xfrm>
            <a:custGeom>
              <a:avLst/>
              <a:gdLst>
                <a:gd name="T0" fmla="*/ 95 w 96"/>
                <a:gd name="T1" fmla="*/ 47 h 50"/>
                <a:gd name="T2" fmla="*/ 95 w 96"/>
                <a:gd name="T3" fmla="*/ 47 h 50"/>
                <a:gd name="T4" fmla="*/ 49 w 96"/>
                <a:gd name="T5" fmla="*/ 1 h 50"/>
                <a:gd name="T6" fmla="*/ 47 w 96"/>
                <a:gd name="T7" fmla="*/ 1 h 50"/>
                <a:gd name="T8" fmla="*/ 1 w 96"/>
                <a:gd name="T9" fmla="*/ 47 h 50"/>
                <a:gd name="T10" fmla="*/ 1 w 96"/>
                <a:gd name="T11" fmla="*/ 49 h 50"/>
                <a:gd name="T12" fmla="*/ 3 w 96"/>
                <a:gd name="T13" fmla="*/ 49 h 50"/>
                <a:gd name="T14" fmla="*/ 3 w 96"/>
                <a:gd name="T15" fmla="*/ 49 h 50"/>
                <a:gd name="T16" fmla="*/ 48 w 96"/>
                <a:gd name="T17" fmla="*/ 5 h 50"/>
                <a:gd name="T18" fmla="*/ 93 w 96"/>
                <a:gd name="T19" fmla="*/ 49 h 50"/>
                <a:gd name="T20" fmla="*/ 93 w 96"/>
                <a:gd name="T21" fmla="*/ 49 h 50"/>
                <a:gd name="T22" fmla="*/ 95 w 96"/>
                <a:gd name="T23" fmla="*/ 49 h 50"/>
                <a:gd name="T24" fmla="*/ 95 w 96"/>
                <a:gd name="T25" fmla="*/ 49 h 50"/>
                <a:gd name="T26" fmla="*/ 95 w 96"/>
                <a:gd name="T2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50">
                  <a:moveTo>
                    <a:pt x="95" y="47"/>
                  </a:moveTo>
                  <a:cubicBezTo>
                    <a:pt x="95" y="47"/>
                    <a:pt x="95" y="47"/>
                    <a:pt x="95" y="47"/>
                  </a:cubicBezTo>
                  <a:cubicBezTo>
                    <a:pt x="49" y="1"/>
                    <a:pt x="49" y="1"/>
                    <a:pt x="49" y="1"/>
                  </a:cubicBezTo>
                  <a:cubicBezTo>
                    <a:pt x="49" y="0"/>
                    <a:pt x="47" y="0"/>
                    <a:pt x="47" y="1"/>
                  </a:cubicBezTo>
                  <a:cubicBezTo>
                    <a:pt x="1" y="47"/>
                    <a:pt x="1" y="47"/>
                    <a:pt x="1" y="47"/>
                  </a:cubicBezTo>
                  <a:cubicBezTo>
                    <a:pt x="0" y="47"/>
                    <a:pt x="0" y="49"/>
                    <a:pt x="1" y="49"/>
                  </a:cubicBezTo>
                  <a:cubicBezTo>
                    <a:pt x="1" y="50"/>
                    <a:pt x="3" y="50"/>
                    <a:pt x="3" y="49"/>
                  </a:cubicBezTo>
                  <a:cubicBezTo>
                    <a:pt x="3" y="49"/>
                    <a:pt x="3" y="49"/>
                    <a:pt x="3" y="49"/>
                  </a:cubicBezTo>
                  <a:cubicBezTo>
                    <a:pt x="48" y="5"/>
                    <a:pt x="48" y="5"/>
                    <a:pt x="48" y="5"/>
                  </a:cubicBezTo>
                  <a:cubicBezTo>
                    <a:pt x="93" y="49"/>
                    <a:pt x="93" y="49"/>
                    <a:pt x="93" y="49"/>
                  </a:cubicBezTo>
                  <a:cubicBezTo>
                    <a:pt x="93" y="49"/>
                    <a:pt x="93" y="49"/>
                    <a:pt x="93" y="49"/>
                  </a:cubicBezTo>
                  <a:cubicBezTo>
                    <a:pt x="93" y="50"/>
                    <a:pt x="95" y="50"/>
                    <a:pt x="95" y="49"/>
                  </a:cubicBezTo>
                  <a:cubicBezTo>
                    <a:pt x="95" y="49"/>
                    <a:pt x="95" y="49"/>
                    <a:pt x="95" y="49"/>
                  </a:cubicBezTo>
                  <a:cubicBezTo>
                    <a:pt x="96" y="49"/>
                    <a:pt x="96" y="48"/>
                    <a:pt x="95"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57" name="Group 56">
            <a:extLst>
              <a:ext uri="{FF2B5EF4-FFF2-40B4-BE49-F238E27FC236}">
                <a16:creationId xmlns:a16="http://schemas.microsoft.com/office/drawing/2014/main" id="{F4B1A2BA-40F4-A146-9459-8538A108EB65}"/>
              </a:ext>
            </a:extLst>
          </p:cNvPr>
          <p:cNvGrpSpPr/>
          <p:nvPr/>
        </p:nvGrpSpPr>
        <p:grpSpPr>
          <a:xfrm>
            <a:off x="9819703" y="6505097"/>
            <a:ext cx="845352" cy="1019738"/>
            <a:chOff x="3456359" y="5293440"/>
            <a:chExt cx="308881" cy="372600"/>
          </a:xfrm>
          <a:solidFill>
            <a:schemeClr val="bg1"/>
          </a:solidFill>
        </p:grpSpPr>
        <p:sp>
          <p:nvSpPr>
            <p:cNvPr id="58" name="Freeform: Shape 197">
              <a:extLst>
                <a:ext uri="{FF2B5EF4-FFF2-40B4-BE49-F238E27FC236}">
                  <a16:creationId xmlns:a16="http://schemas.microsoft.com/office/drawing/2014/main" id="{B4BD39ED-EA30-0C41-8986-6CD5400F86D5}"/>
                </a:ext>
              </a:extLst>
            </p:cNvPr>
            <p:cNvSpPr/>
            <p:nvPr/>
          </p:nvSpPr>
          <p:spPr>
            <a:xfrm>
              <a:off x="3456359" y="5293440"/>
              <a:ext cx="280080" cy="117000"/>
            </a:xfrm>
            <a:custGeom>
              <a:avLst/>
              <a:gdLst/>
              <a:ahLst/>
              <a:cxnLst>
                <a:cxn ang="3cd4">
                  <a:pos x="hc" y="t"/>
                </a:cxn>
                <a:cxn ang="cd2">
                  <a:pos x="l" y="vc"/>
                </a:cxn>
                <a:cxn ang="cd4">
                  <a:pos x="hc" y="b"/>
                </a:cxn>
                <a:cxn ang="0">
                  <a:pos x="r" y="vc"/>
                </a:cxn>
              </a:cxnLst>
              <a:rect l="l" t="t" r="r" b="b"/>
              <a:pathLst>
                <a:path w="779" h="326">
                  <a:moveTo>
                    <a:pt x="44" y="321"/>
                  </a:moveTo>
                  <a:lnTo>
                    <a:pt x="390" y="60"/>
                  </a:lnTo>
                  <a:lnTo>
                    <a:pt x="735" y="321"/>
                  </a:lnTo>
                  <a:cubicBezTo>
                    <a:pt x="740" y="325"/>
                    <a:pt x="746" y="326"/>
                    <a:pt x="751" y="326"/>
                  </a:cubicBezTo>
                  <a:cubicBezTo>
                    <a:pt x="760" y="326"/>
                    <a:pt x="768" y="322"/>
                    <a:pt x="774" y="316"/>
                  </a:cubicBezTo>
                  <a:cubicBezTo>
                    <a:pt x="783" y="304"/>
                    <a:pt x="780" y="286"/>
                    <a:pt x="768" y="277"/>
                  </a:cubicBezTo>
                  <a:lnTo>
                    <a:pt x="406" y="5"/>
                  </a:lnTo>
                  <a:cubicBezTo>
                    <a:pt x="396" y="-2"/>
                    <a:pt x="382" y="-2"/>
                    <a:pt x="374" y="5"/>
                  </a:cubicBezTo>
                  <a:lnTo>
                    <a:pt x="11" y="277"/>
                  </a:lnTo>
                  <a:cubicBezTo>
                    <a:pt x="-1" y="286"/>
                    <a:pt x="-4" y="304"/>
                    <a:pt x="5" y="316"/>
                  </a:cubicBezTo>
                  <a:cubicBezTo>
                    <a:pt x="15" y="328"/>
                    <a:pt x="32" y="329"/>
                    <a:pt x="44" y="32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9" name="Freeform: Shape 198">
              <a:extLst>
                <a:ext uri="{FF2B5EF4-FFF2-40B4-BE49-F238E27FC236}">
                  <a16:creationId xmlns:a16="http://schemas.microsoft.com/office/drawing/2014/main" id="{712B0052-6BBC-4340-80C5-51609D331DED}"/>
                </a:ext>
              </a:extLst>
            </p:cNvPr>
            <p:cNvSpPr/>
            <p:nvPr/>
          </p:nvSpPr>
          <p:spPr>
            <a:xfrm>
              <a:off x="3456720" y="5334840"/>
              <a:ext cx="308520" cy="331200"/>
            </a:xfrm>
            <a:custGeom>
              <a:avLst/>
              <a:gdLst/>
              <a:ahLst/>
              <a:cxnLst>
                <a:cxn ang="3cd4">
                  <a:pos x="hc" y="t"/>
                </a:cxn>
                <a:cxn ang="cd2">
                  <a:pos x="l" y="vc"/>
                </a:cxn>
                <a:cxn ang="cd4">
                  <a:pos x="hc" y="b"/>
                </a:cxn>
                <a:cxn ang="0">
                  <a:pos x="r" y="vc"/>
                </a:cxn>
              </a:cxnLst>
              <a:rect l="l" t="t" r="r" b="b"/>
              <a:pathLst>
                <a:path w="858" h="921">
                  <a:moveTo>
                    <a:pt x="564" y="641"/>
                  </a:moveTo>
                  <a:cubicBezTo>
                    <a:pt x="566" y="638"/>
                    <a:pt x="569" y="635"/>
                    <a:pt x="571" y="633"/>
                  </a:cubicBezTo>
                  <a:cubicBezTo>
                    <a:pt x="573" y="630"/>
                    <a:pt x="577" y="628"/>
                    <a:pt x="578" y="626"/>
                  </a:cubicBezTo>
                  <a:lnTo>
                    <a:pt x="793" y="841"/>
                  </a:lnTo>
                  <a:lnTo>
                    <a:pt x="778" y="856"/>
                  </a:lnTo>
                  <a:close/>
                  <a:moveTo>
                    <a:pt x="415" y="644"/>
                  </a:moveTo>
                  <a:cubicBezTo>
                    <a:pt x="369" y="644"/>
                    <a:pt x="328" y="626"/>
                    <a:pt x="297" y="595"/>
                  </a:cubicBezTo>
                  <a:cubicBezTo>
                    <a:pt x="232" y="530"/>
                    <a:pt x="232" y="423"/>
                    <a:pt x="297" y="358"/>
                  </a:cubicBezTo>
                  <a:cubicBezTo>
                    <a:pt x="328" y="327"/>
                    <a:pt x="369" y="309"/>
                    <a:pt x="415" y="309"/>
                  </a:cubicBezTo>
                  <a:cubicBezTo>
                    <a:pt x="459" y="309"/>
                    <a:pt x="501" y="327"/>
                    <a:pt x="532" y="358"/>
                  </a:cubicBezTo>
                  <a:cubicBezTo>
                    <a:pt x="597" y="423"/>
                    <a:pt x="597" y="530"/>
                    <a:pt x="532" y="595"/>
                  </a:cubicBezTo>
                  <a:cubicBezTo>
                    <a:pt x="501" y="626"/>
                    <a:pt x="459" y="644"/>
                    <a:pt x="415" y="644"/>
                  </a:cubicBezTo>
                  <a:close/>
                  <a:moveTo>
                    <a:pt x="54" y="314"/>
                  </a:moveTo>
                  <a:lnTo>
                    <a:pt x="390" y="60"/>
                  </a:lnTo>
                  <a:lnTo>
                    <a:pt x="725" y="314"/>
                  </a:lnTo>
                  <a:lnTo>
                    <a:pt x="725" y="696"/>
                  </a:lnTo>
                  <a:lnTo>
                    <a:pt x="611" y="580"/>
                  </a:lnTo>
                  <a:cubicBezTo>
                    <a:pt x="654" y="498"/>
                    <a:pt x="642" y="390"/>
                    <a:pt x="571" y="320"/>
                  </a:cubicBezTo>
                  <a:cubicBezTo>
                    <a:pt x="529" y="278"/>
                    <a:pt x="475" y="256"/>
                    <a:pt x="415" y="256"/>
                  </a:cubicBezTo>
                  <a:cubicBezTo>
                    <a:pt x="356" y="256"/>
                    <a:pt x="300" y="278"/>
                    <a:pt x="259" y="320"/>
                  </a:cubicBezTo>
                  <a:cubicBezTo>
                    <a:pt x="173" y="407"/>
                    <a:pt x="173" y="548"/>
                    <a:pt x="259" y="633"/>
                  </a:cubicBezTo>
                  <a:cubicBezTo>
                    <a:pt x="300" y="675"/>
                    <a:pt x="356" y="699"/>
                    <a:pt x="415" y="699"/>
                  </a:cubicBezTo>
                  <a:cubicBezTo>
                    <a:pt x="451" y="699"/>
                    <a:pt x="487" y="689"/>
                    <a:pt x="519" y="672"/>
                  </a:cubicBezTo>
                  <a:lnTo>
                    <a:pt x="578" y="733"/>
                  </a:lnTo>
                  <a:lnTo>
                    <a:pt x="54" y="733"/>
                  </a:lnTo>
                  <a:close/>
                  <a:moveTo>
                    <a:pt x="851" y="821"/>
                  </a:moveTo>
                  <a:lnTo>
                    <a:pt x="778" y="749"/>
                  </a:lnTo>
                  <a:lnTo>
                    <a:pt x="778" y="299"/>
                  </a:lnTo>
                  <a:cubicBezTo>
                    <a:pt x="778" y="291"/>
                    <a:pt x="775" y="283"/>
                    <a:pt x="768" y="278"/>
                  </a:cubicBezTo>
                  <a:lnTo>
                    <a:pt x="406" y="4"/>
                  </a:lnTo>
                  <a:cubicBezTo>
                    <a:pt x="396" y="-1"/>
                    <a:pt x="382" y="-1"/>
                    <a:pt x="374" y="4"/>
                  </a:cubicBezTo>
                  <a:lnTo>
                    <a:pt x="11" y="278"/>
                  </a:lnTo>
                  <a:cubicBezTo>
                    <a:pt x="4" y="283"/>
                    <a:pt x="0" y="291"/>
                    <a:pt x="0" y="299"/>
                  </a:cubicBezTo>
                  <a:lnTo>
                    <a:pt x="0" y="759"/>
                  </a:lnTo>
                  <a:cubicBezTo>
                    <a:pt x="0" y="774"/>
                    <a:pt x="12" y="786"/>
                    <a:pt x="27" y="786"/>
                  </a:cubicBezTo>
                  <a:lnTo>
                    <a:pt x="633" y="786"/>
                  </a:lnTo>
                  <a:lnTo>
                    <a:pt x="759" y="913"/>
                  </a:lnTo>
                  <a:cubicBezTo>
                    <a:pt x="764" y="918"/>
                    <a:pt x="771" y="921"/>
                    <a:pt x="778" y="921"/>
                  </a:cubicBezTo>
                  <a:cubicBezTo>
                    <a:pt x="785" y="921"/>
                    <a:pt x="792" y="918"/>
                    <a:pt x="797" y="913"/>
                  </a:cubicBezTo>
                  <a:lnTo>
                    <a:pt x="851" y="860"/>
                  </a:lnTo>
                  <a:cubicBezTo>
                    <a:pt x="861" y="848"/>
                    <a:pt x="861" y="832"/>
                    <a:pt x="851" y="82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0" name="Freeform: Shape 199">
              <a:extLst>
                <a:ext uri="{FF2B5EF4-FFF2-40B4-BE49-F238E27FC236}">
                  <a16:creationId xmlns:a16="http://schemas.microsoft.com/office/drawing/2014/main" id="{64DE6D82-E8BC-1048-863F-011A423BFC58}"/>
                </a:ext>
              </a:extLst>
            </p:cNvPr>
            <p:cNvSpPr/>
            <p:nvPr/>
          </p:nvSpPr>
          <p:spPr>
            <a:xfrm>
              <a:off x="3565800" y="5527080"/>
              <a:ext cx="79920" cy="31680"/>
            </a:xfrm>
            <a:custGeom>
              <a:avLst/>
              <a:gdLst/>
              <a:ahLst/>
              <a:cxnLst>
                <a:cxn ang="3cd4">
                  <a:pos x="hc" y="t"/>
                </a:cxn>
                <a:cxn ang="cd2">
                  <a:pos x="l" y="vc"/>
                </a:cxn>
                <a:cxn ang="cd4">
                  <a:pos x="hc" y="b"/>
                </a:cxn>
                <a:cxn ang="0">
                  <a:pos x="r" y="vc"/>
                </a:cxn>
              </a:cxnLst>
              <a:rect l="l" t="t" r="r" b="b"/>
              <a:pathLst>
                <a:path w="223" h="89">
                  <a:moveTo>
                    <a:pt x="215" y="8"/>
                  </a:moveTo>
                  <a:cubicBezTo>
                    <a:pt x="203" y="-3"/>
                    <a:pt x="187" y="-3"/>
                    <a:pt x="176" y="8"/>
                  </a:cubicBezTo>
                  <a:cubicBezTo>
                    <a:pt x="139" y="45"/>
                    <a:pt x="82" y="45"/>
                    <a:pt x="46" y="8"/>
                  </a:cubicBezTo>
                  <a:cubicBezTo>
                    <a:pt x="34" y="-3"/>
                    <a:pt x="18" y="-3"/>
                    <a:pt x="8" y="8"/>
                  </a:cubicBezTo>
                  <a:cubicBezTo>
                    <a:pt x="-3" y="18"/>
                    <a:pt x="-3" y="36"/>
                    <a:pt x="8" y="46"/>
                  </a:cubicBezTo>
                  <a:cubicBezTo>
                    <a:pt x="36" y="74"/>
                    <a:pt x="73" y="89"/>
                    <a:pt x="111" y="89"/>
                  </a:cubicBezTo>
                  <a:cubicBezTo>
                    <a:pt x="148" y="89"/>
                    <a:pt x="185" y="74"/>
                    <a:pt x="215" y="46"/>
                  </a:cubicBezTo>
                  <a:cubicBezTo>
                    <a:pt x="225" y="36"/>
                    <a:pt x="225" y="18"/>
                    <a:pt x="215" y="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61" name="Group 60">
            <a:extLst>
              <a:ext uri="{FF2B5EF4-FFF2-40B4-BE49-F238E27FC236}">
                <a16:creationId xmlns:a16="http://schemas.microsoft.com/office/drawing/2014/main" id="{21C77B20-A13D-1547-BB86-984C25EA5AB1}"/>
              </a:ext>
            </a:extLst>
          </p:cNvPr>
          <p:cNvGrpSpPr/>
          <p:nvPr/>
        </p:nvGrpSpPr>
        <p:grpSpPr>
          <a:xfrm>
            <a:off x="9892745" y="8777947"/>
            <a:ext cx="766530" cy="1066044"/>
            <a:chOff x="4772880" y="5285160"/>
            <a:chExt cx="280080" cy="389520"/>
          </a:xfrm>
          <a:solidFill>
            <a:schemeClr val="bg1"/>
          </a:solidFill>
        </p:grpSpPr>
        <p:sp>
          <p:nvSpPr>
            <p:cNvPr id="62" name="Freeform: Shape 201">
              <a:extLst>
                <a:ext uri="{FF2B5EF4-FFF2-40B4-BE49-F238E27FC236}">
                  <a16:creationId xmlns:a16="http://schemas.microsoft.com/office/drawing/2014/main" id="{04AB76BB-B10F-B54A-9E60-9282B662FE28}"/>
                </a:ext>
              </a:extLst>
            </p:cNvPr>
            <p:cNvSpPr/>
            <p:nvPr/>
          </p:nvSpPr>
          <p:spPr>
            <a:xfrm>
              <a:off x="4772880" y="5326920"/>
              <a:ext cx="279360" cy="282960"/>
            </a:xfrm>
            <a:custGeom>
              <a:avLst/>
              <a:gdLst/>
              <a:ahLst/>
              <a:cxnLst>
                <a:cxn ang="3cd4">
                  <a:pos x="hc" y="t"/>
                </a:cxn>
                <a:cxn ang="cd2">
                  <a:pos x="l" y="vc"/>
                </a:cxn>
                <a:cxn ang="cd4">
                  <a:pos x="hc" y="b"/>
                </a:cxn>
                <a:cxn ang="0">
                  <a:pos x="r" y="vc"/>
                </a:cxn>
              </a:cxnLst>
              <a:rect l="l" t="t" r="r" b="b"/>
              <a:pathLst>
                <a:path w="777" h="787">
                  <a:moveTo>
                    <a:pt x="724" y="732"/>
                  </a:moveTo>
                  <a:lnTo>
                    <a:pt x="487" y="732"/>
                  </a:lnTo>
                  <a:lnTo>
                    <a:pt x="487" y="509"/>
                  </a:lnTo>
                  <a:cubicBezTo>
                    <a:pt x="487" y="494"/>
                    <a:pt x="476" y="482"/>
                    <a:pt x="461" y="482"/>
                  </a:cubicBezTo>
                  <a:lnTo>
                    <a:pt x="317" y="482"/>
                  </a:lnTo>
                  <a:cubicBezTo>
                    <a:pt x="302" y="482"/>
                    <a:pt x="290" y="494"/>
                    <a:pt x="290" y="509"/>
                  </a:cubicBezTo>
                  <a:lnTo>
                    <a:pt x="290" y="732"/>
                  </a:lnTo>
                  <a:lnTo>
                    <a:pt x="53" y="732"/>
                  </a:lnTo>
                  <a:lnTo>
                    <a:pt x="53" y="313"/>
                  </a:lnTo>
                  <a:lnTo>
                    <a:pt x="388" y="60"/>
                  </a:lnTo>
                  <a:lnTo>
                    <a:pt x="724" y="313"/>
                  </a:lnTo>
                  <a:close/>
                  <a:moveTo>
                    <a:pt x="432" y="732"/>
                  </a:moveTo>
                  <a:lnTo>
                    <a:pt x="345" y="732"/>
                  </a:lnTo>
                  <a:lnTo>
                    <a:pt x="345" y="537"/>
                  </a:lnTo>
                  <a:lnTo>
                    <a:pt x="432" y="537"/>
                  </a:lnTo>
                  <a:close/>
                  <a:moveTo>
                    <a:pt x="767" y="278"/>
                  </a:moveTo>
                  <a:lnTo>
                    <a:pt x="404" y="5"/>
                  </a:lnTo>
                  <a:cubicBezTo>
                    <a:pt x="395" y="-2"/>
                    <a:pt x="382" y="-2"/>
                    <a:pt x="372" y="5"/>
                  </a:cubicBezTo>
                  <a:lnTo>
                    <a:pt x="10" y="278"/>
                  </a:lnTo>
                  <a:cubicBezTo>
                    <a:pt x="3" y="284"/>
                    <a:pt x="0" y="291"/>
                    <a:pt x="0" y="300"/>
                  </a:cubicBezTo>
                  <a:lnTo>
                    <a:pt x="0" y="759"/>
                  </a:lnTo>
                  <a:cubicBezTo>
                    <a:pt x="0" y="774"/>
                    <a:pt x="12" y="787"/>
                    <a:pt x="26" y="787"/>
                  </a:cubicBezTo>
                  <a:lnTo>
                    <a:pt x="750" y="787"/>
                  </a:lnTo>
                  <a:cubicBezTo>
                    <a:pt x="766" y="787"/>
                    <a:pt x="777" y="774"/>
                    <a:pt x="777" y="759"/>
                  </a:cubicBezTo>
                  <a:lnTo>
                    <a:pt x="777" y="300"/>
                  </a:lnTo>
                  <a:cubicBezTo>
                    <a:pt x="777" y="291"/>
                    <a:pt x="774" y="284"/>
                    <a:pt x="767" y="27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3" name="Freeform: Shape 202">
              <a:extLst>
                <a:ext uri="{FF2B5EF4-FFF2-40B4-BE49-F238E27FC236}">
                  <a16:creationId xmlns:a16="http://schemas.microsoft.com/office/drawing/2014/main" id="{3566C747-BDD5-DC4F-BDB1-6C053AEBFEC5}"/>
                </a:ext>
              </a:extLst>
            </p:cNvPr>
            <p:cNvSpPr/>
            <p:nvPr/>
          </p:nvSpPr>
          <p:spPr>
            <a:xfrm>
              <a:off x="4772880" y="5285160"/>
              <a:ext cx="280080" cy="117720"/>
            </a:xfrm>
            <a:custGeom>
              <a:avLst/>
              <a:gdLst/>
              <a:ahLst/>
              <a:cxnLst>
                <a:cxn ang="3cd4">
                  <a:pos x="hc" y="t"/>
                </a:cxn>
                <a:cxn ang="cd2">
                  <a:pos x="l" y="vc"/>
                </a:cxn>
                <a:cxn ang="cd4">
                  <a:pos x="hc" y="b"/>
                </a:cxn>
                <a:cxn ang="0">
                  <a:pos x="r" y="vc"/>
                </a:cxn>
              </a:cxnLst>
              <a:rect l="l" t="t" r="r" b="b"/>
              <a:pathLst>
                <a:path w="779" h="328">
                  <a:moveTo>
                    <a:pt x="44" y="323"/>
                  </a:moveTo>
                  <a:lnTo>
                    <a:pt x="389" y="62"/>
                  </a:lnTo>
                  <a:lnTo>
                    <a:pt x="735" y="323"/>
                  </a:lnTo>
                  <a:cubicBezTo>
                    <a:pt x="740" y="326"/>
                    <a:pt x="746" y="327"/>
                    <a:pt x="751" y="327"/>
                  </a:cubicBezTo>
                  <a:cubicBezTo>
                    <a:pt x="759" y="327"/>
                    <a:pt x="768" y="324"/>
                    <a:pt x="774" y="317"/>
                  </a:cubicBezTo>
                  <a:cubicBezTo>
                    <a:pt x="783" y="305"/>
                    <a:pt x="780" y="288"/>
                    <a:pt x="768" y="279"/>
                  </a:cubicBezTo>
                  <a:lnTo>
                    <a:pt x="405" y="6"/>
                  </a:lnTo>
                  <a:cubicBezTo>
                    <a:pt x="396" y="-2"/>
                    <a:pt x="383" y="-2"/>
                    <a:pt x="373" y="6"/>
                  </a:cubicBezTo>
                  <a:lnTo>
                    <a:pt x="11" y="279"/>
                  </a:lnTo>
                  <a:cubicBezTo>
                    <a:pt x="-1" y="288"/>
                    <a:pt x="-3" y="305"/>
                    <a:pt x="6" y="317"/>
                  </a:cubicBezTo>
                  <a:cubicBezTo>
                    <a:pt x="14" y="328"/>
                    <a:pt x="32" y="332"/>
                    <a:pt x="44" y="32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4" name="Freeform: Shape 203">
              <a:extLst>
                <a:ext uri="{FF2B5EF4-FFF2-40B4-BE49-F238E27FC236}">
                  <a16:creationId xmlns:a16="http://schemas.microsoft.com/office/drawing/2014/main" id="{544DAB4C-2DCF-E648-9E30-C7533D22CCA9}"/>
                </a:ext>
              </a:extLst>
            </p:cNvPr>
            <p:cNvSpPr/>
            <p:nvPr/>
          </p:nvSpPr>
          <p:spPr>
            <a:xfrm>
              <a:off x="4782960" y="5615640"/>
              <a:ext cx="259560" cy="59040"/>
            </a:xfrm>
            <a:custGeom>
              <a:avLst/>
              <a:gdLst/>
              <a:ahLst/>
              <a:cxnLst>
                <a:cxn ang="3cd4">
                  <a:pos x="hc" y="t"/>
                </a:cxn>
                <a:cxn ang="cd2">
                  <a:pos x="l" y="vc"/>
                </a:cxn>
                <a:cxn ang="cd4">
                  <a:pos x="hc" y="b"/>
                </a:cxn>
                <a:cxn ang="0">
                  <a:pos x="r" y="vc"/>
                </a:cxn>
              </a:cxnLst>
              <a:rect l="l" t="t" r="r" b="b"/>
              <a:pathLst>
                <a:path w="722" h="165">
                  <a:moveTo>
                    <a:pt x="657" y="8"/>
                  </a:moveTo>
                  <a:cubicBezTo>
                    <a:pt x="647" y="-3"/>
                    <a:pt x="631" y="-3"/>
                    <a:pt x="619" y="8"/>
                  </a:cubicBezTo>
                  <a:cubicBezTo>
                    <a:pt x="608" y="18"/>
                    <a:pt x="608" y="36"/>
                    <a:pt x="619" y="46"/>
                  </a:cubicBezTo>
                  <a:lnTo>
                    <a:pt x="629" y="55"/>
                  </a:lnTo>
                  <a:lnTo>
                    <a:pt x="92" y="55"/>
                  </a:lnTo>
                  <a:lnTo>
                    <a:pt x="101" y="46"/>
                  </a:lnTo>
                  <a:cubicBezTo>
                    <a:pt x="112" y="36"/>
                    <a:pt x="112" y="18"/>
                    <a:pt x="101" y="8"/>
                  </a:cubicBezTo>
                  <a:cubicBezTo>
                    <a:pt x="91" y="-3"/>
                    <a:pt x="74" y="-3"/>
                    <a:pt x="63" y="8"/>
                  </a:cubicBezTo>
                  <a:lnTo>
                    <a:pt x="7" y="64"/>
                  </a:lnTo>
                  <a:cubicBezTo>
                    <a:pt x="-2" y="74"/>
                    <a:pt x="-2" y="90"/>
                    <a:pt x="7" y="101"/>
                  </a:cubicBezTo>
                  <a:lnTo>
                    <a:pt x="63" y="157"/>
                  </a:lnTo>
                  <a:cubicBezTo>
                    <a:pt x="68" y="163"/>
                    <a:pt x="75" y="165"/>
                    <a:pt x="83" y="165"/>
                  </a:cubicBezTo>
                  <a:cubicBezTo>
                    <a:pt x="89" y="165"/>
                    <a:pt x="96" y="163"/>
                    <a:pt x="101" y="157"/>
                  </a:cubicBezTo>
                  <a:cubicBezTo>
                    <a:pt x="112" y="146"/>
                    <a:pt x="112" y="129"/>
                    <a:pt x="101" y="118"/>
                  </a:cubicBezTo>
                  <a:lnTo>
                    <a:pt x="92" y="110"/>
                  </a:lnTo>
                  <a:lnTo>
                    <a:pt x="629" y="110"/>
                  </a:lnTo>
                  <a:lnTo>
                    <a:pt x="619" y="118"/>
                  </a:lnTo>
                  <a:cubicBezTo>
                    <a:pt x="608" y="129"/>
                    <a:pt x="608" y="146"/>
                    <a:pt x="619" y="157"/>
                  </a:cubicBezTo>
                  <a:cubicBezTo>
                    <a:pt x="625" y="163"/>
                    <a:pt x="632" y="165"/>
                    <a:pt x="639" y="165"/>
                  </a:cubicBezTo>
                  <a:cubicBezTo>
                    <a:pt x="646" y="165"/>
                    <a:pt x="653" y="163"/>
                    <a:pt x="657" y="157"/>
                  </a:cubicBezTo>
                  <a:lnTo>
                    <a:pt x="714" y="101"/>
                  </a:lnTo>
                  <a:cubicBezTo>
                    <a:pt x="724" y="90"/>
                    <a:pt x="724" y="74"/>
                    <a:pt x="714" y="6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65" name="Group 64">
            <a:extLst>
              <a:ext uri="{FF2B5EF4-FFF2-40B4-BE49-F238E27FC236}">
                <a16:creationId xmlns:a16="http://schemas.microsoft.com/office/drawing/2014/main" id="{E43D4A61-5CBA-8149-BAE0-FB4695CAFC67}"/>
              </a:ext>
            </a:extLst>
          </p:cNvPr>
          <p:cNvGrpSpPr/>
          <p:nvPr/>
        </p:nvGrpSpPr>
        <p:grpSpPr>
          <a:xfrm>
            <a:off x="7528705" y="4056832"/>
            <a:ext cx="883776" cy="1059148"/>
            <a:chOff x="1529280" y="5248800"/>
            <a:chExt cx="322920" cy="387000"/>
          </a:xfrm>
          <a:solidFill>
            <a:schemeClr val="bg1"/>
          </a:solidFill>
        </p:grpSpPr>
        <p:sp>
          <p:nvSpPr>
            <p:cNvPr id="66" name="Freeform: Shape 205">
              <a:extLst>
                <a:ext uri="{FF2B5EF4-FFF2-40B4-BE49-F238E27FC236}">
                  <a16:creationId xmlns:a16="http://schemas.microsoft.com/office/drawing/2014/main" id="{522EB94D-C53F-304B-8C75-6E692A83F95C}"/>
                </a:ext>
              </a:extLst>
            </p:cNvPr>
            <p:cNvSpPr/>
            <p:nvPr/>
          </p:nvSpPr>
          <p:spPr>
            <a:xfrm>
              <a:off x="1699200" y="5289480"/>
              <a:ext cx="153000" cy="346320"/>
            </a:xfrm>
            <a:custGeom>
              <a:avLst/>
              <a:gdLst/>
              <a:ahLst/>
              <a:cxnLst>
                <a:cxn ang="3cd4">
                  <a:pos x="hc" y="t"/>
                </a:cxn>
                <a:cxn ang="cd2">
                  <a:pos x="l" y="vc"/>
                </a:cxn>
                <a:cxn ang="cd4">
                  <a:pos x="hc" y="b"/>
                </a:cxn>
                <a:cxn ang="0">
                  <a:pos x="r" y="vc"/>
                </a:cxn>
              </a:cxnLst>
              <a:rect l="l" t="t" r="r" b="b"/>
              <a:pathLst>
                <a:path w="426" h="963">
                  <a:moveTo>
                    <a:pt x="372" y="910"/>
                  </a:moveTo>
                  <a:lnTo>
                    <a:pt x="54" y="910"/>
                  </a:lnTo>
                  <a:lnTo>
                    <a:pt x="54" y="195"/>
                  </a:lnTo>
                  <a:lnTo>
                    <a:pt x="214" y="63"/>
                  </a:lnTo>
                  <a:lnTo>
                    <a:pt x="372" y="195"/>
                  </a:lnTo>
                  <a:close/>
                  <a:moveTo>
                    <a:pt x="417" y="162"/>
                  </a:moveTo>
                  <a:lnTo>
                    <a:pt x="230" y="7"/>
                  </a:lnTo>
                  <a:cubicBezTo>
                    <a:pt x="221" y="-2"/>
                    <a:pt x="206" y="-2"/>
                    <a:pt x="196" y="7"/>
                  </a:cubicBezTo>
                  <a:lnTo>
                    <a:pt x="9" y="162"/>
                  </a:lnTo>
                  <a:cubicBezTo>
                    <a:pt x="3" y="167"/>
                    <a:pt x="0" y="174"/>
                    <a:pt x="0" y="183"/>
                  </a:cubicBezTo>
                  <a:lnTo>
                    <a:pt x="0" y="937"/>
                  </a:lnTo>
                  <a:cubicBezTo>
                    <a:pt x="0" y="951"/>
                    <a:pt x="12" y="963"/>
                    <a:pt x="27" y="963"/>
                  </a:cubicBezTo>
                  <a:lnTo>
                    <a:pt x="400" y="963"/>
                  </a:lnTo>
                  <a:cubicBezTo>
                    <a:pt x="415" y="963"/>
                    <a:pt x="426" y="951"/>
                    <a:pt x="426" y="937"/>
                  </a:cubicBezTo>
                  <a:lnTo>
                    <a:pt x="426" y="183"/>
                  </a:lnTo>
                  <a:cubicBezTo>
                    <a:pt x="426" y="174"/>
                    <a:pt x="422" y="167"/>
                    <a:pt x="417" y="16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7" name="Freeform: Shape 206">
              <a:extLst>
                <a:ext uri="{FF2B5EF4-FFF2-40B4-BE49-F238E27FC236}">
                  <a16:creationId xmlns:a16="http://schemas.microsoft.com/office/drawing/2014/main" id="{98830428-E2C9-3B44-99C3-B21E58570118}"/>
                </a:ext>
              </a:extLst>
            </p:cNvPr>
            <p:cNvSpPr/>
            <p:nvPr/>
          </p:nvSpPr>
          <p:spPr>
            <a:xfrm>
              <a:off x="1699200" y="5248800"/>
              <a:ext cx="153000" cy="75240"/>
            </a:xfrm>
            <a:custGeom>
              <a:avLst/>
              <a:gdLst/>
              <a:ahLst/>
              <a:cxnLst>
                <a:cxn ang="3cd4">
                  <a:pos x="hc" y="t"/>
                </a:cxn>
                <a:cxn ang="cd2">
                  <a:pos x="l" y="vc"/>
                </a:cxn>
                <a:cxn ang="cd4">
                  <a:pos x="hc" y="b"/>
                </a:cxn>
                <a:cxn ang="0">
                  <a:pos x="r" y="vc"/>
                </a:cxn>
              </a:cxnLst>
              <a:rect l="l" t="t" r="r" b="b"/>
              <a:pathLst>
                <a:path w="426" h="210">
                  <a:moveTo>
                    <a:pt x="26" y="210"/>
                  </a:moveTo>
                  <a:cubicBezTo>
                    <a:pt x="32" y="210"/>
                    <a:pt x="38" y="209"/>
                    <a:pt x="43" y="204"/>
                  </a:cubicBezTo>
                  <a:lnTo>
                    <a:pt x="213" y="64"/>
                  </a:lnTo>
                  <a:lnTo>
                    <a:pt x="381" y="204"/>
                  </a:lnTo>
                  <a:cubicBezTo>
                    <a:pt x="393" y="213"/>
                    <a:pt x="409" y="211"/>
                    <a:pt x="420" y="201"/>
                  </a:cubicBezTo>
                  <a:cubicBezTo>
                    <a:pt x="429" y="189"/>
                    <a:pt x="428" y="172"/>
                    <a:pt x="416" y="162"/>
                  </a:cubicBezTo>
                  <a:lnTo>
                    <a:pt x="229" y="7"/>
                  </a:lnTo>
                  <a:cubicBezTo>
                    <a:pt x="220" y="-2"/>
                    <a:pt x="205" y="-2"/>
                    <a:pt x="195" y="7"/>
                  </a:cubicBezTo>
                  <a:lnTo>
                    <a:pt x="8" y="162"/>
                  </a:lnTo>
                  <a:cubicBezTo>
                    <a:pt x="-2" y="172"/>
                    <a:pt x="-3" y="189"/>
                    <a:pt x="5" y="201"/>
                  </a:cubicBezTo>
                  <a:cubicBezTo>
                    <a:pt x="11" y="207"/>
                    <a:pt x="18" y="210"/>
                    <a:pt x="26" y="21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8" name="Freeform: Shape 207">
              <a:extLst>
                <a:ext uri="{FF2B5EF4-FFF2-40B4-BE49-F238E27FC236}">
                  <a16:creationId xmlns:a16="http://schemas.microsoft.com/office/drawing/2014/main" id="{3BC481EF-DD7F-9146-9B04-7AF8F5B2F385}"/>
                </a:ext>
              </a:extLst>
            </p:cNvPr>
            <p:cNvSpPr/>
            <p:nvPr/>
          </p:nvSpPr>
          <p:spPr>
            <a:xfrm>
              <a:off x="1529640" y="5401080"/>
              <a:ext cx="153360" cy="234360"/>
            </a:xfrm>
            <a:custGeom>
              <a:avLst/>
              <a:gdLst/>
              <a:ahLst/>
              <a:cxnLst>
                <a:cxn ang="3cd4">
                  <a:pos x="hc" y="t"/>
                </a:cxn>
                <a:cxn ang="cd2">
                  <a:pos x="l" y="vc"/>
                </a:cxn>
                <a:cxn ang="cd4">
                  <a:pos x="hc" y="b"/>
                </a:cxn>
                <a:cxn ang="0">
                  <a:pos x="r" y="vc"/>
                </a:cxn>
              </a:cxnLst>
              <a:rect l="l" t="t" r="r" b="b"/>
              <a:pathLst>
                <a:path w="427" h="652">
                  <a:moveTo>
                    <a:pt x="372" y="599"/>
                  </a:moveTo>
                  <a:lnTo>
                    <a:pt x="54" y="599"/>
                  </a:lnTo>
                  <a:lnTo>
                    <a:pt x="54" y="195"/>
                  </a:lnTo>
                  <a:lnTo>
                    <a:pt x="214" y="63"/>
                  </a:lnTo>
                  <a:lnTo>
                    <a:pt x="372" y="195"/>
                  </a:lnTo>
                  <a:close/>
                  <a:moveTo>
                    <a:pt x="417" y="162"/>
                  </a:moveTo>
                  <a:lnTo>
                    <a:pt x="230" y="6"/>
                  </a:lnTo>
                  <a:cubicBezTo>
                    <a:pt x="221" y="-2"/>
                    <a:pt x="206" y="-2"/>
                    <a:pt x="196" y="6"/>
                  </a:cubicBezTo>
                  <a:lnTo>
                    <a:pt x="9" y="162"/>
                  </a:lnTo>
                  <a:cubicBezTo>
                    <a:pt x="3" y="167"/>
                    <a:pt x="0" y="174"/>
                    <a:pt x="0" y="183"/>
                  </a:cubicBezTo>
                  <a:lnTo>
                    <a:pt x="0" y="626"/>
                  </a:lnTo>
                  <a:cubicBezTo>
                    <a:pt x="0" y="640"/>
                    <a:pt x="12" y="652"/>
                    <a:pt x="27" y="652"/>
                  </a:cubicBezTo>
                  <a:lnTo>
                    <a:pt x="399" y="652"/>
                  </a:lnTo>
                  <a:cubicBezTo>
                    <a:pt x="413" y="652"/>
                    <a:pt x="427" y="640"/>
                    <a:pt x="427" y="626"/>
                  </a:cubicBezTo>
                  <a:lnTo>
                    <a:pt x="427" y="183"/>
                  </a:lnTo>
                  <a:cubicBezTo>
                    <a:pt x="427" y="174"/>
                    <a:pt x="422" y="167"/>
                    <a:pt x="417" y="16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9" name="Freeform: Shape 208">
              <a:extLst>
                <a:ext uri="{FF2B5EF4-FFF2-40B4-BE49-F238E27FC236}">
                  <a16:creationId xmlns:a16="http://schemas.microsoft.com/office/drawing/2014/main" id="{3C5D677F-E375-674B-A378-D0A57EB06BCB}"/>
                </a:ext>
              </a:extLst>
            </p:cNvPr>
            <p:cNvSpPr/>
            <p:nvPr/>
          </p:nvSpPr>
          <p:spPr>
            <a:xfrm>
              <a:off x="1529280" y="5361120"/>
              <a:ext cx="153360" cy="74520"/>
            </a:xfrm>
            <a:custGeom>
              <a:avLst/>
              <a:gdLst/>
              <a:ahLst/>
              <a:cxnLst>
                <a:cxn ang="3cd4">
                  <a:pos x="hc" y="t"/>
                </a:cxn>
                <a:cxn ang="cd2">
                  <a:pos x="l" y="vc"/>
                </a:cxn>
                <a:cxn ang="cd4">
                  <a:pos x="hc" y="b"/>
                </a:cxn>
                <a:cxn ang="0">
                  <a:pos x="r" y="vc"/>
                </a:cxn>
              </a:cxnLst>
              <a:rect l="l" t="t" r="r" b="b"/>
              <a:pathLst>
                <a:path w="427" h="208">
                  <a:moveTo>
                    <a:pt x="45" y="202"/>
                  </a:moveTo>
                  <a:lnTo>
                    <a:pt x="214" y="61"/>
                  </a:lnTo>
                  <a:lnTo>
                    <a:pt x="382" y="202"/>
                  </a:lnTo>
                  <a:cubicBezTo>
                    <a:pt x="387" y="206"/>
                    <a:pt x="393" y="208"/>
                    <a:pt x="399" y="208"/>
                  </a:cubicBezTo>
                  <a:cubicBezTo>
                    <a:pt x="408" y="208"/>
                    <a:pt x="415" y="205"/>
                    <a:pt x="420" y="199"/>
                  </a:cubicBezTo>
                  <a:cubicBezTo>
                    <a:pt x="430" y="187"/>
                    <a:pt x="428" y="170"/>
                    <a:pt x="417" y="161"/>
                  </a:cubicBezTo>
                  <a:lnTo>
                    <a:pt x="230" y="5"/>
                  </a:lnTo>
                  <a:cubicBezTo>
                    <a:pt x="221" y="-2"/>
                    <a:pt x="206" y="-2"/>
                    <a:pt x="196" y="5"/>
                  </a:cubicBezTo>
                  <a:lnTo>
                    <a:pt x="9" y="161"/>
                  </a:lnTo>
                  <a:cubicBezTo>
                    <a:pt x="-2" y="170"/>
                    <a:pt x="-4" y="187"/>
                    <a:pt x="6" y="199"/>
                  </a:cubicBezTo>
                  <a:cubicBezTo>
                    <a:pt x="15" y="210"/>
                    <a:pt x="33" y="211"/>
                    <a:pt x="45" y="20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0" name="Freeform: Shape 209">
              <a:extLst>
                <a:ext uri="{FF2B5EF4-FFF2-40B4-BE49-F238E27FC236}">
                  <a16:creationId xmlns:a16="http://schemas.microsoft.com/office/drawing/2014/main" id="{64552FF9-5C93-BE4F-9470-A4B80AC13512}"/>
                </a:ext>
              </a:extLst>
            </p:cNvPr>
            <p:cNvSpPr/>
            <p:nvPr/>
          </p:nvSpPr>
          <p:spPr>
            <a:xfrm>
              <a:off x="1575360" y="5470560"/>
              <a:ext cx="61200" cy="113760"/>
            </a:xfrm>
            <a:custGeom>
              <a:avLst/>
              <a:gdLst/>
              <a:ahLst/>
              <a:cxnLst>
                <a:cxn ang="3cd4">
                  <a:pos x="hc" y="t"/>
                </a:cxn>
                <a:cxn ang="cd2">
                  <a:pos x="l" y="vc"/>
                </a:cxn>
                <a:cxn ang="cd4">
                  <a:pos x="hc" y="b"/>
                </a:cxn>
                <a:cxn ang="0">
                  <a:pos x="r" y="vc"/>
                </a:cxn>
              </a:cxnLst>
              <a:rect l="l" t="t" r="r" b="b"/>
              <a:pathLst>
                <a:path w="171" h="317">
                  <a:moveTo>
                    <a:pt x="57" y="27"/>
                  </a:moveTo>
                  <a:lnTo>
                    <a:pt x="57" y="228"/>
                  </a:lnTo>
                  <a:lnTo>
                    <a:pt x="45" y="215"/>
                  </a:lnTo>
                  <a:cubicBezTo>
                    <a:pt x="35" y="204"/>
                    <a:pt x="17" y="204"/>
                    <a:pt x="7" y="215"/>
                  </a:cubicBezTo>
                  <a:cubicBezTo>
                    <a:pt x="-2" y="225"/>
                    <a:pt x="-2" y="243"/>
                    <a:pt x="7" y="253"/>
                  </a:cubicBezTo>
                  <a:lnTo>
                    <a:pt x="61" y="307"/>
                  </a:lnTo>
                  <a:cubicBezTo>
                    <a:pt x="68" y="314"/>
                    <a:pt x="77" y="317"/>
                    <a:pt x="86" y="317"/>
                  </a:cubicBezTo>
                  <a:cubicBezTo>
                    <a:pt x="94" y="317"/>
                    <a:pt x="103" y="314"/>
                    <a:pt x="109" y="307"/>
                  </a:cubicBezTo>
                  <a:lnTo>
                    <a:pt x="163" y="253"/>
                  </a:lnTo>
                  <a:cubicBezTo>
                    <a:pt x="173" y="243"/>
                    <a:pt x="173" y="225"/>
                    <a:pt x="163" y="215"/>
                  </a:cubicBezTo>
                  <a:cubicBezTo>
                    <a:pt x="152" y="204"/>
                    <a:pt x="134" y="204"/>
                    <a:pt x="124" y="215"/>
                  </a:cubicBezTo>
                  <a:lnTo>
                    <a:pt x="112" y="228"/>
                  </a:lnTo>
                  <a:lnTo>
                    <a:pt x="112" y="27"/>
                  </a:lnTo>
                  <a:cubicBezTo>
                    <a:pt x="112" y="12"/>
                    <a:pt x="101" y="0"/>
                    <a:pt x="86" y="0"/>
                  </a:cubicBezTo>
                  <a:cubicBezTo>
                    <a:pt x="70" y="0"/>
                    <a:pt x="57" y="12"/>
                    <a:pt x="57" y="2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1" name="Freeform: Shape 210">
              <a:extLst>
                <a:ext uri="{FF2B5EF4-FFF2-40B4-BE49-F238E27FC236}">
                  <a16:creationId xmlns:a16="http://schemas.microsoft.com/office/drawing/2014/main" id="{A3030375-C091-1D42-A773-88554C843F93}"/>
                </a:ext>
              </a:extLst>
            </p:cNvPr>
            <p:cNvSpPr/>
            <p:nvPr/>
          </p:nvSpPr>
          <p:spPr>
            <a:xfrm>
              <a:off x="1744919" y="5452919"/>
              <a:ext cx="61200" cy="113760"/>
            </a:xfrm>
            <a:custGeom>
              <a:avLst/>
              <a:gdLst/>
              <a:ahLst/>
              <a:cxnLst>
                <a:cxn ang="3cd4">
                  <a:pos x="hc" y="t"/>
                </a:cxn>
                <a:cxn ang="cd2">
                  <a:pos x="l" y="vc"/>
                </a:cxn>
                <a:cxn ang="cd4">
                  <a:pos x="hc" y="b"/>
                </a:cxn>
                <a:cxn ang="0">
                  <a:pos x="r" y="vc"/>
                </a:cxn>
              </a:cxnLst>
              <a:rect l="l" t="t" r="r" b="b"/>
              <a:pathLst>
                <a:path w="171" h="317">
                  <a:moveTo>
                    <a:pt x="61" y="10"/>
                  </a:moveTo>
                  <a:lnTo>
                    <a:pt x="7" y="63"/>
                  </a:lnTo>
                  <a:cubicBezTo>
                    <a:pt x="-2" y="74"/>
                    <a:pt x="-2" y="91"/>
                    <a:pt x="7" y="102"/>
                  </a:cubicBezTo>
                  <a:cubicBezTo>
                    <a:pt x="17" y="112"/>
                    <a:pt x="35" y="112"/>
                    <a:pt x="46" y="102"/>
                  </a:cubicBezTo>
                  <a:lnTo>
                    <a:pt x="59" y="90"/>
                  </a:lnTo>
                  <a:lnTo>
                    <a:pt x="59" y="290"/>
                  </a:lnTo>
                  <a:cubicBezTo>
                    <a:pt x="59" y="305"/>
                    <a:pt x="70" y="317"/>
                    <a:pt x="86" y="317"/>
                  </a:cubicBezTo>
                  <a:cubicBezTo>
                    <a:pt x="100" y="317"/>
                    <a:pt x="112" y="305"/>
                    <a:pt x="112" y="290"/>
                  </a:cubicBezTo>
                  <a:lnTo>
                    <a:pt x="112" y="90"/>
                  </a:lnTo>
                  <a:lnTo>
                    <a:pt x="124" y="102"/>
                  </a:lnTo>
                  <a:cubicBezTo>
                    <a:pt x="130" y="107"/>
                    <a:pt x="137" y="110"/>
                    <a:pt x="143" y="110"/>
                  </a:cubicBezTo>
                  <a:cubicBezTo>
                    <a:pt x="151" y="110"/>
                    <a:pt x="158" y="107"/>
                    <a:pt x="163" y="102"/>
                  </a:cubicBezTo>
                  <a:cubicBezTo>
                    <a:pt x="173" y="91"/>
                    <a:pt x="173" y="74"/>
                    <a:pt x="163" y="63"/>
                  </a:cubicBezTo>
                  <a:lnTo>
                    <a:pt x="110" y="10"/>
                  </a:lnTo>
                  <a:cubicBezTo>
                    <a:pt x="96" y="-3"/>
                    <a:pt x="74" y="-3"/>
                    <a:pt x="61" y="1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72" name="Group 71">
            <a:extLst>
              <a:ext uri="{FF2B5EF4-FFF2-40B4-BE49-F238E27FC236}">
                <a16:creationId xmlns:a16="http://schemas.microsoft.com/office/drawing/2014/main" id="{A03122CA-4E9B-9041-82C6-C9789EFE3C92}"/>
              </a:ext>
            </a:extLst>
          </p:cNvPr>
          <p:cNvGrpSpPr/>
          <p:nvPr/>
        </p:nvGrpSpPr>
        <p:grpSpPr>
          <a:xfrm>
            <a:off x="7606448" y="11185566"/>
            <a:ext cx="772440" cy="858158"/>
            <a:chOff x="6115679" y="4664160"/>
            <a:chExt cx="282240" cy="313560"/>
          </a:xfrm>
          <a:solidFill>
            <a:schemeClr val="bg1"/>
          </a:solidFill>
        </p:grpSpPr>
        <p:sp>
          <p:nvSpPr>
            <p:cNvPr id="73" name="Freeform: Shape 214">
              <a:extLst>
                <a:ext uri="{FF2B5EF4-FFF2-40B4-BE49-F238E27FC236}">
                  <a16:creationId xmlns:a16="http://schemas.microsoft.com/office/drawing/2014/main" id="{80EC615C-5539-6146-90E1-B4195B8C0CFC}"/>
                </a:ext>
              </a:extLst>
            </p:cNvPr>
            <p:cNvSpPr/>
            <p:nvPr/>
          </p:nvSpPr>
          <p:spPr>
            <a:xfrm>
              <a:off x="6115679" y="4664160"/>
              <a:ext cx="282240" cy="313560"/>
            </a:xfrm>
            <a:custGeom>
              <a:avLst/>
              <a:gdLst/>
              <a:ahLst/>
              <a:cxnLst>
                <a:cxn ang="3cd4">
                  <a:pos x="hc" y="t"/>
                </a:cxn>
                <a:cxn ang="cd2">
                  <a:pos x="l" y="vc"/>
                </a:cxn>
                <a:cxn ang="cd4">
                  <a:pos x="hc" y="b"/>
                </a:cxn>
                <a:cxn ang="0">
                  <a:pos x="r" y="vc"/>
                </a:cxn>
              </a:cxnLst>
              <a:rect l="l" t="t" r="r" b="b"/>
              <a:pathLst>
                <a:path w="785" h="872">
                  <a:moveTo>
                    <a:pt x="730" y="819"/>
                  </a:moveTo>
                  <a:lnTo>
                    <a:pt x="55" y="819"/>
                  </a:lnTo>
                  <a:lnTo>
                    <a:pt x="55" y="197"/>
                  </a:lnTo>
                  <a:lnTo>
                    <a:pt x="393" y="56"/>
                  </a:lnTo>
                  <a:lnTo>
                    <a:pt x="730" y="197"/>
                  </a:lnTo>
                  <a:close/>
                  <a:moveTo>
                    <a:pt x="768" y="154"/>
                  </a:moveTo>
                  <a:lnTo>
                    <a:pt x="403" y="1"/>
                  </a:lnTo>
                  <a:cubicBezTo>
                    <a:pt x="397" y="0"/>
                    <a:pt x="390" y="0"/>
                    <a:pt x="382" y="1"/>
                  </a:cubicBezTo>
                  <a:lnTo>
                    <a:pt x="18" y="154"/>
                  </a:lnTo>
                  <a:cubicBezTo>
                    <a:pt x="8" y="157"/>
                    <a:pt x="0" y="167"/>
                    <a:pt x="0" y="178"/>
                  </a:cubicBezTo>
                  <a:lnTo>
                    <a:pt x="0" y="845"/>
                  </a:lnTo>
                  <a:cubicBezTo>
                    <a:pt x="0" y="860"/>
                    <a:pt x="14" y="872"/>
                    <a:pt x="28" y="872"/>
                  </a:cubicBezTo>
                  <a:lnTo>
                    <a:pt x="759" y="872"/>
                  </a:lnTo>
                  <a:cubicBezTo>
                    <a:pt x="773" y="872"/>
                    <a:pt x="785" y="860"/>
                    <a:pt x="785" y="845"/>
                  </a:cubicBezTo>
                  <a:lnTo>
                    <a:pt x="785" y="178"/>
                  </a:lnTo>
                  <a:cubicBezTo>
                    <a:pt x="785" y="167"/>
                    <a:pt x="778" y="157"/>
                    <a:pt x="768" y="15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4" name="Freeform: Shape 215">
              <a:extLst>
                <a:ext uri="{FF2B5EF4-FFF2-40B4-BE49-F238E27FC236}">
                  <a16:creationId xmlns:a16="http://schemas.microsoft.com/office/drawing/2014/main" id="{E0FADAA7-3E77-CD46-86DD-5D54B9B6CEF8}"/>
                </a:ext>
              </a:extLst>
            </p:cNvPr>
            <p:cNvSpPr/>
            <p:nvPr/>
          </p:nvSpPr>
          <p:spPr>
            <a:xfrm>
              <a:off x="6162840" y="4740120"/>
              <a:ext cx="188280" cy="114840"/>
            </a:xfrm>
            <a:custGeom>
              <a:avLst/>
              <a:gdLst/>
              <a:ahLst/>
              <a:cxnLst>
                <a:cxn ang="3cd4">
                  <a:pos x="hc" y="t"/>
                </a:cxn>
                <a:cxn ang="cd2">
                  <a:pos x="l" y="vc"/>
                </a:cxn>
                <a:cxn ang="cd4">
                  <a:pos x="hc" y="b"/>
                </a:cxn>
                <a:cxn ang="0">
                  <a:pos x="r" y="vc"/>
                </a:cxn>
              </a:cxnLst>
              <a:rect l="l" t="t" r="r" b="b"/>
              <a:pathLst>
                <a:path w="524" h="320">
                  <a:moveTo>
                    <a:pt x="123" y="159"/>
                  </a:moveTo>
                  <a:lnTo>
                    <a:pt x="8" y="273"/>
                  </a:lnTo>
                  <a:cubicBezTo>
                    <a:pt x="-3" y="285"/>
                    <a:pt x="-3" y="301"/>
                    <a:pt x="8" y="311"/>
                  </a:cubicBezTo>
                  <a:cubicBezTo>
                    <a:pt x="13" y="317"/>
                    <a:pt x="20" y="320"/>
                    <a:pt x="26" y="320"/>
                  </a:cubicBezTo>
                  <a:cubicBezTo>
                    <a:pt x="34" y="320"/>
                    <a:pt x="41" y="317"/>
                    <a:pt x="46" y="311"/>
                  </a:cubicBezTo>
                  <a:lnTo>
                    <a:pt x="161" y="197"/>
                  </a:lnTo>
                  <a:cubicBezTo>
                    <a:pt x="180" y="178"/>
                    <a:pt x="211" y="176"/>
                    <a:pt x="232" y="192"/>
                  </a:cubicBezTo>
                  <a:cubicBezTo>
                    <a:pt x="275" y="228"/>
                    <a:pt x="337" y="225"/>
                    <a:pt x="376" y="185"/>
                  </a:cubicBezTo>
                  <a:lnTo>
                    <a:pt x="469" y="92"/>
                  </a:lnTo>
                  <a:lnTo>
                    <a:pt x="469" y="123"/>
                  </a:lnTo>
                  <a:cubicBezTo>
                    <a:pt x="469" y="138"/>
                    <a:pt x="482" y="150"/>
                    <a:pt x="497" y="150"/>
                  </a:cubicBezTo>
                  <a:cubicBezTo>
                    <a:pt x="512" y="150"/>
                    <a:pt x="524" y="138"/>
                    <a:pt x="524" y="123"/>
                  </a:cubicBezTo>
                  <a:lnTo>
                    <a:pt x="524" y="26"/>
                  </a:lnTo>
                  <a:cubicBezTo>
                    <a:pt x="524" y="12"/>
                    <a:pt x="512" y="0"/>
                    <a:pt x="497" y="0"/>
                  </a:cubicBezTo>
                  <a:lnTo>
                    <a:pt x="401" y="0"/>
                  </a:lnTo>
                  <a:cubicBezTo>
                    <a:pt x="386" y="0"/>
                    <a:pt x="374" y="12"/>
                    <a:pt x="374" y="26"/>
                  </a:cubicBezTo>
                  <a:cubicBezTo>
                    <a:pt x="374" y="41"/>
                    <a:pt x="386" y="55"/>
                    <a:pt x="401" y="55"/>
                  </a:cubicBezTo>
                  <a:lnTo>
                    <a:pt x="430" y="55"/>
                  </a:lnTo>
                  <a:lnTo>
                    <a:pt x="337" y="148"/>
                  </a:lnTo>
                  <a:cubicBezTo>
                    <a:pt x="318" y="167"/>
                    <a:pt x="287" y="169"/>
                    <a:pt x="266" y="151"/>
                  </a:cubicBezTo>
                  <a:cubicBezTo>
                    <a:pt x="223" y="115"/>
                    <a:pt x="161" y="120"/>
                    <a:pt x="123" y="15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5" name="Freeform: Shape 216">
              <a:extLst>
                <a:ext uri="{FF2B5EF4-FFF2-40B4-BE49-F238E27FC236}">
                  <a16:creationId xmlns:a16="http://schemas.microsoft.com/office/drawing/2014/main" id="{EBC644EE-0C3E-9449-892A-AA840FC35233}"/>
                </a:ext>
              </a:extLst>
            </p:cNvPr>
            <p:cNvSpPr/>
            <p:nvPr/>
          </p:nvSpPr>
          <p:spPr>
            <a:xfrm>
              <a:off x="6148799" y="4864320"/>
              <a:ext cx="216360" cy="19080"/>
            </a:xfrm>
            <a:custGeom>
              <a:avLst/>
              <a:gdLst/>
              <a:ahLst/>
              <a:cxnLst>
                <a:cxn ang="3cd4">
                  <a:pos x="hc" y="t"/>
                </a:cxn>
                <a:cxn ang="cd2">
                  <a:pos x="l" y="vc"/>
                </a:cxn>
                <a:cxn ang="cd4">
                  <a:pos x="hc" y="b"/>
                </a:cxn>
                <a:cxn ang="0">
                  <a:pos x="r" y="vc"/>
                </a:cxn>
              </a:cxnLst>
              <a:rect l="l" t="t" r="r" b="b"/>
              <a:pathLst>
                <a:path w="602" h="54">
                  <a:moveTo>
                    <a:pt x="0" y="27"/>
                  </a:moveTo>
                  <a:cubicBezTo>
                    <a:pt x="0" y="42"/>
                    <a:pt x="12" y="54"/>
                    <a:pt x="27" y="54"/>
                  </a:cubicBezTo>
                  <a:lnTo>
                    <a:pt x="574" y="54"/>
                  </a:lnTo>
                  <a:cubicBezTo>
                    <a:pt x="590" y="54"/>
                    <a:pt x="602" y="42"/>
                    <a:pt x="602" y="27"/>
                  </a:cubicBezTo>
                  <a:cubicBezTo>
                    <a:pt x="602" y="12"/>
                    <a:pt x="590" y="0"/>
                    <a:pt x="574" y="0"/>
                  </a:cubicBezTo>
                  <a:lnTo>
                    <a:pt x="27" y="0"/>
                  </a:lnTo>
                  <a:cubicBezTo>
                    <a:pt x="12" y="0"/>
                    <a:pt x="0" y="12"/>
                    <a:pt x="0" y="2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6" name="Freeform: Shape 217">
              <a:extLst>
                <a:ext uri="{FF2B5EF4-FFF2-40B4-BE49-F238E27FC236}">
                  <a16:creationId xmlns:a16="http://schemas.microsoft.com/office/drawing/2014/main" id="{AE9655F6-8B59-1D49-B5FB-9EA1E9C56B25}"/>
                </a:ext>
              </a:extLst>
            </p:cNvPr>
            <p:cNvSpPr/>
            <p:nvPr/>
          </p:nvSpPr>
          <p:spPr>
            <a:xfrm>
              <a:off x="6148799" y="4892760"/>
              <a:ext cx="216360" cy="19080"/>
            </a:xfrm>
            <a:custGeom>
              <a:avLst/>
              <a:gdLst/>
              <a:ahLst/>
              <a:cxnLst>
                <a:cxn ang="3cd4">
                  <a:pos x="hc" y="t"/>
                </a:cxn>
                <a:cxn ang="cd2">
                  <a:pos x="l" y="vc"/>
                </a:cxn>
                <a:cxn ang="cd4">
                  <a:pos x="hc" y="b"/>
                </a:cxn>
                <a:cxn ang="0">
                  <a:pos x="r" y="vc"/>
                </a:cxn>
              </a:cxnLst>
              <a:rect l="l" t="t" r="r" b="b"/>
              <a:pathLst>
                <a:path w="602" h="54">
                  <a:moveTo>
                    <a:pt x="574" y="0"/>
                  </a:moveTo>
                  <a:lnTo>
                    <a:pt x="27" y="0"/>
                  </a:lnTo>
                  <a:cubicBezTo>
                    <a:pt x="12" y="0"/>
                    <a:pt x="0" y="12"/>
                    <a:pt x="0" y="26"/>
                  </a:cubicBezTo>
                  <a:cubicBezTo>
                    <a:pt x="0" y="41"/>
                    <a:pt x="12" y="54"/>
                    <a:pt x="27" y="54"/>
                  </a:cubicBezTo>
                  <a:lnTo>
                    <a:pt x="574" y="54"/>
                  </a:lnTo>
                  <a:cubicBezTo>
                    <a:pt x="590" y="54"/>
                    <a:pt x="602" y="41"/>
                    <a:pt x="602" y="26"/>
                  </a:cubicBezTo>
                  <a:cubicBezTo>
                    <a:pt x="602" y="12"/>
                    <a:pt x="590" y="0"/>
                    <a:pt x="574"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7" name="Freeform: Shape 218">
              <a:extLst>
                <a:ext uri="{FF2B5EF4-FFF2-40B4-BE49-F238E27FC236}">
                  <a16:creationId xmlns:a16="http://schemas.microsoft.com/office/drawing/2014/main" id="{3D24505C-7E02-E246-98C4-F1F5F7FC190A}"/>
                </a:ext>
              </a:extLst>
            </p:cNvPr>
            <p:cNvSpPr/>
            <p:nvPr/>
          </p:nvSpPr>
          <p:spPr>
            <a:xfrm>
              <a:off x="6148799" y="4920840"/>
              <a:ext cx="216360" cy="19440"/>
            </a:xfrm>
            <a:custGeom>
              <a:avLst/>
              <a:gdLst/>
              <a:ahLst/>
              <a:cxnLst>
                <a:cxn ang="3cd4">
                  <a:pos x="hc" y="t"/>
                </a:cxn>
                <a:cxn ang="cd2">
                  <a:pos x="l" y="vc"/>
                </a:cxn>
                <a:cxn ang="cd4">
                  <a:pos x="hc" y="b"/>
                </a:cxn>
                <a:cxn ang="0">
                  <a:pos x="r" y="vc"/>
                </a:cxn>
              </a:cxnLst>
              <a:rect l="l" t="t" r="r" b="b"/>
              <a:pathLst>
                <a:path w="602" h="55">
                  <a:moveTo>
                    <a:pt x="574" y="0"/>
                  </a:moveTo>
                  <a:lnTo>
                    <a:pt x="27" y="0"/>
                  </a:lnTo>
                  <a:cubicBezTo>
                    <a:pt x="12" y="0"/>
                    <a:pt x="0" y="13"/>
                    <a:pt x="0" y="28"/>
                  </a:cubicBezTo>
                  <a:cubicBezTo>
                    <a:pt x="0" y="43"/>
                    <a:pt x="12" y="55"/>
                    <a:pt x="27" y="55"/>
                  </a:cubicBezTo>
                  <a:lnTo>
                    <a:pt x="574" y="55"/>
                  </a:lnTo>
                  <a:cubicBezTo>
                    <a:pt x="590" y="55"/>
                    <a:pt x="602" y="43"/>
                    <a:pt x="602" y="28"/>
                  </a:cubicBezTo>
                  <a:cubicBezTo>
                    <a:pt x="602" y="13"/>
                    <a:pt x="590" y="0"/>
                    <a:pt x="574"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82" name="TextBox 81">
            <a:extLst>
              <a:ext uri="{FF2B5EF4-FFF2-40B4-BE49-F238E27FC236}">
                <a16:creationId xmlns:a16="http://schemas.microsoft.com/office/drawing/2014/main" id="{941B566B-1A49-CC45-B861-24AF977CB387}"/>
              </a:ext>
            </a:extLst>
          </p:cNvPr>
          <p:cNvSpPr txBox="1"/>
          <p:nvPr/>
        </p:nvSpPr>
        <p:spPr>
          <a:xfrm>
            <a:off x="9630556" y="4111079"/>
            <a:ext cx="12213444" cy="1088952"/>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 </a:t>
            </a:r>
          </a:p>
        </p:txBody>
      </p:sp>
      <p:sp>
        <p:nvSpPr>
          <p:cNvPr id="83" name="TextBox 82">
            <a:extLst>
              <a:ext uri="{FF2B5EF4-FFF2-40B4-BE49-F238E27FC236}">
                <a16:creationId xmlns:a16="http://schemas.microsoft.com/office/drawing/2014/main" id="{62724F3F-A8D0-2B4C-B3A8-3077DB430A7A}"/>
              </a:ext>
            </a:extLst>
          </p:cNvPr>
          <p:cNvSpPr txBox="1"/>
          <p:nvPr/>
        </p:nvSpPr>
        <p:spPr>
          <a:xfrm>
            <a:off x="9630556" y="11096079"/>
            <a:ext cx="12213444" cy="1088952"/>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 </a:t>
            </a:r>
          </a:p>
        </p:txBody>
      </p:sp>
      <p:sp>
        <p:nvSpPr>
          <p:cNvPr id="84" name="TextBox 83">
            <a:extLst>
              <a:ext uri="{FF2B5EF4-FFF2-40B4-BE49-F238E27FC236}">
                <a16:creationId xmlns:a16="http://schemas.microsoft.com/office/drawing/2014/main" id="{653DBF9A-C75D-8A40-8C1A-3AAF22697A6C}"/>
              </a:ext>
            </a:extLst>
          </p:cNvPr>
          <p:cNvSpPr txBox="1"/>
          <p:nvPr/>
        </p:nvSpPr>
        <p:spPr>
          <a:xfrm>
            <a:off x="11797862" y="6472758"/>
            <a:ext cx="9461938" cy="1088952"/>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a:t>
            </a:r>
          </a:p>
        </p:txBody>
      </p:sp>
      <p:sp>
        <p:nvSpPr>
          <p:cNvPr id="85" name="TextBox 84">
            <a:extLst>
              <a:ext uri="{FF2B5EF4-FFF2-40B4-BE49-F238E27FC236}">
                <a16:creationId xmlns:a16="http://schemas.microsoft.com/office/drawing/2014/main" id="{1676C471-97CC-3145-B538-BCEF6FE7646F}"/>
              </a:ext>
            </a:extLst>
          </p:cNvPr>
          <p:cNvSpPr txBox="1"/>
          <p:nvPr/>
        </p:nvSpPr>
        <p:spPr>
          <a:xfrm>
            <a:off x="11797862" y="8784158"/>
            <a:ext cx="9461938" cy="1088952"/>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a:t>
            </a:r>
          </a:p>
        </p:txBody>
      </p:sp>
      <p:sp>
        <p:nvSpPr>
          <p:cNvPr id="78" name="CuadroTexto 350">
            <a:extLst>
              <a:ext uri="{FF2B5EF4-FFF2-40B4-BE49-F238E27FC236}">
                <a16:creationId xmlns:a16="http://schemas.microsoft.com/office/drawing/2014/main" id="{53A3979C-738C-A84A-8D45-C54E1C2F5EE4}"/>
              </a:ext>
            </a:extLst>
          </p:cNvPr>
          <p:cNvSpPr txBox="1"/>
          <p:nvPr/>
        </p:nvSpPr>
        <p:spPr>
          <a:xfrm>
            <a:off x="9522108" y="1022190"/>
            <a:ext cx="5333511"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Real Estate</a:t>
            </a:r>
          </a:p>
        </p:txBody>
      </p:sp>
    </p:spTree>
    <p:extLst>
      <p:ext uri="{BB962C8B-B14F-4D97-AF65-F5344CB8AC3E}">
        <p14:creationId xmlns:p14="http://schemas.microsoft.com/office/powerpoint/2010/main" val="2690821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88856C2-B22C-294D-ABCA-718E2FC13397}"/>
              </a:ext>
            </a:extLst>
          </p:cNvPr>
          <p:cNvGrpSpPr/>
          <p:nvPr/>
        </p:nvGrpSpPr>
        <p:grpSpPr>
          <a:xfrm>
            <a:off x="1640965" y="4014983"/>
            <a:ext cx="21095720" cy="8077020"/>
            <a:chOff x="1640965" y="3954023"/>
            <a:chExt cx="21095720" cy="8077020"/>
          </a:xfrm>
        </p:grpSpPr>
        <p:sp>
          <p:nvSpPr>
            <p:cNvPr id="48" name="Freeform 170">
              <a:extLst>
                <a:ext uri="{FF2B5EF4-FFF2-40B4-BE49-F238E27FC236}">
                  <a16:creationId xmlns:a16="http://schemas.microsoft.com/office/drawing/2014/main" id="{AC4ADE28-BAA8-F54E-AC06-CD4D495ACDCB}"/>
                </a:ext>
              </a:extLst>
            </p:cNvPr>
            <p:cNvSpPr>
              <a:spLocks noChangeArrowheads="1"/>
            </p:cNvSpPr>
            <p:nvPr/>
          </p:nvSpPr>
          <p:spPr bwMode="auto">
            <a:xfrm>
              <a:off x="1640965" y="4713519"/>
              <a:ext cx="8963257" cy="2495484"/>
            </a:xfrm>
            <a:custGeom>
              <a:avLst/>
              <a:gdLst>
                <a:gd name="T0" fmla="*/ 6678 w 7335"/>
                <a:gd name="T1" fmla="*/ 2039 h 2040"/>
                <a:gd name="T2" fmla="*/ 554 w 7335"/>
                <a:gd name="T3" fmla="*/ 2039 h 2040"/>
                <a:gd name="T4" fmla="*/ 554 w 7335"/>
                <a:gd name="T5" fmla="*/ 2039 h 2040"/>
                <a:gd name="T6" fmla="*/ 204 w 7335"/>
                <a:gd name="T7" fmla="*/ 1689 h 2040"/>
                <a:gd name="T8" fmla="*/ 0 w 7335"/>
                <a:gd name="T9" fmla="*/ 351 h 2040"/>
                <a:gd name="T10" fmla="*/ 0 w 7335"/>
                <a:gd name="T11" fmla="*/ 351 h 2040"/>
                <a:gd name="T12" fmla="*/ 350 w 7335"/>
                <a:gd name="T13" fmla="*/ 0 h 2040"/>
                <a:gd name="T14" fmla="*/ 6984 w 7335"/>
                <a:gd name="T15" fmla="*/ 0 h 2040"/>
                <a:gd name="T16" fmla="*/ 6984 w 7335"/>
                <a:gd name="T17" fmla="*/ 0 h 2040"/>
                <a:gd name="T18" fmla="*/ 7334 w 7335"/>
                <a:gd name="T19" fmla="*/ 351 h 2040"/>
                <a:gd name="T20" fmla="*/ 7029 w 7335"/>
                <a:gd name="T21" fmla="*/ 1689 h 2040"/>
                <a:gd name="T22" fmla="*/ 7029 w 7335"/>
                <a:gd name="T23" fmla="*/ 1689 h 2040"/>
                <a:gd name="T24" fmla="*/ 6678 w 7335"/>
                <a:gd name="T25" fmla="*/ 2039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35" h="2040">
                  <a:moveTo>
                    <a:pt x="6678" y="2039"/>
                  </a:moveTo>
                  <a:lnTo>
                    <a:pt x="554" y="2039"/>
                  </a:lnTo>
                  <a:lnTo>
                    <a:pt x="554" y="2039"/>
                  </a:lnTo>
                  <a:cubicBezTo>
                    <a:pt x="360" y="2039"/>
                    <a:pt x="204" y="1882"/>
                    <a:pt x="204" y="1689"/>
                  </a:cubicBezTo>
                  <a:lnTo>
                    <a:pt x="0" y="351"/>
                  </a:lnTo>
                  <a:lnTo>
                    <a:pt x="0" y="351"/>
                  </a:lnTo>
                  <a:cubicBezTo>
                    <a:pt x="0" y="158"/>
                    <a:pt x="157" y="0"/>
                    <a:pt x="350" y="0"/>
                  </a:cubicBezTo>
                  <a:lnTo>
                    <a:pt x="6984" y="0"/>
                  </a:lnTo>
                  <a:lnTo>
                    <a:pt x="6984" y="0"/>
                  </a:lnTo>
                  <a:cubicBezTo>
                    <a:pt x="7177" y="0"/>
                    <a:pt x="7334" y="158"/>
                    <a:pt x="7334" y="351"/>
                  </a:cubicBezTo>
                  <a:lnTo>
                    <a:pt x="7029" y="1689"/>
                  </a:lnTo>
                  <a:lnTo>
                    <a:pt x="7029" y="1689"/>
                  </a:lnTo>
                  <a:cubicBezTo>
                    <a:pt x="7029" y="1882"/>
                    <a:pt x="6871" y="2039"/>
                    <a:pt x="6678" y="2039"/>
                  </a:cubicBezTo>
                </a:path>
              </a:pathLst>
            </a:custGeom>
            <a:solidFill>
              <a:schemeClr val="bg1">
                <a:lumMod val="50000"/>
                <a:alpha val="10000"/>
              </a:schemeClr>
            </a:solidFill>
            <a:ln>
              <a:noFill/>
            </a:ln>
            <a:effectLst/>
          </p:spPr>
          <p:txBody>
            <a:bodyPr wrap="none" anchor="ctr"/>
            <a:lstStyle/>
            <a:p>
              <a:endParaRPr lang="en-US"/>
            </a:p>
          </p:txBody>
        </p:sp>
        <p:sp>
          <p:nvSpPr>
            <p:cNvPr id="79" name="Freeform 172">
              <a:extLst>
                <a:ext uri="{FF2B5EF4-FFF2-40B4-BE49-F238E27FC236}">
                  <a16:creationId xmlns:a16="http://schemas.microsoft.com/office/drawing/2014/main" id="{DDDC3083-E95C-F042-B02D-E2DBFDB757FB}"/>
                </a:ext>
              </a:extLst>
            </p:cNvPr>
            <p:cNvSpPr>
              <a:spLocks noChangeArrowheads="1"/>
            </p:cNvSpPr>
            <p:nvPr/>
          </p:nvSpPr>
          <p:spPr bwMode="auto">
            <a:xfrm>
              <a:off x="2815944" y="9130184"/>
              <a:ext cx="8963257" cy="2495484"/>
            </a:xfrm>
            <a:custGeom>
              <a:avLst/>
              <a:gdLst>
                <a:gd name="T0" fmla="*/ 6678 w 7335"/>
                <a:gd name="T1" fmla="*/ 2039 h 2040"/>
                <a:gd name="T2" fmla="*/ 553 w 7335"/>
                <a:gd name="T3" fmla="*/ 2039 h 2040"/>
                <a:gd name="T4" fmla="*/ 553 w 7335"/>
                <a:gd name="T5" fmla="*/ 2039 h 2040"/>
                <a:gd name="T6" fmla="*/ 204 w 7335"/>
                <a:gd name="T7" fmla="*/ 1689 h 2040"/>
                <a:gd name="T8" fmla="*/ 0 w 7335"/>
                <a:gd name="T9" fmla="*/ 350 h 2040"/>
                <a:gd name="T10" fmla="*/ 0 w 7335"/>
                <a:gd name="T11" fmla="*/ 350 h 2040"/>
                <a:gd name="T12" fmla="*/ 350 w 7335"/>
                <a:gd name="T13" fmla="*/ 0 h 2040"/>
                <a:gd name="T14" fmla="*/ 6984 w 7335"/>
                <a:gd name="T15" fmla="*/ 0 h 2040"/>
                <a:gd name="T16" fmla="*/ 6984 w 7335"/>
                <a:gd name="T17" fmla="*/ 0 h 2040"/>
                <a:gd name="T18" fmla="*/ 7334 w 7335"/>
                <a:gd name="T19" fmla="*/ 350 h 2040"/>
                <a:gd name="T20" fmla="*/ 7028 w 7335"/>
                <a:gd name="T21" fmla="*/ 1689 h 2040"/>
                <a:gd name="T22" fmla="*/ 7028 w 7335"/>
                <a:gd name="T23" fmla="*/ 1689 h 2040"/>
                <a:gd name="T24" fmla="*/ 6678 w 7335"/>
                <a:gd name="T25" fmla="*/ 2039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35" h="2040">
                  <a:moveTo>
                    <a:pt x="6678" y="2039"/>
                  </a:moveTo>
                  <a:lnTo>
                    <a:pt x="553" y="2039"/>
                  </a:lnTo>
                  <a:lnTo>
                    <a:pt x="553" y="2039"/>
                  </a:lnTo>
                  <a:cubicBezTo>
                    <a:pt x="360" y="2039"/>
                    <a:pt x="204" y="1882"/>
                    <a:pt x="204" y="1689"/>
                  </a:cubicBezTo>
                  <a:lnTo>
                    <a:pt x="0" y="350"/>
                  </a:lnTo>
                  <a:lnTo>
                    <a:pt x="0" y="350"/>
                  </a:lnTo>
                  <a:cubicBezTo>
                    <a:pt x="0" y="157"/>
                    <a:pt x="156" y="0"/>
                    <a:pt x="350" y="0"/>
                  </a:cubicBezTo>
                  <a:lnTo>
                    <a:pt x="6984" y="0"/>
                  </a:lnTo>
                  <a:lnTo>
                    <a:pt x="6984" y="0"/>
                  </a:lnTo>
                  <a:cubicBezTo>
                    <a:pt x="7177" y="0"/>
                    <a:pt x="7334" y="157"/>
                    <a:pt x="7334" y="350"/>
                  </a:cubicBezTo>
                  <a:lnTo>
                    <a:pt x="7028" y="1689"/>
                  </a:lnTo>
                  <a:lnTo>
                    <a:pt x="7028" y="1689"/>
                  </a:lnTo>
                  <a:cubicBezTo>
                    <a:pt x="7028" y="1882"/>
                    <a:pt x="6872" y="2039"/>
                    <a:pt x="6678" y="2039"/>
                  </a:cubicBezTo>
                </a:path>
              </a:pathLst>
            </a:custGeom>
            <a:solidFill>
              <a:schemeClr val="bg1">
                <a:lumMod val="50000"/>
                <a:alpha val="10000"/>
              </a:schemeClr>
            </a:solidFill>
            <a:ln>
              <a:noFill/>
            </a:ln>
            <a:effectLst/>
          </p:spPr>
          <p:txBody>
            <a:bodyPr wrap="none" anchor="ctr"/>
            <a:lstStyle/>
            <a:p>
              <a:endParaRPr lang="en-US"/>
            </a:p>
          </p:txBody>
        </p:sp>
        <p:sp>
          <p:nvSpPr>
            <p:cNvPr id="81" name="Freeform 174">
              <a:extLst>
                <a:ext uri="{FF2B5EF4-FFF2-40B4-BE49-F238E27FC236}">
                  <a16:creationId xmlns:a16="http://schemas.microsoft.com/office/drawing/2014/main" id="{904D3060-18E8-364D-9CBB-BEB11F2E8F61}"/>
                </a:ext>
              </a:extLst>
            </p:cNvPr>
            <p:cNvSpPr>
              <a:spLocks noChangeArrowheads="1"/>
            </p:cNvSpPr>
            <p:nvPr/>
          </p:nvSpPr>
          <p:spPr bwMode="auto">
            <a:xfrm>
              <a:off x="13768040" y="4713519"/>
              <a:ext cx="8968645" cy="2495484"/>
            </a:xfrm>
            <a:custGeom>
              <a:avLst/>
              <a:gdLst>
                <a:gd name="T0" fmla="*/ 656 w 7336"/>
                <a:gd name="T1" fmla="*/ 2039 h 2040"/>
                <a:gd name="T2" fmla="*/ 6781 w 7336"/>
                <a:gd name="T3" fmla="*/ 2039 h 2040"/>
                <a:gd name="T4" fmla="*/ 6781 w 7336"/>
                <a:gd name="T5" fmla="*/ 2039 h 2040"/>
                <a:gd name="T6" fmla="*/ 7130 w 7336"/>
                <a:gd name="T7" fmla="*/ 1689 h 2040"/>
                <a:gd name="T8" fmla="*/ 7335 w 7336"/>
                <a:gd name="T9" fmla="*/ 351 h 2040"/>
                <a:gd name="T10" fmla="*/ 7335 w 7336"/>
                <a:gd name="T11" fmla="*/ 351 h 2040"/>
                <a:gd name="T12" fmla="*/ 6984 w 7336"/>
                <a:gd name="T13" fmla="*/ 0 h 2040"/>
                <a:gd name="T14" fmla="*/ 351 w 7336"/>
                <a:gd name="T15" fmla="*/ 0 h 2040"/>
                <a:gd name="T16" fmla="*/ 351 w 7336"/>
                <a:gd name="T17" fmla="*/ 0 h 2040"/>
                <a:gd name="T18" fmla="*/ 0 w 7336"/>
                <a:gd name="T19" fmla="*/ 351 h 2040"/>
                <a:gd name="T20" fmla="*/ 306 w 7336"/>
                <a:gd name="T21" fmla="*/ 1689 h 2040"/>
                <a:gd name="T22" fmla="*/ 306 w 7336"/>
                <a:gd name="T23" fmla="*/ 1689 h 2040"/>
                <a:gd name="T24" fmla="*/ 656 w 7336"/>
                <a:gd name="T25" fmla="*/ 2039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36" h="2040">
                  <a:moveTo>
                    <a:pt x="656" y="2039"/>
                  </a:moveTo>
                  <a:lnTo>
                    <a:pt x="6781" y="2039"/>
                  </a:lnTo>
                  <a:lnTo>
                    <a:pt x="6781" y="2039"/>
                  </a:lnTo>
                  <a:cubicBezTo>
                    <a:pt x="6974" y="2039"/>
                    <a:pt x="7130" y="1882"/>
                    <a:pt x="7130" y="1689"/>
                  </a:cubicBezTo>
                  <a:lnTo>
                    <a:pt x="7335" y="351"/>
                  </a:lnTo>
                  <a:lnTo>
                    <a:pt x="7335" y="351"/>
                  </a:lnTo>
                  <a:cubicBezTo>
                    <a:pt x="7335" y="158"/>
                    <a:pt x="7177" y="0"/>
                    <a:pt x="6984" y="0"/>
                  </a:cubicBezTo>
                  <a:lnTo>
                    <a:pt x="351" y="0"/>
                  </a:lnTo>
                  <a:lnTo>
                    <a:pt x="351" y="0"/>
                  </a:lnTo>
                  <a:cubicBezTo>
                    <a:pt x="157" y="0"/>
                    <a:pt x="0" y="158"/>
                    <a:pt x="0" y="351"/>
                  </a:cubicBezTo>
                  <a:lnTo>
                    <a:pt x="306" y="1689"/>
                  </a:lnTo>
                  <a:lnTo>
                    <a:pt x="306" y="1689"/>
                  </a:lnTo>
                  <a:cubicBezTo>
                    <a:pt x="306" y="1882"/>
                    <a:pt x="463" y="2039"/>
                    <a:pt x="656" y="2039"/>
                  </a:cubicBezTo>
                </a:path>
              </a:pathLst>
            </a:custGeom>
            <a:solidFill>
              <a:schemeClr val="bg1">
                <a:lumMod val="50000"/>
                <a:alpha val="10000"/>
              </a:schemeClr>
            </a:solidFill>
            <a:ln>
              <a:noFill/>
            </a:ln>
            <a:effectLst/>
          </p:spPr>
          <p:txBody>
            <a:bodyPr wrap="none" anchor="ctr"/>
            <a:lstStyle/>
            <a:p>
              <a:endParaRPr lang="en-US"/>
            </a:p>
          </p:txBody>
        </p:sp>
        <p:sp>
          <p:nvSpPr>
            <p:cNvPr id="87" name="Freeform 176">
              <a:extLst>
                <a:ext uri="{FF2B5EF4-FFF2-40B4-BE49-F238E27FC236}">
                  <a16:creationId xmlns:a16="http://schemas.microsoft.com/office/drawing/2014/main" id="{FC3CDA7E-239B-3C48-B498-310DA42121AA}"/>
                </a:ext>
              </a:extLst>
            </p:cNvPr>
            <p:cNvSpPr>
              <a:spLocks noChangeArrowheads="1"/>
            </p:cNvSpPr>
            <p:nvPr/>
          </p:nvSpPr>
          <p:spPr bwMode="auto">
            <a:xfrm>
              <a:off x="12587672" y="9130184"/>
              <a:ext cx="8963254" cy="2495484"/>
            </a:xfrm>
            <a:custGeom>
              <a:avLst/>
              <a:gdLst>
                <a:gd name="T0" fmla="*/ 657 w 7335"/>
                <a:gd name="T1" fmla="*/ 2039 h 2040"/>
                <a:gd name="T2" fmla="*/ 6781 w 7335"/>
                <a:gd name="T3" fmla="*/ 2039 h 2040"/>
                <a:gd name="T4" fmla="*/ 6781 w 7335"/>
                <a:gd name="T5" fmla="*/ 2039 h 2040"/>
                <a:gd name="T6" fmla="*/ 7131 w 7335"/>
                <a:gd name="T7" fmla="*/ 1689 h 2040"/>
                <a:gd name="T8" fmla="*/ 7334 w 7335"/>
                <a:gd name="T9" fmla="*/ 350 h 2040"/>
                <a:gd name="T10" fmla="*/ 7334 w 7335"/>
                <a:gd name="T11" fmla="*/ 350 h 2040"/>
                <a:gd name="T12" fmla="*/ 6985 w 7335"/>
                <a:gd name="T13" fmla="*/ 0 h 2040"/>
                <a:gd name="T14" fmla="*/ 351 w 7335"/>
                <a:gd name="T15" fmla="*/ 0 h 2040"/>
                <a:gd name="T16" fmla="*/ 351 w 7335"/>
                <a:gd name="T17" fmla="*/ 0 h 2040"/>
                <a:gd name="T18" fmla="*/ 0 w 7335"/>
                <a:gd name="T19" fmla="*/ 350 h 2040"/>
                <a:gd name="T20" fmla="*/ 306 w 7335"/>
                <a:gd name="T21" fmla="*/ 1689 h 2040"/>
                <a:gd name="T22" fmla="*/ 306 w 7335"/>
                <a:gd name="T23" fmla="*/ 1689 h 2040"/>
                <a:gd name="T24" fmla="*/ 657 w 7335"/>
                <a:gd name="T25" fmla="*/ 2039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35" h="2040">
                  <a:moveTo>
                    <a:pt x="657" y="2039"/>
                  </a:moveTo>
                  <a:lnTo>
                    <a:pt x="6781" y="2039"/>
                  </a:lnTo>
                  <a:lnTo>
                    <a:pt x="6781" y="2039"/>
                  </a:lnTo>
                  <a:cubicBezTo>
                    <a:pt x="6974" y="2039"/>
                    <a:pt x="7131" y="1882"/>
                    <a:pt x="7131" y="1689"/>
                  </a:cubicBezTo>
                  <a:lnTo>
                    <a:pt x="7334" y="350"/>
                  </a:lnTo>
                  <a:lnTo>
                    <a:pt x="7334" y="350"/>
                  </a:lnTo>
                  <a:cubicBezTo>
                    <a:pt x="7334" y="157"/>
                    <a:pt x="7178" y="0"/>
                    <a:pt x="6985" y="0"/>
                  </a:cubicBezTo>
                  <a:lnTo>
                    <a:pt x="351" y="0"/>
                  </a:lnTo>
                  <a:lnTo>
                    <a:pt x="351" y="0"/>
                  </a:lnTo>
                  <a:cubicBezTo>
                    <a:pt x="157" y="0"/>
                    <a:pt x="0" y="157"/>
                    <a:pt x="0" y="350"/>
                  </a:cubicBezTo>
                  <a:lnTo>
                    <a:pt x="306" y="1689"/>
                  </a:lnTo>
                  <a:lnTo>
                    <a:pt x="306" y="1689"/>
                  </a:lnTo>
                  <a:cubicBezTo>
                    <a:pt x="306" y="1882"/>
                    <a:pt x="463" y="2039"/>
                    <a:pt x="657" y="2039"/>
                  </a:cubicBezTo>
                </a:path>
              </a:pathLst>
            </a:custGeom>
            <a:solidFill>
              <a:schemeClr val="bg1">
                <a:lumMod val="50000"/>
                <a:alpha val="10000"/>
              </a:schemeClr>
            </a:solidFill>
            <a:ln>
              <a:noFill/>
            </a:ln>
            <a:effectLst/>
          </p:spPr>
          <p:txBody>
            <a:bodyPr wrap="none" anchor="ctr"/>
            <a:lstStyle/>
            <a:p>
              <a:endParaRPr lang="en-US"/>
            </a:p>
          </p:txBody>
        </p:sp>
        <p:sp>
          <p:nvSpPr>
            <p:cNvPr id="89" name="Subtitle 2">
              <a:extLst>
                <a:ext uri="{FF2B5EF4-FFF2-40B4-BE49-F238E27FC236}">
                  <a16:creationId xmlns:a16="http://schemas.microsoft.com/office/drawing/2014/main" id="{F53DB049-946B-B74E-85E7-1EC572854956}"/>
                </a:ext>
              </a:extLst>
            </p:cNvPr>
            <p:cNvSpPr txBox="1">
              <a:spLocks/>
            </p:cNvSpPr>
            <p:nvPr/>
          </p:nvSpPr>
          <p:spPr>
            <a:xfrm>
              <a:off x="5319788" y="5324606"/>
              <a:ext cx="4098674"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90" name="Subtitle 2">
              <a:extLst>
                <a:ext uri="{FF2B5EF4-FFF2-40B4-BE49-F238E27FC236}">
                  <a16:creationId xmlns:a16="http://schemas.microsoft.com/office/drawing/2014/main" id="{D10E07C4-35A5-9948-A479-08B642938958}"/>
                </a:ext>
              </a:extLst>
            </p:cNvPr>
            <p:cNvSpPr txBox="1">
              <a:spLocks/>
            </p:cNvSpPr>
            <p:nvPr/>
          </p:nvSpPr>
          <p:spPr>
            <a:xfrm>
              <a:off x="6505548" y="9741271"/>
              <a:ext cx="4098674"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91" name="Subtitle 2">
              <a:extLst>
                <a:ext uri="{FF2B5EF4-FFF2-40B4-BE49-F238E27FC236}">
                  <a16:creationId xmlns:a16="http://schemas.microsoft.com/office/drawing/2014/main" id="{3829E41B-97DD-8940-A30E-F5C64651EEC6}"/>
                </a:ext>
              </a:extLst>
            </p:cNvPr>
            <p:cNvSpPr txBox="1">
              <a:spLocks/>
            </p:cNvSpPr>
            <p:nvPr/>
          </p:nvSpPr>
          <p:spPr>
            <a:xfrm>
              <a:off x="13372908" y="9741271"/>
              <a:ext cx="437758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92" name="Subtitle 2">
              <a:extLst>
                <a:ext uri="{FF2B5EF4-FFF2-40B4-BE49-F238E27FC236}">
                  <a16:creationId xmlns:a16="http://schemas.microsoft.com/office/drawing/2014/main" id="{0C46189A-94D5-C14F-AB94-9179FFA313B7}"/>
                </a:ext>
              </a:extLst>
            </p:cNvPr>
            <p:cNvSpPr txBox="1">
              <a:spLocks/>
            </p:cNvSpPr>
            <p:nvPr/>
          </p:nvSpPr>
          <p:spPr>
            <a:xfrm>
              <a:off x="14569440" y="5324606"/>
              <a:ext cx="437758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grpSp>
          <p:nvGrpSpPr>
            <p:cNvPr id="3" name="Group 2">
              <a:extLst>
                <a:ext uri="{FF2B5EF4-FFF2-40B4-BE49-F238E27FC236}">
                  <a16:creationId xmlns:a16="http://schemas.microsoft.com/office/drawing/2014/main" id="{E32155C2-7DB6-F045-8DE6-337C809C3D31}"/>
                </a:ext>
              </a:extLst>
            </p:cNvPr>
            <p:cNvGrpSpPr/>
            <p:nvPr/>
          </p:nvGrpSpPr>
          <p:grpSpPr>
            <a:xfrm>
              <a:off x="2647294" y="3954023"/>
              <a:ext cx="1970963" cy="3631833"/>
              <a:chOff x="2647294" y="4258823"/>
              <a:chExt cx="1970963" cy="3631833"/>
            </a:xfrm>
          </p:grpSpPr>
          <p:sp>
            <p:nvSpPr>
              <p:cNvPr id="97" name="Pentagon 5">
                <a:extLst>
                  <a:ext uri="{FF2B5EF4-FFF2-40B4-BE49-F238E27FC236}">
                    <a16:creationId xmlns:a16="http://schemas.microsoft.com/office/drawing/2014/main" id="{5A1410EB-69CF-AC4C-B442-CFB86A1EB8F5}"/>
                  </a:ext>
                </a:extLst>
              </p:cNvPr>
              <p:cNvSpPr/>
              <p:nvPr/>
            </p:nvSpPr>
            <p:spPr>
              <a:xfrm rot="16200000">
                <a:off x="1816859" y="5089258"/>
                <a:ext cx="3631833" cy="1970963"/>
              </a:xfrm>
              <a:prstGeom prst="homePlate">
                <a:avLst>
                  <a:gd name="adj" fmla="val 268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3" name="TextBox 92">
                <a:extLst>
                  <a:ext uri="{FF2B5EF4-FFF2-40B4-BE49-F238E27FC236}">
                    <a16:creationId xmlns:a16="http://schemas.microsoft.com/office/drawing/2014/main" id="{5541B26F-9918-4442-8CED-67AFF90086E5}"/>
                  </a:ext>
                </a:extLst>
              </p:cNvPr>
              <p:cNvSpPr txBox="1"/>
              <p:nvPr/>
            </p:nvSpPr>
            <p:spPr>
              <a:xfrm>
                <a:off x="2921813" y="5728641"/>
                <a:ext cx="1421926" cy="1107996"/>
              </a:xfrm>
              <a:prstGeom prst="rect">
                <a:avLst/>
              </a:prstGeom>
              <a:noFill/>
              <a:ln>
                <a:noFill/>
              </a:ln>
            </p:spPr>
            <p:txBody>
              <a:bodyPr wrap="square" rtlCol="0">
                <a:spAutoFit/>
              </a:bodyPr>
              <a:lstStyle/>
              <a:p>
                <a:pPr algn="ctr"/>
                <a:r>
                  <a:rPr lang="en-US" sz="66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grpSp>
        <p:grpSp>
          <p:nvGrpSpPr>
            <p:cNvPr id="98" name="Group 97">
              <a:extLst>
                <a:ext uri="{FF2B5EF4-FFF2-40B4-BE49-F238E27FC236}">
                  <a16:creationId xmlns:a16="http://schemas.microsoft.com/office/drawing/2014/main" id="{AE625E90-CABC-C241-802F-AFD83CDE2DA4}"/>
                </a:ext>
              </a:extLst>
            </p:cNvPr>
            <p:cNvGrpSpPr/>
            <p:nvPr/>
          </p:nvGrpSpPr>
          <p:grpSpPr>
            <a:xfrm>
              <a:off x="19759393" y="3954023"/>
              <a:ext cx="1970963" cy="3631833"/>
              <a:chOff x="2647294" y="4258823"/>
              <a:chExt cx="1970963" cy="3631833"/>
            </a:xfrm>
          </p:grpSpPr>
          <p:sp>
            <p:nvSpPr>
              <p:cNvPr id="99" name="Pentagon 5">
                <a:extLst>
                  <a:ext uri="{FF2B5EF4-FFF2-40B4-BE49-F238E27FC236}">
                    <a16:creationId xmlns:a16="http://schemas.microsoft.com/office/drawing/2014/main" id="{8554F085-2E43-8846-BC94-C036ABC2FA37}"/>
                  </a:ext>
                </a:extLst>
              </p:cNvPr>
              <p:cNvSpPr/>
              <p:nvPr/>
            </p:nvSpPr>
            <p:spPr>
              <a:xfrm rot="16200000">
                <a:off x="1816859" y="5089258"/>
                <a:ext cx="3631833" cy="1970963"/>
              </a:xfrm>
              <a:prstGeom prst="homePlate">
                <a:avLst>
                  <a:gd name="adj" fmla="val 268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TextBox 99">
                <a:extLst>
                  <a:ext uri="{FF2B5EF4-FFF2-40B4-BE49-F238E27FC236}">
                    <a16:creationId xmlns:a16="http://schemas.microsoft.com/office/drawing/2014/main" id="{A9C3F64C-132C-D248-9A8B-A05CAD31EED9}"/>
                  </a:ext>
                </a:extLst>
              </p:cNvPr>
              <p:cNvSpPr txBox="1"/>
              <p:nvPr/>
            </p:nvSpPr>
            <p:spPr>
              <a:xfrm>
                <a:off x="2921813" y="5728641"/>
                <a:ext cx="1421926" cy="1107996"/>
              </a:xfrm>
              <a:prstGeom prst="rect">
                <a:avLst/>
              </a:prstGeom>
              <a:noFill/>
              <a:ln>
                <a:noFill/>
              </a:ln>
            </p:spPr>
            <p:txBody>
              <a:bodyPr wrap="square" rtlCol="0">
                <a:spAutoFit/>
              </a:bodyPr>
              <a:lstStyle/>
              <a:p>
                <a:pPr algn="ctr"/>
                <a:r>
                  <a:rPr lang="en-US" sz="66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grpSp>
        <p:grpSp>
          <p:nvGrpSpPr>
            <p:cNvPr id="101" name="Group 100">
              <a:extLst>
                <a:ext uri="{FF2B5EF4-FFF2-40B4-BE49-F238E27FC236}">
                  <a16:creationId xmlns:a16="http://schemas.microsoft.com/office/drawing/2014/main" id="{B2FB91DC-CA74-E24E-B369-A524E00ADB5F}"/>
                </a:ext>
              </a:extLst>
            </p:cNvPr>
            <p:cNvGrpSpPr/>
            <p:nvPr/>
          </p:nvGrpSpPr>
          <p:grpSpPr>
            <a:xfrm>
              <a:off x="18499591" y="8399210"/>
              <a:ext cx="1970963" cy="3631833"/>
              <a:chOff x="2647294" y="4258823"/>
              <a:chExt cx="1970963" cy="3631833"/>
            </a:xfrm>
          </p:grpSpPr>
          <p:sp>
            <p:nvSpPr>
              <p:cNvPr id="102" name="Pentagon 5">
                <a:extLst>
                  <a:ext uri="{FF2B5EF4-FFF2-40B4-BE49-F238E27FC236}">
                    <a16:creationId xmlns:a16="http://schemas.microsoft.com/office/drawing/2014/main" id="{971266F1-2519-BB4B-9A91-E3DBE6D42F40}"/>
                  </a:ext>
                </a:extLst>
              </p:cNvPr>
              <p:cNvSpPr/>
              <p:nvPr/>
            </p:nvSpPr>
            <p:spPr>
              <a:xfrm rot="16200000">
                <a:off x="1816859" y="5089258"/>
                <a:ext cx="3631833" cy="1970963"/>
              </a:xfrm>
              <a:prstGeom prst="homePlate">
                <a:avLst>
                  <a:gd name="adj" fmla="val 2682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3" name="TextBox 102">
                <a:extLst>
                  <a:ext uri="{FF2B5EF4-FFF2-40B4-BE49-F238E27FC236}">
                    <a16:creationId xmlns:a16="http://schemas.microsoft.com/office/drawing/2014/main" id="{EEF318E5-68E1-624E-A9B6-CC1FB379D821}"/>
                  </a:ext>
                </a:extLst>
              </p:cNvPr>
              <p:cNvSpPr txBox="1"/>
              <p:nvPr/>
            </p:nvSpPr>
            <p:spPr>
              <a:xfrm>
                <a:off x="2921813" y="5728641"/>
                <a:ext cx="1421926" cy="1107996"/>
              </a:xfrm>
              <a:prstGeom prst="rect">
                <a:avLst/>
              </a:prstGeom>
              <a:noFill/>
              <a:ln>
                <a:noFill/>
              </a:ln>
            </p:spPr>
            <p:txBody>
              <a:bodyPr wrap="square" rtlCol="0">
                <a:spAutoFit/>
              </a:bodyPr>
              <a:lstStyle/>
              <a:p>
                <a:pPr algn="ctr"/>
                <a:r>
                  <a:rPr lang="en-US" sz="6600" dirty="0">
                    <a:solidFill>
                      <a:schemeClr val="bg1"/>
                    </a:solidFill>
                    <a:latin typeface="Roboto Medium" panose="02000000000000000000" pitchFamily="2" charset="0"/>
                    <a:ea typeface="Roboto Medium" panose="02000000000000000000" pitchFamily="2" charset="0"/>
                    <a:cs typeface="Poppins Medium" pitchFamily="2" charset="77"/>
                  </a:rPr>
                  <a:t>D</a:t>
                </a:r>
              </a:p>
            </p:txBody>
          </p:sp>
        </p:grpSp>
        <p:grpSp>
          <p:nvGrpSpPr>
            <p:cNvPr id="104" name="Group 103">
              <a:extLst>
                <a:ext uri="{FF2B5EF4-FFF2-40B4-BE49-F238E27FC236}">
                  <a16:creationId xmlns:a16="http://schemas.microsoft.com/office/drawing/2014/main" id="{AD071DEC-191F-8E47-B4CB-7E54B2C93868}"/>
                </a:ext>
              </a:extLst>
            </p:cNvPr>
            <p:cNvGrpSpPr/>
            <p:nvPr/>
          </p:nvGrpSpPr>
          <p:grpSpPr>
            <a:xfrm>
              <a:off x="3907096" y="8399210"/>
              <a:ext cx="1970963" cy="3631833"/>
              <a:chOff x="2647294" y="4258823"/>
              <a:chExt cx="1970963" cy="3631833"/>
            </a:xfrm>
          </p:grpSpPr>
          <p:sp>
            <p:nvSpPr>
              <p:cNvPr id="105" name="Pentagon 5">
                <a:extLst>
                  <a:ext uri="{FF2B5EF4-FFF2-40B4-BE49-F238E27FC236}">
                    <a16:creationId xmlns:a16="http://schemas.microsoft.com/office/drawing/2014/main" id="{63C5C674-31CC-864E-8602-837F99318F41}"/>
                  </a:ext>
                </a:extLst>
              </p:cNvPr>
              <p:cNvSpPr/>
              <p:nvPr/>
            </p:nvSpPr>
            <p:spPr>
              <a:xfrm rot="16200000">
                <a:off x="1816859" y="5089258"/>
                <a:ext cx="3631833" cy="1970963"/>
              </a:xfrm>
              <a:prstGeom prst="homePlate">
                <a:avLst>
                  <a:gd name="adj" fmla="val 268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6" name="TextBox 105">
                <a:extLst>
                  <a:ext uri="{FF2B5EF4-FFF2-40B4-BE49-F238E27FC236}">
                    <a16:creationId xmlns:a16="http://schemas.microsoft.com/office/drawing/2014/main" id="{F2189121-DF5F-7049-A88E-EC8C453E3201}"/>
                  </a:ext>
                </a:extLst>
              </p:cNvPr>
              <p:cNvSpPr txBox="1"/>
              <p:nvPr/>
            </p:nvSpPr>
            <p:spPr>
              <a:xfrm>
                <a:off x="2921813" y="5728641"/>
                <a:ext cx="1421926" cy="1107996"/>
              </a:xfrm>
              <a:prstGeom prst="rect">
                <a:avLst/>
              </a:prstGeom>
              <a:noFill/>
              <a:ln>
                <a:noFill/>
              </a:ln>
            </p:spPr>
            <p:txBody>
              <a:bodyPr wrap="square" rtlCol="0">
                <a:spAutoFit/>
              </a:bodyPr>
              <a:lstStyle/>
              <a:p>
                <a:pPr algn="ctr"/>
                <a:r>
                  <a:rPr lang="en-US" sz="66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grpSp>
      </p:grpSp>
      <p:grpSp>
        <p:nvGrpSpPr>
          <p:cNvPr id="26" name="Grupo 349">
            <a:extLst>
              <a:ext uri="{FF2B5EF4-FFF2-40B4-BE49-F238E27FC236}">
                <a16:creationId xmlns:a16="http://schemas.microsoft.com/office/drawing/2014/main" id="{DCE49B1E-434F-E54B-8528-9AACC51DDFE3}"/>
              </a:ext>
            </a:extLst>
          </p:cNvPr>
          <p:cNvGrpSpPr/>
          <p:nvPr/>
        </p:nvGrpSpPr>
        <p:grpSpPr>
          <a:xfrm>
            <a:off x="2668308" y="1022190"/>
            <a:ext cx="19041035" cy="2561450"/>
            <a:chOff x="2668308" y="861425"/>
            <a:chExt cx="19041035" cy="2561450"/>
          </a:xfrm>
        </p:grpSpPr>
        <p:sp>
          <p:nvSpPr>
            <p:cNvPr id="27" name="CuadroTexto 350">
              <a:extLst>
                <a:ext uri="{FF2B5EF4-FFF2-40B4-BE49-F238E27FC236}">
                  <a16:creationId xmlns:a16="http://schemas.microsoft.com/office/drawing/2014/main" id="{917B628D-0602-8948-9315-23D342FFF6BB}"/>
                </a:ext>
              </a:extLst>
            </p:cNvPr>
            <p:cNvSpPr txBox="1"/>
            <p:nvPr/>
          </p:nvSpPr>
          <p:spPr>
            <a:xfrm>
              <a:off x="9522108" y="861425"/>
              <a:ext cx="5333511"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Real Estate</a:t>
              </a:r>
            </a:p>
          </p:txBody>
        </p:sp>
        <p:sp>
          <p:nvSpPr>
            <p:cNvPr id="28" name="CuadroTexto 351">
              <a:extLst>
                <a:ext uri="{FF2B5EF4-FFF2-40B4-BE49-F238E27FC236}">
                  <a16:creationId xmlns:a16="http://schemas.microsoft.com/office/drawing/2014/main" id="{D0BF072A-B0B1-164C-B723-6D9F95C9C836}"/>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182389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4900FB5-4423-154F-B69D-A425536A6C8E}"/>
              </a:ext>
            </a:extLst>
          </p:cNvPr>
          <p:cNvGrpSpPr/>
          <p:nvPr/>
        </p:nvGrpSpPr>
        <p:grpSpPr>
          <a:xfrm>
            <a:off x="1412875" y="3737013"/>
            <a:ext cx="21551900" cy="6726293"/>
            <a:chOff x="1412875" y="3494381"/>
            <a:chExt cx="21551900" cy="6726293"/>
          </a:xfrm>
        </p:grpSpPr>
        <p:sp>
          <p:nvSpPr>
            <p:cNvPr id="5" name="Freeform 1">
              <a:extLst>
                <a:ext uri="{FF2B5EF4-FFF2-40B4-BE49-F238E27FC236}">
                  <a16:creationId xmlns:a16="http://schemas.microsoft.com/office/drawing/2014/main" id="{E443791F-6245-D84F-89D3-70096CD56684}"/>
                </a:ext>
              </a:extLst>
            </p:cNvPr>
            <p:cNvSpPr>
              <a:spLocks noChangeArrowheads="1"/>
            </p:cNvSpPr>
            <p:nvPr/>
          </p:nvSpPr>
          <p:spPr bwMode="auto">
            <a:xfrm>
              <a:off x="1412875" y="3494381"/>
              <a:ext cx="21551900" cy="2161138"/>
            </a:xfrm>
            <a:custGeom>
              <a:avLst/>
              <a:gdLst>
                <a:gd name="T0" fmla="*/ 19173 w 19174"/>
                <a:gd name="T1" fmla="*/ 1921 h 1922"/>
                <a:gd name="T2" fmla="*/ 0 w 19174"/>
                <a:gd name="T3" fmla="*/ 1921 h 1922"/>
                <a:gd name="T4" fmla="*/ 0 w 19174"/>
                <a:gd name="T5" fmla="*/ 0 h 1922"/>
                <a:gd name="T6" fmla="*/ 19173 w 19174"/>
                <a:gd name="T7" fmla="*/ 0 h 1922"/>
                <a:gd name="T8" fmla="*/ 19173 w 19174"/>
                <a:gd name="T9" fmla="*/ 1921 h 1922"/>
              </a:gdLst>
              <a:ahLst/>
              <a:cxnLst>
                <a:cxn ang="0">
                  <a:pos x="T0" y="T1"/>
                </a:cxn>
                <a:cxn ang="0">
                  <a:pos x="T2" y="T3"/>
                </a:cxn>
                <a:cxn ang="0">
                  <a:pos x="T4" y="T5"/>
                </a:cxn>
                <a:cxn ang="0">
                  <a:pos x="T6" y="T7"/>
                </a:cxn>
                <a:cxn ang="0">
                  <a:pos x="T8" y="T9"/>
                </a:cxn>
              </a:cxnLst>
              <a:rect l="0" t="0" r="r" b="b"/>
              <a:pathLst>
                <a:path w="19174" h="1922">
                  <a:moveTo>
                    <a:pt x="19173" y="1921"/>
                  </a:moveTo>
                  <a:lnTo>
                    <a:pt x="0" y="1921"/>
                  </a:lnTo>
                  <a:lnTo>
                    <a:pt x="0" y="0"/>
                  </a:lnTo>
                  <a:lnTo>
                    <a:pt x="19173" y="0"/>
                  </a:lnTo>
                  <a:lnTo>
                    <a:pt x="19173" y="1921"/>
                  </a:lnTo>
                </a:path>
              </a:pathLst>
            </a:custGeom>
            <a:solidFill>
              <a:schemeClr val="bg1">
                <a:lumMod val="95000"/>
              </a:schemeClr>
            </a:solidFill>
            <a:ln>
              <a:noFill/>
            </a:ln>
            <a:effectLst/>
          </p:spPr>
          <p:txBody>
            <a:bodyPr wrap="none" anchor="ctr"/>
            <a:lstStyle/>
            <a:p>
              <a:endParaRPr lang="en-US"/>
            </a:p>
          </p:txBody>
        </p:sp>
        <p:sp>
          <p:nvSpPr>
            <p:cNvPr id="6" name="Freeform 2">
              <a:extLst>
                <a:ext uri="{FF2B5EF4-FFF2-40B4-BE49-F238E27FC236}">
                  <a16:creationId xmlns:a16="http://schemas.microsoft.com/office/drawing/2014/main" id="{7F6048F4-C667-CD4B-86A7-FE9F7D543693}"/>
                </a:ext>
              </a:extLst>
            </p:cNvPr>
            <p:cNvSpPr>
              <a:spLocks noChangeArrowheads="1"/>
            </p:cNvSpPr>
            <p:nvPr/>
          </p:nvSpPr>
          <p:spPr bwMode="auto">
            <a:xfrm>
              <a:off x="1412875" y="3504295"/>
              <a:ext cx="7544156" cy="2161138"/>
            </a:xfrm>
            <a:custGeom>
              <a:avLst/>
              <a:gdLst>
                <a:gd name="T0" fmla="*/ 6710 w 6711"/>
                <a:gd name="T1" fmla="*/ 1920 h 1921"/>
                <a:gd name="T2" fmla="*/ 0 w 6711"/>
                <a:gd name="T3" fmla="*/ 1920 h 1921"/>
                <a:gd name="T4" fmla="*/ 0 w 6711"/>
                <a:gd name="T5" fmla="*/ 0 h 1921"/>
                <a:gd name="T6" fmla="*/ 6710 w 6711"/>
                <a:gd name="T7" fmla="*/ 0 h 1921"/>
                <a:gd name="T8" fmla="*/ 6014 w 6711"/>
                <a:gd name="T9" fmla="*/ 960 h 1921"/>
                <a:gd name="T10" fmla="*/ 6710 w 6711"/>
                <a:gd name="T11" fmla="*/ 1920 h 1921"/>
              </a:gdLst>
              <a:ahLst/>
              <a:cxnLst>
                <a:cxn ang="0">
                  <a:pos x="T0" y="T1"/>
                </a:cxn>
                <a:cxn ang="0">
                  <a:pos x="T2" y="T3"/>
                </a:cxn>
                <a:cxn ang="0">
                  <a:pos x="T4" y="T5"/>
                </a:cxn>
                <a:cxn ang="0">
                  <a:pos x="T6" y="T7"/>
                </a:cxn>
                <a:cxn ang="0">
                  <a:pos x="T8" y="T9"/>
                </a:cxn>
                <a:cxn ang="0">
                  <a:pos x="T10" y="T11"/>
                </a:cxn>
              </a:cxnLst>
              <a:rect l="0" t="0" r="r" b="b"/>
              <a:pathLst>
                <a:path w="6711" h="1921">
                  <a:moveTo>
                    <a:pt x="6710" y="1920"/>
                  </a:moveTo>
                  <a:lnTo>
                    <a:pt x="0" y="1920"/>
                  </a:lnTo>
                  <a:lnTo>
                    <a:pt x="0" y="0"/>
                  </a:lnTo>
                  <a:lnTo>
                    <a:pt x="6710" y="0"/>
                  </a:lnTo>
                  <a:lnTo>
                    <a:pt x="6014" y="960"/>
                  </a:lnTo>
                  <a:lnTo>
                    <a:pt x="6710" y="1920"/>
                  </a:lnTo>
                </a:path>
              </a:pathLst>
            </a:custGeom>
            <a:solidFill>
              <a:schemeClr val="accent1"/>
            </a:solidFill>
            <a:ln>
              <a:noFill/>
            </a:ln>
            <a:effectLst/>
          </p:spPr>
          <p:txBody>
            <a:bodyPr wrap="none" anchor="ctr"/>
            <a:lstStyle/>
            <a:p>
              <a:endParaRPr lang="en-US"/>
            </a:p>
          </p:txBody>
        </p:sp>
        <p:sp>
          <p:nvSpPr>
            <p:cNvPr id="7" name="Freeform 3">
              <a:extLst>
                <a:ext uri="{FF2B5EF4-FFF2-40B4-BE49-F238E27FC236}">
                  <a16:creationId xmlns:a16="http://schemas.microsoft.com/office/drawing/2014/main" id="{9A601630-4CF6-4440-AB66-E60E7DCCBEBF}"/>
                </a:ext>
              </a:extLst>
            </p:cNvPr>
            <p:cNvSpPr>
              <a:spLocks noChangeArrowheads="1"/>
            </p:cNvSpPr>
            <p:nvPr/>
          </p:nvSpPr>
          <p:spPr bwMode="auto">
            <a:xfrm>
              <a:off x="1412875" y="5769523"/>
              <a:ext cx="21551900" cy="2161138"/>
            </a:xfrm>
            <a:custGeom>
              <a:avLst/>
              <a:gdLst>
                <a:gd name="T0" fmla="*/ 19173 w 19174"/>
                <a:gd name="T1" fmla="*/ 1921 h 1922"/>
                <a:gd name="T2" fmla="*/ 0 w 19174"/>
                <a:gd name="T3" fmla="*/ 1921 h 1922"/>
                <a:gd name="T4" fmla="*/ 0 w 19174"/>
                <a:gd name="T5" fmla="*/ 0 h 1922"/>
                <a:gd name="T6" fmla="*/ 19173 w 19174"/>
                <a:gd name="T7" fmla="*/ 0 h 1922"/>
                <a:gd name="T8" fmla="*/ 19173 w 19174"/>
                <a:gd name="T9" fmla="*/ 1921 h 1922"/>
              </a:gdLst>
              <a:ahLst/>
              <a:cxnLst>
                <a:cxn ang="0">
                  <a:pos x="T0" y="T1"/>
                </a:cxn>
                <a:cxn ang="0">
                  <a:pos x="T2" y="T3"/>
                </a:cxn>
                <a:cxn ang="0">
                  <a:pos x="T4" y="T5"/>
                </a:cxn>
                <a:cxn ang="0">
                  <a:pos x="T6" y="T7"/>
                </a:cxn>
                <a:cxn ang="0">
                  <a:pos x="T8" y="T9"/>
                </a:cxn>
              </a:cxnLst>
              <a:rect l="0" t="0" r="r" b="b"/>
              <a:pathLst>
                <a:path w="19174" h="1922">
                  <a:moveTo>
                    <a:pt x="19173" y="1921"/>
                  </a:moveTo>
                  <a:lnTo>
                    <a:pt x="0" y="1921"/>
                  </a:lnTo>
                  <a:lnTo>
                    <a:pt x="0" y="0"/>
                  </a:lnTo>
                  <a:lnTo>
                    <a:pt x="19173" y="0"/>
                  </a:lnTo>
                  <a:lnTo>
                    <a:pt x="19173" y="1921"/>
                  </a:lnTo>
                </a:path>
              </a:pathLst>
            </a:custGeom>
            <a:solidFill>
              <a:schemeClr val="bg1">
                <a:lumMod val="95000"/>
              </a:schemeClr>
            </a:solidFill>
            <a:ln>
              <a:noFill/>
            </a:ln>
            <a:effectLst/>
          </p:spPr>
          <p:txBody>
            <a:bodyPr wrap="none" anchor="ctr"/>
            <a:lstStyle/>
            <a:p>
              <a:endParaRPr lang="en-US"/>
            </a:p>
          </p:txBody>
        </p:sp>
        <p:sp>
          <p:nvSpPr>
            <p:cNvPr id="8" name="Freeform 4">
              <a:extLst>
                <a:ext uri="{FF2B5EF4-FFF2-40B4-BE49-F238E27FC236}">
                  <a16:creationId xmlns:a16="http://schemas.microsoft.com/office/drawing/2014/main" id="{DB9C773E-F0FB-C042-8F24-45CAF836E055}"/>
                </a:ext>
              </a:extLst>
            </p:cNvPr>
            <p:cNvSpPr>
              <a:spLocks noChangeArrowheads="1"/>
            </p:cNvSpPr>
            <p:nvPr/>
          </p:nvSpPr>
          <p:spPr bwMode="auto">
            <a:xfrm>
              <a:off x="1412875" y="8049622"/>
              <a:ext cx="21551900" cy="2161138"/>
            </a:xfrm>
            <a:custGeom>
              <a:avLst/>
              <a:gdLst>
                <a:gd name="T0" fmla="*/ 19173 w 19174"/>
                <a:gd name="T1" fmla="*/ 1921 h 1922"/>
                <a:gd name="T2" fmla="*/ 0 w 19174"/>
                <a:gd name="T3" fmla="*/ 1921 h 1922"/>
                <a:gd name="T4" fmla="*/ 0 w 19174"/>
                <a:gd name="T5" fmla="*/ 0 h 1922"/>
                <a:gd name="T6" fmla="*/ 19173 w 19174"/>
                <a:gd name="T7" fmla="*/ 0 h 1922"/>
                <a:gd name="T8" fmla="*/ 19173 w 19174"/>
                <a:gd name="T9" fmla="*/ 1921 h 1922"/>
              </a:gdLst>
              <a:ahLst/>
              <a:cxnLst>
                <a:cxn ang="0">
                  <a:pos x="T0" y="T1"/>
                </a:cxn>
                <a:cxn ang="0">
                  <a:pos x="T2" y="T3"/>
                </a:cxn>
                <a:cxn ang="0">
                  <a:pos x="T4" y="T5"/>
                </a:cxn>
                <a:cxn ang="0">
                  <a:pos x="T6" y="T7"/>
                </a:cxn>
                <a:cxn ang="0">
                  <a:pos x="T8" y="T9"/>
                </a:cxn>
              </a:cxnLst>
              <a:rect l="0" t="0" r="r" b="b"/>
              <a:pathLst>
                <a:path w="19174" h="1922">
                  <a:moveTo>
                    <a:pt x="19173" y="1921"/>
                  </a:moveTo>
                  <a:lnTo>
                    <a:pt x="0" y="1921"/>
                  </a:lnTo>
                  <a:lnTo>
                    <a:pt x="0" y="0"/>
                  </a:lnTo>
                  <a:lnTo>
                    <a:pt x="19173" y="0"/>
                  </a:lnTo>
                  <a:lnTo>
                    <a:pt x="19173" y="1921"/>
                  </a:lnTo>
                </a:path>
              </a:pathLst>
            </a:custGeom>
            <a:solidFill>
              <a:schemeClr val="bg1">
                <a:lumMod val="95000"/>
              </a:schemeClr>
            </a:solidFill>
            <a:ln>
              <a:noFill/>
            </a:ln>
            <a:effectLst/>
          </p:spPr>
          <p:txBody>
            <a:bodyPr wrap="none" anchor="ctr"/>
            <a:lstStyle/>
            <a:p>
              <a:endParaRPr lang="en-US"/>
            </a:p>
          </p:txBody>
        </p:sp>
        <p:sp>
          <p:nvSpPr>
            <p:cNvPr id="9" name="Freeform 5">
              <a:extLst>
                <a:ext uri="{FF2B5EF4-FFF2-40B4-BE49-F238E27FC236}">
                  <a16:creationId xmlns:a16="http://schemas.microsoft.com/office/drawing/2014/main" id="{FAB9137E-46ED-9F41-9EB8-8DBE2DBEDEA7}"/>
                </a:ext>
              </a:extLst>
            </p:cNvPr>
            <p:cNvSpPr>
              <a:spLocks noChangeArrowheads="1"/>
            </p:cNvSpPr>
            <p:nvPr/>
          </p:nvSpPr>
          <p:spPr bwMode="auto">
            <a:xfrm>
              <a:off x="1412875" y="5769523"/>
              <a:ext cx="7544156" cy="2161138"/>
            </a:xfrm>
            <a:custGeom>
              <a:avLst/>
              <a:gdLst>
                <a:gd name="T0" fmla="*/ 6710 w 6711"/>
                <a:gd name="T1" fmla="*/ 1921 h 1922"/>
                <a:gd name="T2" fmla="*/ 0 w 6711"/>
                <a:gd name="T3" fmla="*/ 1921 h 1922"/>
                <a:gd name="T4" fmla="*/ 0 w 6711"/>
                <a:gd name="T5" fmla="*/ 0 h 1922"/>
                <a:gd name="T6" fmla="*/ 6710 w 6711"/>
                <a:gd name="T7" fmla="*/ 0 h 1922"/>
                <a:gd name="T8" fmla="*/ 6014 w 6711"/>
                <a:gd name="T9" fmla="*/ 960 h 1922"/>
                <a:gd name="T10" fmla="*/ 6710 w 6711"/>
                <a:gd name="T11" fmla="*/ 1921 h 1922"/>
              </a:gdLst>
              <a:ahLst/>
              <a:cxnLst>
                <a:cxn ang="0">
                  <a:pos x="T0" y="T1"/>
                </a:cxn>
                <a:cxn ang="0">
                  <a:pos x="T2" y="T3"/>
                </a:cxn>
                <a:cxn ang="0">
                  <a:pos x="T4" y="T5"/>
                </a:cxn>
                <a:cxn ang="0">
                  <a:pos x="T6" y="T7"/>
                </a:cxn>
                <a:cxn ang="0">
                  <a:pos x="T8" y="T9"/>
                </a:cxn>
                <a:cxn ang="0">
                  <a:pos x="T10" y="T11"/>
                </a:cxn>
              </a:cxnLst>
              <a:rect l="0" t="0" r="r" b="b"/>
              <a:pathLst>
                <a:path w="6711" h="1922">
                  <a:moveTo>
                    <a:pt x="6710" y="1921"/>
                  </a:moveTo>
                  <a:lnTo>
                    <a:pt x="0" y="1921"/>
                  </a:lnTo>
                  <a:lnTo>
                    <a:pt x="0" y="0"/>
                  </a:lnTo>
                  <a:lnTo>
                    <a:pt x="6710" y="0"/>
                  </a:lnTo>
                  <a:lnTo>
                    <a:pt x="6014" y="960"/>
                  </a:lnTo>
                  <a:lnTo>
                    <a:pt x="6710" y="1921"/>
                  </a:lnTo>
                </a:path>
              </a:pathLst>
            </a:custGeom>
            <a:solidFill>
              <a:schemeClr val="accent2"/>
            </a:solidFill>
            <a:ln>
              <a:noFill/>
            </a:ln>
            <a:effectLst/>
          </p:spPr>
          <p:txBody>
            <a:bodyPr wrap="none" anchor="ctr"/>
            <a:lstStyle/>
            <a:p>
              <a:endParaRPr lang="en-US"/>
            </a:p>
          </p:txBody>
        </p:sp>
        <p:sp>
          <p:nvSpPr>
            <p:cNvPr id="10" name="Freeform 6">
              <a:extLst>
                <a:ext uri="{FF2B5EF4-FFF2-40B4-BE49-F238E27FC236}">
                  <a16:creationId xmlns:a16="http://schemas.microsoft.com/office/drawing/2014/main" id="{7712E9A5-7029-AB47-8DAC-560B545628F2}"/>
                </a:ext>
              </a:extLst>
            </p:cNvPr>
            <p:cNvSpPr>
              <a:spLocks noChangeArrowheads="1"/>
            </p:cNvSpPr>
            <p:nvPr/>
          </p:nvSpPr>
          <p:spPr bwMode="auto">
            <a:xfrm>
              <a:off x="1412875" y="8059536"/>
              <a:ext cx="7544156" cy="2161138"/>
            </a:xfrm>
            <a:custGeom>
              <a:avLst/>
              <a:gdLst>
                <a:gd name="T0" fmla="*/ 6710 w 6711"/>
                <a:gd name="T1" fmla="*/ 1920 h 1921"/>
                <a:gd name="T2" fmla="*/ 0 w 6711"/>
                <a:gd name="T3" fmla="*/ 1920 h 1921"/>
                <a:gd name="T4" fmla="*/ 0 w 6711"/>
                <a:gd name="T5" fmla="*/ 0 h 1921"/>
                <a:gd name="T6" fmla="*/ 6710 w 6711"/>
                <a:gd name="T7" fmla="*/ 0 h 1921"/>
                <a:gd name="T8" fmla="*/ 6014 w 6711"/>
                <a:gd name="T9" fmla="*/ 959 h 1921"/>
                <a:gd name="T10" fmla="*/ 6710 w 6711"/>
                <a:gd name="T11" fmla="*/ 1920 h 1921"/>
              </a:gdLst>
              <a:ahLst/>
              <a:cxnLst>
                <a:cxn ang="0">
                  <a:pos x="T0" y="T1"/>
                </a:cxn>
                <a:cxn ang="0">
                  <a:pos x="T2" y="T3"/>
                </a:cxn>
                <a:cxn ang="0">
                  <a:pos x="T4" y="T5"/>
                </a:cxn>
                <a:cxn ang="0">
                  <a:pos x="T6" y="T7"/>
                </a:cxn>
                <a:cxn ang="0">
                  <a:pos x="T8" y="T9"/>
                </a:cxn>
                <a:cxn ang="0">
                  <a:pos x="T10" y="T11"/>
                </a:cxn>
              </a:cxnLst>
              <a:rect l="0" t="0" r="r" b="b"/>
              <a:pathLst>
                <a:path w="6711" h="1921">
                  <a:moveTo>
                    <a:pt x="6710" y="1920"/>
                  </a:moveTo>
                  <a:lnTo>
                    <a:pt x="0" y="1920"/>
                  </a:lnTo>
                  <a:lnTo>
                    <a:pt x="0" y="0"/>
                  </a:lnTo>
                  <a:lnTo>
                    <a:pt x="6710" y="0"/>
                  </a:lnTo>
                  <a:lnTo>
                    <a:pt x="6014" y="959"/>
                  </a:lnTo>
                  <a:lnTo>
                    <a:pt x="6710" y="1920"/>
                  </a:lnTo>
                </a:path>
              </a:pathLst>
            </a:custGeom>
            <a:solidFill>
              <a:schemeClr val="accent3"/>
            </a:solidFill>
            <a:ln>
              <a:noFill/>
            </a:ln>
            <a:effectLst/>
          </p:spPr>
          <p:txBody>
            <a:bodyPr wrap="none" anchor="ctr"/>
            <a:lstStyle/>
            <a:p>
              <a:endParaRPr lang="en-US"/>
            </a:p>
          </p:txBody>
        </p:sp>
        <p:sp>
          <p:nvSpPr>
            <p:cNvPr id="14" name="CuadroTexto 1222">
              <a:extLst>
                <a:ext uri="{FF2B5EF4-FFF2-40B4-BE49-F238E27FC236}">
                  <a16:creationId xmlns:a16="http://schemas.microsoft.com/office/drawing/2014/main" id="{E982A522-4E5B-034D-BBD4-825BA379CA9A}"/>
                </a:ext>
              </a:extLst>
            </p:cNvPr>
            <p:cNvSpPr txBox="1"/>
            <p:nvPr/>
          </p:nvSpPr>
          <p:spPr>
            <a:xfrm>
              <a:off x="9757625" y="3984243"/>
              <a:ext cx="12404369"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Marketers must link the price to the real and perceived value of the product, but they also must  take into account supply costs, seasonal discounts.</a:t>
              </a:r>
            </a:p>
          </p:txBody>
        </p:sp>
        <p:sp>
          <p:nvSpPr>
            <p:cNvPr id="15" name="CuadroTexto 1222">
              <a:extLst>
                <a:ext uri="{FF2B5EF4-FFF2-40B4-BE49-F238E27FC236}">
                  <a16:creationId xmlns:a16="http://schemas.microsoft.com/office/drawing/2014/main" id="{742C344F-9BFC-454E-AB65-5F683AFAAD3F}"/>
                </a:ext>
              </a:extLst>
            </p:cNvPr>
            <p:cNvSpPr txBox="1"/>
            <p:nvPr/>
          </p:nvSpPr>
          <p:spPr>
            <a:xfrm>
              <a:off x="9757625" y="6259385"/>
              <a:ext cx="12404369"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Marketers must link the price to the real and perceived value of the product, but they also must  take into account supply costs, seasonal discounts.</a:t>
              </a:r>
            </a:p>
          </p:txBody>
        </p:sp>
        <p:sp>
          <p:nvSpPr>
            <p:cNvPr id="16" name="CuadroTexto 1222">
              <a:extLst>
                <a:ext uri="{FF2B5EF4-FFF2-40B4-BE49-F238E27FC236}">
                  <a16:creationId xmlns:a16="http://schemas.microsoft.com/office/drawing/2014/main" id="{E9FEED4D-4933-724B-A56C-92FD6AF2865A}"/>
                </a:ext>
              </a:extLst>
            </p:cNvPr>
            <p:cNvSpPr txBox="1"/>
            <p:nvPr/>
          </p:nvSpPr>
          <p:spPr>
            <a:xfrm>
              <a:off x="9757625" y="8549398"/>
              <a:ext cx="12404369"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Marketers must link the price to the real and perceived value of the product, but they also must  take into account supply costs, seasonal discounts.</a:t>
              </a:r>
            </a:p>
          </p:txBody>
        </p:sp>
        <p:sp>
          <p:nvSpPr>
            <p:cNvPr id="17" name="CuadroTexto 4">
              <a:extLst>
                <a:ext uri="{FF2B5EF4-FFF2-40B4-BE49-F238E27FC236}">
                  <a16:creationId xmlns:a16="http://schemas.microsoft.com/office/drawing/2014/main" id="{1BAEC149-ECBE-4C40-8EF7-300CA9420C04}"/>
                </a:ext>
              </a:extLst>
            </p:cNvPr>
            <p:cNvSpPr txBox="1"/>
            <p:nvPr/>
          </p:nvSpPr>
          <p:spPr>
            <a:xfrm>
              <a:off x="3851322" y="4288933"/>
              <a:ext cx="3679699" cy="646331"/>
            </a:xfrm>
            <a:prstGeom prst="rect">
              <a:avLst/>
            </a:prstGeom>
            <a:noFill/>
          </p:spPr>
          <p:txBody>
            <a:bodyPr wrap="square" rtlCol="0">
              <a:spAutoFit/>
            </a:bodyPr>
            <a:lstStyle/>
            <a:p>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Write Your Title</a:t>
              </a:r>
            </a:p>
          </p:txBody>
        </p:sp>
        <p:sp>
          <p:nvSpPr>
            <p:cNvPr id="18" name="CuadroTexto 4">
              <a:extLst>
                <a:ext uri="{FF2B5EF4-FFF2-40B4-BE49-F238E27FC236}">
                  <a16:creationId xmlns:a16="http://schemas.microsoft.com/office/drawing/2014/main" id="{A6C517AA-54B2-5B4D-9955-9E6795E29059}"/>
                </a:ext>
              </a:extLst>
            </p:cNvPr>
            <p:cNvSpPr txBox="1"/>
            <p:nvPr/>
          </p:nvSpPr>
          <p:spPr>
            <a:xfrm>
              <a:off x="3851322" y="6526926"/>
              <a:ext cx="3679699" cy="646331"/>
            </a:xfrm>
            <a:prstGeom prst="rect">
              <a:avLst/>
            </a:prstGeom>
            <a:noFill/>
          </p:spPr>
          <p:txBody>
            <a:bodyPr wrap="square" rtlCol="0">
              <a:spAutoFit/>
            </a:bodyPr>
            <a:lstStyle/>
            <a:p>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Write Your Title</a:t>
              </a:r>
            </a:p>
          </p:txBody>
        </p:sp>
        <p:sp>
          <p:nvSpPr>
            <p:cNvPr id="19" name="CuadroTexto 4">
              <a:extLst>
                <a:ext uri="{FF2B5EF4-FFF2-40B4-BE49-F238E27FC236}">
                  <a16:creationId xmlns:a16="http://schemas.microsoft.com/office/drawing/2014/main" id="{9DFE0636-8C7B-7746-9120-8E2802715076}"/>
                </a:ext>
              </a:extLst>
            </p:cNvPr>
            <p:cNvSpPr txBox="1"/>
            <p:nvPr/>
          </p:nvSpPr>
          <p:spPr>
            <a:xfrm>
              <a:off x="3851322" y="8816939"/>
              <a:ext cx="3679699" cy="646331"/>
            </a:xfrm>
            <a:prstGeom prst="rect">
              <a:avLst/>
            </a:prstGeom>
            <a:noFill/>
          </p:spPr>
          <p:txBody>
            <a:bodyPr wrap="square" rtlCol="0">
              <a:spAutoFit/>
            </a:bodyPr>
            <a:lstStyle/>
            <a:p>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Write Your Title</a:t>
              </a:r>
            </a:p>
          </p:txBody>
        </p:sp>
        <p:grpSp>
          <p:nvGrpSpPr>
            <p:cNvPr id="20" name="Group 19">
              <a:extLst>
                <a:ext uri="{FF2B5EF4-FFF2-40B4-BE49-F238E27FC236}">
                  <a16:creationId xmlns:a16="http://schemas.microsoft.com/office/drawing/2014/main" id="{84A0A7CE-1C6B-8346-BFD9-71236F282EEC}"/>
                </a:ext>
              </a:extLst>
            </p:cNvPr>
            <p:cNvGrpSpPr/>
            <p:nvPr/>
          </p:nvGrpSpPr>
          <p:grpSpPr>
            <a:xfrm>
              <a:off x="2232582" y="4079013"/>
              <a:ext cx="845352" cy="1019738"/>
              <a:chOff x="3456359" y="5293440"/>
              <a:chExt cx="308881" cy="372600"/>
            </a:xfrm>
            <a:solidFill>
              <a:schemeClr val="bg1"/>
            </a:solidFill>
          </p:grpSpPr>
          <p:sp>
            <p:nvSpPr>
              <p:cNvPr id="21" name="Freeform: Shape 197">
                <a:extLst>
                  <a:ext uri="{FF2B5EF4-FFF2-40B4-BE49-F238E27FC236}">
                    <a16:creationId xmlns:a16="http://schemas.microsoft.com/office/drawing/2014/main" id="{C67D49E0-16B6-B548-AB51-7132F788519F}"/>
                  </a:ext>
                </a:extLst>
              </p:cNvPr>
              <p:cNvSpPr/>
              <p:nvPr/>
            </p:nvSpPr>
            <p:spPr>
              <a:xfrm>
                <a:off x="3456359" y="5293440"/>
                <a:ext cx="280080" cy="117000"/>
              </a:xfrm>
              <a:custGeom>
                <a:avLst/>
                <a:gdLst/>
                <a:ahLst/>
                <a:cxnLst>
                  <a:cxn ang="3cd4">
                    <a:pos x="hc" y="t"/>
                  </a:cxn>
                  <a:cxn ang="cd2">
                    <a:pos x="l" y="vc"/>
                  </a:cxn>
                  <a:cxn ang="cd4">
                    <a:pos x="hc" y="b"/>
                  </a:cxn>
                  <a:cxn ang="0">
                    <a:pos x="r" y="vc"/>
                  </a:cxn>
                </a:cxnLst>
                <a:rect l="l" t="t" r="r" b="b"/>
                <a:pathLst>
                  <a:path w="779" h="326">
                    <a:moveTo>
                      <a:pt x="44" y="321"/>
                    </a:moveTo>
                    <a:lnTo>
                      <a:pt x="390" y="60"/>
                    </a:lnTo>
                    <a:lnTo>
                      <a:pt x="735" y="321"/>
                    </a:lnTo>
                    <a:cubicBezTo>
                      <a:pt x="740" y="325"/>
                      <a:pt x="746" y="326"/>
                      <a:pt x="751" y="326"/>
                    </a:cubicBezTo>
                    <a:cubicBezTo>
                      <a:pt x="760" y="326"/>
                      <a:pt x="768" y="322"/>
                      <a:pt x="774" y="316"/>
                    </a:cubicBezTo>
                    <a:cubicBezTo>
                      <a:pt x="783" y="304"/>
                      <a:pt x="780" y="286"/>
                      <a:pt x="768" y="277"/>
                    </a:cubicBezTo>
                    <a:lnTo>
                      <a:pt x="406" y="5"/>
                    </a:lnTo>
                    <a:cubicBezTo>
                      <a:pt x="396" y="-2"/>
                      <a:pt x="382" y="-2"/>
                      <a:pt x="374" y="5"/>
                    </a:cubicBezTo>
                    <a:lnTo>
                      <a:pt x="11" y="277"/>
                    </a:lnTo>
                    <a:cubicBezTo>
                      <a:pt x="-1" y="286"/>
                      <a:pt x="-4" y="304"/>
                      <a:pt x="5" y="316"/>
                    </a:cubicBezTo>
                    <a:cubicBezTo>
                      <a:pt x="15" y="328"/>
                      <a:pt x="32" y="329"/>
                      <a:pt x="44" y="32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 name="Freeform: Shape 198">
                <a:extLst>
                  <a:ext uri="{FF2B5EF4-FFF2-40B4-BE49-F238E27FC236}">
                    <a16:creationId xmlns:a16="http://schemas.microsoft.com/office/drawing/2014/main" id="{361DEDB7-FF5A-3948-91F2-5899EAF114F2}"/>
                  </a:ext>
                </a:extLst>
              </p:cNvPr>
              <p:cNvSpPr/>
              <p:nvPr/>
            </p:nvSpPr>
            <p:spPr>
              <a:xfrm>
                <a:off x="3456720" y="5334840"/>
                <a:ext cx="308520" cy="331200"/>
              </a:xfrm>
              <a:custGeom>
                <a:avLst/>
                <a:gdLst/>
                <a:ahLst/>
                <a:cxnLst>
                  <a:cxn ang="3cd4">
                    <a:pos x="hc" y="t"/>
                  </a:cxn>
                  <a:cxn ang="cd2">
                    <a:pos x="l" y="vc"/>
                  </a:cxn>
                  <a:cxn ang="cd4">
                    <a:pos x="hc" y="b"/>
                  </a:cxn>
                  <a:cxn ang="0">
                    <a:pos x="r" y="vc"/>
                  </a:cxn>
                </a:cxnLst>
                <a:rect l="l" t="t" r="r" b="b"/>
                <a:pathLst>
                  <a:path w="858" h="921">
                    <a:moveTo>
                      <a:pt x="564" y="641"/>
                    </a:moveTo>
                    <a:cubicBezTo>
                      <a:pt x="566" y="638"/>
                      <a:pt x="569" y="635"/>
                      <a:pt x="571" y="633"/>
                    </a:cubicBezTo>
                    <a:cubicBezTo>
                      <a:pt x="573" y="630"/>
                      <a:pt x="577" y="628"/>
                      <a:pt x="578" y="626"/>
                    </a:cubicBezTo>
                    <a:lnTo>
                      <a:pt x="793" y="841"/>
                    </a:lnTo>
                    <a:lnTo>
                      <a:pt x="778" y="856"/>
                    </a:lnTo>
                    <a:close/>
                    <a:moveTo>
                      <a:pt x="415" y="644"/>
                    </a:moveTo>
                    <a:cubicBezTo>
                      <a:pt x="369" y="644"/>
                      <a:pt x="328" y="626"/>
                      <a:pt x="297" y="595"/>
                    </a:cubicBezTo>
                    <a:cubicBezTo>
                      <a:pt x="232" y="530"/>
                      <a:pt x="232" y="423"/>
                      <a:pt x="297" y="358"/>
                    </a:cubicBezTo>
                    <a:cubicBezTo>
                      <a:pt x="328" y="327"/>
                      <a:pt x="369" y="309"/>
                      <a:pt x="415" y="309"/>
                    </a:cubicBezTo>
                    <a:cubicBezTo>
                      <a:pt x="459" y="309"/>
                      <a:pt x="501" y="327"/>
                      <a:pt x="532" y="358"/>
                    </a:cubicBezTo>
                    <a:cubicBezTo>
                      <a:pt x="597" y="423"/>
                      <a:pt x="597" y="530"/>
                      <a:pt x="532" y="595"/>
                    </a:cubicBezTo>
                    <a:cubicBezTo>
                      <a:pt x="501" y="626"/>
                      <a:pt x="459" y="644"/>
                      <a:pt x="415" y="644"/>
                    </a:cubicBezTo>
                    <a:close/>
                    <a:moveTo>
                      <a:pt x="54" y="314"/>
                    </a:moveTo>
                    <a:lnTo>
                      <a:pt x="390" y="60"/>
                    </a:lnTo>
                    <a:lnTo>
                      <a:pt x="725" y="314"/>
                    </a:lnTo>
                    <a:lnTo>
                      <a:pt x="725" y="696"/>
                    </a:lnTo>
                    <a:lnTo>
                      <a:pt x="611" y="580"/>
                    </a:lnTo>
                    <a:cubicBezTo>
                      <a:pt x="654" y="498"/>
                      <a:pt x="642" y="390"/>
                      <a:pt x="571" y="320"/>
                    </a:cubicBezTo>
                    <a:cubicBezTo>
                      <a:pt x="529" y="278"/>
                      <a:pt x="475" y="256"/>
                      <a:pt x="415" y="256"/>
                    </a:cubicBezTo>
                    <a:cubicBezTo>
                      <a:pt x="356" y="256"/>
                      <a:pt x="300" y="278"/>
                      <a:pt x="259" y="320"/>
                    </a:cubicBezTo>
                    <a:cubicBezTo>
                      <a:pt x="173" y="407"/>
                      <a:pt x="173" y="548"/>
                      <a:pt x="259" y="633"/>
                    </a:cubicBezTo>
                    <a:cubicBezTo>
                      <a:pt x="300" y="675"/>
                      <a:pt x="356" y="699"/>
                      <a:pt x="415" y="699"/>
                    </a:cubicBezTo>
                    <a:cubicBezTo>
                      <a:pt x="451" y="699"/>
                      <a:pt x="487" y="689"/>
                      <a:pt x="519" y="672"/>
                    </a:cubicBezTo>
                    <a:lnTo>
                      <a:pt x="578" y="733"/>
                    </a:lnTo>
                    <a:lnTo>
                      <a:pt x="54" y="733"/>
                    </a:lnTo>
                    <a:close/>
                    <a:moveTo>
                      <a:pt x="851" y="821"/>
                    </a:moveTo>
                    <a:lnTo>
                      <a:pt x="778" y="749"/>
                    </a:lnTo>
                    <a:lnTo>
                      <a:pt x="778" y="299"/>
                    </a:lnTo>
                    <a:cubicBezTo>
                      <a:pt x="778" y="291"/>
                      <a:pt x="775" y="283"/>
                      <a:pt x="768" y="278"/>
                    </a:cubicBezTo>
                    <a:lnTo>
                      <a:pt x="406" y="4"/>
                    </a:lnTo>
                    <a:cubicBezTo>
                      <a:pt x="396" y="-1"/>
                      <a:pt x="382" y="-1"/>
                      <a:pt x="374" y="4"/>
                    </a:cubicBezTo>
                    <a:lnTo>
                      <a:pt x="11" y="278"/>
                    </a:lnTo>
                    <a:cubicBezTo>
                      <a:pt x="4" y="283"/>
                      <a:pt x="0" y="291"/>
                      <a:pt x="0" y="299"/>
                    </a:cubicBezTo>
                    <a:lnTo>
                      <a:pt x="0" y="759"/>
                    </a:lnTo>
                    <a:cubicBezTo>
                      <a:pt x="0" y="774"/>
                      <a:pt x="12" y="786"/>
                      <a:pt x="27" y="786"/>
                    </a:cubicBezTo>
                    <a:lnTo>
                      <a:pt x="633" y="786"/>
                    </a:lnTo>
                    <a:lnTo>
                      <a:pt x="759" y="913"/>
                    </a:lnTo>
                    <a:cubicBezTo>
                      <a:pt x="764" y="918"/>
                      <a:pt x="771" y="921"/>
                      <a:pt x="778" y="921"/>
                    </a:cubicBezTo>
                    <a:cubicBezTo>
                      <a:pt x="785" y="921"/>
                      <a:pt x="792" y="918"/>
                      <a:pt x="797" y="913"/>
                    </a:cubicBezTo>
                    <a:lnTo>
                      <a:pt x="851" y="860"/>
                    </a:lnTo>
                    <a:cubicBezTo>
                      <a:pt x="861" y="848"/>
                      <a:pt x="861" y="832"/>
                      <a:pt x="851" y="82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 name="Freeform: Shape 199">
                <a:extLst>
                  <a:ext uri="{FF2B5EF4-FFF2-40B4-BE49-F238E27FC236}">
                    <a16:creationId xmlns:a16="http://schemas.microsoft.com/office/drawing/2014/main" id="{A48B72D5-871E-C149-B091-77D968DFC60A}"/>
                  </a:ext>
                </a:extLst>
              </p:cNvPr>
              <p:cNvSpPr/>
              <p:nvPr/>
            </p:nvSpPr>
            <p:spPr>
              <a:xfrm>
                <a:off x="3565800" y="5527080"/>
                <a:ext cx="79920" cy="31680"/>
              </a:xfrm>
              <a:custGeom>
                <a:avLst/>
                <a:gdLst/>
                <a:ahLst/>
                <a:cxnLst>
                  <a:cxn ang="3cd4">
                    <a:pos x="hc" y="t"/>
                  </a:cxn>
                  <a:cxn ang="cd2">
                    <a:pos x="l" y="vc"/>
                  </a:cxn>
                  <a:cxn ang="cd4">
                    <a:pos x="hc" y="b"/>
                  </a:cxn>
                  <a:cxn ang="0">
                    <a:pos x="r" y="vc"/>
                  </a:cxn>
                </a:cxnLst>
                <a:rect l="l" t="t" r="r" b="b"/>
                <a:pathLst>
                  <a:path w="223" h="89">
                    <a:moveTo>
                      <a:pt x="215" y="8"/>
                    </a:moveTo>
                    <a:cubicBezTo>
                      <a:pt x="203" y="-3"/>
                      <a:pt x="187" y="-3"/>
                      <a:pt x="176" y="8"/>
                    </a:cubicBezTo>
                    <a:cubicBezTo>
                      <a:pt x="139" y="45"/>
                      <a:pt x="82" y="45"/>
                      <a:pt x="46" y="8"/>
                    </a:cubicBezTo>
                    <a:cubicBezTo>
                      <a:pt x="34" y="-3"/>
                      <a:pt x="18" y="-3"/>
                      <a:pt x="8" y="8"/>
                    </a:cubicBezTo>
                    <a:cubicBezTo>
                      <a:pt x="-3" y="18"/>
                      <a:pt x="-3" y="36"/>
                      <a:pt x="8" y="46"/>
                    </a:cubicBezTo>
                    <a:cubicBezTo>
                      <a:pt x="36" y="74"/>
                      <a:pt x="73" y="89"/>
                      <a:pt x="111" y="89"/>
                    </a:cubicBezTo>
                    <a:cubicBezTo>
                      <a:pt x="148" y="89"/>
                      <a:pt x="185" y="74"/>
                      <a:pt x="215" y="46"/>
                    </a:cubicBezTo>
                    <a:cubicBezTo>
                      <a:pt x="225" y="36"/>
                      <a:pt x="225" y="18"/>
                      <a:pt x="215" y="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24" name="Group 23">
              <a:extLst>
                <a:ext uri="{FF2B5EF4-FFF2-40B4-BE49-F238E27FC236}">
                  <a16:creationId xmlns:a16="http://schemas.microsoft.com/office/drawing/2014/main" id="{B145A4A9-7D3B-2B42-8D3E-DD9E17283724}"/>
                </a:ext>
              </a:extLst>
            </p:cNvPr>
            <p:cNvGrpSpPr/>
            <p:nvPr/>
          </p:nvGrpSpPr>
          <p:grpSpPr>
            <a:xfrm>
              <a:off x="2216416" y="6351863"/>
              <a:ext cx="766530" cy="1066044"/>
              <a:chOff x="4772880" y="5285160"/>
              <a:chExt cx="280080" cy="389520"/>
            </a:xfrm>
            <a:solidFill>
              <a:schemeClr val="bg1"/>
            </a:solidFill>
          </p:grpSpPr>
          <p:sp>
            <p:nvSpPr>
              <p:cNvPr id="25" name="Freeform: Shape 201">
                <a:extLst>
                  <a:ext uri="{FF2B5EF4-FFF2-40B4-BE49-F238E27FC236}">
                    <a16:creationId xmlns:a16="http://schemas.microsoft.com/office/drawing/2014/main" id="{73093198-5075-BA43-B00C-140A49F3580B}"/>
                  </a:ext>
                </a:extLst>
              </p:cNvPr>
              <p:cNvSpPr/>
              <p:nvPr/>
            </p:nvSpPr>
            <p:spPr>
              <a:xfrm>
                <a:off x="4772880" y="5326920"/>
                <a:ext cx="279360" cy="282960"/>
              </a:xfrm>
              <a:custGeom>
                <a:avLst/>
                <a:gdLst/>
                <a:ahLst/>
                <a:cxnLst>
                  <a:cxn ang="3cd4">
                    <a:pos x="hc" y="t"/>
                  </a:cxn>
                  <a:cxn ang="cd2">
                    <a:pos x="l" y="vc"/>
                  </a:cxn>
                  <a:cxn ang="cd4">
                    <a:pos x="hc" y="b"/>
                  </a:cxn>
                  <a:cxn ang="0">
                    <a:pos x="r" y="vc"/>
                  </a:cxn>
                </a:cxnLst>
                <a:rect l="l" t="t" r="r" b="b"/>
                <a:pathLst>
                  <a:path w="777" h="787">
                    <a:moveTo>
                      <a:pt x="724" y="732"/>
                    </a:moveTo>
                    <a:lnTo>
                      <a:pt x="487" y="732"/>
                    </a:lnTo>
                    <a:lnTo>
                      <a:pt x="487" y="509"/>
                    </a:lnTo>
                    <a:cubicBezTo>
                      <a:pt x="487" y="494"/>
                      <a:pt x="476" y="482"/>
                      <a:pt x="461" y="482"/>
                    </a:cubicBezTo>
                    <a:lnTo>
                      <a:pt x="317" y="482"/>
                    </a:lnTo>
                    <a:cubicBezTo>
                      <a:pt x="302" y="482"/>
                      <a:pt x="290" y="494"/>
                      <a:pt x="290" y="509"/>
                    </a:cubicBezTo>
                    <a:lnTo>
                      <a:pt x="290" y="732"/>
                    </a:lnTo>
                    <a:lnTo>
                      <a:pt x="53" y="732"/>
                    </a:lnTo>
                    <a:lnTo>
                      <a:pt x="53" y="313"/>
                    </a:lnTo>
                    <a:lnTo>
                      <a:pt x="388" y="60"/>
                    </a:lnTo>
                    <a:lnTo>
                      <a:pt x="724" y="313"/>
                    </a:lnTo>
                    <a:close/>
                    <a:moveTo>
                      <a:pt x="432" y="732"/>
                    </a:moveTo>
                    <a:lnTo>
                      <a:pt x="345" y="732"/>
                    </a:lnTo>
                    <a:lnTo>
                      <a:pt x="345" y="537"/>
                    </a:lnTo>
                    <a:lnTo>
                      <a:pt x="432" y="537"/>
                    </a:lnTo>
                    <a:close/>
                    <a:moveTo>
                      <a:pt x="767" y="278"/>
                    </a:moveTo>
                    <a:lnTo>
                      <a:pt x="404" y="5"/>
                    </a:lnTo>
                    <a:cubicBezTo>
                      <a:pt x="395" y="-2"/>
                      <a:pt x="382" y="-2"/>
                      <a:pt x="372" y="5"/>
                    </a:cubicBezTo>
                    <a:lnTo>
                      <a:pt x="10" y="278"/>
                    </a:lnTo>
                    <a:cubicBezTo>
                      <a:pt x="3" y="284"/>
                      <a:pt x="0" y="291"/>
                      <a:pt x="0" y="300"/>
                    </a:cubicBezTo>
                    <a:lnTo>
                      <a:pt x="0" y="759"/>
                    </a:lnTo>
                    <a:cubicBezTo>
                      <a:pt x="0" y="774"/>
                      <a:pt x="12" y="787"/>
                      <a:pt x="26" y="787"/>
                    </a:cubicBezTo>
                    <a:lnTo>
                      <a:pt x="750" y="787"/>
                    </a:lnTo>
                    <a:cubicBezTo>
                      <a:pt x="766" y="787"/>
                      <a:pt x="777" y="774"/>
                      <a:pt x="777" y="759"/>
                    </a:cubicBezTo>
                    <a:lnTo>
                      <a:pt x="777" y="300"/>
                    </a:lnTo>
                    <a:cubicBezTo>
                      <a:pt x="777" y="291"/>
                      <a:pt x="774" y="284"/>
                      <a:pt x="767" y="27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6" name="Freeform: Shape 202">
                <a:extLst>
                  <a:ext uri="{FF2B5EF4-FFF2-40B4-BE49-F238E27FC236}">
                    <a16:creationId xmlns:a16="http://schemas.microsoft.com/office/drawing/2014/main" id="{EA62B7BC-2B1E-6745-83F4-1EF29EC9EE71}"/>
                  </a:ext>
                </a:extLst>
              </p:cNvPr>
              <p:cNvSpPr/>
              <p:nvPr/>
            </p:nvSpPr>
            <p:spPr>
              <a:xfrm>
                <a:off x="4772880" y="5285160"/>
                <a:ext cx="280080" cy="117720"/>
              </a:xfrm>
              <a:custGeom>
                <a:avLst/>
                <a:gdLst/>
                <a:ahLst/>
                <a:cxnLst>
                  <a:cxn ang="3cd4">
                    <a:pos x="hc" y="t"/>
                  </a:cxn>
                  <a:cxn ang="cd2">
                    <a:pos x="l" y="vc"/>
                  </a:cxn>
                  <a:cxn ang="cd4">
                    <a:pos x="hc" y="b"/>
                  </a:cxn>
                  <a:cxn ang="0">
                    <a:pos x="r" y="vc"/>
                  </a:cxn>
                </a:cxnLst>
                <a:rect l="l" t="t" r="r" b="b"/>
                <a:pathLst>
                  <a:path w="779" h="328">
                    <a:moveTo>
                      <a:pt x="44" y="323"/>
                    </a:moveTo>
                    <a:lnTo>
                      <a:pt x="389" y="62"/>
                    </a:lnTo>
                    <a:lnTo>
                      <a:pt x="735" y="323"/>
                    </a:lnTo>
                    <a:cubicBezTo>
                      <a:pt x="740" y="326"/>
                      <a:pt x="746" y="327"/>
                      <a:pt x="751" y="327"/>
                    </a:cubicBezTo>
                    <a:cubicBezTo>
                      <a:pt x="759" y="327"/>
                      <a:pt x="768" y="324"/>
                      <a:pt x="774" y="317"/>
                    </a:cubicBezTo>
                    <a:cubicBezTo>
                      <a:pt x="783" y="305"/>
                      <a:pt x="780" y="288"/>
                      <a:pt x="768" y="279"/>
                    </a:cubicBezTo>
                    <a:lnTo>
                      <a:pt x="405" y="6"/>
                    </a:lnTo>
                    <a:cubicBezTo>
                      <a:pt x="396" y="-2"/>
                      <a:pt x="383" y="-2"/>
                      <a:pt x="373" y="6"/>
                    </a:cubicBezTo>
                    <a:lnTo>
                      <a:pt x="11" y="279"/>
                    </a:lnTo>
                    <a:cubicBezTo>
                      <a:pt x="-1" y="288"/>
                      <a:pt x="-3" y="305"/>
                      <a:pt x="6" y="317"/>
                    </a:cubicBezTo>
                    <a:cubicBezTo>
                      <a:pt x="14" y="328"/>
                      <a:pt x="32" y="332"/>
                      <a:pt x="44" y="32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7" name="Freeform: Shape 203">
                <a:extLst>
                  <a:ext uri="{FF2B5EF4-FFF2-40B4-BE49-F238E27FC236}">
                    <a16:creationId xmlns:a16="http://schemas.microsoft.com/office/drawing/2014/main" id="{66184087-645B-7C41-AE23-2D80F12C1C40}"/>
                  </a:ext>
                </a:extLst>
              </p:cNvPr>
              <p:cNvSpPr/>
              <p:nvPr/>
            </p:nvSpPr>
            <p:spPr>
              <a:xfrm>
                <a:off x="4782960" y="5615640"/>
                <a:ext cx="259560" cy="59040"/>
              </a:xfrm>
              <a:custGeom>
                <a:avLst/>
                <a:gdLst/>
                <a:ahLst/>
                <a:cxnLst>
                  <a:cxn ang="3cd4">
                    <a:pos x="hc" y="t"/>
                  </a:cxn>
                  <a:cxn ang="cd2">
                    <a:pos x="l" y="vc"/>
                  </a:cxn>
                  <a:cxn ang="cd4">
                    <a:pos x="hc" y="b"/>
                  </a:cxn>
                  <a:cxn ang="0">
                    <a:pos x="r" y="vc"/>
                  </a:cxn>
                </a:cxnLst>
                <a:rect l="l" t="t" r="r" b="b"/>
                <a:pathLst>
                  <a:path w="722" h="165">
                    <a:moveTo>
                      <a:pt x="657" y="8"/>
                    </a:moveTo>
                    <a:cubicBezTo>
                      <a:pt x="647" y="-3"/>
                      <a:pt x="631" y="-3"/>
                      <a:pt x="619" y="8"/>
                    </a:cubicBezTo>
                    <a:cubicBezTo>
                      <a:pt x="608" y="18"/>
                      <a:pt x="608" y="36"/>
                      <a:pt x="619" y="46"/>
                    </a:cubicBezTo>
                    <a:lnTo>
                      <a:pt x="629" y="55"/>
                    </a:lnTo>
                    <a:lnTo>
                      <a:pt x="92" y="55"/>
                    </a:lnTo>
                    <a:lnTo>
                      <a:pt x="101" y="46"/>
                    </a:lnTo>
                    <a:cubicBezTo>
                      <a:pt x="112" y="36"/>
                      <a:pt x="112" y="18"/>
                      <a:pt x="101" y="8"/>
                    </a:cubicBezTo>
                    <a:cubicBezTo>
                      <a:pt x="91" y="-3"/>
                      <a:pt x="74" y="-3"/>
                      <a:pt x="63" y="8"/>
                    </a:cubicBezTo>
                    <a:lnTo>
                      <a:pt x="7" y="64"/>
                    </a:lnTo>
                    <a:cubicBezTo>
                      <a:pt x="-2" y="74"/>
                      <a:pt x="-2" y="90"/>
                      <a:pt x="7" y="101"/>
                    </a:cubicBezTo>
                    <a:lnTo>
                      <a:pt x="63" y="157"/>
                    </a:lnTo>
                    <a:cubicBezTo>
                      <a:pt x="68" y="163"/>
                      <a:pt x="75" y="165"/>
                      <a:pt x="83" y="165"/>
                    </a:cubicBezTo>
                    <a:cubicBezTo>
                      <a:pt x="89" y="165"/>
                      <a:pt x="96" y="163"/>
                      <a:pt x="101" y="157"/>
                    </a:cubicBezTo>
                    <a:cubicBezTo>
                      <a:pt x="112" y="146"/>
                      <a:pt x="112" y="129"/>
                      <a:pt x="101" y="118"/>
                    </a:cubicBezTo>
                    <a:lnTo>
                      <a:pt x="92" y="110"/>
                    </a:lnTo>
                    <a:lnTo>
                      <a:pt x="629" y="110"/>
                    </a:lnTo>
                    <a:lnTo>
                      <a:pt x="619" y="118"/>
                    </a:lnTo>
                    <a:cubicBezTo>
                      <a:pt x="608" y="129"/>
                      <a:pt x="608" y="146"/>
                      <a:pt x="619" y="157"/>
                    </a:cubicBezTo>
                    <a:cubicBezTo>
                      <a:pt x="625" y="163"/>
                      <a:pt x="632" y="165"/>
                      <a:pt x="639" y="165"/>
                    </a:cubicBezTo>
                    <a:cubicBezTo>
                      <a:pt x="646" y="165"/>
                      <a:pt x="653" y="163"/>
                      <a:pt x="657" y="157"/>
                    </a:cubicBezTo>
                    <a:lnTo>
                      <a:pt x="714" y="101"/>
                    </a:lnTo>
                    <a:cubicBezTo>
                      <a:pt x="724" y="90"/>
                      <a:pt x="724" y="74"/>
                      <a:pt x="714" y="6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28" name="Group 27">
              <a:extLst>
                <a:ext uri="{FF2B5EF4-FFF2-40B4-BE49-F238E27FC236}">
                  <a16:creationId xmlns:a16="http://schemas.microsoft.com/office/drawing/2014/main" id="{4F013063-802A-6045-A76E-D7EBFF95E8B7}"/>
                </a:ext>
              </a:extLst>
            </p:cNvPr>
            <p:cNvGrpSpPr/>
            <p:nvPr/>
          </p:nvGrpSpPr>
          <p:grpSpPr>
            <a:xfrm>
              <a:off x="2204235" y="8701112"/>
              <a:ext cx="772440" cy="858158"/>
              <a:chOff x="6115679" y="4664160"/>
              <a:chExt cx="282240" cy="313560"/>
            </a:xfrm>
            <a:solidFill>
              <a:schemeClr val="bg1"/>
            </a:solidFill>
          </p:grpSpPr>
          <p:sp>
            <p:nvSpPr>
              <p:cNvPr id="29" name="Freeform: Shape 214">
                <a:extLst>
                  <a:ext uri="{FF2B5EF4-FFF2-40B4-BE49-F238E27FC236}">
                    <a16:creationId xmlns:a16="http://schemas.microsoft.com/office/drawing/2014/main" id="{9E8E3F56-711A-3D49-8933-A42840EF5968}"/>
                  </a:ext>
                </a:extLst>
              </p:cNvPr>
              <p:cNvSpPr/>
              <p:nvPr/>
            </p:nvSpPr>
            <p:spPr>
              <a:xfrm>
                <a:off x="6115679" y="4664160"/>
                <a:ext cx="282240" cy="313560"/>
              </a:xfrm>
              <a:custGeom>
                <a:avLst/>
                <a:gdLst/>
                <a:ahLst/>
                <a:cxnLst>
                  <a:cxn ang="3cd4">
                    <a:pos x="hc" y="t"/>
                  </a:cxn>
                  <a:cxn ang="cd2">
                    <a:pos x="l" y="vc"/>
                  </a:cxn>
                  <a:cxn ang="cd4">
                    <a:pos x="hc" y="b"/>
                  </a:cxn>
                  <a:cxn ang="0">
                    <a:pos x="r" y="vc"/>
                  </a:cxn>
                </a:cxnLst>
                <a:rect l="l" t="t" r="r" b="b"/>
                <a:pathLst>
                  <a:path w="785" h="872">
                    <a:moveTo>
                      <a:pt x="730" y="819"/>
                    </a:moveTo>
                    <a:lnTo>
                      <a:pt x="55" y="819"/>
                    </a:lnTo>
                    <a:lnTo>
                      <a:pt x="55" y="197"/>
                    </a:lnTo>
                    <a:lnTo>
                      <a:pt x="393" y="56"/>
                    </a:lnTo>
                    <a:lnTo>
                      <a:pt x="730" y="197"/>
                    </a:lnTo>
                    <a:close/>
                    <a:moveTo>
                      <a:pt x="768" y="154"/>
                    </a:moveTo>
                    <a:lnTo>
                      <a:pt x="403" y="1"/>
                    </a:lnTo>
                    <a:cubicBezTo>
                      <a:pt x="397" y="0"/>
                      <a:pt x="390" y="0"/>
                      <a:pt x="382" y="1"/>
                    </a:cubicBezTo>
                    <a:lnTo>
                      <a:pt x="18" y="154"/>
                    </a:lnTo>
                    <a:cubicBezTo>
                      <a:pt x="8" y="157"/>
                      <a:pt x="0" y="167"/>
                      <a:pt x="0" y="178"/>
                    </a:cubicBezTo>
                    <a:lnTo>
                      <a:pt x="0" y="845"/>
                    </a:lnTo>
                    <a:cubicBezTo>
                      <a:pt x="0" y="860"/>
                      <a:pt x="14" y="872"/>
                      <a:pt x="28" y="872"/>
                    </a:cubicBezTo>
                    <a:lnTo>
                      <a:pt x="759" y="872"/>
                    </a:lnTo>
                    <a:cubicBezTo>
                      <a:pt x="773" y="872"/>
                      <a:pt x="785" y="860"/>
                      <a:pt x="785" y="845"/>
                    </a:cubicBezTo>
                    <a:lnTo>
                      <a:pt x="785" y="178"/>
                    </a:lnTo>
                    <a:cubicBezTo>
                      <a:pt x="785" y="167"/>
                      <a:pt x="778" y="157"/>
                      <a:pt x="768" y="15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 name="Freeform: Shape 215">
                <a:extLst>
                  <a:ext uri="{FF2B5EF4-FFF2-40B4-BE49-F238E27FC236}">
                    <a16:creationId xmlns:a16="http://schemas.microsoft.com/office/drawing/2014/main" id="{AD42314E-B9DB-4E44-9878-C4FF7C68D24A}"/>
                  </a:ext>
                </a:extLst>
              </p:cNvPr>
              <p:cNvSpPr/>
              <p:nvPr/>
            </p:nvSpPr>
            <p:spPr>
              <a:xfrm>
                <a:off x="6162840" y="4740120"/>
                <a:ext cx="188280" cy="114840"/>
              </a:xfrm>
              <a:custGeom>
                <a:avLst/>
                <a:gdLst/>
                <a:ahLst/>
                <a:cxnLst>
                  <a:cxn ang="3cd4">
                    <a:pos x="hc" y="t"/>
                  </a:cxn>
                  <a:cxn ang="cd2">
                    <a:pos x="l" y="vc"/>
                  </a:cxn>
                  <a:cxn ang="cd4">
                    <a:pos x="hc" y="b"/>
                  </a:cxn>
                  <a:cxn ang="0">
                    <a:pos x="r" y="vc"/>
                  </a:cxn>
                </a:cxnLst>
                <a:rect l="l" t="t" r="r" b="b"/>
                <a:pathLst>
                  <a:path w="524" h="320">
                    <a:moveTo>
                      <a:pt x="123" y="159"/>
                    </a:moveTo>
                    <a:lnTo>
                      <a:pt x="8" y="273"/>
                    </a:lnTo>
                    <a:cubicBezTo>
                      <a:pt x="-3" y="285"/>
                      <a:pt x="-3" y="301"/>
                      <a:pt x="8" y="311"/>
                    </a:cubicBezTo>
                    <a:cubicBezTo>
                      <a:pt x="13" y="317"/>
                      <a:pt x="20" y="320"/>
                      <a:pt x="26" y="320"/>
                    </a:cubicBezTo>
                    <a:cubicBezTo>
                      <a:pt x="34" y="320"/>
                      <a:pt x="41" y="317"/>
                      <a:pt x="46" y="311"/>
                    </a:cubicBezTo>
                    <a:lnTo>
                      <a:pt x="161" y="197"/>
                    </a:lnTo>
                    <a:cubicBezTo>
                      <a:pt x="180" y="178"/>
                      <a:pt x="211" y="176"/>
                      <a:pt x="232" y="192"/>
                    </a:cubicBezTo>
                    <a:cubicBezTo>
                      <a:pt x="275" y="228"/>
                      <a:pt x="337" y="225"/>
                      <a:pt x="376" y="185"/>
                    </a:cubicBezTo>
                    <a:lnTo>
                      <a:pt x="469" y="92"/>
                    </a:lnTo>
                    <a:lnTo>
                      <a:pt x="469" y="123"/>
                    </a:lnTo>
                    <a:cubicBezTo>
                      <a:pt x="469" y="138"/>
                      <a:pt x="482" y="150"/>
                      <a:pt x="497" y="150"/>
                    </a:cubicBezTo>
                    <a:cubicBezTo>
                      <a:pt x="512" y="150"/>
                      <a:pt x="524" y="138"/>
                      <a:pt x="524" y="123"/>
                    </a:cubicBezTo>
                    <a:lnTo>
                      <a:pt x="524" y="26"/>
                    </a:lnTo>
                    <a:cubicBezTo>
                      <a:pt x="524" y="12"/>
                      <a:pt x="512" y="0"/>
                      <a:pt x="497" y="0"/>
                    </a:cubicBezTo>
                    <a:lnTo>
                      <a:pt x="401" y="0"/>
                    </a:lnTo>
                    <a:cubicBezTo>
                      <a:pt x="386" y="0"/>
                      <a:pt x="374" y="12"/>
                      <a:pt x="374" y="26"/>
                    </a:cubicBezTo>
                    <a:cubicBezTo>
                      <a:pt x="374" y="41"/>
                      <a:pt x="386" y="55"/>
                      <a:pt x="401" y="55"/>
                    </a:cubicBezTo>
                    <a:lnTo>
                      <a:pt x="430" y="55"/>
                    </a:lnTo>
                    <a:lnTo>
                      <a:pt x="337" y="148"/>
                    </a:lnTo>
                    <a:cubicBezTo>
                      <a:pt x="318" y="167"/>
                      <a:pt x="287" y="169"/>
                      <a:pt x="266" y="151"/>
                    </a:cubicBezTo>
                    <a:cubicBezTo>
                      <a:pt x="223" y="115"/>
                      <a:pt x="161" y="120"/>
                      <a:pt x="123" y="15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 name="Freeform: Shape 216">
                <a:extLst>
                  <a:ext uri="{FF2B5EF4-FFF2-40B4-BE49-F238E27FC236}">
                    <a16:creationId xmlns:a16="http://schemas.microsoft.com/office/drawing/2014/main" id="{72C17FAE-6FA1-1D4C-944E-CCD07AB33E4F}"/>
                  </a:ext>
                </a:extLst>
              </p:cNvPr>
              <p:cNvSpPr/>
              <p:nvPr/>
            </p:nvSpPr>
            <p:spPr>
              <a:xfrm>
                <a:off x="6148799" y="4864320"/>
                <a:ext cx="216360" cy="19080"/>
              </a:xfrm>
              <a:custGeom>
                <a:avLst/>
                <a:gdLst/>
                <a:ahLst/>
                <a:cxnLst>
                  <a:cxn ang="3cd4">
                    <a:pos x="hc" y="t"/>
                  </a:cxn>
                  <a:cxn ang="cd2">
                    <a:pos x="l" y="vc"/>
                  </a:cxn>
                  <a:cxn ang="cd4">
                    <a:pos x="hc" y="b"/>
                  </a:cxn>
                  <a:cxn ang="0">
                    <a:pos x="r" y="vc"/>
                  </a:cxn>
                </a:cxnLst>
                <a:rect l="l" t="t" r="r" b="b"/>
                <a:pathLst>
                  <a:path w="602" h="54">
                    <a:moveTo>
                      <a:pt x="0" y="27"/>
                    </a:moveTo>
                    <a:cubicBezTo>
                      <a:pt x="0" y="42"/>
                      <a:pt x="12" y="54"/>
                      <a:pt x="27" y="54"/>
                    </a:cubicBezTo>
                    <a:lnTo>
                      <a:pt x="574" y="54"/>
                    </a:lnTo>
                    <a:cubicBezTo>
                      <a:pt x="590" y="54"/>
                      <a:pt x="602" y="42"/>
                      <a:pt x="602" y="27"/>
                    </a:cubicBezTo>
                    <a:cubicBezTo>
                      <a:pt x="602" y="12"/>
                      <a:pt x="590" y="0"/>
                      <a:pt x="574" y="0"/>
                    </a:cubicBezTo>
                    <a:lnTo>
                      <a:pt x="27" y="0"/>
                    </a:lnTo>
                    <a:cubicBezTo>
                      <a:pt x="12" y="0"/>
                      <a:pt x="0" y="12"/>
                      <a:pt x="0" y="2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2" name="Freeform: Shape 217">
                <a:extLst>
                  <a:ext uri="{FF2B5EF4-FFF2-40B4-BE49-F238E27FC236}">
                    <a16:creationId xmlns:a16="http://schemas.microsoft.com/office/drawing/2014/main" id="{F28E9B35-61C5-B948-AE5A-FB1C736E1826}"/>
                  </a:ext>
                </a:extLst>
              </p:cNvPr>
              <p:cNvSpPr/>
              <p:nvPr/>
            </p:nvSpPr>
            <p:spPr>
              <a:xfrm>
                <a:off x="6148799" y="4892760"/>
                <a:ext cx="216360" cy="19080"/>
              </a:xfrm>
              <a:custGeom>
                <a:avLst/>
                <a:gdLst/>
                <a:ahLst/>
                <a:cxnLst>
                  <a:cxn ang="3cd4">
                    <a:pos x="hc" y="t"/>
                  </a:cxn>
                  <a:cxn ang="cd2">
                    <a:pos x="l" y="vc"/>
                  </a:cxn>
                  <a:cxn ang="cd4">
                    <a:pos x="hc" y="b"/>
                  </a:cxn>
                  <a:cxn ang="0">
                    <a:pos x="r" y="vc"/>
                  </a:cxn>
                </a:cxnLst>
                <a:rect l="l" t="t" r="r" b="b"/>
                <a:pathLst>
                  <a:path w="602" h="54">
                    <a:moveTo>
                      <a:pt x="574" y="0"/>
                    </a:moveTo>
                    <a:lnTo>
                      <a:pt x="27" y="0"/>
                    </a:lnTo>
                    <a:cubicBezTo>
                      <a:pt x="12" y="0"/>
                      <a:pt x="0" y="12"/>
                      <a:pt x="0" y="26"/>
                    </a:cubicBezTo>
                    <a:cubicBezTo>
                      <a:pt x="0" y="41"/>
                      <a:pt x="12" y="54"/>
                      <a:pt x="27" y="54"/>
                    </a:cubicBezTo>
                    <a:lnTo>
                      <a:pt x="574" y="54"/>
                    </a:lnTo>
                    <a:cubicBezTo>
                      <a:pt x="590" y="54"/>
                      <a:pt x="602" y="41"/>
                      <a:pt x="602" y="26"/>
                    </a:cubicBezTo>
                    <a:cubicBezTo>
                      <a:pt x="602" y="12"/>
                      <a:pt x="590" y="0"/>
                      <a:pt x="574"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 name="Freeform: Shape 218">
                <a:extLst>
                  <a:ext uri="{FF2B5EF4-FFF2-40B4-BE49-F238E27FC236}">
                    <a16:creationId xmlns:a16="http://schemas.microsoft.com/office/drawing/2014/main" id="{56F96967-AEE0-AF46-B448-733B49A4C75E}"/>
                  </a:ext>
                </a:extLst>
              </p:cNvPr>
              <p:cNvSpPr/>
              <p:nvPr/>
            </p:nvSpPr>
            <p:spPr>
              <a:xfrm>
                <a:off x="6148799" y="4920840"/>
                <a:ext cx="216360" cy="19440"/>
              </a:xfrm>
              <a:custGeom>
                <a:avLst/>
                <a:gdLst/>
                <a:ahLst/>
                <a:cxnLst>
                  <a:cxn ang="3cd4">
                    <a:pos x="hc" y="t"/>
                  </a:cxn>
                  <a:cxn ang="cd2">
                    <a:pos x="l" y="vc"/>
                  </a:cxn>
                  <a:cxn ang="cd4">
                    <a:pos x="hc" y="b"/>
                  </a:cxn>
                  <a:cxn ang="0">
                    <a:pos x="r" y="vc"/>
                  </a:cxn>
                </a:cxnLst>
                <a:rect l="l" t="t" r="r" b="b"/>
                <a:pathLst>
                  <a:path w="602" h="55">
                    <a:moveTo>
                      <a:pt x="574" y="0"/>
                    </a:moveTo>
                    <a:lnTo>
                      <a:pt x="27" y="0"/>
                    </a:lnTo>
                    <a:cubicBezTo>
                      <a:pt x="12" y="0"/>
                      <a:pt x="0" y="13"/>
                      <a:pt x="0" y="28"/>
                    </a:cubicBezTo>
                    <a:cubicBezTo>
                      <a:pt x="0" y="43"/>
                      <a:pt x="12" y="55"/>
                      <a:pt x="27" y="55"/>
                    </a:cubicBezTo>
                    <a:lnTo>
                      <a:pt x="574" y="55"/>
                    </a:lnTo>
                    <a:cubicBezTo>
                      <a:pt x="590" y="55"/>
                      <a:pt x="602" y="43"/>
                      <a:pt x="602" y="28"/>
                    </a:cubicBezTo>
                    <a:cubicBezTo>
                      <a:pt x="602" y="13"/>
                      <a:pt x="590" y="0"/>
                      <a:pt x="574"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2" name="Group 1">
            <a:extLst>
              <a:ext uri="{FF2B5EF4-FFF2-40B4-BE49-F238E27FC236}">
                <a16:creationId xmlns:a16="http://schemas.microsoft.com/office/drawing/2014/main" id="{CED12BD1-C522-F640-8F38-4AF9F16893E1}"/>
              </a:ext>
            </a:extLst>
          </p:cNvPr>
          <p:cNvGrpSpPr/>
          <p:nvPr/>
        </p:nvGrpSpPr>
        <p:grpSpPr>
          <a:xfrm>
            <a:off x="1628027" y="11412256"/>
            <a:ext cx="21551900" cy="1216179"/>
            <a:chOff x="1412875" y="11087065"/>
            <a:chExt cx="21551900" cy="1216179"/>
          </a:xfrm>
        </p:grpSpPr>
        <p:grpSp>
          <p:nvGrpSpPr>
            <p:cNvPr id="35" name="Group 34">
              <a:extLst>
                <a:ext uri="{FF2B5EF4-FFF2-40B4-BE49-F238E27FC236}">
                  <a16:creationId xmlns:a16="http://schemas.microsoft.com/office/drawing/2014/main" id="{012054DB-37E8-E940-8AD5-49B624B435A6}"/>
                </a:ext>
              </a:extLst>
            </p:cNvPr>
            <p:cNvGrpSpPr/>
            <p:nvPr/>
          </p:nvGrpSpPr>
          <p:grpSpPr>
            <a:xfrm>
              <a:off x="1412875" y="11087065"/>
              <a:ext cx="6118146" cy="1216179"/>
              <a:chOff x="2114814" y="11587987"/>
              <a:chExt cx="6118146" cy="1216179"/>
            </a:xfrm>
          </p:grpSpPr>
          <p:sp>
            <p:nvSpPr>
              <p:cNvPr id="39" name="Rectangle 38">
                <a:extLst>
                  <a:ext uri="{FF2B5EF4-FFF2-40B4-BE49-F238E27FC236}">
                    <a16:creationId xmlns:a16="http://schemas.microsoft.com/office/drawing/2014/main" id="{8B50DD7E-0CC1-EC43-9131-2EA4B6DC5E26}"/>
                  </a:ext>
                </a:extLst>
              </p:cNvPr>
              <p:cNvSpPr/>
              <p:nvPr/>
            </p:nvSpPr>
            <p:spPr>
              <a:xfrm>
                <a:off x="2114814" y="11804535"/>
                <a:ext cx="328948" cy="3289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Light" panose="020F0502020204030203" pitchFamily="34" charset="0"/>
                  <a:ea typeface="Lato Light" panose="020F0502020204030203" pitchFamily="34" charset="0"/>
                  <a:cs typeface="Lato Light" panose="020F0502020204030203" pitchFamily="34" charset="0"/>
                </a:endParaRPr>
              </a:p>
            </p:txBody>
          </p:sp>
          <p:sp>
            <p:nvSpPr>
              <p:cNvPr id="40" name="Subtitle 2">
                <a:extLst>
                  <a:ext uri="{FF2B5EF4-FFF2-40B4-BE49-F238E27FC236}">
                    <a16:creationId xmlns:a16="http://schemas.microsoft.com/office/drawing/2014/main" id="{DA13B124-A295-AF42-A40D-94ECCF1E0334}"/>
                  </a:ext>
                </a:extLst>
              </p:cNvPr>
              <p:cNvSpPr txBox="1">
                <a:spLocks/>
              </p:cNvSpPr>
              <p:nvPr/>
            </p:nvSpPr>
            <p:spPr>
              <a:xfrm>
                <a:off x="2568532" y="11587987"/>
                <a:ext cx="5664428"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grpSp>
        <p:grpSp>
          <p:nvGrpSpPr>
            <p:cNvPr id="41" name="Group 40">
              <a:extLst>
                <a:ext uri="{FF2B5EF4-FFF2-40B4-BE49-F238E27FC236}">
                  <a16:creationId xmlns:a16="http://schemas.microsoft.com/office/drawing/2014/main" id="{B7D718D9-459C-F441-A2C8-05FE34702E2C}"/>
                </a:ext>
              </a:extLst>
            </p:cNvPr>
            <p:cNvGrpSpPr/>
            <p:nvPr/>
          </p:nvGrpSpPr>
          <p:grpSpPr>
            <a:xfrm>
              <a:off x="9129752" y="11087065"/>
              <a:ext cx="6118146" cy="1216179"/>
              <a:chOff x="2114814" y="11587987"/>
              <a:chExt cx="6118146" cy="1216179"/>
            </a:xfrm>
          </p:grpSpPr>
          <p:sp>
            <p:nvSpPr>
              <p:cNvPr id="45" name="Rectangle 44">
                <a:extLst>
                  <a:ext uri="{FF2B5EF4-FFF2-40B4-BE49-F238E27FC236}">
                    <a16:creationId xmlns:a16="http://schemas.microsoft.com/office/drawing/2014/main" id="{F651D50B-D4E7-5C47-B927-4B1D4B7EBEC3}"/>
                  </a:ext>
                </a:extLst>
              </p:cNvPr>
              <p:cNvSpPr/>
              <p:nvPr/>
            </p:nvSpPr>
            <p:spPr>
              <a:xfrm>
                <a:off x="2114814" y="11804535"/>
                <a:ext cx="328948" cy="3289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Light" panose="020F0502020204030203" pitchFamily="34" charset="0"/>
                  <a:ea typeface="Lato Light" panose="020F0502020204030203" pitchFamily="34" charset="0"/>
                  <a:cs typeface="Lato Light" panose="020F0502020204030203" pitchFamily="34" charset="0"/>
                </a:endParaRPr>
              </a:p>
            </p:txBody>
          </p:sp>
          <p:sp>
            <p:nvSpPr>
              <p:cNvPr id="46" name="Subtitle 2">
                <a:extLst>
                  <a:ext uri="{FF2B5EF4-FFF2-40B4-BE49-F238E27FC236}">
                    <a16:creationId xmlns:a16="http://schemas.microsoft.com/office/drawing/2014/main" id="{8EE9D126-336E-5E4A-87F2-08C5969CD23E}"/>
                  </a:ext>
                </a:extLst>
              </p:cNvPr>
              <p:cNvSpPr txBox="1">
                <a:spLocks/>
              </p:cNvSpPr>
              <p:nvPr/>
            </p:nvSpPr>
            <p:spPr>
              <a:xfrm>
                <a:off x="2568532" y="11587987"/>
                <a:ext cx="5664428"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grpSp>
        <p:grpSp>
          <p:nvGrpSpPr>
            <p:cNvPr id="47" name="Group 46">
              <a:extLst>
                <a:ext uri="{FF2B5EF4-FFF2-40B4-BE49-F238E27FC236}">
                  <a16:creationId xmlns:a16="http://schemas.microsoft.com/office/drawing/2014/main" id="{C2B51786-6682-7843-99A8-DC7D2D0A03D6}"/>
                </a:ext>
              </a:extLst>
            </p:cNvPr>
            <p:cNvGrpSpPr/>
            <p:nvPr/>
          </p:nvGrpSpPr>
          <p:grpSpPr>
            <a:xfrm>
              <a:off x="16846629" y="11087065"/>
              <a:ext cx="6118146" cy="1216179"/>
              <a:chOff x="2114814" y="11587987"/>
              <a:chExt cx="6118146" cy="1216179"/>
            </a:xfrm>
          </p:grpSpPr>
          <p:sp>
            <p:nvSpPr>
              <p:cNvPr id="48" name="Rectangle 47">
                <a:extLst>
                  <a:ext uri="{FF2B5EF4-FFF2-40B4-BE49-F238E27FC236}">
                    <a16:creationId xmlns:a16="http://schemas.microsoft.com/office/drawing/2014/main" id="{22E787A3-AE2B-9542-B40D-AE0008F2538A}"/>
                  </a:ext>
                </a:extLst>
              </p:cNvPr>
              <p:cNvSpPr/>
              <p:nvPr/>
            </p:nvSpPr>
            <p:spPr>
              <a:xfrm>
                <a:off x="2114814" y="11804535"/>
                <a:ext cx="328948" cy="3289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Light" panose="020F0502020204030203" pitchFamily="34" charset="0"/>
                  <a:ea typeface="Lato Light" panose="020F0502020204030203" pitchFamily="34" charset="0"/>
                  <a:cs typeface="Lato Light" panose="020F0502020204030203" pitchFamily="34" charset="0"/>
                </a:endParaRPr>
              </a:p>
            </p:txBody>
          </p:sp>
          <p:sp>
            <p:nvSpPr>
              <p:cNvPr id="49" name="Subtitle 2">
                <a:extLst>
                  <a:ext uri="{FF2B5EF4-FFF2-40B4-BE49-F238E27FC236}">
                    <a16:creationId xmlns:a16="http://schemas.microsoft.com/office/drawing/2014/main" id="{B9795C28-5C13-9548-96A9-C8C57451261C}"/>
                  </a:ext>
                </a:extLst>
              </p:cNvPr>
              <p:cNvSpPr txBox="1">
                <a:spLocks/>
              </p:cNvSpPr>
              <p:nvPr/>
            </p:nvSpPr>
            <p:spPr>
              <a:xfrm>
                <a:off x="2568532" y="11587987"/>
                <a:ext cx="5664428"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grpSp>
      </p:grpSp>
      <p:sp>
        <p:nvSpPr>
          <p:cNvPr id="51" name="CuadroTexto 350">
            <a:extLst>
              <a:ext uri="{FF2B5EF4-FFF2-40B4-BE49-F238E27FC236}">
                <a16:creationId xmlns:a16="http://schemas.microsoft.com/office/drawing/2014/main" id="{1629711C-F9F8-5942-8BDE-19B4ED906AD1}"/>
              </a:ext>
            </a:extLst>
          </p:cNvPr>
          <p:cNvSpPr txBox="1"/>
          <p:nvPr/>
        </p:nvSpPr>
        <p:spPr>
          <a:xfrm>
            <a:off x="9522108" y="1022190"/>
            <a:ext cx="5333511"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Real Estate</a:t>
            </a:r>
          </a:p>
        </p:txBody>
      </p:sp>
    </p:spTree>
    <p:extLst>
      <p:ext uri="{BB962C8B-B14F-4D97-AF65-F5344CB8AC3E}">
        <p14:creationId xmlns:p14="http://schemas.microsoft.com/office/powerpoint/2010/main" val="780879639"/>
      </p:ext>
    </p:extLst>
  </p:cSld>
  <p:clrMapOvr>
    <a:masterClrMapping/>
  </p:clrMapOvr>
</p:sld>
</file>

<file path=ppt/theme/theme1.xml><?xml version="1.0" encoding="utf-8"?>
<a:theme xmlns:a="http://schemas.openxmlformats.org/drawingml/2006/main" name="Office Theme">
  <a:themeElements>
    <a:clrScheme name="2020 Business 14">
      <a:dk1>
        <a:srgbClr val="999999"/>
      </a:dk1>
      <a:lt1>
        <a:srgbClr val="FFFFFF"/>
      </a:lt1>
      <a:dk2>
        <a:srgbClr val="364556"/>
      </a:dk2>
      <a:lt2>
        <a:srgbClr val="FFFFFF"/>
      </a:lt2>
      <a:accent1>
        <a:srgbClr val="074C74"/>
      </a:accent1>
      <a:accent2>
        <a:srgbClr val="127772"/>
      </a:accent2>
      <a:accent3>
        <a:srgbClr val="A2B947"/>
      </a:accent3>
      <a:accent4>
        <a:srgbClr val="C75034"/>
      </a:accent4>
      <a:accent5>
        <a:srgbClr val="CECDCF"/>
      </a:accent5>
      <a:accent6>
        <a:srgbClr val="074C74"/>
      </a:accent6>
      <a:hlink>
        <a:srgbClr val="E4D7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104504</TotalTime>
  <Words>805</Words>
  <Application>Microsoft Macintosh PowerPoint</Application>
  <PresentationFormat>Custom</PresentationFormat>
  <Paragraphs>77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Lato Heavy</vt:lpstr>
      <vt:lpstr>Lato Light</vt:lpstr>
      <vt:lpstr>Montserrat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Perez Adrian Fransisco</cp:lastModifiedBy>
  <cp:revision>18047</cp:revision>
  <cp:lastPrinted>2019-09-23T14:29:18Z</cp:lastPrinted>
  <dcterms:created xsi:type="dcterms:W3CDTF">2014-11-12T21:47:38Z</dcterms:created>
  <dcterms:modified xsi:type="dcterms:W3CDTF">2020-01-23T18:21:45Z</dcterms:modified>
  <cp:category/>
</cp:coreProperties>
</file>