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10"/>
  </p:notesMasterIdLst>
  <p:sldIdLst>
    <p:sldId id="4392" r:id="rId2"/>
    <p:sldId id="4393" r:id="rId3"/>
    <p:sldId id="4394" r:id="rId4"/>
    <p:sldId id="4395" r:id="rId5"/>
    <p:sldId id="4396" r:id="rId6"/>
    <p:sldId id="4397" r:id="rId7"/>
    <p:sldId id="4398" r:id="rId8"/>
    <p:sldId id="4399" r:id="rId9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19" autoAdjust="0"/>
    <p:restoredTop sz="38338" autoAdjust="0"/>
  </p:normalViewPr>
  <p:slideViewPr>
    <p:cSldViewPr snapToGrid="0" snapToObjects="1">
      <p:cViewPr varScale="1">
        <p:scale>
          <a:sx n="25" d="100"/>
          <a:sy n="25" d="100"/>
        </p:scale>
        <p:origin x="224" y="176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76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72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456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083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88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14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3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199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4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0630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811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5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77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">
            <a:extLst>
              <a:ext uri="{FF2B5EF4-FFF2-40B4-BE49-F238E27FC236}">
                <a16:creationId xmlns:a16="http://schemas.microsoft.com/office/drawing/2014/main" id="{6584E9C4-6720-DF41-84B2-B2C777111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1" y="4161036"/>
            <a:ext cx="9025036" cy="2042093"/>
          </a:xfrm>
          <a:custGeom>
            <a:avLst/>
            <a:gdLst>
              <a:gd name="T0" fmla="*/ 0 w 4878"/>
              <a:gd name="T1" fmla="*/ 871177 h 2420"/>
              <a:gd name="T2" fmla="*/ 181768 w 4878"/>
              <a:gd name="T3" fmla="*/ 0 h 2420"/>
              <a:gd name="T4" fmla="*/ 1755415 w 4878"/>
              <a:gd name="T5" fmla="*/ 0 h 2420"/>
              <a:gd name="T6" fmla="*/ 1755415 w 4878"/>
              <a:gd name="T7" fmla="*/ 871177 h 2420"/>
              <a:gd name="T8" fmla="*/ 0 w 4878"/>
              <a:gd name="T9" fmla="*/ 871177 h 2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78" h="2420">
                <a:moveTo>
                  <a:pt x="0" y="2419"/>
                </a:moveTo>
                <a:lnTo>
                  <a:pt x="505" y="0"/>
                </a:lnTo>
                <a:lnTo>
                  <a:pt x="4877" y="0"/>
                </a:lnTo>
                <a:lnTo>
                  <a:pt x="4877" y="2419"/>
                </a:lnTo>
                <a:lnTo>
                  <a:pt x="0" y="24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A96E9C4-2337-1048-87D6-22E0859C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430" y="4008529"/>
            <a:ext cx="2339669" cy="2339669"/>
          </a:xfrm>
          <a:custGeom>
            <a:avLst/>
            <a:gdLst>
              <a:gd name="T0" fmla="*/ 499089 w 2775"/>
              <a:gd name="T1" fmla="*/ 998178 h 2775"/>
              <a:gd name="T2" fmla="*/ 499089 w 2775"/>
              <a:gd name="T3" fmla="*/ 998178 h 2775"/>
              <a:gd name="T4" fmla="*/ 0 w 2775"/>
              <a:gd name="T5" fmla="*/ 499089 h 2775"/>
              <a:gd name="T6" fmla="*/ 0 w 2775"/>
              <a:gd name="T7" fmla="*/ 499089 h 2775"/>
              <a:gd name="T8" fmla="*/ 499089 w 2775"/>
              <a:gd name="T9" fmla="*/ 0 h 2775"/>
              <a:gd name="T10" fmla="*/ 499089 w 2775"/>
              <a:gd name="T11" fmla="*/ 0 h 2775"/>
              <a:gd name="T12" fmla="*/ 998178 w 2775"/>
              <a:gd name="T13" fmla="*/ 499089 h 2775"/>
              <a:gd name="T14" fmla="*/ 998178 w 2775"/>
              <a:gd name="T15" fmla="*/ 499089 h 2775"/>
              <a:gd name="T16" fmla="*/ 499089 w 2775"/>
              <a:gd name="T17" fmla="*/ 998178 h 27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75" h="2775">
                <a:moveTo>
                  <a:pt x="1387" y="2774"/>
                </a:moveTo>
                <a:lnTo>
                  <a:pt x="1387" y="2774"/>
                </a:lnTo>
                <a:cubicBezTo>
                  <a:pt x="621" y="2774"/>
                  <a:pt x="0" y="2153"/>
                  <a:pt x="0" y="1387"/>
                </a:cubicBezTo>
                <a:cubicBezTo>
                  <a:pt x="0" y="621"/>
                  <a:pt x="621" y="0"/>
                  <a:pt x="1387" y="0"/>
                </a:cubicBezTo>
                <a:cubicBezTo>
                  <a:pt x="2152" y="0"/>
                  <a:pt x="2774" y="621"/>
                  <a:pt x="2774" y="1387"/>
                </a:cubicBezTo>
                <a:cubicBezTo>
                  <a:pt x="2774" y="2153"/>
                  <a:pt x="2152" y="2774"/>
                  <a:pt x="1387" y="2774"/>
                </a:cubicBezTo>
              </a:path>
            </a:pathLst>
          </a:custGeom>
          <a:solidFill>
            <a:schemeClr val="accent1"/>
          </a:solidFill>
          <a:ln w="508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7753B5C-9F68-0E48-BFDF-B97AD632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1413" y="6072943"/>
            <a:ext cx="9025035" cy="2042093"/>
          </a:xfrm>
          <a:custGeom>
            <a:avLst/>
            <a:gdLst>
              <a:gd name="T0" fmla="*/ 1755415 w 4879"/>
              <a:gd name="T1" fmla="*/ 871177 h 2419"/>
              <a:gd name="T2" fmla="*/ 1573324 w 4879"/>
              <a:gd name="T3" fmla="*/ 0 h 2419"/>
              <a:gd name="T4" fmla="*/ 0 w 4879"/>
              <a:gd name="T5" fmla="*/ 0 h 2419"/>
              <a:gd name="T6" fmla="*/ 0 w 4879"/>
              <a:gd name="T7" fmla="*/ 871177 h 2419"/>
              <a:gd name="T8" fmla="*/ 1755415 w 4879"/>
              <a:gd name="T9" fmla="*/ 871177 h 24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79" h="2419">
                <a:moveTo>
                  <a:pt x="4878" y="2418"/>
                </a:moveTo>
                <a:lnTo>
                  <a:pt x="4372" y="0"/>
                </a:lnTo>
                <a:lnTo>
                  <a:pt x="0" y="0"/>
                </a:lnTo>
                <a:lnTo>
                  <a:pt x="0" y="2418"/>
                </a:lnTo>
                <a:lnTo>
                  <a:pt x="4878" y="24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A40E125-8C59-174E-B899-3041D769E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51" y="5920435"/>
            <a:ext cx="2339669" cy="2339669"/>
          </a:xfrm>
          <a:custGeom>
            <a:avLst/>
            <a:gdLst>
              <a:gd name="T0" fmla="*/ 499089 w 2775"/>
              <a:gd name="T1" fmla="*/ 998178 h 2775"/>
              <a:gd name="T2" fmla="*/ 499089 w 2775"/>
              <a:gd name="T3" fmla="*/ 998178 h 2775"/>
              <a:gd name="T4" fmla="*/ 998178 w 2775"/>
              <a:gd name="T5" fmla="*/ 499449 h 2775"/>
              <a:gd name="T6" fmla="*/ 998178 w 2775"/>
              <a:gd name="T7" fmla="*/ 499449 h 2775"/>
              <a:gd name="T8" fmla="*/ 499089 w 2775"/>
              <a:gd name="T9" fmla="*/ 0 h 2775"/>
              <a:gd name="T10" fmla="*/ 499089 w 2775"/>
              <a:gd name="T11" fmla="*/ 0 h 2775"/>
              <a:gd name="T12" fmla="*/ 0 w 2775"/>
              <a:gd name="T13" fmla="*/ 499449 h 2775"/>
              <a:gd name="T14" fmla="*/ 0 w 2775"/>
              <a:gd name="T15" fmla="*/ 499449 h 2775"/>
              <a:gd name="T16" fmla="*/ 499089 w 2775"/>
              <a:gd name="T17" fmla="*/ 998178 h 27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75" h="2775">
                <a:moveTo>
                  <a:pt x="1387" y="2774"/>
                </a:moveTo>
                <a:lnTo>
                  <a:pt x="1387" y="2774"/>
                </a:lnTo>
                <a:cubicBezTo>
                  <a:pt x="2153" y="2774"/>
                  <a:pt x="2774" y="2154"/>
                  <a:pt x="2774" y="1388"/>
                </a:cubicBezTo>
                <a:cubicBezTo>
                  <a:pt x="2774" y="621"/>
                  <a:pt x="2153" y="0"/>
                  <a:pt x="1387" y="0"/>
                </a:cubicBezTo>
                <a:cubicBezTo>
                  <a:pt x="621" y="0"/>
                  <a:pt x="0" y="621"/>
                  <a:pt x="0" y="1388"/>
                </a:cubicBezTo>
                <a:cubicBezTo>
                  <a:pt x="0" y="2154"/>
                  <a:pt x="621" y="2774"/>
                  <a:pt x="1387" y="2774"/>
                </a:cubicBezTo>
              </a:path>
            </a:pathLst>
          </a:custGeom>
          <a:solidFill>
            <a:schemeClr val="accent2"/>
          </a:solidFill>
          <a:ln w="508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274EBD9-ABB9-B548-A6C7-971510BD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1" y="8092718"/>
            <a:ext cx="9025036" cy="2038375"/>
          </a:xfrm>
          <a:custGeom>
            <a:avLst/>
            <a:gdLst>
              <a:gd name="T0" fmla="*/ 0 w 4878"/>
              <a:gd name="T1" fmla="*/ 869590 h 2418"/>
              <a:gd name="T2" fmla="*/ 181768 w 4878"/>
              <a:gd name="T3" fmla="*/ 0 h 2418"/>
              <a:gd name="T4" fmla="*/ 1755415 w 4878"/>
              <a:gd name="T5" fmla="*/ 0 h 2418"/>
              <a:gd name="T6" fmla="*/ 1755415 w 4878"/>
              <a:gd name="T7" fmla="*/ 869590 h 2418"/>
              <a:gd name="T8" fmla="*/ 0 w 4878"/>
              <a:gd name="T9" fmla="*/ 869590 h 24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78" h="2418">
                <a:moveTo>
                  <a:pt x="0" y="2417"/>
                </a:moveTo>
                <a:lnTo>
                  <a:pt x="505" y="0"/>
                </a:lnTo>
                <a:lnTo>
                  <a:pt x="4877" y="0"/>
                </a:lnTo>
                <a:lnTo>
                  <a:pt x="4877" y="2417"/>
                </a:lnTo>
                <a:lnTo>
                  <a:pt x="0" y="24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4E9AD5E1-E018-D941-86A4-FF15D37B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6430" y="7940213"/>
            <a:ext cx="2339669" cy="2339666"/>
          </a:xfrm>
          <a:custGeom>
            <a:avLst/>
            <a:gdLst>
              <a:gd name="T0" fmla="*/ 499089 w 2775"/>
              <a:gd name="T1" fmla="*/ 998177 h 2775"/>
              <a:gd name="T2" fmla="*/ 499089 w 2775"/>
              <a:gd name="T3" fmla="*/ 998177 h 2775"/>
              <a:gd name="T4" fmla="*/ 0 w 2775"/>
              <a:gd name="T5" fmla="*/ 498729 h 2775"/>
              <a:gd name="T6" fmla="*/ 0 w 2775"/>
              <a:gd name="T7" fmla="*/ 498729 h 2775"/>
              <a:gd name="T8" fmla="*/ 499089 w 2775"/>
              <a:gd name="T9" fmla="*/ 0 h 2775"/>
              <a:gd name="T10" fmla="*/ 499089 w 2775"/>
              <a:gd name="T11" fmla="*/ 0 h 2775"/>
              <a:gd name="T12" fmla="*/ 998178 w 2775"/>
              <a:gd name="T13" fmla="*/ 498729 h 2775"/>
              <a:gd name="T14" fmla="*/ 998178 w 2775"/>
              <a:gd name="T15" fmla="*/ 498729 h 2775"/>
              <a:gd name="T16" fmla="*/ 499089 w 2775"/>
              <a:gd name="T17" fmla="*/ 998177 h 27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75" h="2775">
                <a:moveTo>
                  <a:pt x="1387" y="2774"/>
                </a:moveTo>
                <a:lnTo>
                  <a:pt x="1387" y="2774"/>
                </a:lnTo>
                <a:cubicBezTo>
                  <a:pt x="621" y="2774"/>
                  <a:pt x="0" y="2152"/>
                  <a:pt x="0" y="1386"/>
                </a:cubicBezTo>
                <a:cubicBezTo>
                  <a:pt x="0" y="620"/>
                  <a:pt x="621" y="0"/>
                  <a:pt x="1387" y="0"/>
                </a:cubicBezTo>
                <a:cubicBezTo>
                  <a:pt x="2152" y="0"/>
                  <a:pt x="2774" y="620"/>
                  <a:pt x="2774" y="1386"/>
                </a:cubicBezTo>
                <a:cubicBezTo>
                  <a:pt x="2774" y="2152"/>
                  <a:pt x="2152" y="2774"/>
                  <a:pt x="1387" y="2774"/>
                </a:cubicBezTo>
              </a:path>
            </a:pathLst>
          </a:custGeom>
          <a:solidFill>
            <a:schemeClr val="accent3"/>
          </a:solidFill>
          <a:ln w="508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08348EC-7DEB-544C-839C-054C7551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1413" y="10008345"/>
            <a:ext cx="9025035" cy="2042093"/>
          </a:xfrm>
          <a:custGeom>
            <a:avLst/>
            <a:gdLst>
              <a:gd name="T0" fmla="*/ 1755415 w 4879"/>
              <a:gd name="T1" fmla="*/ 871177 h 2420"/>
              <a:gd name="T2" fmla="*/ 1573324 w 4879"/>
              <a:gd name="T3" fmla="*/ 0 h 2420"/>
              <a:gd name="T4" fmla="*/ 0 w 4879"/>
              <a:gd name="T5" fmla="*/ 0 h 2420"/>
              <a:gd name="T6" fmla="*/ 0 w 4879"/>
              <a:gd name="T7" fmla="*/ 871177 h 2420"/>
              <a:gd name="T8" fmla="*/ 1755415 w 4879"/>
              <a:gd name="T9" fmla="*/ 871177 h 2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79" h="2420">
                <a:moveTo>
                  <a:pt x="4878" y="2419"/>
                </a:moveTo>
                <a:lnTo>
                  <a:pt x="4372" y="0"/>
                </a:lnTo>
                <a:lnTo>
                  <a:pt x="0" y="0"/>
                </a:lnTo>
                <a:lnTo>
                  <a:pt x="0" y="2419"/>
                </a:lnTo>
                <a:lnTo>
                  <a:pt x="4878" y="241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BBEC34EC-8E09-A748-AB1B-FCBB41489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51" y="9855838"/>
            <a:ext cx="2339669" cy="2343387"/>
          </a:xfrm>
          <a:custGeom>
            <a:avLst/>
            <a:gdLst>
              <a:gd name="T0" fmla="*/ 499089 w 2775"/>
              <a:gd name="T1" fmla="*/ 999765 h 2776"/>
              <a:gd name="T2" fmla="*/ 499089 w 2775"/>
              <a:gd name="T3" fmla="*/ 999765 h 2776"/>
              <a:gd name="T4" fmla="*/ 998178 w 2775"/>
              <a:gd name="T5" fmla="*/ 500063 h 2776"/>
              <a:gd name="T6" fmla="*/ 998178 w 2775"/>
              <a:gd name="T7" fmla="*/ 500063 h 2776"/>
              <a:gd name="T8" fmla="*/ 499089 w 2775"/>
              <a:gd name="T9" fmla="*/ 0 h 2776"/>
              <a:gd name="T10" fmla="*/ 499089 w 2775"/>
              <a:gd name="T11" fmla="*/ 0 h 2776"/>
              <a:gd name="T12" fmla="*/ 0 w 2775"/>
              <a:gd name="T13" fmla="*/ 500063 h 2776"/>
              <a:gd name="T14" fmla="*/ 0 w 2775"/>
              <a:gd name="T15" fmla="*/ 500063 h 2776"/>
              <a:gd name="T16" fmla="*/ 499089 w 2775"/>
              <a:gd name="T17" fmla="*/ 999765 h 27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75" h="2776">
                <a:moveTo>
                  <a:pt x="1387" y="2775"/>
                </a:moveTo>
                <a:lnTo>
                  <a:pt x="1387" y="2775"/>
                </a:lnTo>
                <a:cubicBezTo>
                  <a:pt x="2153" y="2775"/>
                  <a:pt x="2774" y="2154"/>
                  <a:pt x="2774" y="1388"/>
                </a:cubicBezTo>
                <a:cubicBezTo>
                  <a:pt x="2774" y="622"/>
                  <a:pt x="2153" y="0"/>
                  <a:pt x="1387" y="0"/>
                </a:cubicBezTo>
                <a:cubicBezTo>
                  <a:pt x="621" y="0"/>
                  <a:pt x="0" y="622"/>
                  <a:pt x="0" y="1388"/>
                </a:cubicBezTo>
                <a:cubicBezTo>
                  <a:pt x="0" y="2154"/>
                  <a:pt x="621" y="2775"/>
                  <a:pt x="1387" y="2775"/>
                </a:cubicBezTo>
              </a:path>
            </a:pathLst>
          </a:custGeom>
          <a:solidFill>
            <a:schemeClr val="accent4"/>
          </a:solidFill>
          <a:ln w="50800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160082-30BA-6C4E-A561-E19DDCD2E760}"/>
              </a:ext>
            </a:extLst>
          </p:cNvPr>
          <p:cNvGrpSpPr/>
          <p:nvPr/>
        </p:nvGrpSpPr>
        <p:grpSpPr>
          <a:xfrm>
            <a:off x="11841358" y="6614823"/>
            <a:ext cx="748196" cy="902540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22" name="Freeform: Shape 197">
              <a:extLst>
                <a:ext uri="{FF2B5EF4-FFF2-40B4-BE49-F238E27FC236}">
                  <a16:creationId xmlns:a16="http://schemas.microsoft.com/office/drawing/2014/main" id="{C5220F40-FF4C-7F43-B33D-62E493F3F9D6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98">
              <a:extLst>
                <a:ext uri="{FF2B5EF4-FFF2-40B4-BE49-F238E27FC236}">
                  <a16:creationId xmlns:a16="http://schemas.microsoft.com/office/drawing/2014/main" id="{E0A721B9-5662-0E42-985C-89E2FED188F1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9">
              <a:extLst>
                <a:ext uri="{FF2B5EF4-FFF2-40B4-BE49-F238E27FC236}">
                  <a16:creationId xmlns:a16="http://schemas.microsoft.com/office/drawing/2014/main" id="{66031D0B-AD14-454A-9809-EB8061181415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F9CD2A-8100-2C4B-BCED-70CFD5B268D0}"/>
              </a:ext>
            </a:extLst>
          </p:cNvPr>
          <p:cNvGrpSpPr/>
          <p:nvPr/>
        </p:nvGrpSpPr>
        <p:grpSpPr>
          <a:xfrm>
            <a:off x="11841356" y="8554822"/>
            <a:ext cx="678434" cy="943526"/>
            <a:chOff x="4772880" y="5285160"/>
            <a:chExt cx="280080" cy="389520"/>
          </a:xfrm>
          <a:solidFill>
            <a:schemeClr val="bg1"/>
          </a:solidFill>
        </p:grpSpPr>
        <p:sp>
          <p:nvSpPr>
            <p:cNvPr id="26" name="Freeform: Shape 201">
              <a:extLst>
                <a:ext uri="{FF2B5EF4-FFF2-40B4-BE49-F238E27FC236}">
                  <a16:creationId xmlns:a16="http://schemas.microsoft.com/office/drawing/2014/main" id="{3D331874-3800-BE4F-A093-EB7DA4C88CDF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02">
              <a:extLst>
                <a:ext uri="{FF2B5EF4-FFF2-40B4-BE49-F238E27FC236}">
                  <a16:creationId xmlns:a16="http://schemas.microsoft.com/office/drawing/2014/main" id="{A6D38E5E-1EBC-3B40-81ED-235837208F0E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03">
              <a:extLst>
                <a:ext uri="{FF2B5EF4-FFF2-40B4-BE49-F238E27FC236}">
                  <a16:creationId xmlns:a16="http://schemas.microsoft.com/office/drawing/2014/main" id="{E448803C-CA9C-DE4C-BF26-7D0ACD6DAECC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25A1FD-BD72-2C40-8871-A5C43760598F}"/>
              </a:ext>
            </a:extLst>
          </p:cNvPr>
          <p:cNvGrpSpPr/>
          <p:nvPr/>
        </p:nvGrpSpPr>
        <p:grpSpPr>
          <a:xfrm>
            <a:off x="11770013" y="4585045"/>
            <a:ext cx="782204" cy="937420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30" name="Freeform: Shape 205">
              <a:extLst>
                <a:ext uri="{FF2B5EF4-FFF2-40B4-BE49-F238E27FC236}">
                  <a16:creationId xmlns:a16="http://schemas.microsoft.com/office/drawing/2014/main" id="{0CDF0998-33E2-A34F-A5FD-AC6DDA9E98C0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06">
              <a:extLst>
                <a:ext uri="{FF2B5EF4-FFF2-40B4-BE49-F238E27FC236}">
                  <a16:creationId xmlns:a16="http://schemas.microsoft.com/office/drawing/2014/main" id="{0B3CB89B-5F65-564B-8E07-9513BB4BF89C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07">
              <a:extLst>
                <a:ext uri="{FF2B5EF4-FFF2-40B4-BE49-F238E27FC236}">
                  <a16:creationId xmlns:a16="http://schemas.microsoft.com/office/drawing/2014/main" id="{EE18FB29-8DE2-FB43-AEC7-B2F128312589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08">
              <a:extLst>
                <a:ext uri="{FF2B5EF4-FFF2-40B4-BE49-F238E27FC236}">
                  <a16:creationId xmlns:a16="http://schemas.microsoft.com/office/drawing/2014/main" id="{7609032A-3627-6B41-B6CF-42CEC715CF19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09">
              <a:extLst>
                <a:ext uri="{FF2B5EF4-FFF2-40B4-BE49-F238E27FC236}">
                  <a16:creationId xmlns:a16="http://schemas.microsoft.com/office/drawing/2014/main" id="{B9C8ADC9-26FB-7449-9A09-846B6B1EA1A1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210">
              <a:extLst>
                <a:ext uri="{FF2B5EF4-FFF2-40B4-BE49-F238E27FC236}">
                  <a16:creationId xmlns:a16="http://schemas.microsoft.com/office/drawing/2014/main" id="{A7875A3C-2865-8649-8781-C6BA0C576263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449FCF-34C7-554C-B561-AA9235E1A1D4}"/>
              </a:ext>
            </a:extLst>
          </p:cNvPr>
          <p:cNvGrpSpPr/>
          <p:nvPr/>
        </p:nvGrpSpPr>
        <p:grpSpPr>
          <a:xfrm>
            <a:off x="11854432" y="10660403"/>
            <a:ext cx="683664" cy="759530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37" name="Freeform: Shape 214">
              <a:extLst>
                <a:ext uri="{FF2B5EF4-FFF2-40B4-BE49-F238E27FC236}">
                  <a16:creationId xmlns:a16="http://schemas.microsoft.com/office/drawing/2014/main" id="{596A8167-E7FD-B943-8956-43CC90E8F0A5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215">
              <a:extLst>
                <a:ext uri="{FF2B5EF4-FFF2-40B4-BE49-F238E27FC236}">
                  <a16:creationId xmlns:a16="http://schemas.microsoft.com/office/drawing/2014/main" id="{68AE5298-25B5-0242-8269-A9724A262EE0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216">
              <a:extLst>
                <a:ext uri="{FF2B5EF4-FFF2-40B4-BE49-F238E27FC236}">
                  <a16:creationId xmlns:a16="http://schemas.microsoft.com/office/drawing/2014/main" id="{69B8F83A-CFE2-E24D-BA93-E6F79EF2B203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217">
              <a:extLst>
                <a:ext uri="{FF2B5EF4-FFF2-40B4-BE49-F238E27FC236}">
                  <a16:creationId xmlns:a16="http://schemas.microsoft.com/office/drawing/2014/main" id="{47899E43-D386-3640-BD49-CCF118112DEF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218">
              <a:extLst>
                <a:ext uri="{FF2B5EF4-FFF2-40B4-BE49-F238E27FC236}">
                  <a16:creationId xmlns:a16="http://schemas.microsoft.com/office/drawing/2014/main" id="{267FCF7C-BB87-4648-B25E-4855CE0465CE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7050D7-A63E-9441-AFF6-C9C117901337}"/>
              </a:ext>
            </a:extLst>
          </p:cNvPr>
          <p:cNvGrpSpPr/>
          <p:nvPr/>
        </p:nvGrpSpPr>
        <p:grpSpPr>
          <a:xfrm>
            <a:off x="13938208" y="6483917"/>
            <a:ext cx="6283947" cy="1212703"/>
            <a:chOff x="18372137" y="5921126"/>
            <a:chExt cx="6283947" cy="121270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E2AF3F-DF96-CF4A-9334-812654AE8199}"/>
                </a:ext>
              </a:extLst>
            </p:cNvPr>
            <p:cNvSpPr txBox="1"/>
            <p:nvPr/>
          </p:nvSpPr>
          <p:spPr>
            <a:xfrm>
              <a:off x="18372137" y="6570726"/>
              <a:ext cx="6283947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6E7F25-2E11-F14C-B424-B6CA61201B17}"/>
                </a:ext>
              </a:extLst>
            </p:cNvPr>
            <p:cNvSpPr/>
            <p:nvPr/>
          </p:nvSpPr>
          <p:spPr>
            <a:xfrm>
              <a:off x="18372138" y="5921126"/>
              <a:ext cx="47926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5CFFE2-B569-D04F-8601-4CD0E7B54C95}"/>
              </a:ext>
            </a:extLst>
          </p:cNvPr>
          <p:cNvGrpSpPr/>
          <p:nvPr/>
        </p:nvGrpSpPr>
        <p:grpSpPr>
          <a:xfrm>
            <a:off x="13938208" y="10474026"/>
            <a:ext cx="6283947" cy="1212703"/>
            <a:chOff x="18372137" y="5921126"/>
            <a:chExt cx="6283947" cy="121270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E42ED5-61C6-FD41-88BD-A7B699B7FA39}"/>
                </a:ext>
              </a:extLst>
            </p:cNvPr>
            <p:cNvSpPr txBox="1"/>
            <p:nvPr/>
          </p:nvSpPr>
          <p:spPr>
            <a:xfrm>
              <a:off x="18372137" y="6570726"/>
              <a:ext cx="6283947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E674EF-4B95-C043-8683-E00F4570D16E}"/>
                </a:ext>
              </a:extLst>
            </p:cNvPr>
            <p:cNvSpPr/>
            <p:nvPr/>
          </p:nvSpPr>
          <p:spPr>
            <a:xfrm>
              <a:off x="18372138" y="5921126"/>
              <a:ext cx="47926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73B86C-7111-2245-B847-207A888632C1}"/>
              </a:ext>
            </a:extLst>
          </p:cNvPr>
          <p:cNvGrpSpPr/>
          <p:nvPr/>
        </p:nvGrpSpPr>
        <p:grpSpPr>
          <a:xfrm flipH="1">
            <a:off x="4170752" y="4515856"/>
            <a:ext cx="6283947" cy="1212703"/>
            <a:chOff x="18372137" y="5921126"/>
            <a:chExt cx="6283947" cy="121270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0867A0-5A5E-6548-A292-3A87D393F3C5}"/>
                </a:ext>
              </a:extLst>
            </p:cNvPr>
            <p:cNvSpPr txBox="1"/>
            <p:nvPr/>
          </p:nvSpPr>
          <p:spPr>
            <a:xfrm>
              <a:off x="18372137" y="6570726"/>
              <a:ext cx="6283947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DBF2A4D-1E79-6E4E-A4A7-B1726D3AB130}"/>
                </a:ext>
              </a:extLst>
            </p:cNvPr>
            <p:cNvSpPr/>
            <p:nvPr/>
          </p:nvSpPr>
          <p:spPr>
            <a:xfrm>
              <a:off x="18372138" y="5921126"/>
              <a:ext cx="47926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ABE110-B09D-F040-9B67-00633F78BD7D}"/>
              </a:ext>
            </a:extLst>
          </p:cNvPr>
          <p:cNvGrpSpPr/>
          <p:nvPr/>
        </p:nvGrpSpPr>
        <p:grpSpPr>
          <a:xfrm flipH="1">
            <a:off x="4170752" y="8505965"/>
            <a:ext cx="6283947" cy="1212703"/>
            <a:chOff x="18372137" y="5921126"/>
            <a:chExt cx="6283947" cy="12127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B40CFD5-3F12-4348-B376-F02407EB4A11}"/>
                </a:ext>
              </a:extLst>
            </p:cNvPr>
            <p:cNvSpPr txBox="1"/>
            <p:nvPr/>
          </p:nvSpPr>
          <p:spPr>
            <a:xfrm>
              <a:off x="18372137" y="6570726"/>
              <a:ext cx="6283947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DC7052-F880-DA49-A2B7-1073DF0C346D}"/>
                </a:ext>
              </a:extLst>
            </p:cNvPr>
            <p:cNvSpPr/>
            <p:nvPr/>
          </p:nvSpPr>
          <p:spPr>
            <a:xfrm>
              <a:off x="18372138" y="5921126"/>
              <a:ext cx="479266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5" name="Grupo 349">
            <a:extLst>
              <a:ext uri="{FF2B5EF4-FFF2-40B4-BE49-F238E27FC236}">
                <a16:creationId xmlns:a16="http://schemas.microsoft.com/office/drawing/2014/main" id="{9E74CC61-0E7D-1046-AB2B-FF83654C785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6" name="CuadroTexto 350">
              <a:extLst>
                <a:ext uri="{FF2B5EF4-FFF2-40B4-BE49-F238E27FC236}">
                  <a16:creationId xmlns:a16="http://schemas.microsoft.com/office/drawing/2014/main" id="{DC744661-D6FE-3341-B933-49807B794045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7" name="CuadroTexto 351">
              <a:extLst>
                <a:ext uri="{FF2B5EF4-FFF2-40B4-BE49-F238E27FC236}">
                  <a16:creationId xmlns:a16="http://schemas.microsoft.com/office/drawing/2014/main" id="{12B6D04B-9013-BF4B-8054-23A7734205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9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408D8-F7DD-B04B-9AD9-682E28CFE273}"/>
              </a:ext>
            </a:extLst>
          </p:cNvPr>
          <p:cNvGrpSpPr/>
          <p:nvPr/>
        </p:nvGrpSpPr>
        <p:grpSpPr>
          <a:xfrm>
            <a:off x="2019761" y="4740342"/>
            <a:ext cx="20338128" cy="6674098"/>
            <a:chOff x="2079485" y="4323162"/>
            <a:chExt cx="20338128" cy="6674098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D0D36D80-B67E-1E4E-AAAD-D9A5DFA51F3F}"/>
                </a:ext>
              </a:extLst>
            </p:cNvPr>
            <p:cNvSpPr/>
            <p:nvPr/>
          </p:nvSpPr>
          <p:spPr>
            <a:xfrm>
              <a:off x="2079485" y="5029523"/>
              <a:ext cx="6032750" cy="3217296"/>
            </a:xfrm>
            <a:prstGeom prst="trapezoi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AB9C38B-A67C-DB49-8CE1-58E767551AEF}"/>
                </a:ext>
              </a:extLst>
            </p:cNvPr>
            <p:cNvGrpSpPr/>
            <p:nvPr/>
          </p:nvGrpSpPr>
          <p:grpSpPr>
            <a:xfrm>
              <a:off x="4387954" y="4323162"/>
              <a:ext cx="1490707" cy="1484362"/>
              <a:chOff x="1442967" y="6081034"/>
              <a:chExt cx="1490707" cy="1484362"/>
            </a:xfrm>
          </p:grpSpPr>
          <p:sp>
            <p:nvSpPr>
              <p:cNvPr id="59" name="Freeform 269">
                <a:extLst>
                  <a:ext uri="{FF2B5EF4-FFF2-40B4-BE49-F238E27FC236}">
                    <a16:creationId xmlns:a16="http://schemas.microsoft.com/office/drawing/2014/main" id="{5C65F848-87E8-8A47-BB1D-0055A7C45086}"/>
                  </a:ext>
                </a:extLst>
              </p:cNvPr>
              <p:cNvSpPr/>
              <p:nvPr/>
            </p:nvSpPr>
            <p:spPr>
              <a:xfrm>
                <a:off x="1442967" y="6081034"/>
                <a:ext cx="1485795" cy="14843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8" h="1037">
                    <a:moveTo>
                      <a:pt x="0" y="519"/>
                    </a:moveTo>
                    <a:cubicBezTo>
                      <a:pt x="0" y="806"/>
                      <a:pt x="233" y="1037"/>
                      <a:pt x="519" y="1037"/>
                    </a:cubicBezTo>
                    <a:cubicBezTo>
                      <a:pt x="806" y="1037"/>
                      <a:pt x="1038" y="806"/>
                      <a:pt x="1038" y="519"/>
                    </a:cubicBezTo>
                    <a:cubicBezTo>
                      <a:pt x="1038" y="233"/>
                      <a:pt x="806" y="0"/>
                      <a:pt x="519" y="0"/>
                    </a:cubicBezTo>
                    <a:cubicBezTo>
                      <a:pt x="233" y="0"/>
                      <a:pt x="0" y="233"/>
                      <a:pt x="0" y="5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0" name="Freeform 270">
                <a:extLst>
                  <a:ext uri="{FF2B5EF4-FFF2-40B4-BE49-F238E27FC236}">
                    <a16:creationId xmlns:a16="http://schemas.microsoft.com/office/drawing/2014/main" id="{C6760491-3823-C049-B406-F1E2C651F701}"/>
                  </a:ext>
                </a:extLst>
              </p:cNvPr>
              <p:cNvSpPr/>
              <p:nvPr/>
            </p:nvSpPr>
            <p:spPr>
              <a:xfrm>
                <a:off x="1442967" y="6081034"/>
                <a:ext cx="1485795" cy="14843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8" h="1037">
                    <a:moveTo>
                      <a:pt x="0" y="519"/>
                    </a:moveTo>
                    <a:cubicBezTo>
                      <a:pt x="0" y="806"/>
                      <a:pt x="233" y="1037"/>
                      <a:pt x="519" y="1037"/>
                    </a:cubicBezTo>
                    <a:cubicBezTo>
                      <a:pt x="806" y="1037"/>
                      <a:pt x="1038" y="806"/>
                      <a:pt x="1038" y="519"/>
                    </a:cubicBezTo>
                    <a:cubicBezTo>
                      <a:pt x="1038" y="233"/>
                      <a:pt x="806" y="0"/>
                      <a:pt x="519" y="0"/>
                    </a:cubicBezTo>
                    <a:cubicBezTo>
                      <a:pt x="233" y="0"/>
                      <a:pt x="0" y="233"/>
                      <a:pt x="0" y="519"/>
                    </a:cubicBezTo>
                    <a:close/>
                  </a:path>
                </a:pathLst>
              </a:custGeom>
              <a:noFill/>
              <a:ln w="57150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65" name="CuadroTexto 304">
                <a:extLst>
                  <a:ext uri="{FF2B5EF4-FFF2-40B4-BE49-F238E27FC236}">
                    <a16:creationId xmlns:a16="http://schemas.microsoft.com/office/drawing/2014/main" id="{E7129B2A-DE00-0B4F-921B-B5A54693C816}"/>
                  </a:ext>
                </a:extLst>
              </p:cNvPr>
              <p:cNvSpPr txBox="1"/>
              <p:nvPr/>
            </p:nvSpPr>
            <p:spPr>
              <a:xfrm>
                <a:off x="1444432" y="6263536"/>
                <a:ext cx="148924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accent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A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086311-C1C1-614E-B414-0FD1642352E7}"/>
                </a:ext>
              </a:extLst>
            </p:cNvPr>
            <p:cNvSpPr txBox="1"/>
            <p:nvPr/>
          </p:nvSpPr>
          <p:spPr>
            <a:xfrm>
              <a:off x="3012169" y="6360480"/>
              <a:ext cx="41501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Source Sans Pro Semibold" panose="020B0503030403020204" pitchFamily="34" charset="0"/>
                  <a:ea typeface="Source Sans Pro Semibold" panose="020B0503030403020204" pitchFamily="34" charset="0"/>
                  <a:cs typeface="Lato" panose="020F0502020204030203" pitchFamily="34" charset="0"/>
                </a:rPr>
                <a:t>Write Your Title</a:t>
              </a:r>
              <a:endParaRPr lang="en-US" sz="60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E946855-CD71-5A4C-BD6C-5A99329A6F61}"/>
                </a:ext>
              </a:extLst>
            </p:cNvPr>
            <p:cNvSpPr txBox="1"/>
            <p:nvPr/>
          </p:nvSpPr>
          <p:spPr>
            <a:xfrm>
              <a:off x="2402776" y="8856802"/>
              <a:ext cx="546106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2AA58372-01DD-2E42-AA1A-1917ADB48580}"/>
                </a:ext>
              </a:extLst>
            </p:cNvPr>
            <p:cNvSpPr/>
            <p:nvPr/>
          </p:nvSpPr>
          <p:spPr>
            <a:xfrm>
              <a:off x="9135002" y="5029523"/>
              <a:ext cx="6032750" cy="3217296"/>
            </a:xfrm>
            <a:prstGeom prst="trapezoi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6F456AB-1D11-A243-93F4-CE4FCB439AE7}"/>
                </a:ext>
              </a:extLst>
            </p:cNvPr>
            <p:cNvGrpSpPr/>
            <p:nvPr/>
          </p:nvGrpSpPr>
          <p:grpSpPr>
            <a:xfrm>
              <a:off x="11443471" y="4323162"/>
              <a:ext cx="1490707" cy="1484362"/>
              <a:chOff x="1442967" y="6081034"/>
              <a:chExt cx="1490707" cy="1484362"/>
            </a:xfrm>
          </p:grpSpPr>
          <p:sp>
            <p:nvSpPr>
              <p:cNvPr id="80" name="Freeform 269">
                <a:extLst>
                  <a:ext uri="{FF2B5EF4-FFF2-40B4-BE49-F238E27FC236}">
                    <a16:creationId xmlns:a16="http://schemas.microsoft.com/office/drawing/2014/main" id="{E5068FD7-B1CD-AB4F-AAA1-B0AA651B15E0}"/>
                  </a:ext>
                </a:extLst>
              </p:cNvPr>
              <p:cNvSpPr/>
              <p:nvPr/>
            </p:nvSpPr>
            <p:spPr>
              <a:xfrm>
                <a:off x="1442967" y="6081034"/>
                <a:ext cx="1485795" cy="14843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8" h="1037">
                    <a:moveTo>
                      <a:pt x="0" y="519"/>
                    </a:moveTo>
                    <a:cubicBezTo>
                      <a:pt x="0" y="806"/>
                      <a:pt x="233" y="1037"/>
                      <a:pt x="519" y="1037"/>
                    </a:cubicBezTo>
                    <a:cubicBezTo>
                      <a:pt x="806" y="1037"/>
                      <a:pt x="1038" y="806"/>
                      <a:pt x="1038" y="519"/>
                    </a:cubicBezTo>
                    <a:cubicBezTo>
                      <a:pt x="1038" y="233"/>
                      <a:pt x="806" y="0"/>
                      <a:pt x="519" y="0"/>
                    </a:cubicBezTo>
                    <a:cubicBezTo>
                      <a:pt x="233" y="0"/>
                      <a:pt x="0" y="233"/>
                      <a:pt x="0" y="5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1" name="Freeform 270">
                <a:extLst>
                  <a:ext uri="{FF2B5EF4-FFF2-40B4-BE49-F238E27FC236}">
                    <a16:creationId xmlns:a16="http://schemas.microsoft.com/office/drawing/2014/main" id="{A00AE7B3-587F-E049-9A14-74BBD3C9FA39}"/>
                  </a:ext>
                </a:extLst>
              </p:cNvPr>
              <p:cNvSpPr/>
              <p:nvPr/>
            </p:nvSpPr>
            <p:spPr>
              <a:xfrm>
                <a:off x="1442967" y="6081034"/>
                <a:ext cx="1485795" cy="14843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8" h="1037">
                    <a:moveTo>
                      <a:pt x="0" y="519"/>
                    </a:moveTo>
                    <a:cubicBezTo>
                      <a:pt x="0" y="806"/>
                      <a:pt x="233" y="1037"/>
                      <a:pt x="519" y="1037"/>
                    </a:cubicBezTo>
                    <a:cubicBezTo>
                      <a:pt x="806" y="1037"/>
                      <a:pt x="1038" y="806"/>
                      <a:pt x="1038" y="519"/>
                    </a:cubicBezTo>
                    <a:cubicBezTo>
                      <a:pt x="1038" y="233"/>
                      <a:pt x="806" y="0"/>
                      <a:pt x="519" y="0"/>
                    </a:cubicBezTo>
                    <a:cubicBezTo>
                      <a:pt x="233" y="0"/>
                      <a:pt x="0" y="233"/>
                      <a:pt x="0" y="519"/>
                    </a:cubicBezTo>
                    <a:close/>
                  </a:path>
                </a:pathLst>
              </a:custGeom>
              <a:noFill/>
              <a:ln w="571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CuadroTexto 304">
                <a:extLst>
                  <a:ext uri="{FF2B5EF4-FFF2-40B4-BE49-F238E27FC236}">
                    <a16:creationId xmlns:a16="http://schemas.microsoft.com/office/drawing/2014/main" id="{8D3FA47C-A9BA-8C4D-84CD-727A39B17795}"/>
                  </a:ext>
                </a:extLst>
              </p:cNvPr>
              <p:cNvSpPr txBox="1"/>
              <p:nvPr/>
            </p:nvSpPr>
            <p:spPr>
              <a:xfrm>
                <a:off x="1444432" y="6263536"/>
                <a:ext cx="148924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accent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B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2DD0DBB-247E-C046-88CD-02A66FD78804}"/>
                </a:ext>
              </a:extLst>
            </p:cNvPr>
            <p:cNvSpPr txBox="1"/>
            <p:nvPr/>
          </p:nvSpPr>
          <p:spPr>
            <a:xfrm>
              <a:off x="10067686" y="6360480"/>
              <a:ext cx="41501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Source Sans Pro Semibold" panose="020B0503030403020204" pitchFamily="34" charset="0"/>
                  <a:ea typeface="Source Sans Pro Semibold" panose="020B0503030403020204" pitchFamily="34" charset="0"/>
                  <a:cs typeface="Lato" panose="020F0502020204030203" pitchFamily="34" charset="0"/>
                </a:rPr>
                <a:t>Write Your Title</a:t>
              </a:r>
              <a:endParaRPr lang="en-US" sz="60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6" name="Trapezoid 85">
              <a:extLst>
                <a:ext uri="{FF2B5EF4-FFF2-40B4-BE49-F238E27FC236}">
                  <a16:creationId xmlns:a16="http://schemas.microsoft.com/office/drawing/2014/main" id="{E348F6ED-0214-5348-A328-9E57B7D49776}"/>
                </a:ext>
              </a:extLst>
            </p:cNvPr>
            <p:cNvSpPr/>
            <p:nvPr/>
          </p:nvSpPr>
          <p:spPr>
            <a:xfrm>
              <a:off x="16384863" y="5029523"/>
              <a:ext cx="6032750" cy="3217296"/>
            </a:xfrm>
            <a:prstGeom prst="trapezoi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C5AADD2-2043-8845-AFD1-4316EB7A1878}"/>
                </a:ext>
              </a:extLst>
            </p:cNvPr>
            <p:cNvGrpSpPr/>
            <p:nvPr/>
          </p:nvGrpSpPr>
          <p:grpSpPr>
            <a:xfrm>
              <a:off x="18693332" y="4323162"/>
              <a:ext cx="1490707" cy="1484362"/>
              <a:chOff x="1442967" y="6081034"/>
              <a:chExt cx="1490707" cy="1484362"/>
            </a:xfrm>
          </p:grpSpPr>
          <p:sp>
            <p:nvSpPr>
              <p:cNvPr id="89" name="Freeform 269">
                <a:extLst>
                  <a:ext uri="{FF2B5EF4-FFF2-40B4-BE49-F238E27FC236}">
                    <a16:creationId xmlns:a16="http://schemas.microsoft.com/office/drawing/2014/main" id="{1D016610-FFC7-6142-ACFE-3709B76AFD57}"/>
                  </a:ext>
                </a:extLst>
              </p:cNvPr>
              <p:cNvSpPr/>
              <p:nvPr/>
            </p:nvSpPr>
            <p:spPr>
              <a:xfrm>
                <a:off x="1442967" y="6081034"/>
                <a:ext cx="1485795" cy="14843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8" h="1037">
                    <a:moveTo>
                      <a:pt x="0" y="519"/>
                    </a:moveTo>
                    <a:cubicBezTo>
                      <a:pt x="0" y="806"/>
                      <a:pt x="233" y="1037"/>
                      <a:pt x="519" y="1037"/>
                    </a:cubicBezTo>
                    <a:cubicBezTo>
                      <a:pt x="806" y="1037"/>
                      <a:pt x="1038" y="806"/>
                      <a:pt x="1038" y="519"/>
                    </a:cubicBezTo>
                    <a:cubicBezTo>
                      <a:pt x="1038" y="233"/>
                      <a:pt x="806" y="0"/>
                      <a:pt x="519" y="0"/>
                    </a:cubicBezTo>
                    <a:cubicBezTo>
                      <a:pt x="233" y="0"/>
                      <a:pt x="0" y="233"/>
                      <a:pt x="0" y="5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0" name="Freeform 270">
                <a:extLst>
                  <a:ext uri="{FF2B5EF4-FFF2-40B4-BE49-F238E27FC236}">
                    <a16:creationId xmlns:a16="http://schemas.microsoft.com/office/drawing/2014/main" id="{C8DC18D6-29CC-9144-817C-9CA57E44A9FE}"/>
                  </a:ext>
                </a:extLst>
              </p:cNvPr>
              <p:cNvSpPr/>
              <p:nvPr/>
            </p:nvSpPr>
            <p:spPr>
              <a:xfrm>
                <a:off x="1442967" y="6081034"/>
                <a:ext cx="1485795" cy="14843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8" h="1037">
                    <a:moveTo>
                      <a:pt x="0" y="519"/>
                    </a:moveTo>
                    <a:cubicBezTo>
                      <a:pt x="0" y="806"/>
                      <a:pt x="233" y="1037"/>
                      <a:pt x="519" y="1037"/>
                    </a:cubicBezTo>
                    <a:cubicBezTo>
                      <a:pt x="806" y="1037"/>
                      <a:pt x="1038" y="806"/>
                      <a:pt x="1038" y="519"/>
                    </a:cubicBezTo>
                    <a:cubicBezTo>
                      <a:pt x="1038" y="233"/>
                      <a:pt x="806" y="0"/>
                      <a:pt x="519" y="0"/>
                    </a:cubicBezTo>
                    <a:cubicBezTo>
                      <a:pt x="233" y="0"/>
                      <a:pt x="0" y="233"/>
                      <a:pt x="0" y="519"/>
                    </a:cubicBezTo>
                    <a:close/>
                  </a:path>
                </a:pathLst>
              </a:custGeom>
              <a:noFill/>
              <a:ln w="57150" cap="flat">
                <a:solidFill>
                  <a:schemeClr val="accent3"/>
                </a:solidFill>
                <a:prstDash val="solid"/>
                <a:round/>
              </a:ln>
            </p:spPr>
            <p:txBody>
              <a:bodyPr vert="horz" wrap="none" lIns="18000" tIns="18000" rIns="18000" bIns="18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1" name="CuadroTexto 304">
                <a:extLst>
                  <a:ext uri="{FF2B5EF4-FFF2-40B4-BE49-F238E27FC236}">
                    <a16:creationId xmlns:a16="http://schemas.microsoft.com/office/drawing/2014/main" id="{E03479FE-6A94-7346-9646-A53D0204BC9D}"/>
                  </a:ext>
                </a:extLst>
              </p:cNvPr>
              <p:cNvSpPr txBox="1"/>
              <p:nvPr/>
            </p:nvSpPr>
            <p:spPr>
              <a:xfrm>
                <a:off x="1444432" y="6263536"/>
                <a:ext cx="148924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>
                    <a:solidFill>
                      <a:schemeClr val="accent3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C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7C478A6-284D-3147-9724-559E98F2142A}"/>
                </a:ext>
              </a:extLst>
            </p:cNvPr>
            <p:cNvSpPr txBox="1"/>
            <p:nvPr/>
          </p:nvSpPr>
          <p:spPr>
            <a:xfrm>
              <a:off x="17317547" y="6360480"/>
              <a:ext cx="41501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Source Sans Pro Semibold" panose="020B0503030403020204" pitchFamily="34" charset="0"/>
                  <a:ea typeface="Source Sans Pro Semibold" panose="020B0503030403020204" pitchFamily="34" charset="0"/>
                  <a:cs typeface="Lato" panose="020F0502020204030203" pitchFamily="34" charset="0"/>
                </a:rPr>
                <a:t>Write Your Title</a:t>
              </a:r>
              <a:endParaRPr lang="en-US" sz="60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17915E2-0E31-274A-9A94-4DB9E202A965}"/>
                </a:ext>
              </a:extLst>
            </p:cNvPr>
            <p:cNvSpPr txBox="1"/>
            <p:nvPr/>
          </p:nvSpPr>
          <p:spPr>
            <a:xfrm>
              <a:off x="9455836" y="8856802"/>
              <a:ext cx="546106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BC1EC2-D6AF-3941-9116-5F6926A486F2}"/>
                </a:ext>
              </a:extLst>
            </p:cNvPr>
            <p:cNvSpPr txBox="1"/>
            <p:nvPr/>
          </p:nvSpPr>
          <p:spPr>
            <a:xfrm>
              <a:off x="16705697" y="8856802"/>
              <a:ext cx="5461064" cy="214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That’s why we provide point and click solutions.</a:t>
              </a:r>
            </a:p>
          </p:txBody>
        </p:sp>
      </p:grp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B629F2AE-5ADF-8C4B-85B1-5722BF4457C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CD73DE3F-CD47-8548-B133-1621D881562C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9E5DF6CC-EDA8-E244-8CCA-5D371DFF8A9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29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">
            <a:extLst>
              <a:ext uri="{FF2B5EF4-FFF2-40B4-BE49-F238E27FC236}">
                <a16:creationId xmlns:a16="http://schemas.microsoft.com/office/drawing/2014/main" id="{F6BD8D0B-71AF-7742-A227-1AAAD3B4383A}"/>
              </a:ext>
            </a:extLst>
          </p:cNvPr>
          <p:cNvSpPr/>
          <p:nvPr/>
        </p:nvSpPr>
        <p:spPr>
          <a:xfrm>
            <a:off x="13210596" y="4834921"/>
            <a:ext cx="9152526" cy="26026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49" h="1919">
                <a:moveTo>
                  <a:pt x="5290" y="1919"/>
                </a:moveTo>
                <a:lnTo>
                  <a:pt x="959" y="1919"/>
                </a:lnTo>
                <a:cubicBezTo>
                  <a:pt x="429" y="1919"/>
                  <a:pt x="0" y="1489"/>
                  <a:pt x="0" y="960"/>
                </a:cubicBezTo>
                <a:cubicBezTo>
                  <a:pt x="0" y="429"/>
                  <a:pt x="429" y="0"/>
                  <a:pt x="959" y="0"/>
                </a:cubicBezTo>
                <a:lnTo>
                  <a:pt x="5290" y="0"/>
                </a:lnTo>
                <a:cubicBezTo>
                  <a:pt x="5819" y="0"/>
                  <a:pt x="6249" y="429"/>
                  <a:pt x="6249" y="960"/>
                </a:cubicBezTo>
                <a:cubicBezTo>
                  <a:pt x="6249" y="1489"/>
                  <a:pt x="5819" y="1919"/>
                  <a:pt x="5290" y="1919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A57AA54D-B636-D04F-95E5-EFCAB7CDDCB7}"/>
              </a:ext>
            </a:extLst>
          </p:cNvPr>
          <p:cNvSpPr/>
          <p:nvPr/>
        </p:nvSpPr>
        <p:spPr>
          <a:xfrm rot="8100000">
            <a:off x="12457488" y="4623241"/>
            <a:ext cx="2979862" cy="29785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97" h="2196">
                <a:moveTo>
                  <a:pt x="932" y="0"/>
                </a:moveTo>
                <a:lnTo>
                  <a:pt x="932" y="12"/>
                </a:lnTo>
                <a:cubicBezTo>
                  <a:pt x="404" y="92"/>
                  <a:pt x="0" y="548"/>
                  <a:pt x="0" y="1098"/>
                </a:cubicBezTo>
                <a:cubicBezTo>
                  <a:pt x="0" y="1704"/>
                  <a:pt x="492" y="2196"/>
                  <a:pt x="1098" y="2196"/>
                </a:cubicBezTo>
                <a:cubicBezTo>
                  <a:pt x="1705" y="2196"/>
                  <a:pt x="2197" y="1704"/>
                  <a:pt x="2197" y="1098"/>
                </a:cubicBezTo>
                <a:lnTo>
                  <a:pt x="2197" y="0"/>
                </a:ln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F464B4EF-5745-6B4E-AAA8-DCB394764FB3}"/>
              </a:ext>
            </a:extLst>
          </p:cNvPr>
          <p:cNvSpPr/>
          <p:nvPr/>
        </p:nvSpPr>
        <p:spPr>
          <a:xfrm>
            <a:off x="13210596" y="9082779"/>
            <a:ext cx="9152526" cy="26026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49" h="1919">
                <a:moveTo>
                  <a:pt x="5290" y="1919"/>
                </a:moveTo>
                <a:lnTo>
                  <a:pt x="959" y="1919"/>
                </a:lnTo>
                <a:cubicBezTo>
                  <a:pt x="429" y="1919"/>
                  <a:pt x="0" y="1490"/>
                  <a:pt x="0" y="960"/>
                </a:cubicBezTo>
                <a:cubicBezTo>
                  <a:pt x="0" y="430"/>
                  <a:pt x="429" y="0"/>
                  <a:pt x="959" y="0"/>
                </a:cubicBezTo>
                <a:lnTo>
                  <a:pt x="5290" y="0"/>
                </a:lnTo>
                <a:cubicBezTo>
                  <a:pt x="5819" y="0"/>
                  <a:pt x="6249" y="430"/>
                  <a:pt x="6249" y="960"/>
                </a:cubicBezTo>
                <a:cubicBezTo>
                  <a:pt x="6249" y="1490"/>
                  <a:pt x="5819" y="1919"/>
                  <a:pt x="5290" y="1919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67859C0D-5B5B-824F-AB57-BBD8F520EC14}"/>
              </a:ext>
            </a:extLst>
          </p:cNvPr>
          <p:cNvSpPr/>
          <p:nvPr/>
        </p:nvSpPr>
        <p:spPr>
          <a:xfrm rot="8100000">
            <a:off x="12457488" y="8871094"/>
            <a:ext cx="2979862" cy="29798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97" h="2197">
                <a:moveTo>
                  <a:pt x="932" y="0"/>
                </a:moveTo>
                <a:lnTo>
                  <a:pt x="932" y="13"/>
                </a:lnTo>
                <a:cubicBezTo>
                  <a:pt x="404" y="93"/>
                  <a:pt x="0" y="549"/>
                  <a:pt x="0" y="1099"/>
                </a:cubicBezTo>
                <a:cubicBezTo>
                  <a:pt x="0" y="1705"/>
                  <a:pt x="492" y="2197"/>
                  <a:pt x="1098" y="2197"/>
                </a:cubicBezTo>
                <a:cubicBezTo>
                  <a:pt x="1705" y="2197"/>
                  <a:pt x="2197" y="1705"/>
                  <a:pt x="2197" y="1099"/>
                </a:cubicBezTo>
                <a:lnTo>
                  <a:pt x="2197" y="0"/>
                </a:ln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3F1FBE16-9B8A-3648-BB11-9715D68EB0A9}"/>
              </a:ext>
            </a:extLst>
          </p:cNvPr>
          <p:cNvSpPr/>
          <p:nvPr/>
        </p:nvSpPr>
        <p:spPr>
          <a:xfrm>
            <a:off x="2766282" y="4834921"/>
            <a:ext cx="9153991" cy="26026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50" h="1919">
                <a:moveTo>
                  <a:pt x="5290" y="1919"/>
                </a:moveTo>
                <a:lnTo>
                  <a:pt x="960" y="1919"/>
                </a:lnTo>
                <a:cubicBezTo>
                  <a:pt x="430" y="1919"/>
                  <a:pt x="0" y="1489"/>
                  <a:pt x="0" y="960"/>
                </a:cubicBezTo>
                <a:cubicBezTo>
                  <a:pt x="0" y="429"/>
                  <a:pt x="430" y="0"/>
                  <a:pt x="960" y="0"/>
                </a:cubicBezTo>
                <a:lnTo>
                  <a:pt x="5290" y="0"/>
                </a:lnTo>
                <a:cubicBezTo>
                  <a:pt x="5820" y="0"/>
                  <a:pt x="6250" y="429"/>
                  <a:pt x="6250" y="960"/>
                </a:cubicBezTo>
                <a:cubicBezTo>
                  <a:pt x="6250" y="1489"/>
                  <a:pt x="5820" y="1919"/>
                  <a:pt x="5290" y="1919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DC29C144-6A33-9E4E-A3EC-B051D770EFC0}"/>
              </a:ext>
            </a:extLst>
          </p:cNvPr>
          <p:cNvSpPr/>
          <p:nvPr/>
        </p:nvSpPr>
        <p:spPr>
          <a:xfrm rot="8100000">
            <a:off x="2014528" y="4623241"/>
            <a:ext cx="2978508" cy="29785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96" h="2196">
                <a:moveTo>
                  <a:pt x="932" y="0"/>
                </a:moveTo>
                <a:lnTo>
                  <a:pt x="932" y="12"/>
                </a:lnTo>
                <a:cubicBezTo>
                  <a:pt x="404" y="92"/>
                  <a:pt x="0" y="548"/>
                  <a:pt x="0" y="1098"/>
                </a:cubicBezTo>
                <a:cubicBezTo>
                  <a:pt x="0" y="1704"/>
                  <a:pt x="491" y="2196"/>
                  <a:pt x="1098" y="2196"/>
                </a:cubicBezTo>
                <a:cubicBezTo>
                  <a:pt x="1704" y="2196"/>
                  <a:pt x="2196" y="1704"/>
                  <a:pt x="2196" y="1098"/>
                </a:cubicBezTo>
                <a:lnTo>
                  <a:pt x="2196" y="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0F842A76-6DE6-9F42-A37F-FCC5CD3029DF}"/>
              </a:ext>
            </a:extLst>
          </p:cNvPr>
          <p:cNvSpPr/>
          <p:nvPr/>
        </p:nvSpPr>
        <p:spPr>
          <a:xfrm>
            <a:off x="2766282" y="9082779"/>
            <a:ext cx="9153991" cy="260263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250" h="1919">
                <a:moveTo>
                  <a:pt x="5290" y="1919"/>
                </a:moveTo>
                <a:lnTo>
                  <a:pt x="960" y="1919"/>
                </a:lnTo>
                <a:cubicBezTo>
                  <a:pt x="430" y="1919"/>
                  <a:pt x="0" y="1490"/>
                  <a:pt x="0" y="960"/>
                </a:cubicBezTo>
                <a:cubicBezTo>
                  <a:pt x="0" y="430"/>
                  <a:pt x="430" y="0"/>
                  <a:pt x="960" y="0"/>
                </a:cubicBezTo>
                <a:lnTo>
                  <a:pt x="5290" y="0"/>
                </a:lnTo>
                <a:cubicBezTo>
                  <a:pt x="5820" y="0"/>
                  <a:pt x="6250" y="430"/>
                  <a:pt x="6250" y="960"/>
                </a:cubicBezTo>
                <a:cubicBezTo>
                  <a:pt x="6250" y="1490"/>
                  <a:pt x="5820" y="1919"/>
                  <a:pt x="5290" y="1919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A0BA9964-92EA-2242-96AB-431D01AC64AF}"/>
              </a:ext>
            </a:extLst>
          </p:cNvPr>
          <p:cNvSpPr/>
          <p:nvPr/>
        </p:nvSpPr>
        <p:spPr>
          <a:xfrm rot="8100000">
            <a:off x="2014528" y="8871094"/>
            <a:ext cx="2978508" cy="29798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96" h="2197">
                <a:moveTo>
                  <a:pt x="932" y="0"/>
                </a:moveTo>
                <a:lnTo>
                  <a:pt x="932" y="13"/>
                </a:lnTo>
                <a:cubicBezTo>
                  <a:pt x="404" y="93"/>
                  <a:pt x="0" y="549"/>
                  <a:pt x="0" y="1099"/>
                </a:cubicBezTo>
                <a:cubicBezTo>
                  <a:pt x="0" y="1705"/>
                  <a:pt x="491" y="2197"/>
                  <a:pt x="1098" y="2197"/>
                </a:cubicBezTo>
                <a:cubicBezTo>
                  <a:pt x="1704" y="2197"/>
                  <a:pt x="2196" y="1705"/>
                  <a:pt x="2196" y="1099"/>
                </a:cubicBezTo>
                <a:lnTo>
                  <a:pt x="2196" y="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CuadroTexto 4">
            <a:extLst>
              <a:ext uri="{FF2B5EF4-FFF2-40B4-BE49-F238E27FC236}">
                <a16:creationId xmlns:a16="http://schemas.microsoft.com/office/drawing/2014/main" id="{8F7025FE-20D6-C248-924D-A27ED1FDA127}"/>
              </a:ext>
            </a:extLst>
          </p:cNvPr>
          <p:cNvSpPr txBox="1"/>
          <p:nvPr/>
        </p:nvSpPr>
        <p:spPr>
          <a:xfrm>
            <a:off x="5679757" y="5990675"/>
            <a:ext cx="575170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9" name="CuadroTexto 4">
            <a:extLst>
              <a:ext uri="{FF2B5EF4-FFF2-40B4-BE49-F238E27FC236}">
                <a16:creationId xmlns:a16="http://schemas.microsoft.com/office/drawing/2014/main" id="{31249008-BF77-7540-83AC-053A5A51FFE5}"/>
              </a:ext>
            </a:extLst>
          </p:cNvPr>
          <p:cNvSpPr txBox="1"/>
          <p:nvPr/>
        </p:nvSpPr>
        <p:spPr>
          <a:xfrm>
            <a:off x="5711517" y="5276893"/>
            <a:ext cx="375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21" name="CuadroTexto 4">
            <a:extLst>
              <a:ext uri="{FF2B5EF4-FFF2-40B4-BE49-F238E27FC236}">
                <a16:creationId xmlns:a16="http://schemas.microsoft.com/office/drawing/2014/main" id="{6D5333A5-FBB5-5A47-BD1D-748C0A3F2323}"/>
              </a:ext>
            </a:extLst>
          </p:cNvPr>
          <p:cNvSpPr txBox="1"/>
          <p:nvPr/>
        </p:nvSpPr>
        <p:spPr>
          <a:xfrm>
            <a:off x="5679757" y="10215463"/>
            <a:ext cx="575170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22" name="CuadroTexto 4">
            <a:extLst>
              <a:ext uri="{FF2B5EF4-FFF2-40B4-BE49-F238E27FC236}">
                <a16:creationId xmlns:a16="http://schemas.microsoft.com/office/drawing/2014/main" id="{225CCAC0-1FB2-FE4F-B700-825839958A7A}"/>
              </a:ext>
            </a:extLst>
          </p:cNvPr>
          <p:cNvSpPr txBox="1"/>
          <p:nvPr/>
        </p:nvSpPr>
        <p:spPr>
          <a:xfrm>
            <a:off x="5711517" y="9501681"/>
            <a:ext cx="375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4" name="CuadroTexto 4">
            <a:extLst>
              <a:ext uri="{FF2B5EF4-FFF2-40B4-BE49-F238E27FC236}">
                <a16:creationId xmlns:a16="http://schemas.microsoft.com/office/drawing/2014/main" id="{35CC6307-6C08-F546-AE6E-557F125AFE67}"/>
              </a:ext>
            </a:extLst>
          </p:cNvPr>
          <p:cNvSpPr txBox="1"/>
          <p:nvPr/>
        </p:nvSpPr>
        <p:spPr>
          <a:xfrm>
            <a:off x="16041498" y="5990675"/>
            <a:ext cx="575170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659A45C2-6197-1348-B2AE-1AD9C6AFEF6C}"/>
              </a:ext>
            </a:extLst>
          </p:cNvPr>
          <p:cNvSpPr txBox="1"/>
          <p:nvPr/>
        </p:nvSpPr>
        <p:spPr>
          <a:xfrm>
            <a:off x="16073258" y="5276893"/>
            <a:ext cx="375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27" name="CuadroTexto 4">
            <a:extLst>
              <a:ext uri="{FF2B5EF4-FFF2-40B4-BE49-F238E27FC236}">
                <a16:creationId xmlns:a16="http://schemas.microsoft.com/office/drawing/2014/main" id="{024AA54C-80B4-2844-BDB3-CE62C64A526F}"/>
              </a:ext>
            </a:extLst>
          </p:cNvPr>
          <p:cNvSpPr txBox="1"/>
          <p:nvPr/>
        </p:nvSpPr>
        <p:spPr>
          <a:xfrm>
            <a:off x="16041498" y="10215463"/>
            <a:ext cx="5751702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28" name="CuadroTexto 4">
            <a:extLst>
              <a:ext uri="{FF2B5EF4-FFF2-40B4-BE49-F238E27FC236}">
                <a16:creationId xmlns:a16="http://schemas.microsoft.com/office/drawing/2014/main" id="{B76E90E4-FBA3-944C-BFAD-982C212AC703}"/>
              </a:ext>
            </a:extLst>
          </p:cNvPr>
          <p:cNvSpPr txBox="1"/>
          <p:nvPr/>
        </p:nvSpPr>
        <p:spPr>
          <a:xfrm>
            <a:off x="16073258" y="9501681"/>
            <a:ext cx="375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B079CE-904C-E546-92B0-45445A152380}"/>
              </a:ext>
            </a:extLst>
          </p:cNvPr>
          <p:cNvGrpSpPr/>
          <p:nvPr/>
        </p:nvGrpSpPr>
        <p:grpSpPr>
          <a:xfrm>
            <a:off x="13324373" y="5384664"/>
            <a:ext cx="1246092" cy="1503146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36" name="Freeform: Shape 197">
              <a:extLst>
                <a:ext uri="{FF2B5EF4-FFF2-40B4-BE49-F238E27FC236}">
                  <a16:creationId xmlns:a16="http://schemas.microsoft.com/office/drawing/2014/main" id="{8B262B83-17BA-6E41-A82D-78A0EAA9BBD1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198">
              <a:extLst>
                <a:ext uri="{FF2B5EF4-FFF2-40B4-BE49-F238E27FC236}">
                  <a16:creationId xmlns:a16="http://schemas.microsoft.com/office/drawing/2014/main" id="{55542FB2-7A87-6F46-97D9-D5CE869F39BB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199">
              <a:extLst>
                <a:ext uri="{FF2B5EF4-FFF2-40B4-BE49-F238E27FC236}">
                  <a16:creationId xmlns:a16="http://schemas.microsoft.com/office/drawing/2014/main" id="{30B750B8-1DFF-094C-99DD-FE42C7932E9A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BFA71D-F35A-C842-A166-2941AC64F556}"/>
              </a:ext>
            </a:extLst>
          </p:cNvPr>
          <p:cNvGrpSpPr/>
          <p:nvPr/>
        </p:nvGrpSpPr>
        <p:grpSpPr>
          <a:xfrm>
            <a:off x="2905801" y="9626297"/>
            <a:ext cx="1129906" cy="1571406"/>
            <a:chOff x="4772880" y="5285160"/>
            <a:chExt cx="280080" cy="389520"/>
          </a:xfrm>
          <a:solidFill>
            <a:schemeClr val="bg1"/>
          </a:solidFill>
        </p:grpSpPr>
        <p:sp>
          <p:nvSpPr>
            <p:cNvPr id="40" name="Freeform: Shape 201">
              <a:extLst>
                <a:ext uri="{FF2B5EF4-FFF2-40B4-BE49-F238E27FC236}">
                  <a16:creationId xmlns:a16="http://schemas.microsoft.com/office/drawing/2014/main" id="{4B4DA745-CF1E-2F40-B8B2-9E04FB43C8F1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202">
              <a:extLst>
                <a:ext uri="{FF2B5EF4-FFF2-40B4-BE49-F238E27FC236}">
                  <a16:creationId xmlns:a16="http://schemas.microsoft.com/office/drawing/2014/main" id="{34701C6B-1D09-C84D-B33A-A466868B123F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203">
              <a:extLst>
                <a:ext uri="{FF2B5EF4-FFF2-40B4-BE49-F238E27FC236}">
                  <a16:creationId xmlns:a16="http://schemas.microsoft.com/office/drawing/2014/main" id="{C7A99947-011F-FA41-BF63-FB5E3AF68F13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6C6815-09E1-D943-8745-D74E8ED8D728}"/>
              </a:ext>
            </a:extLst>
          </p:cNvPr>
          <p:cNvGrpSpPr/>
          <p:nvPr/>
        </p:nvGrpSpPr>
        <p:grpSpPr>
          <a:xfrm>
            <a:off x="2791682" y="5276893"/>
            <a:ext cx="1302732" cy="1561238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47" name="Freeform: Shape 205">
              <a:extLst>
                <a:ext uri="{FF2B5EF4-FFF2-40B4-BE49-F238E27FC236}">
                  <a16:creationId xmlns:a16="http://schemas.microsoft.com/office/drawing/2014/main" id="{225E10FE-9225-1D47-BB61-A1EF07831EED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" name="Freeform: Shape 206">
              <a:extLst>
                <a:ext uri="{FF2B5EF4-FFF2-40B4-BE49-F238E27FC236}">
                  <a16:creationId xmlns:a16="http://schemas.microsoft.com/office/drawing/2014/main" id="{F29AF6B5-43C9-F54D-A8AA-F22CAF3907F1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: Shape 207">
              <a:extLst>
                <a:ext uri="{FF2B5EF4-FFF2-40B4-BE49-F238E27FC236}">
                  <a16:creationId xmlns:a16="http://schemas.microsoft.com/office/drawing/2014/main" id="{28B05CC8-DD02-144F-9D44-69BDC4DB8FC5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: Shape 208">
              <a:extLst>
                <a:ext uri="{FF2B5EF4-FFF2-40B4-BE49-F238E27FC236}">
                  <a16:creationId xmlns:a16="http://schemas.microsoft.com/office/drawing/2014/main" id="{933182DC-9D5C-6D4F-9144-0C59DF8BA53E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: Shape 209">
              <a:extLst>
                <a:ext uri="{FF2B5EF4-FFF2-40B4-BE49-F238E27FC236}">
                  <a16:creationId xmlns:a16="http://schemas.microsoft.com/office/drawing/2014/main" id="{EAD78538-8713-4544-8DEE-F2C9DF5DC370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" name="Freeform: Shape 210">
              <a:extLst>
                <a:ext uri="{FF2B5EF4-FFF2-40B4-BE49-F238E27FC236}">
                  <a16:creationId xmlns:a16="http://schemas.microsoft.com/office/drawing/2014/main" id="{011A4E9B-FF64-CC4D-A8E1-ED25875B1AAC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52102F-6766-4C4C-A8BA-AEEF244EAB9B}"/>
              </a:ext>
            </a:extLst>
          </p:cNvPr>
          <p:cNvGrpSpPr/>
          <p:nvPr/>
        </p:nvGrpSpPr>
        <p:grpSpPr>
          <a:xfrm>
            <a:off x="13378110" y="9751610"/>
            <a:ext cx="1138618" cy="1264970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54" name="Freeform: Shape 214">
              <a:extLst>
                <a:ext uri="{FF2B5EF4-FFF2-40B4-BE49-F238E27FC236}">
                  <a16:creationId xmlns:a16="http://schemas.microsoft.com/office/drawing/2014/main" id="{A53D0B96-D332-BA41-8234-78A9921A4E56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: Shape 215">
              <a:extLst>
                <a:ext uri="{FF2B5EF4-FFF2-40B4-BE49-F238E27FC236}">
                  <a16:creationId xmlns:a16="http://schemas.microsoft.com/office/drawing/2014/main" id="{04717C06-0036-C540-9039-7A03DE7967F3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" name="Freeform: Shape 216">
              <a:extLst>
                <a:ext uri="{FF2B5EF4-FFF2-40B4-BE49-F238E27FC236}">
                  <a16:creationId xmlns:a16="http://schemas.microsoft.com/office/drawing/2014/main" id="{2ED86861-D6D6-2C43-9ACF-BE3589DB228B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: Shape 217">
              <a:extLst>
                <a:ext uri="{FF2B5EF4-FFF2-40B4-BE49-F238E27FC236}">
                  <a16:creationId xmlns:a16="http://schemas.microsoft.com/office/drawing/2014/main" id="{78934A8A-A6D8-DF49-A24C-B5FCD578F6C2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: Shape 218">
              <a:extLst>
                <a:ext uri="{FF2B5EF4-FFF2-40B4-BE49-F238E27FC236}">
                  <a16:creationId xmlns:a16="http://schemas.microsoft.com/office/drawing/2014/main" id="{076A27B2-FBC7-6141-B24D-886EE8A780D1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9" name="Grupo 349">
            <a:extLst>
              <a:ext uri="{FF2B5EF4-FFF2-40B4-BE49-F238E27FC236}">
                <a16:creationId xmlns:a16="http://schemas.microsoft.com/office/drawing/2014/main" id="{18E32A4C-5ABB-B649-8826-30B8E261905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6846B7C5-E5F2-1548-91C7-16014753AF57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1" name="CuadroTexto 351">
              <a:extLst>
                <a:ext uri="{FF2B5EF4-FFF2-40B4-BE49-F238E27FC236}">
                  <a16:creationId xmlns:a16="http://schemas.microsoft.com/office/drawing/2014/main" id="{FDD9AB01-4E49-D74C-A8A6-5A8E2A9B0D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08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0BA20-4287-5F41-8863-CC542835B589}"/>
              </a:ext>
            </a:extLst>
          </p:cNvPr>
          <p:cNvSpPr/>
          <p:nvPr/>
        </p:nvSpPr>
        <p:spPr>
          <a:xfrm>
            <a:off x="1491096" y="5423821"/>
            <a:ext cx="5026185" cy="42916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5446AA-3FEA-A441-88D4-E686F5237FBA}"/>
              </a:ext>
            </a:extLst>
          </p:cNvPr>
          <p:cNvGrpSpPr/>
          <p:nvPr/>
        </p:nvGrpSpPr>
        <p:grpSpPr>
          <a:xfrm>
            <a:off x="2366376" y="7037468"/>
            <a:ext cx="3263745" cy="2031326"/>
            <a:chOff x="10522227" y="3701435"/>
            <a:chExt cx="3263745" cy="2031326"/>
          </a:xfrm>
        </p:grpSpPr>
        <p:sp>
          <p:nvSpPr>
            <p:cNvPr id="14" name="CuadroTexto 4">
              <a:extLst>
                <a:ext uri="{FF2B5EF4-FFF2-40B4-BE49-F238E27FC236}">
                  <a16:creationId xmlns:a16="http://schemas.microsoft.com/office/drawing/2014/main" id="{6F8D06DC-4433-6E43-919E-97D703C2074B}"/>
                </a:ext>
              </a:extLst>
            </p:cNvPr>
            <p:cNvSpPr txBox="1"/>
            <p:nvPr/>
          </p:nvSpPr>
          <p:spPr>
            <a:xfrm>
              <a:off x="10522227" y="4347766"/>
              <a:ext cx="32637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15" name="CuadroTexto 4">
              <a:extLst>
                <a:ext uri="{FF2B5EF4-FFF2-40B4-BE49-F238E27FC236}">
                  <a16:creationId xmlns:a16="http://schemas.microsoft.com/office/drawing/2014/main" id="{40D1680A-9870-5B49-BAA0-10F319655DAD}"/>
                </a:ext>
              </a:extLst>
            </p:cNvPr>
            <p:cNvSpPr txBox="1"/>
            <p:nvPr/>
          </p:nvSpPr>
          <p:spPr>
            <a:xfrm>
              <a:off x="10522227" y="3701435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39" name="Pentagon 5">
            <a:extLst>
              <a:ext uri="{FF2B5EF4-FFF2-40B4-BE49-F238E27FC236}">
                <a16:creationId xmlns:a16="http://schemas.microsoft.com/office/drawing/2014/main" id="{5C9B6E8D-BD3E-C74E-8178-C508692E5203}"/>
              </a:ext>
            </a:extLst>
          </p:cNvPr>
          <p:cNvSpPr/>
          <p:nvPr/>
        </p:nvSpPr>
        <p:spPr>
          <a:xfrm rot="16200000">
            <a:off x="2606289" y="3724399"/>
            <a:ext cx="2783919" cy="2647672"/>
          </a:xfrm>
          <a:prstGeom prst="homePlate">
            <a:avLst>
              <a:gd name="adj" fmla="val 345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1CFF03-BE20-F143-8502-60010B268B8E}"/>
              </a:ext>
            </a:extLst>
          </p:cNvPr>
          <p:cNvSpPr/>
          <p:nvPr/>
        </p:nvSpPr>
        <p:spPr>
          <a:xfrm>
            <a:off x="3424497" y="4722989"/>
            <a:ext cx="1147504" cy="976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7" h="1129">
                <a:moveTo>
                  <a:pt x="1083" y="1043"/>
                </a:moveTo>
                <a:lnTo>
                  <a:pt x="904" y="1043"/>
                </a:lnTo>
                <a:lnTo>
                  <a:pt x="904" y="744"/>
                </a:lnTo>
                <a:cubicBezTo>
                  <a:pt x="904" y="715"/>
                  <a:pt x="882" y="691"/>
                  <a:pt x="854" y="691"/>
                </a:cubicBezTo>
                <a:lnTo>
                  <a:pt x="471" y="691"/>
                </a:lnTo>
                <a:cubicBezTo>
                  <a:pt x="443" y="691"/>
                  <a:pt x="421" y="715"/>
                  <a:pt x="421" y="744"/>
                </a:cubicBezTo>
                <a:lnTo>
                  <a:pt x="421" y="1043"/>
                </a:lnTo>
                <a:lnTo>
                  <a:pt x="243" y="1043"/>
                </a:lnTo>
                <a:lnTo>
                  <a:pt x="243" y="411"/>
                </a:lnTo>
                <a:lnTo>
                  <a:pt x="663" y="97"/>
                </a:lnTo>
                <a:lnTo>
                  <a:pt x="1083" y="411"/>
                </a:lnTo>
                <a:close/>
                <a:moveTo>
                  <a:pt x="818" y="1043"/>
                </a:moveTo>
                <a:lnTo>
                  <a:pt x="507" y="1043"/>
                </a:lnTo>
                <a:lnTo>
                  <a:pt x="507" y="778"/>
                </a:lnTo>
                <a:lnTo>
                  <a:pt x="818" y="778"/>
                </a:lnTo>
                <a:close/>
                <a:moveTo>
                  <a:pt x="1309" y="472"/>
                </a:moveTo>
                <a:lnTo>
                  <a:pt x="689" y="9"/>
                </a:lnTo>
                <a:cubicBezTo>
                  <a:pt x="674" y="-3"/>
                  <a:pt x="653" y="-3"/>
                  <a:pt x="637" y="9"/>
                </a:cubicBezTo>
                <a:lnTo>
                  <a:pt x="17" y="472"/>
                </a:lnTo>
                <a:cubicBezTo>
                  <a:pt x="-2" y="486"/>
                  <a:pt x="-6" y="513"/>
                  <a:pt x="8" y="532"/>
                </a:cubicBezTo>
                <a:cubicBezTo>
                  <a:pt x="22" y="551"/>
                  <a:pt x="49" y="555"/>
                  <a:pt x="68" y="541"/>
                </a:cubicBezTo>
                <a:lnTo>
                  <a:pt x="157" y="475"/>
                </a:lnTo>
                <a:lnTo>
                  <a:pt x="157" y="1068"/>
                </a:lnTo>
                <a:cubicBezTo>
                  <a:pt x="157" y="1102"/>
                  <a:pt x="184" y="1129"/>
                  <a:pt x="217" y="1129"/>
                </a:cubicBezTo>
                <a:lnTo>
                  <a:pt x="471" y="1129"/>
                </a:lnTo>
                <a:lnTo>
                  <a:pt x="854" y="1129"/>
                </a:lnTo>
                <a:lnTo>
                  <a:pt x="1109" y="1129"/>
                </a:lnTo>
                <a:cubicBezTo>
                  <a:pt x="1142" y="1129"/>
                  <a:pt x="1169" y="1102"/>
                  <a:pt x="1169" y="1068"/>
                </a:cubicBezTo>
                <a:lnTo>
                  <a:pt x="1169" y="475"/>
                </a:lnTo>
                <a:lnTo>
                  <a:pt x="1258" y="541"/>
                </a:lnTo>
                <a:cubicBezTo>
                  <a:pt x="1266" y="547"/>
                  <a:pt x="1275" y="549"/>
                  <a:pt x="1284" y="549"/>
                </a:cubicBezTo>
                <a:cubicBezTo>
                  <a:pt x="1297" y="549"/>
                  <a:pt x="1310" y="544"/>
                  <a:pt x="1318" y="532"/>
                </a:cubicBezTo>
                <a:cubicBezTo>
                  <a:pt x="1332" y="513"/>
                  <a:pt x="1328" y="486"/>
                  <a:pt x="1309" y="47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0038F7-D673-964E-AF7F-77D3018D1F85}"/>
              </a:ext>
            </a:extLst>
          </p:cNvPr>
          <p:cNvSpPr/>
          <p:nvPr/>
        </p:nvSpPr>
        <p:spPr>
          <a:xfrm>
            <a:off x="6947521" y="5423821"/>
            <a:ext cx="5026185" cy="42916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72A181A-53CF-D345-A647-72C05D4F67C7}"/>
              </a:ext>
            </a:extLst>
          </p:cNvPr>
          <p:cNvGrpSpPr/>
          <p:nvPr/>
        </p:nvGrpSpPr>
        <p:grpSpPr>
          <a:xfrm>
            <a:off x="7822801" y="7037468"/>
            <a:ext cx="3263745" cy="2031326"/>
            <a:chOff x="10522227" y="3701435"/>
            <a:chExt cx="3263745" cy="2031326"/>
          </a:xfrm>
        </p:grpSpPr>
        <p:sp>
          <p:nvSpPr>
            <p:cNvPr id="51" name="CuadroTexto 4">
              <a:extLst>
                <a:ext uri="{FF2B5EF4-FFF2-40B4-BE49-F238E27FC236}">
                  <a16:creationId xmlns:a16="http://schemas.microsoft.com/office/drawing/2014/main" id="{DC529498-D58D-1E45-94FD-F6B8E77E0FFD}"/>
                </a:ext>
              </a:extLst>
            </p:cNvPr>
            <p:cNvSpPr txBox="1"/>
            <p:nvPr/>
          </p:nvSpPr>
          <p:spPr>
            <a:xfrm>
              <a:off x="10522227" y="4347766"/>
              <a:ext cx="32637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52" name="CuadroTexto 4">
              <a:extLst>
                <a:ext uri="{FF2B5EF4-FFF2-40B4-BE49-F238E27FC236}">
                  <a16:creationId xmlns:a16="http://schemas.microsoft.com/office/drawing/2014/main" id="{72CD1504-B82C-F645-BADA-B48CE369B820}"/>
                </a:ext>
              </a:extLst>
            </p:cNvPr>
            <p:cNvSpPr txBox="1"/>
            <p:nvPr/>
          </p:nvSpPr>
          <p:spPr>
            <a:xfrm>
              <a:off x="10522227" y="3701435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49" name="Pentagon 5">
            <a:extLst>
              <a:ext uri="{FF2B5EF4-FFF2-40B4-BE49-F238E27FC236}">
                <a16:creationId xmlns:a16="http://schemas.microsoft.com/office/drawing/2014/main" id="{7C3FFF04-A908-A74E-8B95-DEFB0BB4736E}"/>
              </a:ext>
            </a:extLst>
          </p:cNvPr>
          <p:cNvSpPr/>
          <p:nvPr/>
        </p:nvSpPr>
        <p:spPr>
          <a:xfrm rot="16200000">
            <a:off x="8062714" y="3724399"/>
            <a:ext cx="2783919" cy="2647672"/>
          </a:xfrm>
          <a:prstGeom prst="homePlate">
            <a:avLst>
              <a:gd name="adj" fmla="val 345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4A168F-A8E9-794D-85AE-535981B7D298}"/>
              </a:ext>
            </a:extLst>
          </p:cNvPr>
          <p:cNvSpPr/>
          <p:nvPr/>
        </p:nvSpPr>
        <p:spPr>
          <a:xfrm>
            <a:off x="12403946" y="5423821"/>
            <a:ext cx="5026185" cy="42916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F6F52C-BF09-9E4E-885C-C762C331B6E8}"/>
              </a:ext>
            </a:extLst>
          </p:cNvPr>
          <p:cNvGrpSpPr/>
          <p:nvPr/>
        </p:nvGrpSpPr>
        <p:grpSpPr>
          <a:xfrm>
            <a:off x="13279226" y="7037468"/>
            <a:ext cx="3263745" cy="2031326"/>
            <a:chOff x="10522227" y="3701435"/>
            <a:chExt cx="3263745" cy="2031326"/>
          </a:xfrm>
        </p:grpSpPr>
        <p:sp>
          <p:nvSpPr>
            <p:cNvPr id="59" name="CuadroTexto 4">
              <a:extLst>
                <a:ext uri="{FF2B5EF4-FFF2-40B4-BE49-F238E27FC236}">
                  <a16:creationId xmlns:a16="http://schemas.microsoft.com/office/drawing/2014/main" id="{AD341E73-3D9F-8B41-B725-E02E8FF7572A}"/>
                </a:ext>
              </a:extLst>
            </p:cNvPr>
            <p:cNvSpPr txBox="1"/>
            <p:nvPr/>
          </p:nvSpPr>
          <p:spPr>
            <a:xfrm>
              <a:off x="10522227" y="4347766"/>
              <a:ext cx="32637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60" name="CuadroTexto 4">
              <a:extLst>
                <a:ext uri="{FF2B5EF4-FFF2-40B4-BE49-F238E27FC236}">
                  <a16:creationId xmlns:a16="http://schemas.microsoft.com/office/drawing/2014/main" id="{F71A36E9-DDA6-A741-B3D3-BA848775090F}"/>
                </a:ext>
              </a:extLst>
            </p:cNvPr>
            <p:cNvSpPr txBox="1"/>
            <p:nvPr/>
          </p:nvSpPr>
          <p:spPr>
            <a:xfrm>
              <a:off x="10522227" y="3701435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57" name="Pentagon 5">
            <a:extLst>
              <a:ext uri="{FF2B5EF4-FFF2-40B4-BE49-F238E27FC236}">
                <a16:creationId xmlns:a16="http://schemas.microsoft.com/office/drawing/2014/main" id="{49BD548B-DD5C-874D-9E6F-52BFA5C7B551}"/>
              </a:ext>
            </a:extLst>
          </p:cNvPr>
          <p:cNvSpPr/>
          <p:nvPr/>
        </p:nvSpPr>
        <p:spPr>
          <a:xfrm rot="16200000">
            <a:off x="13519139" y="3724399"/>
            <a:ext cx="2783919" cy="2647672"/>
          </a:xfrm>
          <a:prstGeom prst="homePlate">
            <a:avLst>
              <a:gd name="adj" fmla="val 345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A84B98-1320-594F-94EB-4C35774DBA4A}"/>
              </a:ext>
            </a:extLst>
          </p:cNvPr>
          <p:cNvSpPr/>
          <p:nvPr/>
        </p:nvSpPr>
        <p:spPr>
          <a:xfrm>
            <a:off x="17860371" y="5423821"/>
            <a:ext cx="5026185" cy="429168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766C9F-A165-8447-9FF8-8B775655DF9B}"/>
              </a:ext>
            </a:extLst>
          </p:cNvPr>
          <p:cNvGrpSpPr/>
          <p:nvPr/>
        </p:nvGrpSpPr>
        <p:grpSpPr>
          <a:xfrm>
            <a:off x="18735651" y="7037468"/>
            <a:ext cx="3263745" cy="2031326"/>
            <a:chOff x="10522227" y="3701435"/>
            <a:chExt cx="3263745" cy="2031326"/>
          </a:xfrm>
        </p:grpSpPr>
        <p:sp>
          <p:nvSpPr>
            <p:cNvPr id="67" name="CuadroTexto 4">
              <a:extLst>
                <a:ext uri="{FF2B5EF4-FFF2-40B4-BE49-F238E27FC236}">
                  <a16:creationId xmlns:a16="http://schemas.microsoft.com/office/drawing/2014/main" id="{975EBA3B-7323-0444-A219-17A476527A8F}"/>
                </a:ext>
              </a:extLst>
            </p:cNvPr>
            <p:cNvSpPr txBox="1"/>
            <p:nvPr/>
          </p:nvSpPr>
          <p:spPr>
            <a:xfrm>
              <a:off x="10522227" y="4347766"/>
              <a:ext cx="32637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perceived.</a:t>
              </a:r>
            </a:p>
          </p:txBody>
        </p:sp>
        <p:sp>
          <p:nvSpPr>
            <p:cNvPr id="68" name="CuadroTexto 4">
              <a:extLst>
                <a:ext uri="{FF2B5EF4-FFF2-40B4-BE49-F238E27FC236}">
                  <a16:creationId xmlns:a16="http://schemas.microsoft.com/office/drawing/2014/main" id="{77E20A6A-9187-254B-9B26-AA961A89B8D5}"/>
                </a:ext>
              </a:extLst>
            </p:cNvPr>
            <p:cNvSpPr txBox="1"/>
            <p:nvPr/>
          </p:nvSpPr>
          <p:spPr>
            <a:xfrm>
              <a:off x="10522227" y="3701435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65" name="Pentagon 5">
            <a:extLst>
              <a:ext uri="{FF2B5EF4-FFF2-40B4-BE49-F238E27FC236}">
                <a16:creationId xmlns:a16="http://schemas.microsoft.com/office/drawing/2014/main" id="{DD9AAA83-F3F6-494B-B692-DFCBD9EAEA05}"/>
              </a:ext>
            </a:extLst>
          </p:cNvPr>
          <p:cNvSpPr/>
          <p:nvPr/>
        </p:nvSpPr>
        <p:spPr>
          <a:xfrm rot="16200000">
            <a:off x="18975564" y="3724399"/>
            <a:ext cx="2783919" cy="2647672"/>
          </a:xfrm>
          <a:prstGeom prst="homePlate">
            <a:avLst>
              <a:gd name="adj" fmla="val 345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274F2CB-50F5-5944-A21A-9639F5B3BF42}"/>
              </a:ext>
            </a:extLst>
          </p:cNvPr>
          <p:cNvGrpSpPr/>
          <p:nvPr/>
        </p:nvGrpSpPr>
        <p:grpSpPr>
          <a:xfrm>
            <a:off x="14341394" y="4506162"/>
            <a:ext cx="1139408" cy="1374454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70" name="Freeform: Shape 197">
              <a:extLst>
                <a:ext uri="{FF2B5EF4-FFF2-40B4-BE49-F238E27FC236}">
                  <a16:creationId xmlns:a16="http://schemas.microsoft.com/office/drawing/2014/main" id="{8992FE38-B9A6-DF41-BE80-659AF425F00A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Freeform: Shape 198">
              <a:extLst>
                <a:ext uri="{FF2B5EF4-FFF2-40B4-BE49-F238E27FC236}">
                  <a16:creationId xmlns:a16="http://schemas.microsoft.com/office/drawing/2014/main" id="{1EA8B03F-3FB0-3646-867F-E2A80D3A2786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2" name="Freeform: Shape 199">
              <a:extLst>
                <a:ext uri="{FF2B5EF4-FFF2-40B4-BE49-F238E27FC236}">
                  <a16:creationId xmlns:a16="http://schemas.microsoft.com/office/drawing/2014/main" id="{F0E51071-73D8-594A-AFEB-D0728CB00E91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B8A0DB-205F-0F4B-AB46-9279D62CCC7E}"/>
              </a:ext>
            </a:extLst>
          </p:cNvPr>
          <p:cNvGrpSpPr/>
          <p:nvPr/>
        </p:nvGrpSpPr>
        <p:grpSpPr>
          <a:xfrm>
            <a:off x="8765603" y="4440431"/>
            <a:ext cx="1191198" cy="1427572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74" name="Freeform: Shape 205">
              <a:extLst>
                <a:ext uri="{FF2B5EF4-FFF2-40B4-BE49-F238E27FC236}">
                  <a16:creationId xmlns:a16="http://schemas.microsoft.com/office/drawing/2014/main" id="{A54F258F-576C-424A-A067-FA1090642E00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206">
              <a:extLst>
                <a:ext uri="{FF2B5EF4-FFF2-40B4-BE49-F238E27FC236}">
                  <a16:creationId xmlns:a16="http://schemas.microsoft.com/office/drawing/2014/main" id="{2694948C-B904-B640-A137-E393B80F1C6B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6" name="Freeform: Shape 207">
              <a:extLst>
                <a:ext uri="{FF2B5EF4-FFF2-40B4-BE49-F238E27FC236}">
                  <a16:creationId xmlns:a16="http://schemas.microsoft.com/office/drawing/2014/main" id="{12E84D28-F518-0848-938C-59A781828DEE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208">
              <a:extLst>
                <a:ext uri="{FF2B5EF4-FFF2-40B4-BE49-F238E27FC236}">
                  <a16:creationId xmlns:a16="http://schemas.microsoft.com/office/drawing/2014/main" id="{D210D76D-C610-F346-8A14-C93F2703A61A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209">
              <a:extLst>
                <a:ext uri="{FF2B5EF4-FFF2-40B4-BE49-F238E27FC236}">
                  <a16:creationId xmlns:a16="http://schemas.microsoft.com/office/drawing/2014/main" id="{5D0F6FCA-C895-7248-904B-1C8EEDBF1BA8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: Shape 210">
              <a:extLst>
                <a:ext uri="{FF2B5EF4-FFF2-40B4-BE49-F238E27FC236}">
                  <a16:creationId xmlns:a16="http://schemas.microsoft.com/office/drawing/2014/main" id="{7D1F96CF-FE46-004C-B607-E3EC7F3DBA20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695407-E3DE-E04E-8167-784F9BD3F304}"/>
              </a:ext>
            </a:extLst>
          </p:cNvPr>
          <p:cNvGrpSpPr/>
          <p:nvPr/>
        </p:nvGrpSpPr>
        <p:grpSpPr>
          <a:xfrm>
            <a:off x="19846956" y="4610105"/>
            <a:ext cx="1041134" cy="1156668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81" name="Freeform: Shape 214">
              <a:extLst>
                <a:ext uri="{FF2B5EF4-FFF2-40B4-BE49-F238E27FC236}">
                  <a16:creationId xmlns:a16="http://schemas.microsoft.com/office/drawing/2014/main" id="{66D86E71-4D7F-CB47-9F42-D4ECA6AF3580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: Shape 215">
              <a:extLst>
                <a:ext uri="{FF2B5EF4-FFF2-40B4-BE49-F238E27FC236}">
                  <a16:creationId xmlns:a16="http://schemas.microsoft.com/office/drawing/2014/main" id="{0414E646-44BD-2047-8964-431694A71C08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216">
              <a:extLst>
                <a:ext uri="{FF2B5EF4-FFF2-40B4-BE49-F238E27FC236}">
                  <a16:creationId xmlns:a16="http://schemas.microsoft.com/office/drawing/2014/main" id="{B9E0900F-88F8-A445-ACCA-80EB6F158359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: Shape 217">
              <a:extLst>
                <a:ext uri="{FF2B5EF4-FFF2-40B4-BE49-F238E27FC236}">
                  <a16:creationId xmlns:a16="http://schemas.microsoft.com/office/drawing/2014/main" id="{A2E2ECE1-76D2-C147-9F87-5B4A806712C3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: Shape 218">
              <a:extLst>
                <a:ext uri="{FF2B5EF4-FFF2-40B4-BE49-F238E27FC236}">
                  <a16:creationId xmlns:a16="http://schemas.microsoft.com/office/drawing/2014/main" id="{F1AF2762-807B-E04B-A433-FE8EE2AEA543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32197D5-7E33-CC4C-BAB6-AC002FDA3454}"/>
              </a:ext>
            </a:extLst>
          </p:cNvPr>
          <p:cNvGrpSpPr/>
          <p:nvPr/>
        </p:nvGrpSpPr>
        <p:grpSpPr>
          <a:xfrm>
            <a:off x="1916468" y="10824464"/>
            <a:ext cx="21169896" cy="1743342"/>
            <a:chOff x="1916468" y="10611375"/>
            <a:chExt cx="21169896" cy="174334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55A3E7D-4C57-5941-BF80-E8D859CB3C94}"/>
                </a:ext>
              </a:extLst>
            </p:cNvPr>
            <p:cNvGrpSpPr/>
            <p:nvPr/>
          </p:nvGrpSpPr>
          <p:grpSpPr>
            <a:xfrm>
              <a:off x="1916468" y="10611375"/>
              <a:ext cx="7923313" cy="1743342"/>
              <a:chOff x="2051960" y="10084333"/>
              <a:chExt cx="7923313" cy="1743342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24FA9CE-3AA1-694F-AC89-234E720EE208}"/>
                  </a:ext>
                </a:extLst>
              </p:cNvPr>
              <p:cNvSpPr txBox="1"/>
              <p:nvPr/>
            </p:nvSpPr>
            <p:spPr>
              <a:xfrm>
                <a:off x="2051960" y="10738787"/>
                <a:ext cx="792331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AC1A04D-0956-DF48-848F-BEDA8308D446}"/>
                  </a:ext>
                </a:extLst>
              </p:cNvPr>
              <p:cNvSpPr/>
              <p:nvPr/>
            </p:nvSpPr>
            <p:spPr>
              <a:xfrm>
                <a:off x="2051961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892173C-46E4-1747-B2BD-EAF8C0F6FE5D}"/>
                </a:ext>
              </a:extLst>
            </p:cNvPr>
            <p:cNvGrpSpPr/>
            <p:nvPr/>
          </p:nvGrpSpPr>
          <p:grpSpPr>
            <a:xfrm>
              <a:off x="11414524" y="10687970"/>
              <a:ext cx="11671840" cy="1590152"/>
              <a:chOff x="11710353" y="10592902"/>
              <a:chExt cx="11671840" cy="1590152"/>
            </a:xfrm>
          </p:grpSpPr>
          <p:sp>
            <p:nvSpPr>
              <p:cNvPr id="100" name="Subtitle 2">
                <a:extLst>
                  <a:ext uri="{FF2B5EF4-FFF2-40B4-BE49-F238E27FC236}">
                    <a16:creationId xmlns:a16="http://schemas.microsoft.com/office/drawing/2014/main" id="{16FD13BB-B103-A841-8FAD-A8B136650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64071" y="11492725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5AE7E1A-4F5C-F445-946B-2CC0FA66F705}"/>
                  </a:ext>
                </a:extLst>
              </p:cNvPr>
              <p:cNvSpPr/>
              <p:nvPr/>
            </p:nvSpPr>
            <p:spPr>
              <a:xfrm>
                <a:off x="11710353" y="11709273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02" name="Subtitle 2">
                <a:extLst>
                  <a:ext uri="{FF2B5EF4-FFF2-40B4-BE49-F238E27FC236}">
                    <a16:creationId xmlns:a16="http://schemas.microsoft.com/office/drawing/2014/main" id="{249828C4-8A1D-8144-A1EF-DDB3D3F72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64071" y="10592902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FD88374-FFD2-A449-8A91-4A42C59C2708}"/>
                  </a:ext>
                </a:extLst>
              </p:cNvPr>
              <p:cNvSpPr/>
              <p:nvPr/>
            </p:nvSpPr>
            <p:spPr>
              <a:xfrm>
                <a:off x="11710353" y="10809450"/>
                <a:ext cx="328948" cy="328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04" name="Subtitle 2">
                <a:extLst>
                  <a:ext uri="{FF2B5EF4-FFF2-40B4-BE49-F238E27FC236}">
                    <a16:creationId xmlns:a16="http://schemas.microsoft.com/office/drawing/2014/main" id="{961A2ACE-BD33-7C4D-A595-AD5A1601B9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86361" y="10592902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67CB05C-4DC0-E249-9A6E-C64FFD52D0FD}"/>
                  </a:ext>
                </a:extLst>
              </p:cNvPr>
              <p:cNvSpPr/>
              <p:nvPr/>
            </p:nvSpPr>
            <p:spPr>
              <a:xfrm>
                <a:off x="17632643" y="10809450"/>
                <a:ext cx="328948" cy="3289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06" name="Subtitle 2">
                <a:extLst>
                  <a:ext uri="{FF2B5EF4-FFF2-40B4-BE49-F238E27FC236}">
                    <a16:creationId xmlns:a16="http://schemas.microsoft.com/office/drawing/2014/main" id="{E878C9A2-C3E6-F24B-9C18-5FB6EDDB0C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86361" y="11492725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420AFEA-02D6-3841-ADBD-B2AC4068646F}"/>
                  </a:ext>
                </a:extLst>
              </p:cNvPr>
              <p:cNvSpPr/>
              <p:nvPr/>
            </p:nvSpPr>
            <p:spPr>
              <a:xfrm>
                <a:off x="17632643" y="11709273"/>
                <a:ext cx="328948" cy="3289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58" name="CuadroTexto 350">
            <a:extLst>
              <a:ext uri="{FF2B5EF4-FFF2-40B4-BE49-F238E27FC236}">
                <a16:creationId xmlns:a16="http://schemas.microsoft.com/office/drawing/2014/main" id="{28ABBBA1-D8D5-B84B-BC67-0B4A4C516DCD}"/>
              </a:ext>
            </a:extLst>
          </p:cNvPr>
          <p:cNvSpPr txBox="1"/>
          <p:nvPr/>
        </p:nvSpPr>
        <p:spPr>
          <a:xfrm>
            <a:off x="9522108" y="1022190"/>
            <a:ext cx="5333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</p:spTree>
    <p:extLst>
      <p:ext uri="{BB962C8B-B14F-4D97-AF65-F5344CB8AC3E}">
        <p14:creationId xmlns:p14="http://schemas.microsoft.com/office/powerpoint/2010/main" val="176705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7DB327-A7BF-7F4A-A06B-9FD7BD79F073}"/>
              </a:ext>
            </a:extLst>
          </p:cNvPr>
          <p:cNvGrpSpPr/>
          <p:nvPr/>
        </p:nvGrpSpPr>
        <p:grpSpPr>
          <a:xfrm>
            <a:off x="17159960" y="4385489"/>
            <a:ext cx="5933905" cy="1735219"/>
            <a:chOff x="17159960" y="4385489"/>
            <a:chExt cx="5933905" cy="1735219"/>
          </a:xfrm>
        </p:grpSpPr>
        <p:sp>
          <p:nvSpPr>
            <p:cNvPr id="131" name="CuadroTexto 4">
              <a:extLst>
                <a:ext uri="{FF2B5EF4-FFF2-40B4-BE49-F238E27FC236}">
                  <a16:creationId xmlns:a16="http://schemas.microsoft.com/office/drawing/2014/main" id="{B1548F18-E267-514C-907D-C1C40B242C2B}"/>
                </a:ext>
              </a:extLst>
            </p:cNvPr>
            <p:cNvSpPr txBox="1"/>
            <p:nvPr/>
          </p:nvSpPr>
          <p:spPr>
            <a:xfrm>
              <a:off x="17159960" y="5031820"/>
              <a:ext cx="593390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32" name="CuadroTexto 4">
              <a:extLst>
                <a:ext uri="{FF2B5EF4-FFF2-40B4-BE49-F238E27FC236}">
                  <a16:creationId xmlns:a16="http://schemas.microsoft.com/office/drawing/2014/main" id="{F402E30B-0604-A642-BF01-01A7C2E6A800}"/>
                </a:ext>
              </a:extLst>
            </p:cNvPr>
            <p:cNvSpPr txBox="1"/>
            <p:nvPr/>
          </p:nvSpPr>
          <p:spPr>
            <a:xfrm>
              <a:off x="17206498" y="4385489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8C2D94B-7887-C34B-AA0B-52E03BF9D4B0}"/>
              </a:ext>
            </a:extLst>
          </p:cNvPr>
          <p:cNvGrpSpPr/>
          <p:nvPr/>
        </p:nvGrpSpPr>
        <p:grpSpPr>
          <a:xfrm>
            <a:off x="17159960" y="7255064"/>
            <a:ext cx="5933905" cy="1735219"/>
            <a:chOff x="17159960" y="7255064"/>
            <a:chExt cx="5933905" cy="1735219"/>
          </a:xfrm>
        </p:grpSpPr>
        <p:sp>
          <p:nvSpPr>
            <p:cNvPr id="133" name="CuadroTexto 4">
              <a:extLst>
                <a:ext uri="{FF2B5EF4-FFF2-40B4-BE49-F238E27FC236}">
                  <a16:creationId xmlns:a16="http://schemas.microsoft.com/office/drawing/2014/main" id="{67130A1A-54BA-5548-B200-55774D755F8D}"/>
                </a:ext>
              </a:extLst>
            </p:cNvPr>
            <p:cNvSpPr txBox="1"/>
            <p:nvPr/>
          </p:nvSpPr>
          <p:spPr>
            <a:xfrm>
              <a:off x="17159960" y="7901395"/>
              <a:ext cx="593390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34" name="CuadroTexto 4">
              <a:extLst>
                <a:ext uri="{FF2B5EF4-FFF2-40B4-BE49-F238E27FC236}">
                  <a16:creationId xmlns:a16="http://schemas.microsoft.com/office/drawing/2014/main" id="{529DA867-E2C4-9441-828B-0E8115E9DE97}"/>
                </a:ext>
              </a:extLst>
            </p:cNvPr>
            <p:cNvSpPr txBox="1"/>
            <p:nvPr/>
          </p:nvSpPr>
          <p:spPr>
            <a:xfrm>
              <a:off x="17206498" y="7255064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51757-FE7D-EF4D-BA3A-C84B859B0CB8}"/>
              </a:ext>
            </a:extLst>
          </p:cNvPr>
          <p:cNvGrpSpPr/>
          <p:nvPr/>
        </p:nvGrpSpPr>
        <p:grpSpPr>
          <a:xfrm>
            <a:off x="17159960" y="10131752"/>
            <a:ext cx="5933905" cy="1735219"/>
            <a:chOff x="17159960" y="10131752"/>
            <a:chExt cx="5933905" cy="1735219"/>
          </a:xfrm>
        </p:grpSpPr>
        <p:sp>
          <p:nvSpPr>
            <p:cNvPr id="135" name="CuadroTexto 4">
              <a:extLst>
                <a:ext uri="{FF2B5EF4-FFF2-40B4-BE49-F238E27FC236}">
                  <a16:creationId xmlns:a16="http://schemas.microsoft.com/office/drawing/2014/main" id="{DDFFB7E2-0892-314D-868F-A5D1C727754B}"/>
                </a:ext>
              </a:extLst>
            </p:cNvPr>
            <p:cNvSpPr txBox="1"/>
            <p:nvPr/>
          </p:nvSpPr>
          <p:spPr>
            <a:xfrm>
              <a:off x="17159960" y="10778083"/>
              <a:ext cx="593390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36" name="CuadroTexto 4">
              <a:extLst>
                <a:ext uri="{FF2B5EF4-FFF2-40B4-BE49-F238E27FC236}">
                  <a16:creationId xmlns:a16="http://schemas.microsoft.com/office/drawing/2014/main" id="{3F1897FA-5BD8-4545-A09F-64498D67A023}"/>
                </a:ext>
              </a:extLst>
            </p:cNvPr>
            <p:cNvSpPr txBox="1"/>
            <p:nvPr/>
          </p:nvSpPr>
          <p:spPr>
            <a:xfrm>
              <a:off x="17206498" y="1013175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E17770-973A-8242-9301-9063EC0CECD5}"/>
              </a:ext>
            </a:extLst>
          </p:cNvPr>
          <p:cNvGrpSpPr/>
          <p:nvPr/>
        </p:nvGrpSpPr>
        <p:grpSpPr>
          <a:xfrm>
            <a:off x="1635475" y="3918242"/>
            <a:ext cx="14303326" cy="8284063"/>
            <a:chOff x="8510954" y="3847904"/>
            <a:chExt cx="14303326" cy="828406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1BDF15F-006F-2C45-88DF-B006E4B65150}"/>
                </a:ext>
              </a:extLst>
            </p:cNvPr>
            <p:cNvGrpSpPr/>
            <p:nvPr/>
          </p:nvGrpSpPr>
          <p:grpSpPr>
            <a:xfrm flipH="1">
              <a:off x="8510954" y="3847904"/>
              <a:ext cx="14303326" cy="8284063"/>
              <a:chOff x="8510954" y="3847904"/>
              <a:chExt cx="14303326" cy="8284063"/>
            </a:xfrm>
          </p:grpSpPr>
          <p:sp>
            <p:nvSpPr>
              <p:cNvPr id="122" name="Freeform 1">
                <a:extLst>
                  <a:ext uri="{FF2B5EF4-FFF2-40B4-BE49-F238E27FC236}">
                    <a16:creationId xmlns:a16="http://schemas.microsoft.com/office/drawing/2014/main" id="{949F12EE-AF32-A240-AC6D-FD2EB62893B2}"/>
                  </a:ext>
                </a:extLst>
              </p:cNvPr>
              <p:cNvSpPr/>
              <p:nvPr/>
            </p:nvSpPr>
            <p:spPr>
              <a:xfrm flipH="1">
                <a:off x="8510954" y="3847904"/>
                <a:ext cx="14303326" cy="25406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60" h="2292">
                    <a:moveTo>
                      <a:pt x="12460" y="2292"/>
                    </a:moveTo>
                    <a:lnTo>
                      <a:pt x="1229" y="2292"/>
                    </a:lnTo>
                    <a:lnTo>
                      <a:pt x="0" y="0"/>
                    </a:lnTo>
                    <a:lnTo>
                      <a:pt x="1246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3" name="Freeform 2">
                <a:extLst>
                  <a:ext uri="{FF2B5EF4-FFF2-40B4-BE49-F238E27FC236}">
                    <a16:creationId xmlns:a16="http://schemas.microsoft.com/office/drawing/2014/main" id="{2FCAD7D1-CD85-EB4A-9DA6-49FC50ADB000}"/>
                  </a:ext>
                </a:extLst>
              </p:cNvPr>
              <p:cNvSpPr/>
              <p:nvPr/>
            </p:nvSpPr>
            <p:spPr>
              <a:xfrm flipH="1">
                <a:off x="8510954" y="6714611"/>
                <a:ext cx="14303326" cy="25406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60" h="2292">
                    <a:moveTo>
                      <a:pt x="12460" y="2292"/>
                    </a:moveTo>
                    <a:lnTo>
                      <a:pt x="1229" y="2292"/>
                    </a:lnTo>
                    <a:lnTo>
                      <a:pt x="0" y="0"/>
                    </a:lnTo>
                    <a:lnTo>
                      <a:pt x="1246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4" name="Freeform 3">
                <a:extLst>
                  <a:ext uri="{FF2B5EF4-FFF2-40B4-BE49-F238E27FC236}">
                    <a16:creationId xmlns:a16="http://schemas.microsoft.com/office/drawing/2014/main" id="{797FE5A1-EA36-9A4D-8C53-F228CA70A452}"/>
                  </a:ext>
                </a:extLst>
              </p:cNvPr>
              <p:cNvSpPr/>
              <p:nvPr/>
            </p:nvSpPr>
            <p:spPr>
              <a:xfrm flipH="1">
                <a:off x="8510954" y="9591299"/>
                <a:ext cx="14303326" cy="254066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60" h="2292">
                    <a:moveTo>
                      <a:pt x="12460" y="2292"/>
                    </a:moveTo>
                    <a:lnTo>
                      <a:pt x="1229" y="2292"/>
                    </a:lnTo>
                    <a:lnTo>
                      <a:pt x="0" y="0"/>
                    </a:lnTo>
                    <a:lnTo>
                      <a:pt x="12460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E421E4F-4330-B046-B9BE-5DAB52C8F540}"/>
                  </a:ext>
                </a:extLst>
              </p:cNvPr>
              <p:cNvSpPr txBox="1"/>
              <p:nvPr/>
            </p:nvSpPr>
            <p:spPr>
              <a:xfrm>
                <a:off x="11650111" y="4571037"/>
                <a:ext cx="9663917" cy="110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65B6030-3EED-074A-8288-0C6F0EA97C6D}"/>
                  </a:ext>
                </a:extLst>
              </p:cNvPr>
              <p:cNvSpPr txBox="1"/>
              <p:nvPr/>
            </p:nvSpPr>
            <p:spPr>
              <a:xfrm>
                <a:off x="11650111" y="7434345"/>
                <a:ext cx="9663917" cy="110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83087A9-61A6-8F4D-82AF-A671A05AB205}"/>
                  </a:ext>
                </a:extLst>
              </p:cNvPr>
              <p:cNvSpPr txBox="1"/>
              <p:nvPr/>
            </p:nvSpPr>
            <p:spPr>
              <a:xfrm>
                <a:off x="11650111" y="10314432"/>
                <a:ext cx="9663917" cy="110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C5C2936-DE6F-F948-8F19-291E0DDF4505}"/>
                </a:ext>
              </a:extLst>
            </p:cNvPr>
            <p:cNvGrpSpPr/>
            <p:nvPr/>
          </p:nvGrpSpPr>
          <p:grpSpPr>
            <a:xfrm>
              <a:off x="20539067" y="7392803"/>
              <a:ext cx="1068389" cy="1288785"/>
              <a:chOff x="3456359" y="5293440"/>
              <a:chExt cx="308881" cy="372600"/>
            </a:xfrm>
            <a:solidFill>
              <a:schemeClr val="bg1"/>
            </a:solidFill>
          </p:grpSpPr>
          <p:sp>
            <p:nvSpPr>
              <p:cNvPr id="138" name="Freeform: Shape 197">
                <a:extLst>
                  <a:ext uri="{FF2B5EF4-FFF2-40B4-BE49-F238E27FC236}">
                    <a16:creationId xmlns:a16="http://schemas.microsoft.com/office/drawing/2014/main" id="{60266ADF-2472-0F49-9E1C-C12D588F9198}"/>
                  </a:ext>
                </a:extLst>
              </p:cNvPr>
              <p:cNvSpPr/>
              <p:nvPr/>
            </p:nvSpPr>
            <p:spPr>
              <a:xfrm>
                <a:off x="3456359" y="5293440"/>
                <a:ext cx="280080" cy="117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6">
                    <a:moveTo>
                      <a:pt x="44" y="321"/>
                    </a:moveTo>
                    <a:lnTo>
                      <a:pt x="390" y="60"/>
                    </a:lnTo>
                    <a:lnTo>
                      <a:pt x="735" y="321"/>
                    </a:lnTo>
                    <a:cubicBezTo>
                      <a:pt x="740" y="325"/>
                      <a:pt x="746" y="326"/>
                      <a:pt x="751" y="326"/>
                    </a:cubicBezTo>
                    <a:cubicBezTo>
                      <a:pt x="760" y="326"/>
                      <a:pt x="768" y="322"/>
                      <a:pt x="774" y="316"/>
                    </a:cubicBezTo>
                    <a:cubicBezTo>
                      <a:pt x="783" y="304"/>
                      <a:pt x="780" y="286"/>
                      <a:pt x="768" y="277"/>
                    </a:cubicBezTo>
                    <a:lnTo>
                      <a:pt x="406" y="5"/>
                    </a:lnTo>
                    <a:cubicBezTo>
                      <a:pt x="396" y="-2"/>
                      <a:pt x="382" y="-2"/>
                      <a:pt x="374" y="5"/>
                    </a:cubicBezTo>
                    <a:lnTo>
                      <a:pt x="11" y="277"/>
                    </a:lnTo>
                    <a:cubicBezTo>
                      <a:pt x="-1" y="286"/>
                      <a:pt x="-4" y="304"/>
                      <a:pt x="5" y="316"/>
                    </a:cubicBezTo>
                    <a:cubicBezTo>
                      <a:pt x="15" y="328"/>
                      <a:pt x="32" y="329"/>
                      <a:pt x="44" y="32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39" name="Freeform: Shape 198">
                <a:extLst>
                  <a:ext uri="{FF2B5EF4-FFF2-40B4-BE49-F238E27FC236}">
                    <a16:creationId xmlns:a16="http://schemas.microsoft.com/office/drawing/2014/main" id="{06D7B0D5-4CC2-1743-BE52-5F9A3E8F43F8}"/>
                  </a:ext>
                </a:extLst>
              </p:cNvPr>
              <p:cNvSpPr/>
              <p:nvPr/>
            </p:nvSpPr>
            <p:spPr>
              <a:xfrm>
                <a:off x="3456720" y="5334840"/>
                <a:ext cx="308520" cy="3312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8" h="921">
                    <a:moveTo>
                      <a:pt x="564" y="641"/>
                    </a:moveTo>
                    <a:cubicBezTo>
                      <a:pt x="566" y="638"/>
                      <a:pt x="569" y="635"/>
                      <a:pt x="571" y="633"/>
                    </a:cubicBezTo>
                    <a:cubicBezTo>
                      <a:pt x="573" y="630"/>
                      <a:pt x="577" y="628"/>
                      <a:pt x="578" y="626"/>
                    </a:cubicBezTo>
                    <a:lnTo>
                      <a:pt x="793" y="841"/>
                    </a:lnTo>
                    <a:lnTo>
                      <a:pt x="778" y="856"/>
                    </a:lnTo>
                    <a:close/>
                    <a:moveTo>
                      <a:pt x="415" y="644"/>
                    </a:moveTo>
                    <a:cubicBezTo>
                      <a:pt x="369" y="644"/>
                      <a:pt x="328" y="626"/>
                      <a:pt x="297" y="595"/>
                    </a:cubicBezTo>
                    <a:cubicBezTo>
                      <a:pt x="232" y="530"/>
                      <a:pt x="232" y="423"/>
                      <a:pt x="297" y="358"/>
                    </a:cubicBezTo>
                    <a:cubicBezTo>
                      <a:pt x="328" y="327"/>
                      <a:pt x="369" y="309"/>
                      <a:pt x="415" y="309"/>
                    </a:cubicBezTo>
                    <a:cubicBezTo>
                      <a:pt x="459" y="309"/>
                      <a:pt x="501" y="327"/>
                      <a:pt x="532" y="358"/>
                    </a:cubicBezTo>
                    <a:cubicBezTo>
                      <a:pt x="597" y="423"/>
                      <a:pt x="597" y="530"/>
                      <a:pt x="532" y="595"/>
                    </a:cubicBezTo>
                    <a:cubicBezTo>
                      <a:pt x="501" y="626"/>
                      <a:pt x="459" y="644"/>
                      <a:pt x="415" y="644"/>
                    </a:cubicBezTo>
                    <a:close/>
                    <a:moveTo>
                      <a:pt x="54" y="314"/>
                    </a:moveTo>
                    <a:lnTo>
                      <a:pt x="390" y="60"/>
                    </a:lnTo>
                    <a:lnTo>
                      <a:pt x="725" y="314"/>
                    </a:lnTo>
                    <a:lnTo>
                      <a:pt x="725" y="696"/>
                    </a:lnTo>
                    <a:lnTo>
                      <a:pt x="611" y="580"/>
                    </a:lnTo>
                    <a:cubicBezTo>
                      <a:pt x="654" y="498"/>
                      <a:pt x="642" y="390"/>
                      <a:pt x="571" y="320"/>
                    </a:cubicBezTo>
                    <a:cubicBezTo>
                      <a:pt x="529" y="278"/>
                      <a:pt x="475" y="256"/>
                      <a:pt x="415" y="256"/>
                    </a:cubicBezTo>
                    <a:cubicBezTo>
                      <a:pt x="356" y="256"/>
                      <a:pt x="300" y="278"/>
                      <a:pt x="259" y="320"/>
                    </a:cubicBezTo>
                    <a:cubicBezTo>
                      <a:pt x="173" y="407"/>
                      <a:pt x="173" y="548"/>
                      <a:pt x="259" y="633"/>
                    </a:cubicBezTo>
                    <a:cubicBezTo>
                      <a:pt x="300" y="675"/>
                      <a:pt x="356" y="699"/>
                      <a:pt x="415" y="699"/>
                    </a:cubicBezTo>
                    <a:cubicBezTo>
                      <a:pt x="451" y="699"/>
                      <a:pt x="487" y="689"/>
                      <a:pt x="519" y="672"/>
                    </a:cubicBezTo>
                    <a:lnTo>
                      <a:pt x="578" y="733"/>
                    </a:lnTo>
                    <a:lnTo>
                      <a:pt x="54" y="733"/>
                    </a:lnTo>
                    <a:close/>
                    <a:moveTo>
                      <a:pt x="851" y="821"/>
                    </a:moveTo>
                    <a:lnTo>
                      <a:pt x="778" y="749"/>
                    </a:lnTo>
                    <a:lnTo>
                      <a:pt x="778" y="299"/>
                    </a:lnTo>
                    <a:cubicBezTo>
                      <a:pt x="778" y="291"/>
                      <a:pt x="775" y="283"/>
                      <a:pt x="768" y="278"/>
                    </a:cubicBezTo>
                    <a:lnTo>
                      <a:pt x="406" y="4"/>
                    </a:lnTo>
                    <a:cubicBezTo>
                      <a:pt x="396" y="-1"/>
                      <a:pt x="382" y="-1"/>
                      <a:pt x="374" y="4"/>
                    </a:cubicBezTo>
                    <a:lnTo>
                      <a:pt x="11" y="278"/>
                    </a:lnTo>
                    <a:cubicBezTo>
                      <a:pt x="4" y="283"/>
                      <a:pt x="0" y="291"/>
                      <a:pt x="0" y="299"/>
                    </a:cubicBezTo>
                    <a:lnTo>
                      <a:pt x="0" y="759"/>
                    </a:lnTo>
                    <a:cubicBezTo>
                      <a:pt x="0" y="774"/>
                      <a:pt x="12" y="786"/>
                      <a:pt x="27" y="786"/>
                    </a:cubicBezTo>
                    <a:lnTo>
                      <a:pt x="633" y="786"/>
                    </a:lnTo>
                    <a:lnTo>
                      <a:pt x="759" y="913"/>
                    </a:lnTo>
                    <a:cubicBezTo>
                      <a:pt x="764" y="918"/>
                      <a:pt x="771" y="921"/>
                      <a:pt x="778" y="921"/>
                    </a:cubicBezTo>
                    <a:cubicBezTo>
                      <a:pt x="785" y="921"/>
                      <a:pt x="792" y="918"/>
                      <a:pt x="797" y="913"/>
                    </a:cubicBezTo>
                    <a:lnTo>
                      <a:pt x="851" y="860"/>
                    </a:lnTo>
                    <a:cubicBezTo>
                      <a:pt x="861" y="848"/>
                      <a:pt x="861" y="832"/>
                      <a:pt x="851" y="82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0" name="Freeform: Shape 199">
                <a:extLst>
                  <a:ext uri="{FF2B5EF4-FFF2-40B4-BE49-F238E27FC236}">
                    <a16:creationId xmlns:a16="http://schemas.microsoft.com/office/drawing/2014/main" id="{306E9179-8B9C-2E4D-B050-FCA22492E557}"/>
                  </a:ext>
                </a:extLst>
              </p:cNvPr>
              <p:cNvSpPr/>
              <p:nvPr/>
            </p:nvSpPr>
            <p:spPr>
              <a:xfrm>
                <a:off x="3565800" y="5527080"/>
                <a:ext cx="79920" cy="316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3" h="89">
                    <a:moveTo>
                      <a:pt x="215" y="8"/>
                    </a:moveTo>
                    <a:cubicBezTo>
                      <a:pt x="203" y="-3"/>
                      <a:pt x="187" y="-3"/>
                      <a:pt x="176" y="8"/>
                    </a:cubicBezTo>
                    <a:cubicBezTo>
                      <a:pt x="139" y="45"/>
                      <a:pt x="82" y="45"/>
                      <a:pt x="46" y="8"/>
                    </a:cubicBezTo>
                    <a:cubicBezTo>
                      <a:pt x="34" y="-3"/>
                      <a:pt x="18" y="-3"/>
                      <a:pt x="8" y="8"/>
                    </a:cubicBezTo>
                    <a:cubicBezTo>
                      <a:pt x="-3" y="18"/>
                      <a:pt x="-3" y="36"/>
                      <a:pt x="8" y="46"/>
                    </a:cubicBezTo>
                    <a:cubicBezTo>
                      <a:pt x="36" y="74"/>
                      <a:pt x="73" y="89"/>
                      <a:pt x="111" y="89"/>
                    </a:cubicBezTo>
                    <a:cubicBezTo>
                      <a:pt x="148" y="89"/>
                      <a:pt x="185" y="74"/>
                      <a:pt x="215" y="46"/>
                    </a:cubicBezTo>
                    <a:cubicBezTo>
                      <a:pt x="225" y="36"/>
                      <a:pt x="225" y="18"/>
                      <a:pt x="215" y="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CA22360-2978-7E4C-872A-1E42684D0BC4}"/>
                </a:ext>
              </a:extLst>
            </p:cNvPr>
            <p:cNvGrpSpPr/>
            <p:nvPr/>
          </p:nvGrpSpPr>
          <p:grpSpPr>
            <a:xfrm>
              <a:off x="20511392" y="4410888"/>
              <a:ext cx="1116951" cy="1338592"/>
              <a:chOff x="1529280" y="5248800"/>
              <a:chExt cx="322920" cy="387000"/>
            </a:xfrm>
            <a:solidFill>
              <a:schemeClr val="bg1"/>
            </a:solidFill>
          </p:grpSpPr>
          <p:sp>
            <p:nvSpPr>
              <p:cNvPr id="142" name="Freeform: Shape 205">
                <a:extLst>
                  <a:ext uri="{FF2B5EF4-FFF2-40B4-BE49-F238E27FC236}">
                    <a16:creationId xmlns:a16="http://schemas.microsoft.com/office/drawing/2014/main" id="{0A28A4B4-F60F-EE49-9522-2A25863E0F69}"/>
                  </a:ext>
                </a:extLst>
              </p:cNvPr>
              <p:cNvSpPr/>
              <p:nvPr/>
            </p:nvSpPr>
            <p:spPr>
              <a:xfrm>
                <a:off x="1699200" y="5289480"/>
                <a:ext cx="153000" cy="346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6" h="963">
                    <a:moveTo>
                      <a:pt x="372" y="910"/>
                    </a:moveTo>
                    <a:lnTo>
                      <a:pt x="54" y="910"/>
                    </a:lnTo>
                    <a:lnTo>
                      <a:pt x="54" y="195"/>
                    </a:lnTo>
                    <a:lnTo>
                      <a:pt x="214" y="63"/>
                    </a:lnTo>
                    <a:lnTo>
                      <a:pt x="372" y="195"/>
                    </a:lnTo>
                    <a:close/>
                    <a:moveTo>
                      <a:pt x="417" y="162"/>
                    </a:moveTo>
                    <a:lnTo>
                      <a:pt x="230" y="7"/>
                    </a:lnTo>
                    <a:cubicBezTo>
                      <a:pt x="221" y="-2"/>
                      <a:pt x="206" y="-2"/>
                      <a:pt x="196" y="7"/>
                    </a:cubicBezTo>
                    <a:lnTo>
                      <a:pt x="9" y="162"/>
                    </a:lnTo>
                    <a:cubicBezTo>
                      <a:pt x="3" y="167"/>
                      <a:pt x="0" y="174"/>
                      <a:pt x="0" y="183"/>
                    </a:cubicBezTo>
                    <a:lnTo>
                      <a:pt x="0" y="937"/>
                    </a:lnTo>
                    <a:cubicBezTo>
                      <a:pt x="0" y="951"/>
                      <a:pt x="12" y="963"/>
                      <a:pt x="27" y="963"/>
                    </a:cubicBezTo>
                    <a:lnTo>
                      <a:pt x="400" y="963"/>
                    </a:lnTo>
                    <a:cubicBezTo>
                      <a:pt x="415" y="963"/>
                      <a:pt x="426" y="951"/>
                      <a:pt x="426" y="937"/>
                    </a:cubicBezTo>
                    <a:lnTo>
                      <a:pt x="426" y="183"/>
                    </a:lnTo>
                    <a:cubicBezTo>
                      <a:pt x="426" y="174"/>
                      <a:pt x="422" y="167"/>
                      <a:pt x="417" y="1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3" name="Freeform: Shape 206">
                <a:extLst>
                  <a:ext uri="{FF2B5EF4-FFF2-40B4-BE49-F238E27FC236}">
                    <a16:creationId xmlns:a16="http://schemas.microsoft.com/office/drawing/2014/main" id="{A400E0FF-9B11-8441-988C-792D32A0140E}"/>
                  </a:ext>
                </a:extLst>
              </p:cNvPr>
              <p:cNvSpPr/>
              <p:nvPr/>
            </p:nvSpPr>
            <p:spPr>
              <a:xfrm>
                <a:off x="1699200" y="5248800"/>
                <a:ext cx="153000" cy="75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6" h="210">
                    <a:moveTo>
                      <a:pt x="26" y="210"/>
                    </a:moveTo>
                    <a:cubicBezTo>
                      <a:pt x="32" y="210"/>
                      <a:pt x="38" y="209"/>
                      <a:pt x="43" y="204"/>
                    </a:cubicBezTo>
                    <a:lnTo>
                      <a:pt x="213" y="64"/>
                    </a:lnTo>
                    <a:lnTo>
                      <a:pt x="381" y="204"/>
                    </a:lnTo>
                    <a:cubicBezTo>
                      <a:pt x="393" y="213"/>
                      <a:pt x="409" y="211"/>
                      <a:pt x="420" y="201"/>
                    </a:cubicBezTo>
                    <a:cubicBezTo>
                      <a:pt x="429" y="189"/>
                      <a:pt x="428" y="172"/>
                      <a:pt x="416" y="162"/>
                    </a:cubicBezTo>
                    <a:lnTo>
                      <a:pt x="229" y="7"/>
                    </a:lnTo>
                    <a:cubicBezTo>
                      <a:pt x="220" y="-2"/>
                      <a:pt x="205" y="-2"/>
                      <a:pt x="195" y="7"/>
                    </a:cubicBezTo>
                    <a:lnTo>
                      <a:pt x="8" y="162"/>
                    </a:lnTo>
                    <a:cubicBezTo>
                      <a:pt x="-2" y="172"/>
                      <a:pt x="-3" y="189"/>
                      <a:pt x="5" y="201"/>
                    </a:cubicBezTo>
                    <a:cubicBezTo>
                      <a:pt x="11" y="207"/>
                      <a:pt x="18" y="210"/>
                      <a:pt x="26" y="2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4" name="Freeform: Shape 207">
                <a:extLst>
                  <a:ext uri="{FF2B5EF4-FFF2-40B4-BE49-F238E27FC236}">
                    <a16:creationId xmlns:a16="http://schemas.microsoft.com/office/drawing/2014/main" id="{1B95DAD6-671A-F141-9061-B183065A1E91}"/>
                  </a:ext>
                </a:extLst>
              </p:cNvPr>
              <p:cNvSpPr/>
              <p:nvPr/>
            </p:nvSpPr>
            <p:spPr>
              <a:xfrm>
                <a:off x="1529640" y="5401080"/>
                <a:ext cx="153360" cy="234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7" h="652">
                    <a:moveTo>
                      <a:pt x="372" y="599"/>
                    </a:moveTo>
                    <a:lnTo>
                      <a:pt x="54" y="599"/>
                    </a:lnTo>
                    <a:lnTo>
                      <a:pt x="54" y="195"/>
                    </a:lnTo>
                    <a:lnTo>
                      <a:pt x="214" y="63"/>
                    </a:lnTo>
                    <a:lnTo>
                      <a:pt x="372" y="195"/>
                    </a:lnTo>
                    <a:close/>
                    <a:moveTo>
                      <a:pt x="417" y="162"/>
                    </a:moveTo>
                    <a:lnTo>
                      <a:pt x="230" y="6"/>
                    </a:lnTo>
                    <a:cubicBezTo>
                      <a:pt x="221" y="-2"/>
                      <a:pt x="206" y="-2"/>
                      <a:pt x="196" y="6"/>
                    </a:cubicBezTo>
                    <a:lnTo>
                      <a:pt x="9" y="162"/>
                    </a:lnTo>
                    <a:cubicBezTo>
                      <a:pt x="3" y="167"/>
                      <a:pt x="0" y="174"/>
                      <a:pt x="0" y="183"/>
                    </a:cubicBezTo>
                    <a:lnTo>
                      <a:pt x="0" y="626"/>
                    </a:lnTo>
                    <a:cubicBezTo>
                      <a:pt x="0" y="640"/>
                      <a:pt x="12" y="652"/>
                      <a:pt x="27" y="652"/>
                    </a:cubicBezTo>
                    <a:lnTo>
                      <a:pt x="399" y="652"/>
                    </a:lnTo>
                    <a:cubicBezTo>
                      <a:pt x="413" y="652"/>
                      <a:pt x="427" y="640"/>
                      <a:pt x="427" y="626"/>
                    </a:cubicBezTo>
                    <a:lnTo>
                      <a:pt x="427" y="183"/>
                    </a:lnTo>
                    <a:cubicBezTo>
                      <a:pt x="427" y="174"/>
                      <a:pt x="422" y="167"/>
                      <a:pt x="417" y="16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5" name="Freeform: Shape 208">
                <a:extLst>
                  <a:ext uri="{FF2B5EF4-FFF2-40B4-BE49-F238E27FC236}">
                    <a16:creationId xmlns:a16="http://schemas.microsoft.com/office/drawing/2014/main" id="{F90C4C08-F012-7345-81FF-E4AD81C1BD07}"/>
                  </a:ext>
                </a:extLst>
              </p:cNvPr>
              <p:cNvSpPr/>
              <p:nvPr/>
            </p:nvSpPr>
            <p:spPr>
              <a:xfrm>
                <a:off x="1529280" y="5361120"/>
                <a:ext cx="153360" cy="74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7" h="208">
                    <a:moveTo>
                      <a:pt x="45" y="202"/>
                    </a:moveTo>
                    <a:lnTo>
                      <a:pt x="214" y="61"/>
                    </a:lnTo>
                    <a:lnTo>
                      <a:pt x="382" y="202"/>
                    </a:lnTo>
                    <a:cubicBezTo>
                      <a:pt x="387" y="206"/>
                      <a:pt x="393" y="208"/>
                      <a:pt x="399" y="208"/>
                    </a:cubicBezTo>
                    <a:cubicBezTo>
                      <a:pt x="408" y="208"/>
                      <a:pt x="415" y="205"/>
                      <a:pt x="420" y="199"/>
                    </a:cubicBezTo>
                    <a:cubicBezTo>
                      <a:pt x="430" y="187"/>
                      <a:pt x="428" y="170"/>
                      <a:pt x="417" y="161"/>
                    </a:cubicBezTo>
                    <a:lnTo>
                      <a:pt x="230" y="5"/>
                    </a:lnTo>
                    <a:cubicBezTo>
                      <a:pt x="221" y="-2"/>
                      <a:pt x="206" y="-2"/>
                      <a:pt x="196" y="5"/>
                    </a:cubicBezTo>
                    <a:lnTo>
                      <a:pt x="9" y="161"/>
                    </a:lnTo>
                    <a:cubicBezTo>
                      <a:pt x="-2" y="170"/>
                      <a:pt x="-4" y="187"/>
                      <a:pt x="6" y="199"/>
                    </a:cubicBezTo>
                    <a:cubicBezTo>
                      <a:pt x="15" y="210"/>
                      <a:pt x="33" y="211"/>
                      <a:pt x="45" y="20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6" name="Freeform: Shape 209">
                <a:extLst>
                  <a:ext uri="{FF2B5EF4-FFF2-40B4-BE49-F238E27FC236}">
                    <a16:creationId xmlns:a16="http://schemas.microsoft.com/office/drawing/2014/main" id="{E37B744E-A92C-E147-956E-8933380A1DF7}"/>
                  </a:ext>
                </a:extLst>
              </p:cNvPr>
              <p:cNvSpPr/>
              <p:nvPr/>
            </p:nvSpPr>
            <p:spPr>
              <a:xfrm>
                <a:off x="1575360" y="5470560"/>
                <a:ext cx="61200" cy="113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1" h="317">
                    <a:moveTo>
                      <a:pt x="57" y="27"/>
                    </a:moveTo>
                    <a:lnTo>
                      <a:pt x="57" y="228"/>
                    </a:lnTo>
                    <a:lnTo>
                      <a:pt x="45" y="215"/>
                    </a:lnTo>
                    <a:cubicBezTo>
                      <a:pt x="35" y="204"/>
                      <a:pt x="17" y="204"/>
                      <a:pt x="7" y="215"/>
                    </a:cubicBezTo>
                    <a:cubicBezTo>
                      <a:pt x="-2" y="225"/>
                      <a:pt x="-2" y="243"/>
                      <a:pt x="7" y="253"/>
                    </a:cubicBezTo>
                    <a:lnTo>
                      <a:pt x="61" y="307"/>
                    </a:lnTo>
                    <a:cubicBezTo>
                      <a:pt x="68" y="314"/>
                      <a:pt x="77" y="317"/>
                      <a:pt x="86" y="317"/>
                    </a:cubicBezTo>
                    <a:cubicBezTo>
                      <a:pt x="94" y="317"/>
                      <a:pt x="103" y="314"/>
                      <a:pt x="109" y="307"/>
                    </a:cubicBezTo>
                    <a:lnTo>
                      <a:pt x="163" y="253"/>
                    </a:lnTo>
                    <a:cubicBezTo>
                      <a:pt x="173" y="243"/>
                      <a:pt x="173" y="225"/>
                      <a:pt x="163" y="215"/>
                    </a:cubicBezTo>
                    <a:cubicBezTo>
                      <a:pt x="152" y="204"/>
                      <a:pt x="134" y="204"/>
                      <a:pt x="124" y="215"/>
                    </a:cubicBezTo>
                    <a:lnTo>
                      <a:pt x="112" y="228"/>
                    </a:lnTo>
                    <a:lnTo>
                      <a:pt x="112" y="27"/>
                    </a:lnTo>
                    <a:cubicBezTo>
                      <a:pt x="112" y="12"/>
                      <a:pt x="101" y="0"/>
                      <a:pt x="86" y="0"/>
                    </a:cubicBezTo>
                    <a:cubicBezTo>
                      <a:pt x="70" y="0"/>
                      <a:pt x="57" y="12"/>
                      <a:pt x="57" y="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47" name="Freeform: Shape 210">
                <a:extLst>
                  <a:ext uri="{FF2B5EF4-FFF2-40B4-BE49-F238E27FC236}">
                    <a16:creationId xmlns:a16="http://schemas.microsoft.com/office/drawing/2014/main" id="{375766DA-A98D-C84D-A5A6-D91236E57C84}"/>
                  </a:ext>
                </a:extLst>
              </p:cNvPr>
              <p:cNvSpPr/>
              <p:nvPr/>
            </p:nvSpPr>
            <p:spPr>
              <a:xfrm>
                <a:off x="1744919" y="5452919"/>
                <a:ext cx="61200" cy="113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1" h="317">
                    <a:moveTo>
                      <a:pt x="61" y="10"/>
                    </a:moveTo>
                    <a:lnTo>
                      <a:pt x="7" y="63"/>
                    </a:lnTo>
                    <a:cubicBezTo>
                      <a:pt x="-2" y="74"/>
                      <a:pt x="-2" y="91"/>
                      <a:pt x="7" y="102"/>
                    </a:cubicBezTo>
                    <a:cubicBezTo>
                      <a:pt x="17" y="112"/>
                      <a:pt x="35" y="112"/>
                      <a:pt x="46" y="102"/>
                    </a:cubicBezTo>
                    <a:lnTo>
                      <a:pt x="59" y="90"/>
                    </a:lnTo>
                    <a:lnTo>
                      <a:pt x="59" y="290"/>
                    </a:lnTo>
                    <a:cubicBezTo>
                      <a:pt x="59" y="305"/>
                      <a:pt x="70" y="317"/>
                      <a:pt x="86" y="317"/>
                    </a:cubicBezTo>
                    <a:cubicBezTo>
                      <a:pt x="100" y="317"/>
                      <a:pt x="112" y="305"/>
                      <a:pt x="112" y="290"/>
                    </a:cubicBezTo>
                    <a:lnTo>
                      <a:pt x="112" y="90"/>
                    </a:lnTo>
                    <a:lnTo>
                      <a:pt x="124" y="102"/>
                    </a:lnTo>
                    <a:cubicBezTo>
                      <a:pt x="130" y="107"/>
                      <a:pt x="137" y="110"/>
                      <a:pt x="143" y="110"/>
                    </a:cubicBezTo>
                    <a:cubicBezTo>
                      <a:pt x="151" y="110"/>
                      <a:pt x="158" y="107"/>
                      <a:pt x="163" y="102"/>
                    </a:cubicBezTo>
                    <a:cubicBezTo>
                      <a:pt x="173" y="91"/>
                      <a:pt x="173" y="74"/>
                      <a:pt x="163" y="63"/>
                    </a:cubicBezTo>
                    <a:lnTo>
                      <a:pt x="110" y="10"/>
                    </a:lnTo>
                    <a:cubicBezTo>
                      <a:pt x="96" y="-3"/>
                      <a:pt x="74" y="-3"/>
                      <a:pt x="61" y="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F30D17C-B864-3B4D-B6A0-8DE5C3B02992}"/>
                </a:ext>
              </a:extLst>
            </p:cNvPr>
            <p:cNvGrpSpPr/>
            <p:nvPr/>
          </p:nvGrpSpPr>
          <p:grpSpPr>
            <a:xfrm>
              <a:off x="20546561" y="10331058"/>
              <a:ext cx="976240" cy="1084573"/>
              <a:chOff x="6115679" y="4664160"/>
              <a:chExt cx="282240" cy="313560"/>
            </a:xfrm>
            <a:solidFill>
              <a:schemeClr val="bg1"/>
            </a:solidFill>
          </p:grpSpPr>
          <p:sp>
            <p:nvSpPr>
              <p:cNvPr id="149" name="Freeform: Shape 214">
                <a:extLst>
                  <a:ext uri="{FF2B5EF4-FFF2-40B4-BE49-F238E27FC236}">
                    <a16:creationId xmlns:a16="http://schemas.microsoft.com/office/drawing/2014/main" id="{4C58AB14-897D-4C46-956B-0EE0CBACD259}"/>
                  </a:ext>
                </a:extLst>
              </p:cNvPr>
              <p:cNvSpPr/>
              <p:nvPr/>
            </p:nvSpPr>
            <p:spPr>
              <a:xfrm>
                <a:off x="6115679" y="4664160"/>
                <a:ext cx="282240" cy="313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5" h="872">
                    <a:moveTo>
                      <a:pt x="730" y="819"/>
                    </a:moveTo>
                    <a:lnTo>
                      <a:pt x="55" y="819"/>
                    </a:lnTo>
                    <a:lnTo>
                      <a:pt x="55" y="197"/>
                    </a:lnTo>
                    <a:lnTo>
                      <a:pt x="393" y="56"/>
                    </a:lnTo>
                    <a:lnTo>
                      <a:pt x="730" y="197"/>
                    </a:lnTo>
                    <a:close/>
                    <a:moveTo>
                      <a:pt x="768" y="154"/>
                    </a:moveTo>
                    <a:lnTo>
                      <a:pt x="403" y="1"/>
                    </a:lnTo>
                    <a:cubicBezTo>
                      <a:pt x="397" y="0"/>
                      <a:pt x="390" y="0"/>
                      <a:pt x="382" y="1"/>
                    </a:cubicBezTo>
                    <a:lnTo>
                      <a:pt x="18" y="154"/>
                    </a:lnTo>
                    <a:cubicBezTo>
                      <a:pt x="8" y="157"/>
                      <a:pt x="0" y="167"/>
                      <a:pt x="0" y="178"/>
                    </a:cubicBezTo>
                    <a:lnTo>
                      <a:pt x="0" y="845"/>
                    </a:lnTo>
                    <a:cubicBezTo>
                      <a:pt x="0" y="860"/>
                      <a:pt x="14" y="872"/>
                      <a:pt x="28" y="872"/>
                    </a:cubicBezTo>
                    <a:lnTo>
                      <a:pt x="759" y="872"/>
                    </a:lnTo>
                    <a:cubicBezTo>
                      <a:pt x="773" y="872"/>
                      <a:pt x="785" y="860"/>
                      <a:pt x="785" y="845"/>
                    </a:cubicBezTo>
                    <a:lnTo>
                      <a:pt x="785" y="178"/>
                    </a:lnTo>
                    <a:cubicBezTo>
                      <a:pt x="785" y="167"/>
                      <a:pt x="778" y="157"/>
                      <a:pt x="768" y="1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0" name="Freeform: Shape 215">
                <a:extLst>
                  <a:ext uri="{FF2B5EF4-FFF2-40B4-BE49-F238E27FC236}">
                    <a16:creationId xmlns:a16="http://schemas.microsoft.com/office/drawing/2014/main" id="{70951217-467A-AD4A-8CAD-0C63D8632E22}"/>
                  </a:ext>
                </a:extLst>
              </p:cNvPr>
              <p:cNvSpPr/>
              <p:nvPr/>
            </p:nvSpPr>
            <p:spPr>
              <a:xfrm>
                <a:off x="6162840" y="4740120"/>
                <a:ext cx="188280" cy="114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4" h="320">
                    <a:moveTo>
                      <a:pt x="123" y="159"/>
                    </a:moveTo>
                    <a:lnTo>
                      <a:pt x="8" y="273"/>
                    </a:lnTo>
                    <a:cubicBezTo>
                      <a:pt x="-3" y="285"/>
                      <a:pt x="-3" y="301"/>
                      <a:pt x="8" y="311"/>
                    </a:cubicBezTo>
                    <a:cubicBezTo>
                      <a:pt x="13" y="317"/>
                      <a:pt x="20" y="320"/>
                      <a:pt x="26" y="320"/>
                    </a:cubicBezTo>
                    <a:cubicBezTo>
                      <a:pt x="34" y="320"/>
                      <a:pt x="41" y="317"/>
                      <a:pt x="46" y="311"/>
                    </a:cubicBezTo>
                    <a:lnTo>
                      <a:pt x="161" y="197"/>
                    </a:lnTo>
                    <a:cubicBezTo>
                      <a:pt x="180" y="178"/>
                      <a:pt x="211" y="176"/>
                      <a:pt x="232" y="192"/>
                    </a:cubicBezTo>
                    <a:cubicBezTo>
                      <a:pt x="275" y="228"/>
                      <a:pt x="337" y="225"/>
                      <a:pt x="376" y="185"/>
                    </a:cubicBezTo>
                    <a:lnTo>
                      <a:pt x="469" y="92"/>
                    </a:lnTo>
                    <a:lnTo>
                      <a:pt x="469" y="123"/>
                    </a:lnTo>
                    <a:cubicBezTo>
                      <a:pt x="469" y="138"/>
                      <a:pt x="482" y="150"/>
                      <a:pt x="497" y="150"/>
                    </a:cubicBezTo>
                    <a:cubicBezTo>
                      <a:pt x="512" y="150"/>
                      <a:pt x="524" y="138"/>
                      <a:pt x="524" y="123"/>
                    </a:cubicBezTo>
                    <a:lnTo>
                      <a:pt x="524" y="26"/>
                    </a:lnTo>
                    <a:cubicBezTo>
                      <a:pt x="524" y="12"/>
                      <a:pt x="512" y="0"/>
                      <a:pt x="497" y="0"/>
                    </a:cubicBezTo>
                    <a:lnTo>
                      <a:pt x="401" y="0"/>
                    </a:lnTo>
                    <a:cubicBezTo>
                      <a:pt x="386" y="0"/>
                      <a:pt x="374" y="12"/>
                      <a:pt x="374" y="26"/>
                    </a:cubicBezTo>
                    <a:cubicBezTo>
                      <a:pt x="374" y="41"/>
                      <a:pt x="386" y="55"/>
                      <a:pt x="401" y="55"/>
                    </a:cubicBezTo>
                    <a:lnTo>
                      <a:pt x="430" y="55"/>
                    </a:lnTo>
                    <a:lnTo>
                      <a:pt x="337" y="148"/>
                    </a:lnTo>
                    <a:cubicBezTo>
                      <a:pt x="318" y="167"/>
                      <a:pt x="287" y="169"/>
                      <a:pt x="266" y="151"/>
                    </a:cubicBezTo>
                    <a:cubicBezTo>
                      <a:pt x="223" y="115"/>
                      <a:pt x="161" y="120"/>
                      <a:pt x="123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1" name="Freeform: Shape 216">
                <a:extLst>
                  <a:ext uri="{FF2B5EF4-FFF2-40B4-BE49-F238E27FC236}">
                    <a16:creationId xmlns:a16="http://schemas.microsoft.com/office/drawing/2014/main" id="{4EC2843D-791D-9A43-8959-19FBE4CDECFD}"/>
                  </a:ext>
                </a:extLst>
              </p:cNvPr>
              <p:cNvSpPr/>
              <p:nvPr/>
            </p:nvSpPr>
            <p:spPr>
              <a:xfrm>
                <a:off x="6148799" y="4864320"/>
                <a:ext cx="21636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4">
                    <a:moveTo>
                      <a:pt x="0" y="27"/>
                    </a:moveTo>
                    <a:cubicBezTo>
                      <a:pt x="0" y="42"/>
                      <a:pt x="12" y="54"/>
                      <a:pt x="27" y="54"/>
                    </a:cubicBezTo>
                    <a:lnTo>
                      <a:pt x="574" y="54"/>
                    </a:lnTo>
                    <a:cubicBezTo>
                      <a:pt x="590" y="54"/>
                      <a:pt x="602" y="42"/>
                      <a:pt x="602" y="27"/>
                    </a:cubicBezTo>
                    <a:cubicBezTo>
                      <a:pt x="602" y="12"/>
                      <a:pt x="590" y="0"/>
                      <a:pt x="574" y="0"/>
                    </a:cubicBez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2" name="Freeform: Shape 217">
                <a:extLst>
                  <a:ext uri="{FF2B5EF4-FFF2-40B4-BE49-F238E27FC236}">
                    <a16:creationId xmlns:a16="http://schemas.microsoft.com/office/drawing/2014/main" id="{34D8F754-667A-9946-918D-1464F6B76D82}"/>
                  </a:ext>
                </a:extLst>
              </p:cNvPr>
              <p:cNvSpPr/>
              <p:nvPr/>
            </p:nvSpPr>
            <p:spPr>
              <a:xfrm>
                <a:off x="6148799" y="4892760"/>
                <a:ext cx="21636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4">
                    <a:moveTo>
                      <a:pt x="574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4"/>
                      <a:pt x="27" y="54"/>
                    </a:cubicBezTo>
                    <a:lnTo>
                      <a:pt x="574" y="54"/>
                    </a:lnTo>
                    <a:cubicBezTo>
                      <a:pt x="590" y="54"/>
                      <a:pt x="602" y="41"/>
                      <a:pt x="602" y="26"/>
                    </a:cubicBezTo>
                    <a:cubicBezTo>
                      <a:pt x="602" y="12"/>
                      <a:pt x="590" y="0"/>
                      <a:pt x="574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53" name="Freeform: Shape 218">
                <a:extLst>
                  <a:ext uri="{FF2B5EF4-FFF2-40B4-BE49-F238E27FC236}">
                    <a16:creationId xmlns:a16="http://schemas.microsoft.com/office/drawing/2014/main" id="{B24907EE-4FE9-2A46-B5C9-A41D27E31BAB}"/>
                  </a:ext>
                </a:extLst>
              </p:cNvPr>
              <p:cNvSpPr/>
              <p:nvPr/>
            </p:nvSpPr>
            <p:spPr>
              <a:xfrm>
                <a:off x="6148799" y="4920840"/>
                <a:ext cx="21636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5">
                    <a:moveTo>
                      <a:pt x="574" y="0"/>
                    </a:moveTo>
                    <a:lnTo>
                      <a:pt x="27" y="0"/>
                    </a:lnTo>
                    <a:cubicBezTo>
                      <a:pt x="12" y="0"/>
                      <a:pt x="0" y="13"/>
                      <a:pt x="0" y="28"/>
                    </a:cubicBezTo>
                    <a:cubicBezTo>
                      <a:pt x="0" y="43"/>
                      <a:pt x="12" y="55"/>
                      <a:pt x="27" y="55"/>
                    </a:cubicBezTo>
                    <a:lnTo>
                      <a:pt x="574" y="55"/>
                    </a:lnTo>
                    <a:cubicBezTo>
                      <a:pt x="590" y="55"/>
                      <a:pt x="602" y="43"/>
                      <a:pt x="602" y="28"/>
                    </a:cubicBezTo>
                    <a:cubicBezTo>
                      <a:pt x="602" y="13"/>
                      <a:pt x="590" y="0"/>
                      <a:pt x="574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10A75DF4-897A-9741-AC84-0DCF2DE43B5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BF586097-6E9A-244C-A5E2-20CB1AF4ED00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F48D16BD-89A3-0240-BBA3-43482AFF1B0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31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entagon 108">
            <a:extLst>
              <a:ext uri="{FF2B5EF4-FFF2-40B4-BE49-F238E27FC236}">
                <a16:creationId xmlns:a16="http://schemas.microsoft.com/office/drawing/2014/main" id="{8297F110-5EB1-4F48-93C0-6D316339C27B}"/>
              </a:ext>
            </a:extLst>
          </p:cNvPr>
          <p:cNvSpPr/>
          <p:nvPr/>
        </p:nvSpPr>
        <p:spPr>
          <a:xfrm rot="16200000">
            <a:off x="10689816" y="5364340"/>
            <a:ext cx="5844445" cy="298732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Pentagon 107">
            <a:extLst>
              <a:ext uri="{FF2B5EF4-FFF2-40B4-BE49-F238E27FC236}">
                <a16:creationId xmlns:a16="http://schemas.microsoft.com/office/drawing/2014/main" id="{139CCBDC-AEF1-F44E-A6AE-8D56BE67E0DD}"/>
              </a:ext>
            </a:extLst>
          </p:cNvPr>
          <p:cNvSpPr/>
          <p:nvPr/>
        </p:nvSpPr>
        <p:spPr>
          <a:xfrm rot="16200000">
            <a:off x="7147088" y="5364340"/>
            <a:ext cx="5844445" cy="298732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entagon 106">
            <a:extLst>
              <a:ext uri="{FF2B5EF4-FFF2-40B4-BE49-F238E27FC236}">
                <a16:creationId xmlns:a16="http://schemas.microsoft.com/office/drawing/2014/main" id="{126322C5-DE54-2E44-BE5A-87C4AC2713F4}"/>
              </a:ext>
            </a:extLst>
          </p:cNvPr>
          <p:cNvSpPr/>
          <p:nvPr/>
        </p:nvSpPr>
        <p:spPr>
          <a:xfrm rot="16200000">
            <a:off x="3604360" y="5364340"/>
            <a:ext cx="5844445" cy="298732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7AC82646-0B2A-5748-B5B4-FB2E64E77B05}"/>
              </a:ext>
            </a:extLst>
          </p:cNvPr>
          <p:cNvSpPr/>
          <p:nvPr/>
        </p:nvSpPr>
        <p:spPr>
          <a:xfrm rot="16200000">
            <a:off x="37412" y="5364340"/>
            <a:ext cx="5844445" cy="2987321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adroTexto 355">
            <a:extLst>
              <a:ext uri="{FF2B5EF4-FFF2-40B4-BE49-F238E27FC236}">
                <a16:creationId xmlns:a16="http://schemas.microsoft.com/office/drawing/2014/main" id="{399CF90E-671E-6A4B-9556-C4593DE700F1}"/>
              </a:ext>
            </a:extLst>
          </p:cNvPr>
          <p:cNvSpPr txBox="1"/>
          <p:nvPr/>
        </p:nvSpPr>
        <p:spPr>
          <a:xfrm>
            <a:off x="2534059" y="5269379"/>
            <a:ext cx="817853" cy="1107996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Montserrat SemiBold" pitchFamily="2" charset="77"/>
                <a:ea typeface="Lato" charset="0"/>
                <a:cs typeface="Lato" charset="0"/>
              </a:rPr>
              <a:t>A</a:t>
            </a:r>
          </a:p>
        </p:txBody>
      </p:sp>
      <p:sp>
        <p:nvSpPr>
          <p:cNvPr id="90" name="CuadroTexto 356">
            <a:extLst>
              <a:ext uri="{FF2B5EF4-FFF2-40B4-BE49-F238E27FC236}">
                <a16:creationId xmlns:a16="http://schemas.microsoft.com/office/drawing/2014/main" id="{EB588004-B336-8942-8B0A-2A8420E2F700}"/>
              </a:ext>
            </a:extLst>
          </p:cNvPr>
          <p:cNvSpPr txBox="1"/>
          <p:nvPr/>
        </p:nvSpPr>
        <p:spPr>
          <a:xfrm>
            <a:off x="6129703" y="5302185"/>
            <a:ext cx="829073" cy="1107996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Montserrat SemiBold" pitchFamily="2" charset="77"/>
                <a:ea typeface="Lato" charset="0"/>
                <a:cs typeface="Lato" charset="0"/>
              </a:rPr>
              <a:t>B</a:t>
            </a:r>
          </a:p>
        </p:txBody>
      </p:sp>
      <p:sp>
        <p:nvSpPr>
          <p:cNvPr id="91" name="CuadroTexto 357">
            <a:extLst>
              <a:ext uri="{FF2B5EF4-FFF2-40B4-BE49-F238E27FC236}">
                <a16:creationId xmlns:a16="http://schemas.microsoft.com/office/drawing/2014/main" id="{E2CDF5E6-7B0E-CC4E-B25B-8FF6E2BFC491}"/>
              </a:ext>
            </a:extLst>
          </p:cNvPr>
          <p:cNvSpPr txBox="1"/>
          <p:nvPr/>
        </p:nvSpPr>
        <p:spPr>
          <a:xfrm>
            <a:off x="9636167" y="5306523"/>
            <a:ext cx="800219" cy="1107996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Montserrat SemiBold" pitchFamily="2" charset="77"/>
                <a:ea typeface="Lato" charset="0"/>
                <a:cs typeface="Lato" charset="0"/>
              </a:rPr>
              <a:t>C</a:t>
            </a:r>
          </a:p>
        </p:txBody>
      </p:sp>
      <p:sp>
        <p:nvSpPr>
          <p:cNvPr id="92" name="CuadroTexto 358">
            <a:extLst>
              <a:ext uri="{FF2B5EF4-FFF2-40B4-BE49-F238E27FC236}">
                <a16:creationId xmlns:a16="http://schemas.microsoft.com/office/drawing/2014/main" id="{5E9C9D2B-6FC2-5E49-A593-52094F7D7C6D}"/>
              </a:ext>
            </a:extLst>
          </p:cNvPr>
          <p:cNvSpPr txBox="1"/>
          <p:nvPr/>
        </p:nvSpPr>
        <p:spPr>
          <a:xfrm>
            <a:off x="13197766" y="5302185"/>
            <a:ext cx="883575" cy="1107996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Montserrat SemiBold" pitchFamily="2" charset="77"/>
                <a:ea typeface="Lato" charset="0"/>
                <a:cs typeface="Lato" charset="0"/>
              </a:rPr>
              <a:t>D</a:t>
            </a:r>
          </a:p>
        </p:txBody>
      </p:sp>
      <p:sp>
        <p:nvSpPr>
          <p:cNvPr id="110" name="Freeform: Shape 200">
            <a:extLst>
              <a:ext uri="{FF2B5EF4-FFF2-40B4-BE49-F238E27FC236}">
                <a16:creationId xmlns:a16="http://schemas.microsoft.com/office/drawing/2014/main" id="{F5042DD5-3F16-0D4D-8E06-BC85C2F214E7}"/>
              </a:ext>
            </a:extLst>
          </p:cNvPr>
          <p:cNvSpPr/>
          <p:nvPr/>
        </p:nvSpPr>
        <p:spPr>
          <a:xfrm>
            <a:off x="2260320" y="7712368"/>
            <a:ext cx="1398630" cy="11825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69" h="904">
                <a:moveTo>
                  <a:pt x="547" y="431"/>
                </a:moveTo>
                <a:cubicBezTo>
                  <a:pt x="459" y="372"/>
                  <a:pt x="414" y="266"/>
                  <a:pt x="428" y="163"/>
                </a:cubicBezTo>
                <a:cubicBezTo>
                  <a:pt x="520" y="111"/>
                  <a:pt x="633" y="116"/>
                  <a:pt x="720" y="175"/>
                </a:cubicBezTo>
                <a:cubicBezTo>
                  <a:pt x="800" y="228"/>
                  <a:pt x="844" y="317"/>
                  <a:pt x="841" y="411"/>
                </a:cubicBezTo>
                <a:lnTo>
                  <a:pt x="603" y="249"/>
                </a:lnTo>
                <a:cubicBezTo>
                  <a:pt x="591" y="240"/>
                  <a:pt x="575" y="245"/>
                  <a:pt x="566" y="257"/>
                </a:cubicBezTo>
                <a:cubicBezTo>
                  <a:pt x="557" y="269"/>
                  <a:pt x="560" y="286"/>
                  <a:pt x="573" y="294"/>
                </a:cubicBezTo>
                <a:lnTo>
                  <a:pt x="812" y="455"/>
                </a:lnTo>
                <a:cubicBezTo>
                  <a:pt x="726" y="492"/>
                  <a:pt x="626" y="485"/>
                  <a:pt x="547" y="431"/>
                </a:cubicBezTo>
                <a:close/>
                <a:moveTo>
                  <a:pt x="487" y="849"/>
                </a:moveTo>
                <a:lnTo>
                  <a:pt x="487" y="625"/>
                </a:lnTo>
                <a:cubicBezTo>
                  <a:pt x="487" y="610"/>
                  <a:pt x="475" y="599"/>
                  <a:pt x="461" y="599"/>
                </a:cubicBezTo>
                <a:lnTo>
                  <a:pt x="319" y="599"/>
                </a:lnTo>
                <a:cubicBezTo>
                  <a:pt x="304" y="599"/>
                  <a:pt x="291" y="610"/>
                  <a:pt x="291" y="625"/>
                </a:cubicBezTo>
                <a:lnTo>
                  <a:pt x="291" y="849"/>
                </a:lnTo>
                <a:lnTo>
                  <a:pt x="55" y="849"/>
                </a:lnTo>
                <a:lnTo>
                  <a:pt x="55" y="429"/>
                </a:lnTo>
                <a:lnTo>
                  <a:pt x="372" y="189"/>
                </a:lnTo>
                <a:cubicBezTo>
                  <a:pt x="368" y="302"/>
                  <a:pt x="422" y="411"/>
                  <a:pt x="517" y="476"/>
                </a:cubicBezTo>
                <a:cubicBezTo>
                  <a:pt x="573" y="513"/>
                  <a:pt x="637" y="532"/>
                  <a:pt x="702" y="532"/>
                </a:cubicBezTo>
                <a:cubicBezTo>
                  <a:pt x="710" y="532"/>
                  <a:pt x="717" y="532"/>
                  <a:pt x="724" y="532"/>
                </a:cubicBezTo>
                <a:lnTo>
                  <a:pt x="724" y="849"/>
                </a:lnTo>
                <a:close/>
                <a:moveTo>
                  <a:pt x="434" y="849"/>
                </a:moveTo>
                <a:lnTo>
                  <a:pt x="345" y="849"/>
                </a:lnTo>
                <a:lnTo>
                  <a:pt x="345" y="653"/>
                </a:lnTo>
                <a:lnTo>
                  <a:pt x="434" y="653"/>
                </a:lnTo>
                <a:close/>
                <a:moveTo>
                  <a:pt x="1067" y="462"/>
                </a:moveTo>
                <a:cubicBezTo>
                  <a:pt x="1060" y="448"/>
                  <a:pt x="1044" y="441"/>
                  <a:pt x="1031" y="449"/>
                </a:cubicBezTo>
                <a:cubicBezTo>
                  <a:pt x="987" y="469"/>
                  <a:pt x="936" y="467"/>
                  <a:pt x="893" y="444"/>
                </a:cubicBezTo>
                <a:cubicBezTo>
                  <a:pt x="908" y="322"/>
                  <a:pt x="855" y="200"/>
                  <a:pt x="751" y="131"/>
                </a:cubicBezTo>
                <a:cubicBezTo>
                  <a:pt x="677" y="80"/>
                  <a:pt x="587" y="62"/>
                  <a:pt x="502" y="79"/>
                </a:cubicBezTo>
                <a:lnTo>
                  <a:pt x="406" y="6"/>
                </a:lnTo>
                <a:cubicBezTo>
                  <a:pt x="396" y="-2"/>
                  <a:pt x="382" y="-2"/>
                  <a:pt x="373" y="6"/>
                </a:cubicBezTo>
                <a:lnTo>
                  <a:pt x="11" y="278"/>
                </a:lnTo>
                <a:cubicBezTo>
                  <a:pt x="-1" y="287"/>
                  <a:pt x="-3" y="305"/>
                  <a:pt x="6" y="317"/>
                </a:cubicBezTo>
                <a:cubicBezTo>
                  <a:pt x="15" y="329"/>
                  <a:pt x="31" y="332"/>
                  <a:pt x="43" y="323"/>
                </a:cubicBezTo>
                <a:lnTo>
                  <a:pt x="390" y="61"/>
                </a:lnTo>
                <a:lnTo>
                  <a:pt x="438" y="98"/>
                </a:lnTo>
                <a:cubicBezTo>
                  <a:pt x="425" y="104"/>
                  <a:pt x="412" y="110"/>
                  <a:pt x="400" y="117"/>
                </a:cubicBezTo>
                <a:cubicBezTo>
                  <a:pt x="391" y="114"/>
                  <a:pt x="381" y="116"/>
                  <a:pt x="373" y="122"/>
                </a:cubicBezTo>
                <a:lnTo>
                  <a:pt x="11" y="394"/>
                </a:lnTo>
                <a:cubicBezTo>
                  <a:pt x="4" y="400"/>
                  <a:pt x="0" y="408"/>
                  <a:pt x="0" y="416"/>
                </a:cubicBezTo>
                <a:lnTo>
                  <a:pt x="0" y="875"/>
                </a:lnTo>
                <a:cubicBezTo>
                  <a:pt x="0" y="890"/>
                  <a:pt x="12" y="904"/>
                  <a:pt x="27" y="904"/>
                </a:cubicBezTo>
                <a:lnTo>
                  <a:pt x="751" y="904"/>
                </a:lnTo>
                <a:cubicBezTo>
                  <a:pt x="766" y="904"/>
                  <a:pt x="779" y="890"/>
                  <a:pt x="779" y="875"/>
                </a:cubicBezTo>
                <a:lnTo>
                  <a:pt x="779" y="523"/>
                </a:lnTo>
                <a:cubicBezTo>
                  <a:pt x="807" y="515"/>
                  <a:pt x="837" y="505"/>
                  <a:pt x="864" y="490"/>
                </a:cubicBezTo>
                <a:cubicBezTo>
                  <a:pt x="894" y="508"/>
                  <a:pt x="930" y="517"/>
                  <a:pt x="966" y="517"/>
                </a:cubicBezTo>
                <a:cubicBezTo>
                  <a:pt x="995" y="517"/>
                  <a:pt x="1025" y="511"/>
                  <a:pt x="1053" y="498"/>
                </a:cubicBezTo>
                <a:cubicBezTo>
                  <a:pt x="1067" y="492"/>
                  <a:pt x="1072" y="476"/>
                  <a:pt x="1067" y="462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7CA3C8C-E179-D84E-9E5E-43C7542E56AB}"/>
              </a:ext>
            </a:extLst>
          </p:cNvPr>
          <p:cNvGrpSpPr/>
          <p:nvPr/>
        </p:nvGrpSpPr>
        <p:grpSpPr>
          <a:xfrm>
            <a:off x="5943142" y="7697480"/>
            <a:ext cx="1202193" cy="1292554"/>
            <a:chOff x="4099680" y="4638960"/>
            <a:chExt cx="330480" cy="355320"/>
          </a:xfrm>
          <a:solidFill>
            <a:schemeClr val="bg1"/>
          </a:solidFill>
        </p:grpSpPr>
        <p:sp>
          <p:nvSpPr>
            <p:cNvPr id="112" name="Freeform: Shape 234">
              <a:extLst>
                <a:ext uri="{FF2B5EF4-FFF2-40B4-BE49-F238E27FC236}">
                  <a16:creationId xmlns:a16="http://schemas.microsoft.com/office/drawing/2014/main" id="{0F549262-D455-0A46-A0D3-EF4F00A59A75}"/>
                </a:ext>
              </a:extLst>
            </p:cNvPr>
            <p:cNvSpPr/>
            <p:nvPr/>
          </p:nvSpPr>
          <p:spPr>
            <a:xfrm>
              <a:off x="4099680" y="4680360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35">
              <a:extLst>
                <a:ext uri="{FF2B5EF4-FFF2-40B4-BE49-F238E27FC236}">
                  <a16:creationId xmlns:a16="http://schemas.microsoft.com/office/drawing/2014/main" id="{A4F03570-4AC1-9F46-B8C4-2FCCAE433FB6}"/>
                </a:ext>
              </a:extLst>
            </p:cNvPr>
            <p:cNvSpPr/>
            <p:nvPr/>
          </p:nvSpPr>
          <p:spPr>
            <a:xfrm>
              <a:off x="4099680" y="4638960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6373709-A747-6F40-BE11-931D3AC43B84}"/>
              </a:ext>
            </a:extLst>
          </p:cNvPr>
          <p:cNvGrpSpPr/>
          <p:nvPr/>
        </p:nvGrpSpPr>
        <p:grpSpPr>
          <a:xfrm>
            <a:off x="9461665" y="7763941"/>
            <a:ext cx="1215289" cy="1138024"/>
            <a:chOff x="2131560" y="5941080"/>
            <a:chExt cx="334080" cy="312840"/>
          </a:xfrm>
          <a:solidFill>
            <a:schemeClr val="bg1"/>
          </a:solidFill>
        </p:grpSpPr>
        <p:sp>
          <p:nvSpPr>
            <p:cNvPr id="115" name="Freeform: Shape 155">
              <a:extLst>
                <a:ext uri="{FF2B5EF4-FFF2-40B4-BE49-F238E27FC236}">
                  <a16:creationId xmlns:a16="http://schemas.microsoft.com/office/drawing/2014/main" id="{AA969A7E-3119-6D4F-A975-057BA6CB9C88}"/>
                </a:ext>
              </a:extLst>
            </p:cNvPr>
            <p:cNvSpPr/>
            <p:nvPr/>
          </p:nvSpPr>
          <p:spPr>
            <a:xfrm>
              <a:off x="2177280" y="601200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2"/>
                    <a:pt x="431" y="28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: Shape 156">
              <a:extLst>
                <a:ext uri="{FF2B5EF4-FFF2-40B4-BE49-F238E27FC236}">
                  <a16:creationId xmlns:a16="http://schemas.microsoft.com/office/drawing/2014/main" id="{420904FA-1148-FC4C-BC1C-0813938B4307}"/>
                </a:ext>
              </a:extLst>
            </p:cNvPr>
            <p:cNvSpPr/>
            <p:nvPr/>
          </p:nvSpPr>
          <p:spPr>
            <a:xfrm>
              <a:off x="2177280" y="604548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1"/>
                    <a:pt x="431" y="26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: Shape 157">
              <a:extLst>
                <a:ext uri="{FF2B5EF4-FFF2-40B4-BE49-F238E27FC236}">
                  <a16:creationId xmlns:a16="http://schemas.microsoft.com/office/drawing/2014/main" id="{E8290728-8522-584C-935E-9E8D1C3E3A70}"/>
                </a:ext>
              </a:extLst>
            </p:cNvPr>
            <p:cNvSpPr/>
            <p:nvPr/>
          </p:nvSpPr>
          <p:spPr>
            <a:xfrm>
              <a:off x="2177280" y="6179040"/>
              <a:ext cx="910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56">
                  <a:moveTo>
                    <a:pt x="227" y="0"/>
                  </a:move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6"/>
                    <a:pt x="28" y="56"/>
                  </a:cubicBezTo>
                  <a:lnTo>
                    <a:pt x="227" y="56"/>
                  </a:lnTo>
                  <a:cubicBezTo>
                    <a:pt x="242" y="56"/>
                    <a:pt x="254" y="42"/>
                    <a:pt x="254" y="27"/>
                  </a:cubicBezTo>
                  <a:cubicBezTo>
                    <a:pt x="254" y="12"/>
                    <a:pt x="242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" name="Freeform: Shape 158">
              <a:extLst>
                <a:ext uri="{FF2B5EF4-FFF2-40B4-BE49-F238E27FC236}">
                  <a16:creationId xmlns:a16="http://schemas.microsoft.com/office/drawing/2014/main" id="{E7C80B99-39A6-9B41-B2B5-0AF4F2BD6C2E}"/>
                </a:ext>
              </a:extLst>
            </p:cNvPr>
            <p:cNvSpPr/>
            <p:nvPr/>
          </p:nvSpPr>
          <p:spPr>
            <a:xfrm>
              <a:off x="2131560" y="5941080"/>
              <a:ext cx="334080" cy="31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9" h="870">
                  <a:moveTo>
                    <a:pt x="55" y="815"/>
                  </a:moveTo>
                  <a:lnTo>
                    <a:pt x="55" y="108"/>
                  </a:lnTo>
                  <a:lnTo>
                    <a:pt x="606" y="108"/>
                  </a:lnTo>
                  <a:lnTo>
                    <a:pt x="606" y="334"/>
                  </a:lnTo>
                  <a:lnTo>
                    <a:pt x="558" y="414"/>
                  </a:lnTo>
                  <a:cubicBezTo>
                    <a:pt x="558" y="413"/>
                    <a:pt x="558" y="411"/>
                    <a:pt x="558" y="409"/>
                  </a:cubicBezTo>
                  <a:cubicBezTo>
                    <a:pt x="558" y="395"/>
                    <a:pt x="546" y="383"/>
                    <a:pt x="532" y="383"/>
                  </a:cubicBezTo>
                  <a:lnTo>
                    <a:pt x="155" y="383"/>
                  </a:lnTo>
                  <a:cubicBezTo>
                    <a:pt x="139" y="383"/>
                    <a:pt x="127" y="395"/>
                    <a:pt x="127" y="409"/>
                  </a:cubicBezTo>
                  <a:cubicBezTo>
                    <a:pt x="127" y="425"/>
                    <a:pt x="139" y="437"/>
                    <a:pt x="155" y="437"/>
                  </a:cubicBezTo>
                  <a:lnTo>
                    <a:pt x="532" y="437"/>
                  </a:lnTo>
                  <a:cubicBezTo>
                    <a:pt x="538" y="437"/>
                    <a:pt x="544" y="435"/>
                    <a:pt x="548" y="432"/>
                  </a:cubicBezTo>
                  <a:lnTo>
                    <a:pt x="521" y="477"/>
                  </a:lnTo>
                  <a:lnTo>
                    <a:pt x="155" y="477"/>
                  </a:lnTo>
                  <a:cubicBezTo>
                    <a:pt x="139" y="477"/>
                    <a:pt x="127" y="488"/>
                    <a:pt x="127" y="503"/>
                  </a:cubicBezTo>
                  <a:cubicBezTo>
                    <a:pt x="127" y="518"/>
                    <a:pt x="139" y="530"/>
                    <a:pt x="155" y="530"/>
                  </a:cubicBezTo>
                  <a:lnTo>
                    <a:pt x="489" y="530"/>
                  </a:lnTo>
                  <a:lnTo>
                    <a:pt x="485" y="537"/>
                  </a:lnTo>
                  <a:cubicBezTo>
                    <a:pt x="483" y="540"/>
                    <a:pt x="481" y="543"/>
                    <a:pt x="481" y="546"/>
                  </a:cubicBezTo>
                  <a:lnTo>
                    <a:pt x="477" y="568"/>
                  </a:lnTo>
                  <a:lnTo>
                    <a:pt x="155" y="568"/>
                  </a:lnTo>
                  <a:cubicBezTo>
                    <a:pt x="139" y="568"/>
                    <a:pt x="127" y="580"/>
                    <a:pt x="127" y="596"/>
                  </a:cubicBezTo>
                  <a:cubicBezTo>
                    <a:pt x="127" y="611"/>
                    <a:pt x="139" y="623"/>
                    <a:pt x="155" y="623"/>
                  </a:cubicBezTo>
                  <a:lnTo>
                    <a:pt x="465" y="623"/>
                  </a:lnTo>
                  <a:lnTo>
                    <a:pt x="453" y="684"/>
                  </a:lnTo>
                  <a:cubicBezTo>
                    <a:pt x="450" y="694"/>
                    <a:pt x="456" y="706"/>
                    <a:pt x="465" y="712"/>
                  </a:cubicBezTo>
                  <a:cubicBezTo>
                    <a:pt x="469" y="714"/>
                    <a:pt x="474" y="717"/>
                    <a:pt x="480" y="717"/>
                  </a:cubicBezTo>
                  <a:cubicBezTo>
                    <a:pt x="486" y="717"/>
                    <a:pt x="492" y="713"/>
                    <a:pt x="497" y="709"/>
                  </a:cubicBezTo>
                  <a:lnTo>
                    <a:pt x="604" y="620"/>
                  </a:lnTo>
                  <a:cubicBezTo>
                    <a:pt x="606" y="620"/>
                    <a:pt x="606" y="619"/>
                    <a:pt x="606" y="619"/>
                  </a:cubicBezTo>
                  <a:lnTo>
                    <a:pt x="606" y="815"/>
                  </a:lnTo>
                  <a:close/>
                  <a:moveTo>
                    <a:pt x="853" y="102"/>
                  </a:moveTo>
                  <a:lnTo>
                    <a:pt x="821" y="83"/>
                  </a:lnTo>
                  <a:lnTo>
                    <a:pt x="831" y="64"/>
                  </a:lnTo>
                  <a:lnTo>
                    <a:pt x="865" y="84"/>
                  </a:lnTo>
                  <a:close/>
                  <a:moveTo>
                    <a:pt x="566" y="581"/>
                  </a:moveTo>
                  <a:lnTo>
                    <a:pt x="521" y="619"/>
                  </a:lnTo>
                  <a:lnTo>
                    <a:pt x="533" y="560"/>
                  </a:lnTo>
                  <a:lnTo>
                    <a:pt x="793" y="128"/>
                  </a:lnTo>
                  <a:lnTo>
                    <a:pt x="827" y="149"/>
                  </a:lnTo>
                  <a:close/>
                  <a:moveTo>
                    <a:pt x="916" y="51"/>
                  </a:moveTo>
                  <a:lnTo>
                    <a:pt x="837" y="4"/>
                  </a:lnTo>
                  <a:cubicBezTo>
                    <a:pt x="830" y="-1"/>
                    <a:pt x="822" y="-1"/>
                    <a:pt x="816" y="1"/>
                  </a:cubicBezTo>
                  <a:cubicBezTo>
                    <a:pt x="809" y="2"/>
                    <a:pt x="803" y="7"/>
                    <a:pt x="798" y="13"/>
                  </a:cubicBezTo>
                  <a:lnTo>
                    <a:pt x="660" y="244"/>
                  </a:lnTo>
                  <a:lnTo>
                    <a:pt x="660" y="81"/>
                  </a:lnTo>
                  <a:cubicBezTo>
                    <a:pt x="660" y="66"/>
                    <a:pt x="649" y="53"/>
                    <a:pt x="634" y="53"/>
                  </a:cubicBezTo>
                  <a:lnTo>
                    <a:pt x="29" y="53"/>
                  </a:lnTo>
                  <a:cubicBezTo>
                    <a:pt x="13" y="53"/>
                    <a:pt x="0" y="66"/>
                    <a:pt x="0" y="81"/>
                  </a:cubicBezTo>
                  <a:lnTo>
                    <a:pt x="0" y="842"/>
                  </a:lnTo>
                  <a:cubicBezTo>
                    <a:pt x="0" y="857"/>
                    <a:pt x="13" y="870"/>
                    <a:pt x="29" y="870"/>
                  </a:cubicBezTo>
                  <a:lnTo>
                    <a:pt x="634" y="870"/>
                  </a:lnTo>
                  <a:cubicBezTo>
                    <a:pt x="649" y="870"/>
                    <a:pt x="660" y="857"/>
                    <a:pt x="660" y="842"/>
                  </a:cubicBezTo>
                  <a:lnTo>
                    <a:pt x="660" y="530"/>
                  </a:lnTo>
                  <a:lnTo>
                    <a:pt x="924" y="88"/>
                  </a:lnTo>
                  <a:cubicBezTo>
                    <a:pt x="933" y="76"/>
                    <a:pt x="929" y="59"/>
                    <a:pt x="916" y="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19" name="Freeform: Shape 213">
            <a:extLst>
              <a:ext uri="{FF2B5EF4-FFF2-40B4-BE49-F238E27FC236}">
                <a16:creationId xmlns:a16="http://schemas.microsoft.com/office/drawing/2014/main" id="{871C2B56-2FAE-FB4D-B7EE-B586511B25A0}"/>
              </a:ext>
            </a:extLst>
          </p:cNvPr>
          <p:cNvSpPr/>
          <p:nvPr/>
        </p:nvSpPr>
        <p:spPr>
          <a:xfrm>
            <a:off x="13105886" y="7712368"/>
            <a:ext cx="1012304" cy="117076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F8E98F-902A-874D-A167-01F449BEC6FE}"/>
              </a:ext>
            </a:extLst>
          </p:cNvPr>
          <p:cNvGrpSpPr/>
          <p:nvPr/>
        </p:nvGrpSpPr>
        <p:grpSpPr>
          <a:xfrm>
            <a:off x="1465974" y="10967406"/>
            <a:ext cx="7923313" cy="1743342"/>
            <a:chOff x="2051960" y="10084333"/>
            <a:chExt cx="7923313" cy="17433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23B45B-1DE3-F94E-BD02-0A37383EE173}"/>
                </a:ext>
              </a:extLst>
            </p:cNvPr>
            <p:cNvSpPr txBox="1"/>
            <p:nvPr/>
          </p:nvSpPr>
          <p:spPr>
            <a:xfrm>
              <a:off x="2051960" y="10738787"/>
              <a:ext cx="79233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913183D-B4B6-6F4D-BBBB-5A43748D3997}"/>
                </a:ext>
              </a:extLst>
            </p:cNvPr>
            <p:cNvSpPr/>
            <p:nvPr/>
          </p:nvSpPr>
          <p:spPr>
            <a:xfrm>
              <a:off x="2051961" y="1008433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Here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id="{143C0C8A-2B5B-2D47-8AC4-4C292D6B1D3B}"/>
              </a:ext>
            </a:extLst>
          </p:cNvPr>
          <p:cNvSpPr txBox="1">
            <a:spLocks/>
          </p:cNvSpPr>
          <p:nvPr/>
        </p:nvSpPr>
        <p:spPr>
          <a:xfrm>
            <a:off x="11388282" y="12013402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7CA7A0-65DA-0B46-9C20-49811055E08E}"/>
              </a:ext>
            </a:extLst>
          </p:cNvPr>
          <p:cNvSpPr/>
          <p:nvPr/>
        </p:nvSpPr>
        <p:spPr>
          <a:xfrm>
            <a:off x="10934564" y="12229950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0DF42BA3-3463-6047-A1B1-E8950CE8DAF1}"/>
              </a:ext>
            </a:extLst>
          </p:cNvPr>
          <p:cNvSpPr txBox="1">
            <a:spLocks/>
          </p:cNvSpPr>
          <p:nvPr/>
        </p:nvSpPr>
        <p:spPr>
          <a:xfrm>
            <a:off x="11388282" y="11113579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AD3866-8C13-B442-9EB8-936C74E7F283}"/>
              </a:ext>
            </a:extLst>
          </p:cNvPr>
          <p:cNvSpPr/>
          <p:nvPr/>
        </p:nvSpPr>
        <p:spPr>
          <a:xfrm>
            <a:off x="10934564" y="11330127"/>
            <a:ext cx="328948" cy="328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58ED7D0B-719F-F84C-B348-A873833EF599}"/>
              </a:ext>
            </a:extLst>
          </p:cNvPr>
          <p:cNvSpPr txBox="1">
            <a:spLocks/>
          </p:cNvSpPr>
          <p:nvPr/>
        </p:nvSpPr>
        <p:spPr>
          <a:xfrm>
            <a:off x="18054154" y="11113579"/>
            <a:ext cx="5032210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D395F5-C6B4-2E4E-BE1F-072781AFA697}"/>
              </a:ext>
            </a:extLst>
          </p:cNvPr>
          <p:cNvSpPr/>
          <p:nvPr/>
        </p:nvSpPr>
        <p:spPr>
          <a:xfrm>
            <a:off x="17600436" y="11330127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2C167B37-359F-D44B-9198-C0F9FCF0234D}"/>
              </a:ext>
            </a:extLst>
          </p:cNvPr>
          <p:cNvSpPr txBox="1">
            <a:spLocks/>
          </p:cNvSpPr>
          <p:nvPr/>
        </p:nvSpPr>
        <p:spPr>
          <a:xfrm>
            <a:off x="18054154" y="12013402"/>
            <a:ext cx="5032210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B79D27-8D39-254D-8F50-8E5E1DA7BC93}"/>
              </a:ext>
            </a:extLst>
          </p:cNvPr>
          <p:cNvSpPr/>
          <p:nvPr/>
        </p:nvSpPr>
        <p:spPr>
          <a:xfrm>
            <a:off x="17600436" y="12229950"/>
            <a:ext cx="328948" cy="3289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37A789-BE0B-CF45-A75D-D851B3B69868}"/>
              </a:ext>
            </a:extLst>
          </p:cNvPr>
          <p:cNvGrpSpPr/>
          <p:nvPr/>
        </p:nvGrpSpPr>
        <p:grpSpPr>
          <a:xfrm>
            <a:off x="16342880" y="3958450"/>
            <a:ext cx="8034770" cy="5844447"/>
            <a:chOff x="16274599" y="3935777"/>
            <a:chExt cx="8034770" cy="584444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D36513-9FDB-C541-9D62-5E41D3CEF08A}"/>
                </a:ext>
              </a:extLst>
            </p:cNvPr>
            <p:cNvSpPr/>
            <p:nvPr/>
          </p:nvSpPr>
          <p:spPr>
            <a:xfrm>
              <a:off x="16274599" y="3935777"/>
              <a:ext cx="8034770" cy="584444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DC6CE8-AE3F-DE41-9EAE-9B4A391C3C98}"/>
                </a:ext>
              </a:extLst>
            </p:cNvPr>
            <p:cNvGrpSpPr/>
            <p:nvPr/>
          </p:nvGrpSpPr>
          <p:grpSpPr>
            <a:xfrm>
              <a:off x="17334434" y="4999083"/>
              <a:ext cx="5866572" cy="3717833"/>
              <a:chOff x="14915409" y="4991194"/>
              <a:chExt cx="5866572" cy="371783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F1BB47-B2A4-FF4D-9AD7-3586F80904C5}"/>
                  </a:ext>
                </a:extLst>
              </p:cNvPr>
              <p:cNvSpPr txBox="1"/>
              <p:nvPr/>
            </p:nvSpPr>
            <p:spPr>
              <a:xfrm>
                <a:off x="14915409" y="5584540"/>
                <a:ext cx="559801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8BBF270-B13F-854F-81CA-C2ADA628737A}"/>
                  </a:ext>
                </a:extLst>
              </p:cNvPr>
              <p:cNvSpPr/>
              <p:nvPr/>
            </p:nvSpPr>
            <p:spPr>
              <a:xfrm>
                <a:off x="14915410" y="4991194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9DCCDB0-AC72-B749-8E25-2C17C76DE2CD}"/>
                  </a:ext>
                </a:extLst>
              </p:cNvPr>
              <p:cNvSpPr txBox="1"/>
              <p:nvPr/>
            </p:nvSpPr>
            <p:spPr>
              <a:xfrm>
                <a:off x="14917741" y="7385588"/>
                <a:ext cx="58642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CCCFCBB7-0506-1847-9466-70744BAC0645}"/>
              </a:ext>
            </a:extLst>
          </p:cNvPr>
          <p:cNvSpPr txBox="1"/>
          <p:nvPr/>
        </p:nvSpPr>
        <p:spPr>
          <a:xfrm>
            <a:off x="9522108" y="1022190"/>
            <a:ext cx="5333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</p:spTree>
    <p:extLst>
      <p:ext uri="{BB962C8B-B14F-4D97-AF65-F5344CB8AC3E}">
        <p14:creationId xmlns:p14="http://schemas.microsoft.com/office/powerpoint/2010/main" val="329823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648BE07-FCE6-F64E-BA37-32CDC52D8B1B}"/>
              </a:ext>
            </a:extLst>
          </p:cNvPr>
          <p:cNvGrpSpPr/>
          <p:nvPr/>
        </p:nvGrpSpPr>
        <p:grpSpPr>
          <a:xfrm>
            <a:off x="1812215" y="4884617"/>
            <a:ext cx="20753219" cy="6493146"/>
            <a:chOff x="1916143" y="4814278"/>
            <a:chExt cx="20753219" cy="64931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3423786-6063-6446-BD7E-238CC230359B}"/>
                </a:ext>
              </a:extLst>
            </p:cNvPr>
            <p:cNvGrpSpPr/>
            <p:nvPr/>
          </p:nvGrpSpPr>
          <p:grpSpPr>
            <a:xfrm flipH="1">
              <a:off x="1916143" y="4814278"/>
              <a:ext cx="9844070" cy="6493146"/>
              <a:chOff x="1708288" y="4814278"/>
              <a:chExt cx="9844070" cy="6493146"/>
            </a:xfrm>
          </p:grpSpPr>
          <p:sp>
            <p:nvSpPr>
              <p:cNvPr id="61" name="Freeform 171">
                <a:extLst>
                  <a:ext uri="{FF2B5EF4-FFF2-40B4-BE49-F238E27FC236}">
                    <a16:creationId xmlns:a16="http://schemas.microsoft.com/office/drawing/2014/main" id="{7FE6FB6D-E25A-6249-AF90-EAA65B4A4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290" y="8644042"/>
                <a:ext cx="9844068" cy="2663382"/>
              </a:xfrm>
              <a:custGeom>
                <a:avLst/>
                <a:gdLst>
                  <a:gd name="T0" fmla="*/ 6649 w 6650"/>
                  <a:gd name="T1" fmla="*/ 1799 h 1800"/>
                  <a:gd name="T2" fmla="*/ 0 w 6650"/>
                  <a:gd name="T3" fmla="*/ 1799 h 1800"/>
                  <a:gd name="T4" fmla="*/ 0 w 6650"/>
                  <a:gd name="T5" fmla="*/ 0 h 1800"/>
                  <a:gd name="T6" fmla="*/ 6649 w 6650"/>
                  <a:gd name="T7" fmla="*/ 0 h 1800"/>
                  <a:gd name="T8" fmla="*/ 6649 w 6650"/>
                  <a:gd name="T9" fmla="*/ 1799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50" h="1800">
                    <a:moveTo>
                      <a:pt x="6649" y="1799"/>
                    </a:moveTo>
                    <a:lnTo>
                      <a:pt x="0" y="1799"/>
                    </a:lnTo>
                    <a:lnTo>
                      <a:pt x="0" y="0"/>
                    </a:lnTo>
                    <a:lnTo>
                      <a:pt x="6649" y="0"/>
                    </a:lnTo>
                    <a:lnTo>
                      <a:pt x="6649" y="1799"/>
                    </a:ln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r"/>
                <a:endParaRPr lang="en-US" sz="7620"/>
              </a:p>
            </p:txBody>
          </p:sp>
          <p:sp>
            <p:nvSpPr>
              <p:cNvPr id="64" name="Freeform 172">
                <a:extLst>
                  <a:ext uri="{FF2B5EF4-FFF2-40B4-BE49-F238E27FC236}">
                    <a16:creationId xmlns:a16="http://schemas.microsoft.com/office/drawing/2014/main" id="{206D6CA9-6A3D-584A-9A49-FF686E9B7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107" y="9205444"/>
                <a:ext cx="1775587" cy="1631974"/>
              </a:xfrm>
              <a:custGeom>
                <a:avLst/>
                <a:gdLst>
                  <a:gd name="T0" fmla="*/ 895 w 1200"/>
                  <a:gd name="T1" fmla="*/ 1103 h 1104"/>
                  <a:gd name="T2" fmla="*/ 0 w 1200"/>
                  <a:gd name="T3" fmla="*/ 1103 h 1104"/>
                  <a:gd name="T4" fmla="*/ 0 w 1200"/>
                  <a:gd name="T5" fmla="*/ 0 h 1104"/>
                  <a:gd name="T6" fmla="*/ 895 w 1200"/>
                  <a:gd name="T7" fmla="*/ 0 h 1104"/>
                  <a:gd name="T8" fmla="*/ 1199 w 1200"/>
                  <a:gd name="T9" fmla="*/ 551 h 1104"/>
                  <a:gd name="T10" fmla="*/ 895 w 1200"/>
                  <a:gd name="T11" fmla="*/ 1103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1104">
                    <a:moveTo>
                      <a:pt x="895" y="1103"/>
                    </a:moveTo>
                    <a:lnTo>
                      <a:pt x="0" y="1103"/>
                    </a:lnTo>
                    <a:lnTo>
                      <a:pt x="0" y="0"/>
                    </a:lnTo>
                    <a:lnTo>
                      <a:pt x="895" y="0"/>
                    </a:lnTo>
                    <a:lnTo>
                      <a:pt x="1199" y="551"/>
                    </a:lnTo>
                    <a:lnTo>
                      <a:pt x="895" y="110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r"/>
                <a:endParaRPr lang="en-US" sz="7620"/>
              </a:p>
            </p:txBody>
          </p:sp>
          <p:sp>
            <p:nvSpPr>
              <p:cNvPr id="66" name="Freeform 173">
                <a:extLst>
                  <a:ext uri="{FF2B5EF4-FFF2-40B4-BE49-F238E27FC236}">
                    <a16:creationId xmlns:a16="http://schemas.microsoft.com/office/drawing/2014/main" id="{001FB4D5-E41E-C64E-A43C-7EC9ED2FA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288" y="8644042"/>
                <a:ext cx="2761299" cy="2663382"/>
              </a:xfrm>
              <a:custGeom>
                <a:avLst/>
                <a:gdLst>
                  <a:gd name="T0" fmla="*/ 1866 w 1867"/>
                  <a:gd name="T1" fmla="*/ 1799 h 1800"/>
                  <a:gd name="T2" fmla="*/ 0 w 1867"/>
                  <a:gd name="T3" fmla="*/ 1799 h 1800"/>
                  <a:gd name="T4" fmla="*/ 0 w 1867"/>
                  <a:gd name="T5" fmla="*/ 0 h 1800"/>
                  <a:gd name="T6" fmla="*/ 1866 w 1867"/>
                  <a:gd name="T7" fmla="*/ 0 h 1800"/>
                  <a:gd name="T8" fmla="*/ 1866 w 1867"/>
                  <a:gd name="T9" fmla="*/ 1799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7" h="1800">
                    <a:moveTo>
                      <a:pt x="1866" y="1799"/>
                    </a:moveTo>
                    <a:lnTo>
                      <a:pt x="0" y="1799"/>
                    </a:lnTo>
                    <a:lnTo>
                      <a:pt x="0" y="0"/>
                    </a:lnTo>
                    <a:lnTo>
                      <a:pt x="1866" y="0"/>
                    </a:lnTo>
                    <a:lnTo>
                      <a:pt x="1866" y="179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r"/>
                <a:endParaRPr lang="en-US" sz="7620"/>
              </a:p>
            </p:txBody>
          </p:sp>
          <p:sp>
            <p:nvSpPr>
              <p:cNvPr id="86" name="Freeform 176">
                <a:extLst>
                  <a:ext uri="{FF2B5EF4-FFF2-40B4-BE49-F238E27FC236}">
                    <a16:creationId xmlns:a16="http://schemas.microsoft.com/office/drawing/2014/main" id="{DAB9F744-4612-C44B-87DC-AD9C30637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290" y="4814278"/>
                <a:ext cx="9844068" cy="2663382"/>
              </a:xfrm>
              <a:custGeom>
                <a:avLst/>
                <a:gdLst>
                  <a:gd name="T0" fmla="*/ 6649 w 6650"/>
                  <a:gd name="T1" fmla="*/ 1800 h 1801"/>
                  <a:gd name="T2" fmla="*/ 0 w 6650"/>
                  <a:gd name="T3" fmla="*/ 1800 h 1801"/>
                  <a:gd name="T4" fmla="*/ 0 w 6650"/>
                  <a:gd name="T5" fmla="*/ 0 h 1801"/>
                  <a:gd name="T6" fmla="*/ 6649 w 6650"/>
                  <a:gd name="T7" fmla="*/ 0 h 1801"/>
                  <a:gd name="T8" fmla="*/ 6649 w 6650"/>
                  <a:gd name="T9" fmla="*/ 180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50" h="1801">
                    <a:moveTo>
                      <a:pt x="6649" y="1800"/>
                    </a:moveTo>
                    <a:lnTo>
                      <a:pt x="0" y="1800"/>
                    </a:lnTo>
                    <a:lnTo>
                      <a:pt x="0" y="0"/>
                    </a:lnTo>
                    <a:lnTo>
                      <a:pt x="6649" y="0"/>
                    </a:lnTo>
                    <a:lnTo>
                      <a:pt x="6649" y="1800"/>
                    </a:ln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r"/>
                <a:endParaRPr lang="en-US" sz="7620"/>
              </a:p>
            </p:txBody>
          </p:sp>
          <p:sp>
            <p:nvSpPr>
              <p:cNvPr id="87" name="Freeform 177">
                <a:extLst>
                  <a:ext uri="{FF2B5EF4-FFF2-40B4-BE49-F238E27FC236}">
                    <a16:creationId xmlns:a16="http://schemas.microsoft.com/office/drawing/2014/main" id="{61D126EE-42C1-6748-B813-CE19039DA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107" y="5375678"/>
                <a:ext cx="1775587" cy="1631974"/>
              </a:xfrm>
              <a:custGeom>
                <a:avLst/>
                <a:gdLst>
                  <a:gd name="T0" fmla="*/ 895 w 1200"/>
                  <a:gd name="T1" fmla="*/ 1103 h 1104"/>
                  <a:gd name="T2" fmla="*/ 0 w 1200"/>
                  <a:gd name="T3" fmla="*/ 1103 h 1104"/>
                  <a:gd name="T4" fmla="*/ 0 w 1200"/>
                  <a:gd name="T5" fmla="*/ 0 h 1104"/>
                  <a:gd name="T6" fmla="*/ 895 w 1200"/>
                  <a:gd name="T7" fmla="*/ 0 h 1104"/>
                  <a:gd name="T8" fmla="*/ 1199 w 1200"/>
                  <a:gd name="T9" fmla="*/ 552 h 1104"/>
                  <a:gd name="T10" fmla="*/ 895 w 1200"/>
                  <a:gd name="T11" fmla="*/ 1103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1104">
                    <a:moveTo>
                      <a:pt x="895" y="1103"/>
                    </a:moveTo>
                    <a:lnTo>
                      <a:pt x="0" y="1103"/>
                    </a:lnTo>
                    <a:lnTo>
                      <a:pt x="0" y="0"/>
                    </a:lnTo>
                    <a:lnTo>
                      <a:pt x="895" y="0"/>
                    </a:lnTo>
                    <a:lnTo>
                      <a:pt x="1199" y="552"/>
                    </a:lnTo>
                    <a:lnTo>
                      <a:pt x="895" y="110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r"/>
                <a:endParaRPr lang="en-US" sz="7620"/>
              </a:p>
            </p:txBody>
          </p:sp>
          <p:sp>
            <p:nvSpPr>
              <p:cNvPr id="88" name="Freeform 178">
                <a:extLst>
                  <a:ext uri="{FF2B5EF4-FFF2-40B4-BE49-F238E27FC236}">
                    <a16:creationId xmlns:a16="http://schemas.microsoft.com/office/drawing/2014/main" id="{D9303EAB-1219-D643-BC84-9FDF6F41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288" y="4814278"/>
                <a:ext cx="2761299" cy="2663382"/>
              </a:xfrm>
              <a:custGeom>
                <a:avLst/>
                <a:gdLst>
                  <a:gd name="T0" fmla="*/ 1866 w 1867"/>
                  <a:gd name="T1" fmla="*/ 1800 h 1801"/>
                  <a:gd name="T2" fmla="*/ 0 w 1867"/>
                  <a:gd name="T3" fmla="*/ 1800 h 1801"/>
                  <a:gd name="T4" fmla="*/ 0 w 1867"/>
                  <a:gd name="T5" fmla="*/ 0 h 1801"/>
                  <a:gd name="T6" fmla="*/ 1866 w 1867"/>
                  <a:gd name="T7" fmla="*/ 0 h 1801"/>
                  <a:gd name="T8" fmla="*/ 1866 w 1867"/>
                  <a:gd name="T9" fmla="*/ 180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7" h="1801">
                    <a:moveTo>
                      <a:pt x="1866" y="1800"/>
                    </a:moveTo>
                    <a:lnTo>
                      <a:pt x="0" y="1800"/>
                    </a:lnTo>
                    <a:lnTo>
                      <a:pt x="0" y="0"/>
                    </a:lnTo>
                    <a:lnTo>
                      <a:pt x="1866" y="0"/>
                    </a:lnTo>
                    <a:lnTo>
                      <a:pt x="1866" y="180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r"/>
                <a:endParaRPr lang="en-US" sz="7620"/>
              </a:p>
            </p:txBody>
          </p:sp>
          <p:sp>
            <p:nvSpPr>
              <p:cNvPr id="89" name="CuadroTexto 333">
                <a:extLst>
                  <a:ext uri="{FF2B5EF4-FFF2-40B4-BE49-F238E27FC236}">
                    <a16:creationId xmlns:a16="http://schemas.microsoft.com/office/drawing/2014/main" id="{A86EE0E6-168D-514F-9B62-D68543ED94FD}"/>
                  </a:ext>
                </a:extLst>
              </p:cNvPr>
              <p:cNvSpPr txBox="1"/>
              <p:nvPr/>
            </p:nvSpPr>
            <p:spPr>
              <a:xfrm>
                <a:off x="4704974" y="5682301"/>
                <a:ext cx="12523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Montserrat Semi" charset="0"/>
                    <a:cs typeface="Montserrat Semi" charset="0"/>
                  </a:rPr>
                  <a:t>A</a:t>
                </a:r>
              </a:p>
            </p:txBody>
          </p:sp>
          <p:sp>
            <p:nvSpPr>
              <p:cNvPr id="91" name="CuadroTexto 333">
                <a:extLst>
                  <a:ext uri="{FF2B5EF4-FFF2-40B4-BE49-F238E27FC236}">
                    <a16:creationId xmlns:a16="http://schemas.microsoft.com/office/drawing/2014/main" id="{67730C98-5D70-674E-A159-838F6FB801C4}"/>
                  </a:ext>
                </a:extLst>
              </p:cNvPr>
              <p:cNvSpPr txBox="1"/>
              <p:nvPr/>
            </p:nvSpPr>
            <p:spPr>
              <a:xfrm>
                <a:off x="4704974" y="9483087"/>
                <a:ext cx="125239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Montserrat Semi" charset="0"/>
                    <a:cs typeface="Montserrat Semi" charset="0"/>
                  </a:rPr>
                  <a:t>C</a:t>
                </a:r>
              </a:p>
            </p:txBody>
          </p:sp>
          <p:sp>
            <p:nvSpPr>
              <p:cNvPr id="103" name="Subtitle 2">
                <a:extLst>
                  <a:ext uri="{FF2B5EF4-FFF2-40B4-BE49-F238E27FC236}">
                    <a16:creationId xmlns:a16="http://schemas.microsoft.com/office/drawing/2014/main" id="{33278865-4B25-1A4E-8D45-C4397A1CD2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4817" y="5316582"/>
                <a:ext cx="4567552" cy="174189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07" name="Subtitle 2">
                <a:extLst>
                  <a:ext uri="{FF2B5EF4-FFF2-40B4-BE49-F238E27FC236}">
                    <a16:creationId xmlns:a16="http://schemas.microsoft.com/office/drawing/2014/main" id="{073F313F-CD59-7D46-AE96-5482FC42AB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4817" y="9150481"/>
                <a:ext cx="4567552" cy="174189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95AEB2-A13D-FD41-B6E6-E1AD0DB588A8}"/>
                </a:ext>
              </a:extLst>
            </p:cNvPr>
            <p:cNvGrpSpPr/>
            <p:nvPr/>
          </p:nvGrpSpPr>
          <p:grpSpPr>
            <a:xfrm>
              <a:off x="12825294" y="4814278"/>
              <a:ext cx="9844068" cy="6493146"/>
              <a:chOff x="12825294" y="4814278"/>
              <a:chExt cx="9844068" cy="6493146"/>
            </a:xfrm>
          </p:grpSpPr>
          <p:sp>
            <p:nvSpPr>
              <p:cNvPr id="45" name="Freeform 161">
                <a:extLst>
                  <a:ext uri="{FF2B5EF4-FFF2-40B4-BE49-F238E27FC236}">
                    <a16:creationId xmlns:a16="http://schemas.microsoft.com/office/drawing/2014/main" id="{C5A32309-C002-4D45-843C-B4C508289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5294" y="8644042"/>
                <a:ext cx="9844068" cy="2663382"/>
              </a:xfrm>
              <a:custGeom>
                <a:avLst/>
                <a:gdLst>
                  <a:gd name="T0" fmla="*/ 6649 w 6650"/>
                  <a:gd name="T1" fmla="*/ 1799 h 1800"/>
                  <a:gd name="T2" fmla="*/ 0 w 6650"/>
                  <a:gd name="T3" fmla="*/ 1799 h 1800"/>
                  <a:gd name="T4" fmla="*/ 0 w 6650"/>
                  <a:gd name="T5" fmla="*/ 0 h 1800"/>
                  <a:gd name="T6" fmla="*/ 6649 w 6650"/>
                  <a:gd name="T7" fmla="*/ 0 h 1800"/>
                  <a:gd name="T8" fmla="*/ 6649 w 6650"/>
                  <a:gd name="T9" fmla="*/ 1799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50" h="1800">
                    <a:moveTo>
                      <a:pt x="6649" y="1799"/>
                    </a:moveTo>
                    <a:lnTo>
                      <a:pt x="0" y="1799"/>
                    </a:lnTo>
                    <a:lnTo>
                      <a:pt x="0" y="0"/>
                    </a:lnTo>
                    <a:lnTo>
                      <a:pt x="6649" y="0"/>
                    </a:lnTo>
                    <a:lnTo>
                      <a:pt x="6649" y="1799"/>
                    </a:ln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620"/>
              </a:p>
            </p:txBody>
          </p:sp>
          <p:sp>
            <p:nvSpPr>
              <p:cNvPr id="48" name="Freeform 162">
                <a:extLst>
                  <a:ext uri="{FF2B5EF4-FFF2-40B4-BE49-F238E27FC236}">
                    <a16:creationId xmlns:a16="http://schemas.microsoft.com/office/drawing/2014/main" id="{1F6609D4-FFF5-E244-88AE-8CB8EA3A4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6113" y="9205444"/>
                <a:ext cx="1775587" cy="1631974"/>
              </a:xfrm>
              <a:custGeom>
                <a:avLst/>
                <a:gdLst>
                  <a:gd name="T0" fmla="*/ 895 w 1200"/>
                  <a:gd name="T1" fmla="*/ 1103 h 1104"/>
                  <a:gd name="T2" fmla="*/ 0 w 1200"/>
                  <a:gd name="T3" fmla="*/ 1103 h 1104"/>
                  <a:gd name="T4" fmla="*/ 0 w 1200"/>
                  <a:gd name="T5" fmla="*/ 0 h 1104"/>
                  <a:gd name="T6" fmla="*/ 895 w 1200"/>
                  <a:gd name="T7" fmla="*/ 0 h 1104"/>
                  <a:gd name="T8" fmla="*/ 1199 w 1200"/>
                  <a:gd name="T9" fmla="*/ 551 h 1104"/>
                  <a:gd name="T10" fmla="*/ 895 w 1200"/>
                  <a:gd name="T11" fmla="*/ 1103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1104">
                    <a:moveTo>
                      <a:pt x="895" y="1103"/>
                    </a:moveTo>
                    <a:lnTo>
                      <a:pt x="0" y="1103"/>
                    </a:lnTo>
                    <a:lnTo>
                      <a:pt x="0" y="0"/>
                    </a:lnTo>
                    <a:lnTo>
                      <a:pt x="895" y="0"/>
                    </a:lnTo>
                    <a:lnTo>
                      <a:pt x="1199" y="551"/>
                    </a:lnTo>
                    <a:lnTo>
                      <a:pt x="895" y="110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620"/>
              </a:p>
            </p:txBody>
          </p:sp>
          <p:sp>
            <p:nvSpPr>
              <p:cNvPr id="50" name="Freeform 163">
                <a:extLst>
                  <a:ext uri="{FF2B5EF4-FFF2-40B4-BE49-F238E27FC236}">
                    <a16:creationId xmlns:a16="http://schemas.microsoft.com/office/drawing/2014/main" id="{06931160-C88D-5446-B675-0D8BF1FDE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5294" y="8644042"/>
                <a:ext cx="2761299" cy="2663382"/>
              </a:xfrm>
              <a:custGeom>
                <a:avLst/>
                <a:gdLst>
                  <a:gd name="T0" fmla="*/ 1866 w 1867"/>
                  <a:gd name="T1" fmla="*/ 1799 h 1800"/>
                  <a:gd name="T2" fmla="*/ 0 w 1867"/>
                  <a:gd name="T3" fmla="*/ 1799 h 1800"/>
                  <a:gd name="T4" fmla="*/ 0 w 1867"/>
                  <a:gd name="T5" fmla="*/ 0 h 1800"/>
                  <a:gd name="T6" fmla="*/ 1866 w 1867"/>
                  <a:gd name="T7" fmla="*/ 0 h 1800"/>
                  <a:gd name="T8" fmla="*/ 1866 w 1867"/>
                  <a:gd name="T9" fmla="*/ 1799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7" h="1800">
                    <a:moveTo>
                      <a:pt x="1866" y="1799"/>
                    </a:moveTo>
                    <a:lnTo>
                      <a:pt x="0" y="1799"/>
                    </a:lnTo>
                    <a:lnTo>
                      <a:pt x="0" y="0"/>
                    </a:lnTo>
                    <a:lnTo>
                      <a:pt x="1866" y="0"/>
                    </a:lnTo>
                    <a:lnTo>
                      <a:pt x="1866" y="1799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620"/>
              </a:p>
            </p:txBody>
          </p:sp>
          <p:sp>
            <p:nvSpPr>
              <p:cNvPr id="53" name="Freeform 166">
                <a:extLst>
                  <a:ext uri="{FF2B5EF4-FFF2-40B4-BE49-F238E27FC236}">
                    <a16:creationId xmlns:a16="http://schemas.microsoft.com/office/drawing/2014/main" id="{824F7B9F-9699-374D-8B03-D368EF717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5294" y="4814278"/>
                <a:ext cx="9844068" cy="2663382"/>
              </a:xfrm>
              <a:custGeom>
                <a:avLst/>
                <a:gdLst>
                  <a:gd name="T0" fmla="*/ 6649 w 6650"/>
                  <a:gd name="T1" fmla="*/ 1800 h 1801"/>
                  <a:gd name="T2" fmla="*/ 0 w 6650"/>
                  <a:gd name="T3" fmla="*/ 1800 h 1801"/>
                  <a:gd name="T4" fmla="*/ 0 w 6650"/>
                  <a:gd name="T5" fmla="*/ 0 h 1801"/>
                  <a:gd name="T6" fmla="*/ 6649 w 6650"/>
                  <a:gd name="T7" fmla="*/ 0 h 1801"/>
                  <a:gd name="T8" fmla="*/ 6649 w 6650"/>
                  <a:gd name="T9" fmla="*/ 180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50" h="1801">
                    <a:moveTo>
                      <a:pt x="6649" y="1800"/>
                    </a:moveTo>
                    <a:lnTo>
                      <a:pt x="0" y="1800"/>
                    </a:lnTo>
                    <a:lnTo>
                      <a:pt x="0" y="0"/>
                    </a:lnTo>
                    <a:lnTo>
                      <a:pt x="6649" y="0"/>
                    </a:lnTo>
                    <a:lnTo>
                      <a:pt x="6649" y="1800"/>
                    </a:lnTo>
                  </a:path>
                </a:pathLst>
              </a:cu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620"/>
              </a:p>
            </p:txBody>
          </p:sp>
          <p:sp>
            <p:nvSpPr>
              <p:cNvPr id="56" name="Freeform 167">
                <a:extLst>
                  <a:ext uri="{FF2B5EF4-FFF2-40B4-BE49-F238E27FC236}">
                    <a16:creationId xmlns:a16="http://schemas.microsoft.com/office/drawing/2014/main" id="{B0974F91-9634-BB40-8085-74DC78F98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6113" y="5375678"/>
                <a:ext cx="1775587" cy="1631974"/>
              </a:xfrm>
              <a:custGeom>
                <a:avLst/>
                <a:gdLst>
                  <a:gd name="T0" fmla="*/ 895 w 1200"/>
                  <a:gd name="T1" fmla="*/ 1103 h 1104"/>
                  <a:gd name="T2" fmla="*/ 0 w 1200"/>
                  <a:gd name="T3" fmla="*/ 1103 h 1104"/>
                  <a:gd name="T4" fmla="*/ 0 w 1200"/>
                  <a:gd name="T5" fmla="*/ 0 h 1104"/>
                  <a:gd name="T6" fmla="*/ 895 w 1200"/>
                  <a:gd name="T7" fmla="*/ 0 h 1104"/>
                  <a:gd name="T8" fmla="*/ 1199 w 1200"/>
                  <a:gd name="T9" fmla="*/ 552 h 1104"/>
                  <a:gd name="T10" fmla="*/ 895 w 1200"/>
                  <a:gd name="T11" fmla="*/ 1103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00" h="1104">
                    <a:moveTo>
                      <a:pt x="895" y="1103"/>
                    </a:moveTo>
                    <a:lnTo>
                      <a:pt x="0" y="1103"/>
                    </a:lnTo>
                    <a:lnTo>
                      <a:pt x="0" y="0"/>
                    </a:lnTo>
                    <a:lnTo>
                      <a:pt x="895" y="0"/>
                    </a:lnTo>
                    <a:lnTo>
                      <a:pt x="1199" y="552"/>
                    </a:lnTo>
                    <a:lnTo>
                      <a:pt x="895" y="110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620"/>
              </a:p>
            </p:txBody>
          </p:sp>
          <p:sp>
            <p:nvSpPr>
              <p:cNvPr id="58" name="Freeform 168">
                <a:extLst>
                  <a:ext uri="{FF2B5EF4-FFF2-40B4-BE49-F238E27FC236}">
                    <a16:creationId xmlns:a16="http://schemas.microsoft.com/office/drawing/2014/main" id="{D552A923-AB98-4C4F-BCD7-F15EBAAF1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5294" y="4814278"/>
                <a:ext cx="2761299" cy="2663382"/>
              </a:xfrm>
              <a:custGeom>
                <a:avLst/>
                <a:gdLst>
                  <a:gd name="T0" fmla="*/ 1866 w 1867"/>
                  <a:gd name="T1" fmla="*/ 1800 h 1801"/>
                  <a:gd name="T2" fmla="*/ 0 w 1867"/>
                  <a:gd name="T3" fmla="*/ 1800 h 1801"/>
                  <a:gd name="T4" fmla="*/ 0 w 1867"/>
                  <a:gd name="T5" fmla="*/ 0 h 1801"/>
                  <a:gd name="T6" fmla="*/ 1866 w 1867"/>
                  <a:gd name="T7" fmla="*/ 0 h 1801"/>
                  <a:gd name="T8" fmla="*/ 1866 w 1867"/>
                  <a:gd name="T9" fmla="*/ 180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67" h="1801">
                    <a:moveTo>
                      <a:pt x="1866" y="1800"/>
                    </a:moveTo>
                    <a:lnTo>
                      <a:pt x="0" y="1800"/>
                    </a:lnTo>
                    <a:lnTo>
                      <a:pt x="0" y="0"/>
                    </a:lnTo>
                    <a:lnTo>
                      <a:pt x="1866" y="0"/>
                    </a:lnTo>
                    <a:lnTo>
                      <a:pt x="1866" y="180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7620"/>
              </a:p>
            </p:txBody>
          </p:sp>
          <p:sp>
            <p:nvSpPr>
              <p:cNvPr id="90" name="CuadroTexto 335">
                <a:extLst>
                  <a:ext uri="{FF2B5EF4-FFF2-40B4-BE49-F238E27FC236}">
                    <a16:creationId xmlns:a16="http://schemas.microsoft.com/office/drawing/2014/main" id="{FDAFF313-F99A-374C-8679-4EB55833FAD5}"/>
                  </a:ext>
                </a:extLst>
              </p:cNvPr>
              <p:cNvSpPr txBox="1"/>
              <p:nvPr/>
            </p:nvSpPr>
            <p:spPr>
              <a:xfrm>
                <a:off x="15817921" y="5679702"/>
                <a:ext cx="126557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Montserrat Semi" charset="0"/>
                    <a:cs typeface="Montserrat Semi" charset="0"/>
                  </a:rPr>
                  <a:t>B</a:t>
                </a:r>
              </a:p>
            </p:txBody>
          </p:sp>
          <p:sp>
            <p:nvSpPr>
              <p:cNvPr id="92" name="CuadroTexto 335">
                <a:extLst>
                  <a:ext uri="{FF2B5EF4-FFF2-40B4-BE49-F238E27FC236}">
                    <a16:creationId xmlns:a16="http://schemas.microsoft.com/office/drawing/2014/main" id="{D0795074-DDBD-D541-B0A4-95A4DE0E7C81}"/>
                  </a:ext>
                </a:extLst>
              </p:cNvPr>
              <p:cNvSpPr txBox="1"/>
              <p:nvPr/>
            </p:nvSpPr>
            <p:spPr>
              <a:xfrm>
                <a:off x="15817921" y="9480488"/>
                <a:ext cx="126557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bg1"/>
                    </a:solidFill>
                    <a:latin typeface="Montserrat SemiBold" pitchFamily="2" charset="77"/>
                    <a:ea typeface="Montserrat Semi" charset="0"/>
                    <a:cs typeface="Montserrat Semi" charset="0"/>
                  </a:rPr>
                  <a:t>D</a:t>
                </a:r>
              </a:p>
            </p:txBody>
          </p:sp>
          <p:sp>
            <p:nvSpPr>
              <p:cNvPr id="108" name="Subtitle 2">
                <a:extLst>
                  <a:ext uri="{FF2B5EF4-FFF2-40B4-BE49-F238E27FC236}">
                    <a16:creationId xmlns:a16="http://schemas.microsoft.com/office/drawing/2014/main" id="{7F21A95B-6CCB-9343-B972-49530E117B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16755" y="5316582"/>
                <a:ext cx="4567552" cy="174189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29BE9CD0-E88A-F744-BA0E-32078DB5DD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16755" y="9150481"/>
                <a:ext cx="4567552" cy="174189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1D7EB05-CC03-2746-8692-EB3D8843097F}"/>
              </a:ext>
            </a:extLst>
          </p:cNvPr>
          <p:cNvGrpSpPr/>
          <p:nvPr/>
        </p:nvGrpSpPr>
        <p:grpSpPr>
          <a:xfrm>
            <a:off x="13557168" y="5616408"/>
            <a:ext cx="1059215" cy="1277719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111" name="Freeform: Shape 197">
              <a:extLst>
                <a:ext uri="{FF2B5EF4-FFF2-40B4-BE49-F238E27FC236}">
                  <a16:creationId xmlns:a16="http://schemas.microsoft.com/office/drawing/2014/main" id="{F151389A-336E-6447-8983-C3903092890F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198">
              <a:extLst>
                <a:ext uri="{FF2B5EF4-FFF2-40B4-BE49-F238E27FC236}">
                  <a16:creationId xmlns:a16="http://schemas.microsoft.com/office/drawing/2014/main" id="{ED90BB4D-8865-4947-B16F-B2171D7E0EA9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199">
              <a:extLst>
                <a:ext uri="{FF2B5EF4-FFF2-40B4-BE49-F238E27FC236}">
                  <a16:creationId xmlns:a16="http://schemas.microsoft.com/office/drawing/2014/main" id="{B68EDAA4-9B50-F94B-A4D7-E6D3E4CECB89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D824D7A-A08B-834D-8BC9-55D9F3A70688}"/>
              </a:ext>
            </a:extLst>
          </p:cNvPr>
          <p:cNvGrpSpPr/>
          <p:nvPr/>
        </p:nvGrpSpPr>
        <p:grpSpPr>
          <a:xfrm>
            <a:off x="9795931" y="9390787"/>
            <a:ext cx="960454" cy="1335742"/>
            <a:chOff x="4772880" y="5285160"/>
            <a:chExt cx="280080" cy="389520"/>
          </a:xfrm>
          <a:solidFill>
            <a:schemeClr val="bg1"/>
          </a:solidFill>
        </p:grpSpPr>
        <p:sp>
          <p:nvSpPr>
            <p:cNvPr id="115" name="Freeform: Shape 201">
              <a:extLst>
                <a:ext uri="{FF2B5EF4-FFF2-40B4-BE49-F238E27FC236}">
                  <a16:creationId xmlns:a16="http://schemas.microsoft.com/office/drawing/2014/main" id="{7F57F57F-1977-9448-9965-701B2ECC36E9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: Shape 202">
              <a:extLst>
                <a:ext uri="{FF2B5EF4-FFF2-40B4-BE49-F238E27FC236}">
                  <a16:creationId xmlns:a16="http://schemas.microsoft.com/office/drawing/2014/main" id="{CAD48E82-D019-CB41-9A88-9D44D7193801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: Shape 203">
              <a:extLst>
                <a:ext uri="{FF2B5EF4-FFF2-40B4-BE49-F238E27FC236}">
                  <a16:creationId xmlns:a16="http://schemas.microsoft.com/office/drawing/2014/main" id="{994B4940-6D2D-9A42-8CB0-4420493C1EFB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8914F38-A6BE-1446-9E82-3B49411D598F}"/>
              </a:ext>
            </a:extLst>
          </p:cNvPr>
          <p:cNvGrpSpPr/>
          <p:nvPr/>
        </p:nvGrpSpPr>
        <p:grpSpPr>
          <a:xfrm>
            <a:off x="9682401" y="5517153"/>
            <a:ext cx="1107360" cy="1327098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119" name="Freeform: Shape 205">
              <a:extLst>
                <a:ext uri="{FF2B5EF4-FFF2-40B4-BE49-F238E27FC236}">
                  <a16:creationId xmlns:a16="http://schemas.microsoft.com/office/drawing/2014/main" id="{7E74BE92-750C-EE4C-B7D1-0F6225A08F77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: Shape 206">
              <a:extLst>
                <a:ext uri="{FF2B5EF4-FFF2-40B4-BE49-F238E27FC236}">
                  <a16:creationId xmlns:a16="http://schemas.microsoft.com/office/drawing/2014/main" id="{899FF8BB-A83C-6642-96DE-0EA49F83011D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: Shape 207">
              <a:extLst>
                <a:ext uri="{FF2B5EF4-FFF2-40B4-BE49-F238E27FC236}">
                  <a16:creationId xmlns:a16="http://schemas.microsoft.com/office/drawing/2014/main" id="{02DE0FF2-4F78-B143-8618-5770A7A64DC7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: Shape 208">
              <a:extLst>
                <a:ext uri="{FF2B5EF4-FFF2-40B4-BE49-F238E27FC236}">
                  <a16:creationId xmlns:a16="http://schemas.microsoft.com/office/drawing/2014/main" id="{89308362-8AF7-9748-89C6-4FCCDA0E5B79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" name="Freeform: Shape 209">
              <a:extLst>
                <a:ext uri="{FF2B5EF4-FFF2-40B4-BE49-F238E27FC236}">
                  <a16:creationId xmlns:a16="http://schemas.microsoft.com/office/drawing/2014/main" id="{0F20BCDB-35DF-F144-AF2A-B667C5538996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" name="Freeform: Shape 210">
              <a:extLst>
                <a:ext uri="{FF2B5EF4-FFF2-40B4-BE49-F238E27FC236}">
                  <a16:creationId xmlns:a16="http://schemas.microsoft.com/office/drawing/2014/main" id="{EFEFB437-FEFF-A346-B941-E9EED4E016BB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BC713C0-28AA-8644-A7AB-B591F5365825}"/>
              </a:ext>
            </a:extLst>
          </p:cNvPr>
          <p:cNvGrpSpPr/>
          <p:nvPr/>
        </p:nvGrpSpPr>
        <p:grpSpPr>
          <a:xfrm>
            <a:off x="13588768" y="9534788"/>
            <a:ext cx="967858" cy="1075261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126" name="Freeform: Shape 214">
              <a:extLst>
                <a:ext uri="{FF2B5EF4-FFF2-40B4-BE49-F238E27FC236}">
                  <a16:creationId xmlns:a16="http://schemas.microsoft.com/office/drawing/2014/main" id="{54DED919-AA45-1342-9F9E-38A7DD723C37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: Shape 215">
              <a:extLst>
                <a:ext uri="{FF2B5EF4-FFF2-40B4-BE49-F238E27FC236}">
                  <a16:creationId xmlns:a16="http://schemas.microsoft.com/office/drawing/2014/main" id="{C5462C9F-649C-1847-8832-F0E404615D35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" name="Freeform: Shape 216">
              <a:extLst>
                <a:ext uri="{FF2B5EF4-FFF2-40B4-BE49-F238E27FC236}">
                  <a16:creationId xmlns:a16="http://schemas.microsoft.com/office/drawing/2014/main" id="{78C9D709-4BA2-7747-9376-5500DF1EAE33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" name="Freeform: Shape 217">
              <a:extLst>
                <a:ext uri="{FF2B5EF4-FFF2-40B4-BE49-F238E27FC236}">
                  <a16:creationId xmlns:a16="http://schemas.microsoft.com/office/drawing/2014/main" id="{E0AFAA24-7A1B-9742-9DFB-B6D64BF326C9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: Shape 218">
              <a:extLst>
                <a:ext uri="{FF2B5EF4-FFF2-40B4-BE49-F238E27FC236}">
                  <a16:creationId xmlns:a16="http://schemas.microsoft.com/office/drawing/2014/main" id="{C88DF7B1-691A-4349-8857-F8222A8E34D3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9" name="Grupo 349">
            <a:extLst>
              <a:ext uri="{FF2B5EF4-FFF2-40B4-BE49-F238E27FC236}">
                <a16:creationId xmlns:a16="http://schemas.microsoft.com/office/drawing/2014/main" id="{CA1B8A6E-A662-CC46-AEC4-9AD186B3BDA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90164359-12B8-DE4A-9992-1539739A3F00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AFCD016C-AF03-FE43-8F9B-00DE048ACE3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CD9897-5F16-E74D-93F8-8641079170D7}"/>
              </a:ext>
            </a:extLst>
          </p:cNvPr>
          <p:cNvGrpSpPr/>
          <p:nvPr/>
        </p:nvGrpSpPr>
        <p:grpSpPr>
          <a:xfrm>
            <a:off x="2354578" y="4249850"/>
            <a:ext cx="5443223" cy="7609932"/>
            <a:chOff x="2354578" y="4396154"/>
            <a:chExt cx="5443223" cy="76099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A6BA73-9EA6-284D-AAB0-CEB53EB210E2}"/>
                </a:ext>
              </a:extLst>
            </p:cNvPr>
            <p:cNvSpPr/>
            <p:nvPr/>
          </p:nvSpPr>
          <p:spPr>
            <a:xfrm>
              <a:off x="3185011" y="4596714"/>
              <a:ext cx="3798402" cy="4216859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adroTexto 284">
              <a:extLst>
                <a:ext uri="{FF2B5EF4-FFF2-40B4-BE49-F238E27FC236}">
                  <a16:creationId xmlns:a16="http://schemas.microsoft.com/office/drawing/2014/main" id="{A71D7774-A5B4-CC46-8659-94EA04FD3E65}"/>
                </a:ext>
              </a:extLst>
            </p:cNvPr>
            <p:cNvSpPr txBox="1"/>
            <p:nvPr/>
          </p:nvSpPr>
          <p:spPr>
            <a:xfrm>
              <a:off x="4426081" y="5555347"/>
              <a:ext cx="13895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</a:rPr>
                <a:t>A</a:t>
              </a:r>
            </a:p>
          </p:txBody>
        </p:sp>
        <p:sp>
          <p:nvSpPr>
            <p:cNvPr id="26" name="Pentagon 25">
              <a:extLst>
                <a:ext uri="{FF2B5EF4-FFF2-40B4-BE49-F238E27FC236}">
                  <a16:creationId xmlns:a16="http://schemas.microsoft.com/office/drawing/2014/main" id="{B053CCCE-3E4F-2E4E-A800-17D0124725BC}"/>
                </a:ext>
              </a:extLst>
            </p:cNvPr>
            <p:cNvSpPr/>
            <p:nvPr/>
          </p:nvSpPr>
          <p:spPr>
            <a:xfrm rot="16200000">
              <a:off x="2690155" y="6898441"/>
              <a:ext cx="4772068" cy="5443222"/>
            </a:xfrm>
            <a:prstGeom prst="homePlate">
              <a:avLst>
                <a:gd name="adj" fmla="val 2592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AF92D5-AC58-4749-9101-09E2D06AA363}"/>
                </a:ext>
              </a:extLst>
            </p:cNvPr>
            <p:cNvGrpSpPr/>
            <p:nvPr/>
          </p:nvGrpSpPr>
          <p:grpSpPr>
            <a:xfrm>
              <a:off x="2857455" y="8727308"/>
              <a:ext cx="4526756" cy="2388230"/>
              <a:chOff x="18448974" y="1871345"/>
              <a:chExt cx="4526756" cy="2388230"/>
            </a:xfrm>
          </p:grpSpPr>
          <p:sp>
            <p:nvSpPr>
              <p:cNvPr id="18" name="Subtitle 2">
                <a:extLst>
                  <a:ext uri="{FF2B5EF4-FFF2-40B4-BE49-F238E27FC236}">
                    <a16:creationId xmlns:a16="http://schemas.microsoft.com/office/drawing/2014/main" id="{7437AC0D-2832-DA4D-B8E3-8CE943C8B5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48974" y="2517676"/>
                <a:ext cx="4526756" cy="174189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67942-492E-EE4A-A660-679EF95C5493}"/>
                  </a:ext>
                </a:extLst>
              </p:cNvPr>
              <p:cNvSpPr/>
              <p:nvPr/>
            </p:nvSpPr>
            <p:spPr>
              <a:xfrm>
                <a:off x="18895909" y="1871345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D304C3-3D6F-224A-98A8-FCC4CE7975F2}"/>
                </a:ext>
              </a:extLst>
            </p:cNvPr>
            <p:cNvSpPr/>
            <p:nvPr/>
          </p:nvSpPr>
          <p:spPr>
            <a:xfrm>
              <a:off x="2370623" y="4396154"/>
              <a:ext cx="5427178" cy="692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D4249BC-3C40-1E46-962A-E333BFEF8818}"/>
              </a:ext>
            </a:extLst>
          </p:cNvPr>
          <p:cNvGrpSpPr/>
          <p:nvPr/>
        </p:nvGrpSpPr>
        <p:grpSpPr>
          <a:xfrm>
            <a:off x="9472186" y="4249850"/>
            <a:ext cx="5443223" cy="7609932"/>
            <a:chOff x="2354578" y="4396154"/>
            <a:chExt cx="5443223" cy="76099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0E0AAC-30F0-F442-8C1E-4467F193B853}"/>
                </a:ext>
              </a:extLst>
            </p:cNvPr>
            <p:cNvSpPr/>
            <p:nvPr/>
          </p:nvSpPr>
          <p:spPr>
            <a:xfrm>
              <a:off x="3185011" y="4596714"/>
              <a:ext cx="3798402" cy="4216859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adroTexto 284">
              <a:extLst>
                <a:ext uri="{FF2B5EF4-FFF2-40B4-BE49-F238E27FC236}">
                  <a16:creationId xmlns:a16="http://schemas.microsoft.com/office/drawing/2014/main" id="{B47C1937-B168-0F4E-AD8F-422371890BDF}"/>
                </a:ext>
              </a:extLst>
            </p:cNvPr>
            <p:cNvSpPr txBox="1"/>
            <p:nvPr/>
          </p:nvSpPr>
          <p:spPr>
            <a:xfrm>
              <a:off x="4426081" y="5555347"/>
              <a:ext cx="13895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</a:rPr>
                <a:t>B</a:t>
              </a:r>
            </a:p>
          </p:txBody>
        </p:sp>
        <p:sp>
          <p:nvSpPr>
            <p:cNvPr id="53" name="Pentagon 52">
              <a:extLst>
                <a:ext uri="{FF2B5EF4-FFF2-40B4-BE49-F238E27FC236}">
                  <a16:creationId xmlns:a16="http://schemas.microsoft.com/office/drawing/2014/main" id="{5CD39166-06C8-D24B-8CDB-4F863AD71191}"/>
                </a:ext>
              </a:extLst>
            </p:cNvPr>
            <p:cNvSpPr/>
            <p:nvPr/>
          </p:nvSpPr>
          <p:spPr>
            <a:xfrm rot="16200000">
              <a:off x="2690155" y="6898441"/>
              <a:ext cx="4772068" cy="5443222"/>
            </a:xfrm>
            <a:prstGeom prst="homePlate">
              <a:avLst>
                <a:gd name="adj" fmla="val 2592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BAEEF6A-E584-6E43-B6FA-B5FC3BC8872D}"/>
                </a:ext>
              </a:extLst>
            </p:cNvPr>
            <p:cNvGrpSpPr/>
            <p:nvPr/>
          </p:nvGrpSpPr>
          <p:grpSpPr>
            <a:xfrm>
              <a:off x="2857455" y="8727308"/>
              <a:ext cx="4526756" cy="2388230"/>
              <a:chOff x="18448974" y="1871345"/>
              <a:chExt cx="4526756" cy="2388230"/>
            </a:xfrm>
          </p:grpSpPr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A605D8E7-7E16-D343-88A8-92F147ECF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48974" y="2517676"/>
                <a:ext cx="4526756" cy="174189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A41CC14-81A4-8E40-851B-C3F6BC3C4C65}"/>
                  </a:ext>
                </a:extLst>
              </p:cNvPr>
              <p:cNvSpPr/>
              <p:nvPr/>
            </p:nvSpPr>
            <p:spPr>
              <a:xfrm>
                <a:off x="18895909" y="1871345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6E7A2D-215D-FF43-8B50-523F7D5D2DB7}"/>
                </a:ext>
              </a:extLst>
            </p:cNvPr>
            <p:cNvSpPr/>
            <p:nvPr/>
          </p:nvSpPr>
          <p:spPr>
            <a:xfrm>
              <a:off x="2370623" y="4396154"/>
              <a:ext cx="5427178" cy="6922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66EAED-2168-104A-9F4F-EC5E7D92E435}"/>
              </a:ext>
            </a:extLst>
          </p:cNvPr>
          <p:cNvGrpSpPr/>
          <p:nvPr/>
        </p:nvGrpSpPr>
        <p:grpSpPr>
          <a:xfrm>
            <a:off x="16605838" y="4249850"/>
            <a:ext cx="5443223" cy="7609932"/>
            <a:chOff x="2354578" y="4396154"/>
            <a:chExt cx="5443223" cy="760993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3D7F5A-882C-D34B-AE06-AED6926E86C3}"/>
                </a:ext>
              </a:extLst>
            </p:cNvPr>
            <p:cNvSpPr/>
            <p:nvPr/>
          </p:nvSpPr>
          <p:spPr>
            <a:xfrm>
              <a:off x="3185011" y="4596714"/>
              <a:ext cx="3798402" cy="4216859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uadroTexto 284">
              <a:extLst>
                <a:ext uri="{FF2B5EF4-FFF2-40B4-BE49-F238E27FC236}">
                  <a16:creationId xmlns:a16="http://schemas.microsoft.com/office/drawing/2014/main" id="{D23E65C3-E1C0-F047-BEC1-DA69D6163AE5}"/>
                </a:ext>
              </a:extLst>
            </p:cNvPr>
            <p:cNvSpPr txBox="1"/>
            <p:nvPr/>
          </p:nvSpPr>
          <p:spPr>
            <a:xfrm>
              <a:off x="4426081" y="5555347"/>
              <a:ext cx="138950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</a:rPr>
                <a:t>C</a:t>
              </a:r>
            </a:p>
          </p:txBody>
        </p:sp>
        <p:sp>
          <p:nvSpPr>
            <p:cNvPr id="61" name="Pentagon 60">
              <a:extLst>
                <a:ext uri="{FF2B5EF4-FFF2-40B4-BE49-F238E27FC236}">
                  <a16:creationId xmlns:a16="http://schemas.microsoft.com/office/drawing/2014/main" id="{E1228F27-E41D-2F4E-8752-BEEC08C61E6A}"/>
                </a:ext>
              </a:extLst>
            </p:cNvPr>
            <p:cNvSpPr/>
            <p:nvPr/>
          </p:nvSpPr>
          <p:spPr>
            <a:xfrm rot="16200000">
              <a:off x="2690155" y="6898441"/>
              <a:ext cx="4772068" cy="5443222"/>
            </a:xfrm>
            <a:prstGeom prst="homePlate">
              <a:avLst>
                <a:gd name="adj" fmla="val 2592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1FB73E6-B766-0243-80D1-0B70F6FD0FC4}"/>
                </a:ext>
              </a:extLst>
            </p:cNvPr>
            <p:cNvGrpSpPr/>
            <p:nvPr/>
          </p:nvGrpSpPr>
          <p:grpSpPr>
            <a:xfrm>
              <a:off x="2857455" y="8727308"/>
              <a:ext cx="4526756" cy="2388230"/>
              <a:chOff x="18448974" y="1871345"/>
              <a:chExt cx="4526756" cy="2388230"/>
            </a:xfrm>
          </p:grpSpPr>
          <p:sp>
            <p:nvSpPr>
              <p:cNvPr id="64" name="Subtitle 2">
                <a:extLst>
                  <a:ext uri="{FF2B5EF4-FFF2-40B4-BE49-F238E27FC236}">
                    <a16:creationId xmlns:a16="http://schemas.microsoft.com/office/drawing/2014/main" id="{AADFE4B6-C290-D446-80E8-694C4B528B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48974" y="2517676"/>
                <a:ext cx="4526756" cy="174189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BFEA17A-5094-E442-8401-E44270C43761}"/>
                  </a:ext>
                </a:extLst>
              </p:cNvPr>
              <p:cNvSpPr/>
              <p:nvPr/>
            </p:nvSpPr>
            <p:spPr>
              <a:xfrm>
                <a:off x="18895909" y="1871345"/>
                <a:ext cx="36328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BC512F7-A24B-9148-9165-021D93B126BB}"/>
                </a:ext>
              </a:extLst>
            </p:cNvPr>
            <p:cNvSpPr/>
            <p:nvPr/>
          </p:nvSpPr>
          <p:spPr>
            <a:xfrm>
              <a:off x="2370623" y="4396154"/>
              <a:ext cx="5427178" cy="6922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DDD9862F-0493-F740-9673-614898AC138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B184A4FD-D3D6-6749-95A9-E6489A69B296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BCB1CCE0-53F7-B54E-BE06-8212F64B1D0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63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D698F"/>
      </a:accent1>
      <a:accent2>
        <a:srgbClr val="80A7A5"/>
      </a:accent2>
      <a:accent3>
        <a:srgbClr val="ABBE92"/>
      </a:accent3>
      <a:accent4>
        <a:srgbClr val="775864"/>
      </a:accent4>
      <a:accent5>
        <a:srgbClr val="320C2D"/>
      </a:accent5>
      <a:accent6>
        <a:srgbClr val="3D698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104505</TotalTime>
  <Words>742</Words>
  <Application>Microsoft Macintosh PowerPoint</Application>
  <PresentationFormat>Custom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Montserrat SemiBold</vt:lpstr>
      <vt:lpstr>Roboto Medium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Perez Adrian Fransisco</cp:lastModifiedBy>
  <cp:revision>18047</cp:revision>
  <cp:lastPrinted>2019-09-23T14:29:18Z</cp:lastPrinted>
  <dcterms:created xsi:type="dcterms:W3CDTF">2014-11-12T21:47:38Z</dcterms:created>
  <dcterms:modified xsi:type="dcterms:W3CDTF">2020-01-23T18:24:03Z</dcterms:modified>
  <cp:category/>
</cp:coreProperties>
</file>