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00" r:id="rId2"/>
    <p:sldId id="4401" r:id="rId3"/>
    <p:sldId id="4402" r:id="rId4"/>
    <p:sldId id="4403" r:id="rId5"/>
    <p:sldId id="4404" r:id="rId6"/>
    <p:sldId id="4405" r:id="rId7"/>
    <p:sldId id="4406" r:id="rId8"/>
    <p:sldId id="440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24" autoAdjust="0"/>
    <p:restoredTop sz="38338" autoAdjust="0"/>
  </p:normalViewPr>
  <p:slideViewPr>
    <p:cSldViewPr snapToGrid="0" snapToObjects="1">
      <p:cViewPr varScale="1">
        <p:scale>
          <a:sx n="28" d="100"/>
          <a:sy n="28" d="100"/>
        </p:scale>
        <p:origin x="224" y="164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CED626-7BAA-AD49-8815-64CD3CE1CD1E}"/>
              </a:ext>
            </a:extLst>
          </p:cNvPr>
          <p:cNvGrpSpPr/>
          <p:nvPr/>
        </p:nvGrpSpPr>
        <p:grpSpPr>
          <a:xfrm>
            <a:off x="8103369" y="1720917"/>
            <a:ext cx="15013329" cy="10274165"/>
            <a:chOff x="7269651" y="1720918"/>
            <a:chExt cx="15013329" cy="102741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0D27D4-4D4F-5049-902D-74E55BABF1F7}"/>
                </a:ext>
              </a:extLst>
            </p:cNvPr>
            <p:cNvSpPr/>
            <p:nvPr/>
          </p:nvSpPr>
          <p:spPr>
            <a:xfrm rot="2700000">
              <a:off x="12301734" y="9178259"/>
              <a:ext cx="2816824" cy="28168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9983B6-5C50-D745-8294-7C3B070B3612}"/>
                </a:ext>
              </a:extLst>
            </p:cNvPr>
            <p:cNvSpPr/>
            <p:nvPr/>
          </p:nvSpPr>
          <p:spPr>
            <a:xfrm rot="2700000">
              <a:off x="14544457" y="6699670"/>
              <a:ext cx="2816824" cy="2816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1D22E-B5D2-8148-B5E1-60DB48783FF6}"/>
                </a:ext>
              </a:extLst>
            </p:cNvPr>
            <p:cNvSpPr/>
            <p:nvPr/>
          </p:nvSpPr>
          <p:spPr>
            <a:xfrm rot="2700000">
              <a:off x="12244492" y="4199507"/>
              <a:ext cx="2816824" cy="28168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DF5D8B-612D-2E48-9AE3-8BD4D77E8B64}"/>
                </a:ext>
              </a:extLst>
            </p:cNvPr>
            <p:cNvSpPr/>
            <p:nvPr/>
          </p:nvSpPr>
          <p:spPr>
            <a:xfrm rot="2700000">
              <a:off x="14544457" y="1720918"/>
              <a:ext cx="2816824" cy="2816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5A8B05-72AF-644F-A78B-DA356D947DF5}"/>
                </a:ext>
              </a:extLst>
            </p:cNvPr>
            <p:cNvGrpSpPr/>
            <p:nvPr/>
          </p:nvGrpSpPr>
          <p:grpSpPr>
            <a:xfrm>
              <a:off x="13216315" y="9947811"/>
              <a:ext cx="1059215" cy="1277719"/>
              <a:chOff x="3456359" y="5293440"/>
              <a:chExt cx="308881" cy="372600"/>
            </a:xfrm>
            <a:solidFill>
              <a:schemeClr val="bg1"/>
            </a:solidFill>
          </p:grpSpPr>
          <p:sp>
            <p:nvSpPr>
              <p:cNvPr id="49" name="Freeform: Shape 197">
                <a:extLst>
                  <a:ext uri="{FF2B5EF4-FFF2-40B4-BE49-F238E27FC236}">
                    <a16:creationId xmlns:a16="http://schemas.microsoft.com/office/drawing/2014/main" id="{DF30D54F-B6DB-F944-A233-045BC1A6BE51}"/>
                  </a:ext>
                </a:extLst>
              </p:cNvPr>
              <p:cNvSpPr/>
              <p:nvPr/>
            </p:nvSpPr>
            <p:spPr>
              <a:xfrm>
                <a:off x="3456359" y="5293440"/>
                <a:ext cx="280080" cy="117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6">
                    <a:moveTo>
                      <a:pt x="44" y="321"/>
                    </a:moveTo>
                    <a:lnTo>
                      <a:pt x="390" y="60"/>
                    </a:lnTo>
                    <a:lnTo>
                      <a:pt x="735" y="321"/>
                    </a:lnTo>
                    <a:cubicBezTo>
                      <a:pt x="740" y="325"/>
                      <a:pt x="746" y="326"/>
                      <a:pt x="751" y="326"/>
                    </a:cubicBezTo>
                    <a:cubicBezTo>
                      <a:pt x="760" y="326"/>
                      <a:pt x="768" y="322"/>
                      <a:pt x="774" y="316"/>
                    </a:cubicBezTo>
                    <a:cubicBezTo>
                      <a:pt x="783" y="304"/>
                      <a:pt x="780" y="286"/>
                      <a:pt x="768" y="277"/>
                    </a:cubicBezTo>
                    <a:lnTo>
                      <a:pt x="406" y="5"/>
                    </a:lnTo>
                    <a:cubicBezTo>
                      <a:pt x="396" y="-2"/>
                      <a:pt x="382" y="-2"/>
                      <a:pt x="374" y="5"/>
                    </a:cubicBezTo>
                    <a:lnTo>
                      <a:pt x="11" y="277"/>
                    </a:lnTo>
                    <a:cubicBezTo>
                      <a:pt x="-1" y="286"/>
                      <a:pt x="-4" y="304"/>
                      <a:pt x="5" y="316"/>
                    </a:cubicBezTo>
                    <a:cubicBezTo>
                      <a:pt x="15" y="328"/>
                      <a:pt x="32" y="329"/>
                      <a:pt x="44" y="32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: Shape 198">
                <a:extLst>
                  <a:ext uri="{FF2B5EF4-FFF2-40B4-BE49-F238E27FC236}">
                    <a16:creationId xmlns:a16="http://schemas.microsoft.com/office/drawing/2014/main" id="{3082B58A-E6A8-DD49-AEBA-A23C67A62579}"/>
                  </a:ext>
                </a:extLst>
              </p:cNvPr>
              <p:cNvSpPr/>
              <p:nvPr/>
            </p:nvSpPr>
            <p:spPr>
              <a:xfrm>
                <a:off x="3456720" y="5334840"/>
                <a:ext cx="308520" cy="3312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8" h="921">
                    <a:moveTo>
                      <a:pt x="564" y="641"/>
                    </a:moveTo>
                    <a:cubicBezTo>
                      <a:pt x="566" y="638"/>
                      <a:pt x="569" y="635"/>
                      <a:pt x="571" y="633"/>
                    </a:cubicBezTo>
                    <a:cubicBezTo>
                      <a:pt x="573" y="630"/>
                      <a:pt x="577" y="628"/>
                      <a:pt x="578" y="626"/>
                    </a:cubicBezTo>
                    <a:lnTo>
                      <a:pt x="793" y="841"/>
                    </a:lnTo>
                    <a:lnTo>
                      <a:pt x="778" y="856"/>
                    </a:lnTo>
                    <a:close/>
                    <a:moveTo>
                      <a:pt x="415" y="644"/>
                    </a:moveTo>
                    <a:cubicBezTo>
                      <a:pt x="369" y="644"/>
                      <a:pt x="328" y="626"/>
                      <a:pt x="297" y="595"/>
                    </a:cubicBezTo>
                    <a:cubicBezTo>
                      <a:pt x="232" y="530"/>
                      <a:pt x="232" y="423"/>
                      <a:pt x="297" y="358"/>
                    </a:cubicBezTo>
                    <a:cubicBezTo>
                      <a:pt x="328" y="327"/>
                      <a:pt x="369" y="309"/>
                      <a:pt x="415" y="309"/>
                    </a:cubicBezTo>
                    <a:cubicBezTo>
                      <a:pt x="459" y="309"/>
                      <a:pt x="501" y="327"/>
                      <a:pt x="532" y="358"/>
                    </a:cubicBezTo>
                    <a:cubicBezTo>
                      <a:pt x="597" y="423"/>
                      <a:pt x="597" y="530"/>
                      <a:pt x="532" y="595"/>
                    </a:cubicBezTo>
                    <a:cubicBezTo>
                      <a:pt x="501" y="626"/>
                      <a:pt x="459" y="644"/>
                      <a:pt x="415" y="644"/>
                    </a:cubicBezTo>
                    <a:close/>
                    <a:moveTo>
                      <a:pt x="54" y="314"/>
                    </a:moveTo>
                    <a:lnTo>
                      <a:pt x="390" y="60"/>
                    </a:lnTo>
                    <a:lnTo>
                      <a:pt x="725" y="314"/>
                    </a:lnTo>
                    <a:lnTo>
                      <a:pt x="725" y="696"/>
                    </a:lnTo>
                    <a:lnTo>
                      <a:pt x="611" y="580"/>
                    </a:lnTo>
                    <a:cubicBezTo>
                      <a:pt x="654" y="498"/>
                      <a:pt x="642" y="390"/>
                      <a:pt x="571" y="320"/>
                    </a:cubicBezTo>
                    <a:cubicBezTo>
                      <a:pt x="529" y="278"/>
                      <a:pt x="475" y="256"/>
                      <a:pt x="415" y="256"/>
                    </a:cubicBezTo>
                    <a:cubicBezTo>
                      <a:pt x="356" y="256"/>
                      <a:pt x="300" y="278"/>
                      <a:pt x="259" y="320"/>
                    </a:cubicBezTo>
                    <a:cubicBezTo>
                      <a:pt x="173" y="407"/>
                      <a:pt x="173" y="548"/>
                      <a:pt x="259" y="633"/>
                    </a:cubicBezTo>
                    <a:cubicBezTo>
                      <a:pt x="300" y="675"/>
                      <a:pt x="356" y="699"/>
                      <a:pt x="415" y="699"/>
                    </a:cubicBezTo>
                    <a:cubicBezTo>
                      <a:pt x="451" y="699"/>
                      <a:pt x="487" y="689"/>
                      <a:pt x="519" y="672"/>
                    </a:cubicBezTo>
                    <a:lnTo>
                      <a:pt x="578" y="733"/>
                    </a:lnTo>
                    <a:lnTo>
                      <a:pt x="54" y="733"/>
                    </a:lnTo>
                    <a:close/>
                    <a:moveTo>
                      <a:pt x="851" y="821"/>
                    </a:moveTo>
                    <a:lnTo>
                      <a:pt x="778" y="749"/>
                    </a:lnTo>
                    <a:lnTo>
                      <a:pt x="778" y="299"/>
                    </a:lnTo>
                    <a:cubicBezTo>
                      <a:pt x="778" y="291"/>
                      <a:pt x="775" y="283"/>
                      <a:pt x="768" y="278"/>
                    </a:cubicBezTo>
                    <a:lnTo>
                      <a:pt x="406" y="4"/>
                    </a:lnTo>
                    <a:cubicBezTo>
                      <a:pt x="396" y="-1"/>
                      <a:pt x="382" y="-1"/>
                      <a:pt x="374" y="4"/>
                    </a:cubicBezTo>
                    <a:lnTo>
                      <a:pt x="11" y="278"/>
                    </a:lnTo>
                    <a:cubicBezTo>
                      <a:pt x="4" y="283"/>
                      <a:pt x="0" y="291"/>
                      <a:pt x="0" y="299"/>
                    </a:cubicBezTo>
                    <a:lnTo>
                      <a:pt x="0" y="759"/>
                    </a:lnTo>
                    <a:cubicBezTo>
                      <a:pt x="0" y="774"/>
                      <a:pt x="12" y="786"/>
                      <a:pt x="27" y="786"/>
                    </a:cubicBezTo>
                    <a:lnTo>
                      <a:pt x="633" y="786"/>
                    </a:lnTo>
                    <a:lnTo>
                      <a:pt x="759" y="913"/>
                    </a:lnTo>
                    <a:cubicBezTo>
                      <a:pt x="764" y="918"/>
                      <a:pt x="771" y="921"/>
                      <a:pt x="778" y="921"/>
                    </a:cubicBezTo>
                    <a:cubicBezTo>
                      <a:pt x="785" y="921"/>
                      <a:pt x="792" y="918"/>
                      <a:pt x="797" y="913"/>
                    </a:cubicBezTo>
                    <a:lnTo>
                      <a:pt x="851" y="860"/>
                    </a:lnTo>
                    <a:cubicBezTo>
                      <a:pt x="861" y="848"/>
                      <a:pt x="861" y="832"/>
                      <a:pt x="851" y="82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: Shape 199">
                <a:extLst>
                  <a:ext uri="{FF2B5EF4-FFF2-40B4-BE49-F238E27FC236}">
                    <a16:creationId xmlns:a16="http://schemas.microsoft.com/office/drawing/2014/main" id="{88052534-4679-6146-A4A1-A7072F78A824}"/>
                  </a:ext>
                </a:extLst>
              </p:cNvPr>
              <p:cNvSpPr/>
              <p:nvPr/>
            </p:nvSpPr>
            <p:spPr>
              <a:xfrm>
                <a:off x="3565800" y="5527080"/>
                <a:ext cx="79920" cy="316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3" h="89">
                    <a:moveTo>
                      <a:pt x="215" y="8"/>
                    </a:moveTo>
                    <a:cubicBezTo>
                      <a:pt x="203" y="-3"/>
                      <a:pt x="187" y="-3"/>
                      <a:pt x="176" y="8"/>
                    </a:cubicBezTo>
                    <a:cubicBezTo>
                      <a:pt x="139" y="45"/>
                      <a:pt x="82" y="45"/>
                      <a:pt x="46" y="8"/>
                    </a:cubicBezTo>
                    <a:cubicBezTo>
                      <a:pt x="34" y="-3"/>
                      <a:pt x="18" y="-3"/>
                      <a:pt x="8" y="8"/>
                    </a:cubicBezTo>
                    <a:cubicBezTo>
                      <a:pt x="-3" y="18"/>
                      <a:pt x="-3" y="36"/>
                      <a:pt x="8" y="46"/>
                    </a:cubicBezTo>
                    <a:cubicBezTo>
                      <a:pt x="36" y="74"/>
                      <a:pt x="73" y="89"/>
                      <a:pt x="111" y="89"/>
                    </a:cubicBezTo>
                    <a:cubicBezTo>
                      <a:pt x="148" y="89"/>
                      <a:pt x="185" y="74"/>
                      <a:pt x="215" y="46"/>
                    </a:cubicBezTo>
                    <a:cubicBezTo>
                      <a:pt x="225" y="36"/>
                      <a:pt x="225" y="18"/>
                      <a:pt x="215" y="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FA0B88C-3CD8-FA44-9FAD-0D4D6198622A}"/>
                </a:ext>
              </a:extLst>
            </p:cNvPr>
            <p:cNvGrpSpPr/>
            <p:nvPr/>
          </p:nvGrpSpPr>
          <p:grpSpPr>
            <a:xfrm>
              <a:off x="15468955" y="7381317"/>
              <a:ext cx="960454" cy="1335742"/>
              <a:chOff x="4772880" y="5285160"/>
              <a:chExt cx="280080" cy="389520"/>
            </a:xfrm>
            <a:solidFill>
              <a:schemeClr val="bg1"/>
            </a:solidFill>
          </p:grpSpPr>
          <p:sp>
            <p:nvSpPr>
              <p:cNvPr id="53" name="Freeform: Shape 201">
                <a:extLst>
                  <a:ext uri="{FF2B5EF4-FFF2-40B4-BE49-F238E27FC236}">
                    <a16:creationId xmlns:a16="http://schemas.microsoft.com/office/drawing/2014/main" id="{4CAE3D41-74AC-EA4A-9448-1E25451CC542}"/>
                  </a:ext>
                </a:extLst>
              </p:cNvPr>
              <p:cNvSpPr/>
              <p:nvPr/>
            </p:nvSpPr>
            <p:spPr>
              <a:xfrm>
                <a:off x="4772880" y="5326920"/>
                <a:ext cx="279360" cy="282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7" h="787">
                    <a:moveTo>
                      <a:pt x="724" y="732"/>
                    </a:moveTo>
                    <a:lnTo>
                      <a:pt x="487" y="732"/>
                    </a:lnTo>
                    <a:lnTo>
                      <a:pt x="487" y="509"/>
                    </a:lnTo>
                    <a:cubicBezTo>
                      <a:pt x="487" y="494"/>
                      <a:pt x="476" y="482"/>
                      <a:pt x="461" y="482"/>
                    </a:cubicBezTo>
                    <a:lnTo>
                      <a:pt x="317" y="482"/>
                    </a:lnTo>
                    <a:cubicBezTo>
                      <a:pt x="302" y="482"/>
                      <a:pt x="290" y="494"/>
                      <a:pt x="290" y="509"/>
                    </a:cubicBezTo>
                    <a:lnTo>
                      <a:pt x="290" y="732"/>
                    </a:lnTo>
                    <a:lnTo>
                      <a:pt x="53" y="732"/>
                    </a:lnTo>
                    <a:lnTo>
                      <a:pt x="53" y="313"/>
                    </a:lnTo>
                    <a:lnTo>
                      <a:pt x="388" y="60"/>
                    </a:lnTo>
                    <a:lnTo>
                      <a:pt x="724" y="313"/>
                    </a:lnTo>
                    <a:close/>
                    <a:moveTo>
                      <a:pt x="432" y="732"/>
                    </a:moveTo>
                    <a:lnTo>
                      <a:pt x="345" y="732"/>
                    </a:lnTo>
                    <a:lnTo>
                      <a:pt x="345" y="537"/>
                    </a:lnTo>
                    <a:lnTo>
                      <a:pt x="432" y="537"/>
                    </a:lnTo>
                    <a:close/>
                    <a:moveTo>
                      <a:pt x="767" y="278"/>
                    </a:moveTo>
                    <a:lnTo>
                      <a:pt x="404" y="5"/>
                    </a:lnTo>
                    <a:cubicBezTo>
                      <a:pt x="395" y="-2"/>
                      <a:pt x="382" y="-2"/>
                      <a:pt x="372" y="5"/>
                    </a:cubicBezTo>
                    <a:lnTo>
                      <a:pt x="10" y="278"/>
                    </a:lnTo>
                    <a:cubicBezTo>
                      <a:pt x="3" y="284"/>
                      <a:pt x="0" y="291"/>
                      <a:pt x="0" y="300"/>
                    </a:cubicBezTo>
                    <a:lnTo>
                      <a:pt x="0" y="759"/>
                    </a:lnTo>
                    <a:cubicBezTo>
                      <a:pt x="0" y="774"/>
                      <a:pt x="12" y="787"/>
                      <a:pt x="26" y="787"/>
                    </a:cubicBezTo>
                    <a:lnTo>
                      <a:pt x="750" y="787"/>
                    </a:lnTo>
                    <a:cubicBezTo>
                      <a:pt x="766" y="787"/>
                      <a:pt x="777" y="774"/>
                      <a:pt x="777" y="759"/>
                    </a:cubicBezTo>
                    <a:lnTo>
                      <a:pt x="777" y="300"/>
                    </a:lnTo>
                    <a:cubicBezTo>
                      <a:pt x="777" y="291"/>
                      <a:pt x="774" y="284"/>
                      <a:pt x="767" y="27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: Shape 202">
                <a:extLst>
                  <a:ext uri="{FF2B5EF4-FFF2-40B4-BE49-F238E27FC236}">
                    <a16:creationId xmlns:a16="http://schemas.microsoft.com/office/drawing/2014/main" id="{EE5EF1E8-3FF6-484E-9B99-06E78804AEF6}"/>
                  </a:ext>
                </a:extLst>
              </p:cNvPr>
              <p:cNvSpPr/>
              <p:nvPr/>
            </p:nvSpPr>
            <p:spPr>
              <a:xfrm>
                <a:off x="4772880" y="5285160"/>
                <a:ext cx="280080" cy="117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8">
                    <a:moveTo>
                      <a:pt x="44" y="323"/>
                    </a:moveTo>
                    <a:lnTo>
                      <a:pt x="389" y="62"/>
                    </a:lnTo>
                    <a:lnTo>
                      <a:pt x="735" y="323"/>
                    </a:lnTo>
                    <a:cubicBezTo>
                      <a:pt x="740" y="326"/>
                      <a:pt x="746" y="327"/>
                      <a:pt x="751" y="327"/>
                    </a:cubicBezTo>
                    <a:cubicBezTo>
                      <a:pt x="759" y="327"/>
                      <a:pt x="768" y="324"/>
                      <a:pt x="774" y="317"/>
                    </a:cubicBezTo>
                    <a:cubicBezTo>
                      <a:pt x="783" y="305"/>
                      <a:pt x="780" y="288"/>
                      <a:pt x="768" y="279"/>
                    </a:cubicBezTo>
                    <a:lnTo>
                      <a:pt x="405" y="6"/>
                    </a:lnTo>
                    <a:cubicBezTo>
                      <a:pt x="396" y="-2"/>
                      <a:pt x="383" y="-2"/>
                      <a:pt x="373" y="6"/>
                    </a:cubicBezTo>
                    <a:lnTo>
                      <a:pt x="11" y="279"/>
                    </a:lnTo>
                    <a:cubicBezTo>
                      <a:pt x="-1" y="288"/>
                      <a:pt x="-3" y="305"/>
                      <a:pt x="6" y="317"/>
                    </a:cubicBezTo>
                    <a:cubicBezTo>
                      <a:pt x="14" y="328"/>
                      <a:pt x="32" y="332"/>
                      <a:pt x="44" y="32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: Shape 203">
                <a:extLst>
                  <a:ext uri="{FF2B5EF4-FFF2-40B4-BE49-F238E27FC236}">
                    <a16:creationId xmlns:a16="http://schemas.microsoft.com/office/drawing/2014/main" id="{9047374E-2436-AE42-B866-3F27C52A4E42}"/>
                  </a:ext>
                </a:extLst>
              </p:cNvPr>
              <p:cNvSpPr/>
              <p:nvPr/>
            </p:nvSpPr>
            <p:spPr>
              <a:xfrm>
                <a:off x="4782960" y="5615640"/>
                <a:ext cx="259560" cy="59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2" h="165">
                    <a:moveTo>
                      <a:pt x="657" y="8"/>
                    </a:moveTo>
                    <a:cubicBezTo>
                      <a:pt x="647" y="-3"/>
                      <a:pt x="631" y="-3"/>
                      <a:pt x="619" y="8"/>
                    </a:cubicBezTo>
                    <a:cubicBezTo>
                      <a:pt x="608" y="18"/>
                      <a:pt x="608" y="36"/>
                      <a:pt x="619" y="46"/>
                    </a:cubicBezTo>
                    <a:lnTo>
                      <a:pt x="629" y="55"/>
                    </a:lnTo>
                    <a:lnTo>
                      <a:pt x="92" y="55"/>
                    </a:lnTo>
                    <a:lnTo>
                      <a:pt x="101" y="46"/>
                    </a:lnTo>
                    <a:cubicBezTo>
                      <a:pt x="112" y="36"/>
                      <a:pt x="112" y="18"/>
                      <a:pt x="101" y="8"/>
                    </a:cubicBezTo>
                    <a:cubicBezTo>
                      <a:pt x="91" y="-3"/>
                      <a:pt x="74" y="-3"/>
                      <a:pt x="63" y="8"/>
                    </a:cubicBezTo>
                    <a:lnTo>
                      <a:pt x="7" y="64"/>
                    </a:lnTo>
                    <a:cubicBezTo>
                      <a:pt x="-2" y="74"/>
                      <a:pt x="-2" y="90"/>
                      <a:pt x="7" y="101"/>
                    </a:cubicBezTo>
                    <a:lnTo>
                      <a:pt x="63" y="157"/>
                    </a:lnTo>
                    <a:cubicBezTo>
                      <a:pt x="68" y="163"/>
                      <a:pt x="75" y="165"/>
                      <a:pt x="83" y="165"/>
                    </a:cubicBezTo>
                    <a:cubicBezTo>
                      <a:pt x="89" y="165"/>
                      <a:pt x="96" y="163"/>
                      <a:pt x="101" y="157"/>
                    </a:cubicBezTo>
                    <a:cubicBezTo>
                      <a:pt x="112" y="146"/>
                      <a:pt x="112" y="129"/>
                      <a:pt x="101" y="118"/>
                    </a:cubicBezTo>
                    <a:lnTo>
                      <a:pt x="92" y="110"/>
                    </a:lnTo>
                    <a:lnTo>
                      <a:pt x="629" y="110"/>
                    </a:lnTo>
                    <a:lnTo>
                      <a:pt x="619" y="118"/>
                    </a:lnTo>
                    <a:cubicBezTo>
                      <a:pt x="608" y="129"/>
                      <a:pt x="608" y="146"/>
                      <a:pt x="619" y="157"/>
                    </a:cubicBezTo>
                    <a:cubicBezTo>
                      <a:pt x="625" y="163"/>
                      <a:pt x="632" y="165"/>
                      <a:pt x="639" y="165"/>
                    </a:cubicBezTo>
                    <a:cubicBezTo>
                      <a:pt x="646" y="165"/>
                      <a:pt x="653" y="163"/>
                      <a:pt x="657" y="157"/>
                    </a:cubicBezTo>
                    <a:lnTo>
                      <a:pt x="714" y="101"/>
                    </a:lnTo>
                    <a:cubicBezTo>
                      <a:pt x="724" y="90"/>
                      <a:pt x="724" y="74"/>
                      <a:pt x="714" y="6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2C364AA-0F92-6A40-B4E2-0FB9486B4A83}"/>
                </a:ext>
              </a:extLst>
            </p:cNvPr>
            <p:cNvGrpSpPr/>
            <p:nvPr/>
          </p:nvGrpSpPr>
          <p:grpSpPr>
            <a:xfrm>
              <a:off x="15274892" y="2350468"/>
              <a:ext cx="1107360" cy="1327098"/>
              <a:chOff x="1529280" y="5248800"/>
              <a:chExt cx="322920" cy="387000"/>
            </a:xfrm>
            <a:solidFill>
              <a:schemeClr val="bg1"/>
            </a:solidFill>
          </p:grpSpPr>
          <p:sp>
            <p:nvSpPr>
              <p:cNvPr id="57" name="Freeform: Shape 205">
                <a:extLst>
                  <a:ext uri="{FF2B5EF4-FFF2-40B4-BE49-F238E27FC236}">
                    <a16:creationId xmlns:a16="http://schemas.microsoft.com/office/drawing/2014/main" id="{59BC9830-EE6C-F749-AF82-0CC5C59F2AD7}"/>
                  </a:ext>
                </a:extLst>
              </p:cNvPr>
              <p:cNvSpPr/>
              <p:nvPr/>
            </p:nvSpPr>
            <p:spPr>
              <a:xfrm>
                <a:off x="1699200" y="5289480"/>
                <a:ext cx="153000" cy="346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6" h="963">
                    <a:moveTo>
                      <a:pt x="372" y="910"/>
                    </a:moveTo>
                    <a:lnTo>
                      <a:pt x="54" y="910"/>
                    </a:lnTo>
                    <a:lnTo>
                      <a:pt x="54" y="195"/>
                    </a:lnTo>
                    <a:lnTo>
                      <a:pt x="214" y="63"/>
                    </a:lnTo>
                    <a:lnTo>
                      <a:pt x="372" y="195"/>
                    </a:lnTo>
                    <a:close/>
                    <a:moveTo>
                      <a:pt x="417" y="162"/>
                    </a:moveTo>
                    <a:lnTo>
                      <a:pt x="230" y="7"/>
                    </a:lnTo>
                    <a:cubicBezTo>
                      <a:pt x="221" y="-2"/>
                      <a:pt x="206" y="-2"/>
                      <a:pt x="196" y="7"/>
                    </a:cubicBezTo>
                    <a:lnTo>
                      <a:pt x="9" y="162"/>
                    </a:lnTo>
                    <a:cubicBezTo>
                      <a:pt x="3" y="167"/>
                      <a:pt x="0" y="174"/>
                      <a:pt x="0" y="183"/>
                    </a:cubicBezTo>
                    <a:lnTo>
                      <a:pt x="0" y="937"/>
                    </a:lnTo>
                    <a:cubicBezTo>
                      <a:pt x="0" y="951"/>
                      <a:pt x="12" y="963"/>
                      <a:pt x="27" y="963"/>
                    </a:cubicBezTo>
                    <a:lnTo>
                      <a:pt x="400" y="963"/>
                    </a:lnTo>
                    <a:cubicBezTo>
                      <a:pt x="415" y="963"/>
                      <a:pt x="426" y="951"/>
                      <a:pt x="426" y="937"/>
                    </a:cubicBezTo>
                    <a:lnTo>
                      <a:pt x="426" y="183"/>
                    </a:lnTo>
                    <a:cubicBezTo>
                      <a:pt x="426" y="174"/>
                      <a:pt x="422" y="167"/>
                      <a:pt x="41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: Shape 206">
                <a:extLst>
                  <a:ext uri="{FF2B5EF4-FFF2-40B4-BE49-F238E27FC236}">
                    <a16:creationId xmlns:a16="http://schemas.microsoft.com/office/drawing/2014/main" id="{99CC1FC6-9840-B34E-AD3F-8ADD8484E3F0}"/>
                  </a:ext>
                </a:extLst>
              </p:cNvPr>
              <p:cNvSpPr/>
              <p:nvPr/>
            </p:nvSpPr>
            <p:spPr>
              <a:xfrm>
                <a:off x="1699200" y="5248800"/>
                <a:ext cx="153000" cy="75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6" h="210">
                    <a:moveTo>
                      <a:pt x="26" y="210"/>
                    </a:moveTo>
                    <a:cubicBezTo>
                      <a:pt x="32" y="210"/>
                      <a:pt x="38" y="209"/>
                      <a:pt x="43" y="204"/>
                    </a:cubicBezTo>
                    <a:lnTo>
                      <a:pt x="213" y="64"/>
                    </a:lnTo>
                    <a:lnTo>
                      <a:pt x="381" y="204"/>
                    </a:lnTo>
                    <a:cubicBezTo>
                      <a:pt x="393" y="213"/>
                      <a:pt x="409" y="211"/>
                      <a:pt x="420" y="201"/>
                    </a:cubicBezTo>
                    <a:cubicBezTo>
                      <a:pt x="429" y="189"/>
                      <a:pt x="428" y="172"/>
                      <a:pt x="416" y="162"/>
                    </a:cubicBezTo>
                    <a:lnTo>
                      <a:pt x="229" y="7"/>
                    </a:lnTo>
                    <a:cubicBezTo>
                      <a:pt x="220" y="-2"/>
                      <a:pt x="205" y="-2"/>
                      <a:pt x="195" y="7"/>
                    </a:cubicBezTo>
                    <a:lnTo>
                      <a:pt x="8" y="162"/>
                    </a:lnTo>
                    <a:cubicBezTo>
                      <a:pt x="-2" y="172"/>
                      <a:pt x="-3" y="189"/>
                      <a:pt x="5" y="201"/>
                    </a:cubicBezTo>
                    <a:cubicBezTo>
                      <a:pt x="11" y="207"/>
                      <a:pt x="18" y="210"/>
                      <a:pt x="26" y="2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: Shape 207">
                <a:extLst>
                  <a:ext uri="{FF2B5EF4-FFF2-40B4-BE49-F238E27FC236}">
                    <a16:creationId xmlns:a16="http://schemas.microsoft.com/office/drawing/2014/main" id="{E7B374F9-34DA-0F4F-B150-712EB877A594}"/>
                  </a:ext>
                </a:extLst>
              </p:cNvPr>
              <p:cNvSpPr/>
              <p:nvPr/>
            </p:nvSpPr>
            <p:spPr>
              <a:xfrm>
                <a:off x="1529640" y="5401080"/>
                <a:ext cx="153360" cy="234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7" h="652">
                    <a:moveTo>
                      <a:pt x="372" y="599"/>
                    </a:moveTo>
                    <a:lnTo>
                      <a:pt x="54" y="599"/>
                    </a:lnTo>
                    <a:lnTo>
                      <a:pt x="54" y="195"/>
                    </a:lnTo>
                    <a:lnTo>
                      <a:pt x="214" y="63"/>
                    </a:lnTo>
                    <a:lnTo>
                      <a:pt x="372" y="195"/>
                    </a:lnTo>
                    <a:close/>
                    <a:moveTo>
                      <a:pt x="417" y="162"/>
                    </a:moveTo>
                    <a:lnTo>
                      <a:pt x="230" y="6"/>
                    </a:lnTo>
                    <a:cubicBezTo>
                      <a:pt x="221" y="-2"/>
                      <a:pt x="206" y="-2"/>
                      <a:pt x="196" y="6"/>
                    </a:cubicBezTo>
                    <a:lnTo>
                      <a:pt x="9" y="162"/>
                    </a:lnTo>
                    <a:cubicBezTo>
                      <a:pt x="3" y="167"/>
                      <a:pt x="0" y="174"/>
                      <a:pt x="0" y="183"/>
                    </a:cubicBezTo>
                    <a:lnTo>
                      <a:pt x="0" y="626"/>
                    </a:lnTo>
                    <a:cubicBezTo>
                      <a:pt x="0" y="640"/>
                      <a:pt x="12" y="652"/>
                      <a:pt x="27" y="652"/>
                    </a:cubicBezTo>
                    <a:lnTo>
                      <a:pt x="399" y="652"/>
                    </a:lnTo>
                    <a:cubicBezTo>
                      <a:pt x="413" y="652"/>
                      <a:pt x="427" y="640"/>
                      <a:pt x="427" y="626"/>
                    </a:cubicBezTo>
                    <a:lnTo>
                      <a:pt x="427" y="183"/>
                    </a:lnTo>
                    <a:cubicBezTo>
                      <a:pt x="427" y="174"/>
                      <a:pt x="422" y="167"/>
                      <a:pt x="41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: Shape 208">
                <a:extLst>
                  <a:ext uri="{FF2B5EF4-FFF2-40B4-BE49-F238E27FC236}">
                    <a16:creationId xmlns:a16="http://schemas.microsoft.com/office/drawing/2014/main" id="{BD6DAB3C-6EFD-084D-A2A9-634FCA506465}"/>
                  </a:ext>
                </a:extLst>
              </p:cNvPr>
              <p:cNvSpPr/>
              <p:nvPr/>
            </p:nvSpPr>
            <p:spPr>
              <a:xfrm>
                <a:off x="1529280" y="5361120"/>
                <a:ext cx="153360" cy="74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7" h="208">
                    <a:moveTo>
                      <a:pt x="45" y="202"/>
                    </a:moveTo>
                    <a:lnTo>
                      <a:pt x="214" y="61"/>
                    </a:lnTo>
                    <a:lnTo>
                      <a:pt x="382" y="202"/>
                    </a:lnTo>
                    <a:cubicBezTo>
                      <a:pt x="387" y="206"/>
                      <a:pt x="393" y="208"/>
                      <a:pt x="399" y="208"/>
                    </a:cubicBezTo>
                    <a:cubicBezTo>
                      <a:pt x="408" y="208"/>
                      <a:pt x="415" y="205"/>
                      <a:pt x="420" y="199"/>
                    </a:cubicBezTo>
                    <a:cubicBezTo>
                      <a:pt x="430" y="187"/>
                      <a:pt x="428" y="170"/>
                      <a:pt x="417" y="161"/>
                    </a:cubicBezTo>
                    <a:lnTo>
                      <a:pt x="230" y="5"/>
                    </a:lnTo>
                    <a:cubicBezTo>
                      <a:pt x="221" y="-2"/>
                      <a:pt x="206" y="-2"/>
                      <a:pt x="196" y="5"/>
                    </a:cubicBezTo>
                    <a:lnTo>
                      <a:pt x="9" y="161"/>
                    </a:lnTo>
                    <a:cubicBezTo>
                      <a:pt x="-2" y="170"/>
                      <a:pt x="-4" y="187"/>
                      <a:pt x="6" y="199"/>
                    </a:cubicBezTo>
                    <a:cubicBezTo>
                      <a:pt x="15" y="210"/>
                      <a:pt x="33" y="211"/>
                      <a:pt x="45" y="2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: Shape 209">
                <a:extLst>
                  <a:ext uri="{FF2B5EF4-FFF2-40B4-BE49-F238E27FC236}">
                    <a16:creationId xmlns:a16="http://schemas.microsoft.com/office/drawing/2014/main" id="{75FC7B1B-0DCD-9B48-95DD-D5D9807DCC51}"/>
                  </a:ext>
                </a:extLst>
              </p:cNvPr>
              <p:cNvSpPr/>
              <p:nvPr/>
            </p:nvSpPr>
            <p:spPr>
              <a:xfrm>
                <a:off x="1575360" y="5470560"/>
                <a:ext cx="61200" cy="113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1" h="317">
                    <a:moveTo>
                      <a:pt x="57" y="27"/>
                    </a:moveTo>
                    <a:lnTo>
                      <a:pt x="57" y="228"/>
                    </a:lnTo>
                    <a:lnTo>
                      <a:pt x="45" y="215"/>
                    </a:lnTo>
                    <a:cubicBezTo>
                      <a:pt x="35" y="204"/>
                      <a:pt x="17" y="204"/>
                      <a:pt x="7" y="215"/>
                    </a:cubicBezTo>
                    <a:cubicBezTo>
                      <a:pt x="-2" y="225"/>
                      <a:pt x="-2" y="243"/>
                      <a:pt x="7" y="253"/>
                    </a:cubicBezTo>
                    <a:lnTo>
                      <a:pt x="61" y="307"/>
                    </a:lnTo>
                    <a:cubicBezTo>
                      <a:pt x="68" y="314"/>
                      <a:pt x="77" y="317"/>
                      <a:pt x="86" y="317"/>
                    </a:cubicBezTo>
                    <a:cubicBezTo>
                      <a:pt x="94" y="317"/>
                      <a:pt x="103" y="314"/>
                      <a:pt x="109" y="307"/>
                    </a:cubicBezTo>
                    <a:lnTo>
                      <a:pt x="163" y="253"/>
                    </a:lnTo>
                    <a:cubicBezTo>
                      <a:pt x="173" y="243"/>
                      <a:pt x="173" y="225"/>
                      <a:pt x="163" y="215"/>
                    </a:cubicBezTo>
                    <a:cubicBezTo>
                      <a:pt x="152" y="204"/>
                      <a:pt x="134" y="204"/>
                      <a:pt x="124" y="215"/>
                    </a:cubicBezTo>
                    <a:lnTo>
                      <a:pt x="112" y="228"/>
                    </a:lnTo>
                    <a:lnTo>
                      <a:pt x="112" y="27"/>
                    </a:lnTo>
                    <a:cubicBezTo>
                      <a:pt x="112" y="12"/>
                      <a:pt x="101" y="0"/>
                      <a:pt x="86" y="0"/>
                    </a:cubicBezTo>
                    <a:cubicBezTo>
                      <a:pt x="70" y="0"/>
                      <a:pt x="57" y="12"/>
                      <a:pt x="57" y="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: Shape 210">
                <a:extLst>
                  <a:ext uri="{FF2B5EF4-FFF2-40B4-BE49-F238E27FC236}">
                    <a16:creationId xmlns:a16="http://schemas.microsoft.com/office/drawing/2014/main" id="{8229EC40-6AFF-994A-8ECB-FCD4342364AE}"/>
                  </a:ext>
                </a:extLst>
              </p:cNvPr>
              <p:cNvSpPr/>
              <p:nvPr/>
            </p:nvSpPr>
            <p:spPr>
              <a:xfrm>
                <a:off x="1744919" y="5452919"/>
                <a:ext cx="61200" cy="113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1" h="317">
                    <a:moveTo>
                      <a:pt x="61" y="10"/>
                    </a:moveTo>
                    <a:lnTo>
                      <a:pt x="7" y="63"/>
                    </a:lnTo>
                    <a:cubicBezTo>
                      <a:pt x="-2" y="74"/>
                      <a:pt x="-2" y="91"/>
                      <a:pt x="7" y="102"/>
                    </a:cubicBezTo>
                    <a:cubicBezTo>
                      <a:pt x="17" y="112"/>
                      <a:pt x="35" y="112"/>
                      <a:pt x="46" y="102"/>
                    </a:cubicBezTo>
                    <a:lnTo>
                      <a:pt x="59" y="90"/>
                    </a:lnTo>
                    <a:lnTo>
                      <a:pt x="59" y="290"/>
                    </a:lnTo>
                    <a:cubicBezTo>
                      <a:pt x="59" y="305"/>
                      <a:pt x="70" y="317"/>
                      <a:pt x="86" y="317"/>
                    </a:cubicBezTo>
                    <a:cubicBezTo>
                      <a:pt x="100" y="317"/>
                      <a:pt x="112" y="305"/>
                      <a:pt x="112" y="290"/>
                    </a:cubicBezTo>
                    <a:lnTo>
                      <a:pt x="112" y="90"/>
                    </a:lnTo>
                    <a:lnTo>
                      <a:pt x="124" y="102"/>
                    </a:lnTo>
                    <a:cubicBezTo>
                      <a:pt x="130" y="107"/>
                      <a:pt x="137" y="110"/>
                      <a:pt x="143" y="110"/>
                    </a:cubicBezTo>
                    <a:cubicBezTo>
                      <a:pt x="151" y="110"/>
                      <a:pt x="158" y="107"/>
                      <a:pt x="163" y="102"/>
                    </a:cubicBezTo>
                    <a:cubicBezTo>
                      <a:pt x="173" y="91"/>
                      <a:pt x="173" y="74"/>
                      <a:pt x="163" y="63"/>
                    </a:cubicBezTo>
                    <a:lnTo>
                      <a:pt x="110" y="10"/>
                    </a:lnTo>
                    <a:cubicBezTo>
                      <a:pt x="96" y="-3"/>
                      <a:pt x="74" y="-3"/>
                      <a:pt x="61" y="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58656E-FCA9-E745-A56D-841A7147D22C}"/>
                </a:ext>
              </a:extLst>
            </p:cNvPr>
            <p:cNvGrpSpPr/>
            <p:nvPr/>
          </p:nvGrpSpPr>
          <p:grpSpPr>
            <a:xfrm>
              <a:off x="13168975" y="5012275"/>
              <a:ext cx="967858" cy="1075261"/>
              <a:chOff x="6115679" y="4664160"/>
              <a:chExt cx="282240" cy="313560"/>
            </a:xfrm>
            <a:solidFill>
              <a:schemeClr val="bg1"/>
            </a:solidFill>
          </p:grpSpPr>
          <p:sp>
            <p:nvSpPr>
              <p:cNvPr id="64" name="Freeform: Shape 214">
                <a:extLst>
                  <a:ext uri="{FF2B5EF4-FFF2-40B4-BE49-F238E27FC236}">
                    <a16:creationId xmlns:a16="http://schemas.microsoft.com/office/drawing/2014/main" id="{63D0E155-9269-4647-A65F-A82149EC024C}"/>
                  </a:ext>
                </a:extLst>
              </p:cNvPr>
              <p:cNvSpPr/>
              <p:nvPr/>
            </p:nvSpPr>
            <p:spPr>
              <a:xfrm>
                <a:off x="6115679" y="4664160"/>
                <a:ext cx="282240" cy="313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5" h="872">
                    <a:moveTo>
                      <a:pt x="730" y="819"/>
                    </a:moveTo>
                    <a:lnTo>
                      <a:pt x="55" y="819"/>
                    </a:lnTo>
                    <a:lnTo>
                      <a:pt x="55" y="197"/>
                    </a:lnTo>
                    <a:lnTo>
                      <a:pt x="393" y="56"/>
                    </a:lnTo>
                    <a:lnTo>
                      <a:pt x="730" y="197"/>
                    </a:lnTo>
                    <a:close/>
                    <a:moveTo>
                      <a:pt x="768" y="154"/>
                    </a:moveTo>
                    <a:lnTo>
                      <a:pt x="403" y="1"/>
                    </a:lnTo>
                    <a:cubicBezTo>
                      <a:pt x="397" y="0"/>
                      <a:pt x="390" y="0"/>
                      <a:pt x="382" y="1"/>
                    </a:cubicBezTo>
                    <a:lnTo>
                      <a:pt x="18" y="154"/>
                    </a:lnTo>
                    <a:cubicBezTo>
                      <a:pt x="8" y="157"/>
                      <a:pt x="0" y="167"/>
                      <a:pt x="0" y="178"/>
                    </a:cubicBezTo>
                    <a:lnTo>
                      <a:pt x="0" y="845"/>
                    </a:lnTo>
                    <a:cubicBezTo>
                      <a:pt x="0" y="860"/>
                      <a:pt x="14" y="872"/>
                      <a:pt x="28" y="872"/>
                    </a:cubicBezTo>
                    <a:lnTo>
                      <a:pt x="759" y="872"/>
                    </a:lnTo>
                    <a:cubicBezTo>
                      <a:pt x="773" y="872"/>
                      <a:pt x="785" y="860"/>
                      <a:pt x="785" y="845"/>
                    </a:cubicBezTo>
                    <a:lnTo>
                      <a:pt x="785" y="178"/>
                    </a:lnTo>
                    <a:cubicBezTo>
                      <a:pt x="785" y="167"/>
                      <a:pt x="778" y="157"/>
                      <a:pt x="768" y="1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: Shape 215">
                <a:extLst>
                  <a:ext uri="{FF2B5EF4-FFF2-40B4-BE49-F238E27FC236}">
                    <a16:creationId xmlns:a16="http://schemas.microsoft.com/office/drawing/2014/main" id="{493F716E-CE14-B84D-ADC6-C8118AEFFA81}"/>
                  </a:ext>
                </a:extLst>
              </p:cNvPr>
              <p:cNvSpPr/>
              <p:nvPr/>
            </p:nvSpPr>
            <p:spPr>
              <a:xfrm>
                <a:off x="6162840" y="4740120"/>
                <a:ext cx="188280" cy="114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4" h="320">
                    <a:moveTo>
                      <a:pt x="123" y="159"/>
                    </a:moveTo>
                    <a:lnTo>
                      <a:pt x="8" y="273"/>
                    </a:lnTo>
                    <a:cubicBezTo>
                      <a:pt x="-3" y="285"/>
                      <a:pt x="-3" y="301"/>
                      <a:pt x="8" y="311"/>
                    </a:cubicBezTo>
                    <a:cubicBezTo>
                      <a:pt x="13" y="317"/>
                      <a:pt x="20" y="320"/>
                      <a:pt x="26" y="320"/>
                    </a:cubicBezTo>
                    <a:cubicBezTo>
                      <a:pt x="34" y="320"/>
                      <a:pt x="41" y="317"/>
                      <a:pt x="46" y="311"/>
                    </a:cubicBezTo>
                    <a:lnTo>
                      <a:pt x="161" y="197"/>
                    </a:lnTo>
                    <a:cubicBezTo>
                      <a:pt x="180" y="178"/>
                      <a:pt x="211" y="176"/>
                      <a:pt x="232" y="192"/>
                    </a:cubicBezTo>
                    <a:cubicBezTo>
                      <a:pt x="275" y="228"/>
                      <a:pt x="337" y="225"/>
                      <a:pt x="376" y="185"/>
                    </a:cubicBezTo>
                    <a:lnTo>
                      <a:pt x="469" y="92"/>
                    </a:lnTo>
                    <a:lnTo>
                      <a:pt x="469" y="123"/>
                    </a:lnTo>
                    <a:cubicBezTo>
                      <a:pt x="469" y="138"/>
                      <a:pt x="482" y="150"/>
                      <a:pt x="497" y="150"/>
                    </a:cubicBezTo>
                    <a:cubicBezTo>
                      <a:pt x="512" y="150"/>
                      <a:pt x="524" y="138"/>
                      <a:pt x="524" y="123"/>
                    </a:cubicBezTo>
                    <a:lnTo>
                      <a:pt x="524" y="26"/>
                    </a:lnTo>
                    <a:cubicBezTo>
                      <a:pt x="524" y="12"/>
                      <a:pt x="512" y="0"/>
                      <a:pt x="497" y="0"/>
                    </a:cubicBezTo>
                    <a:lnTo>
                      <a:pt x="401" y="0"/>
                    </a:lnTo>
                    <a:cubicBezTo>
                      <a:pt x="386" y="0"/>
                      <a:pt x="374" y="12"/>
                      <a:pt x="374" y="26"/>
                    </a:cubicBezTo>
                    <a:cubicBezTo>
                      <a:pt x="374" y="41"/>
                      <a:pt x="386" y="55"/>
                      <a:pt x="401" y="55"/>
                    </a:cubicBezTo>
                    <a:lnTo>
                      <a:pt x="430" y="55"/>
                    </a:lnTo>
                    <a:lnTo>
                      <a:pt x="337" y="148"/>
                    </a:lnTo>
                    <a:cubicBezTo>
                      <a:pt x="318" y="167"/>
                      <a:pt x="287" y="169"/>
                      <a:pt x="266" y="151"/>
                    </a:cubicBezTo>
                    <a:cubicBezTo>
                      <a:pt x="223" y="115"/>
                      <a:pt x="161" y="120"/>
                      <a:pt x="123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: Shape 216">
                <a:extLst>
                  <a:ext uri="{FF2B5EF4-FFF2-40B4-BE49-F238E27FC236}">
                    <a16:creationId xmlns:a16="http://schemas.microsoft.com/office/drawing/2014/main" id="{4B390095-7ECB-974F-A597-19074D9A4A60}"/>
                  </a:ext>
                </a:extLst>
              </p:cNvPr>
              <p:cNvSpPr/>
              <p:nvPr/>
            </p:nvSpPr>
            <p:spPr>
              <a:xfrm>
                <a:off x="6148799" y="4864320"/>
                <a:ext cx="21636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4">
                    <a:moveTo>
                      <a:pt x="0" y="27"/>
                    </a:moveTo>
                    <a:cubicBezTo>
                      <a:pt x="0" y="42"/>
                      <a:pt x="12" y="54"/>
                      <a:pt x="27" y="54"/>
                    </a:cubicBezTo>
                    <a:lnTo>
                      <a:pt x="574" y="54"/>
                    </a:lnTo>
                    <a:cubicBezTo>
                      <a:pt x="590" y="54"/>
                      <a:pt x="602" y="42"/>
                      <a:pt x="602" y="27"/>
                    </a:cubicBezTo>
                    <a:cubicBezTo>
                      <a:pt x="602" y="12"/>
                      <a:pt x="590" y="0"/>
                      <a:pt x="574" y="0"/>
                    </a:cubicBez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: Shape 217">
                <a:extLst>
                  <a:ext uri="{FF2B5EF4-FFF2-40B4-BE49-F238E27FC236}">
                    <a16:creationId xmlns:a16="http://schemas.microsoft.com/office/drawing/2014/main" id="{269C545B-1F9D-FB40-BB56-FD91D99EAF12}"/>
                  </a:ext>
                </a:extLst>
              </p:cNvPr>
              <p:cNvSpPr/>
              <p:nvPr/>
            </p:nvSpPr>
            <p:spPr>
              <a:xfrm>
                <a:off x="6148799" y="4892760"/>
                <a:ext cx="21636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4">
                    <a:moveTo>
                      <a:pt x="574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4"/>
                      <a:pt x="27" y="54"/>
                    </a:cubicBezTo>
                    <a:lnTo>
                      <a:pt x="574" y="54"/>
                    </a:lnTo>
                    <a:cubicBezTo>
                      <a:pt x="590" y="54"/>
                      <a:pt x="602" y="41"/>
                      <a:pt x="602" y="26"/>
                    </a:cubicBezTo>
                    <a:cubicBezTo>
                      <a:pt x="602" y="12"/>
                      <a:pt x="590" y="0"/>
                      <a:pt x="574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: Shape 218">
                <a:extLst>
                  <a:ext uri="{FF2B5EF4-FFF2-40B4-BE49-F238E27FC236}">
                    <a16:creationId xmlns:a16="http://schemas.microsoft.com/office/drawing/2014/main" id="{96199555-2B88-1341-93B7-F5160FCABB05}"/>
                  </a:ext>
                </a:extLst>
              </p:cNvPr>
              <p:cNvSpPr/>
              <p:nvPr/>
            </p:nvSpPr>
            <p:spPr>
              <a:xfrm>
                <a:off x="6148799" y="4920840"/>
                <a:ext cx="21636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5">
                    <a:moveTo>
                      <a:pt x="574" y="0"/>
                    </a:moveTo>
                    <a:lnTo>
                      <a:pt x="27" y="0"/>
                    </a:lnTo>
                    <a:cubicBezTo>
                      <a:pt x="12" y="0"/>
                      <a:pt x="0" y="13"/>
                      <a:pt x="0" y="28"/>
                    </a:cubicBezTo>
                    <a:cubicBezTo>
                      <a:pt x="0" y="43"/>
                      <a:pt x="12" y="55"/>
                      <a:pt x="27" y="55"/>
                    </a:cubicBezTo>
                    <a:lnTo>
                      <a:pt x="574" y="55"/>
                    </a:lnTo>
                    <a:cubicBezTo>
                      <a:pt x="590" y="55"/>
                      <a:pt x="602" y="43"/>
                      <a:pt x="602" y="28"/>
                    </a:cubicBezTo>
                    <a:cubicBezTo>
                      <a:pt x="602" y="13"/>
                      <a:pt x="590" y="0"/>
                      <a:pt x="574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42E8813-BA23-F54D-BA4B-C99994BE76DA}"/>
                </a:ext>
              </a:extLst>
            </p:cNvPr>
            <p:cNvGrpSpPr/>
            <p:nvPr/>
          </p:nvGrpSpPr>
          <p:grpSpPr>
            <a:xfrm>
              <a:off x="16349075" y="9743111"/>
              <a:ext cx="5933905" cy="1735219"/>
              <a:chOff x="17159960" y="10131752"/>
              <a:chExt cx="5933905" cy="1735219"/>
            </a:xfrm>
          </p:grpSpPr>
          <p:sp>
            <p:nvSpPr>
              <p:cNvPr id="70" name="CuadroTexto 4">
                <a:extLst>
                  <a:ext uri="{FF2B5EF4-FFF2-40B4-BE49-F238E27FC236}">
                    <a16:creationId xmlns:a16="http://schemas.microsoft.com/office/drawing/2014/main" id="{5BFAAB28-87AC-9843-A1DB-D1ACEC3530B0}"/>
                  </a:ext>
                </a:extLst>
              </p:cNvPr>
              <p:cNvSpPr txBox="1"/>
              <p:nvPr/>
            </p:nvSpPr>
            <p:spPr>
              <a:xfrm>
                <a:off x="17159960" y="10778083"/>
                <a:ext cx="59339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71" name="CuadroTexto 4">
                <a:extLst>
                  <a:ext uri="{FF2B5EF4-FFF2-40B4-BE49-F238E27FC236}">
                    <a16:creationId xmlns:a16="http://schemas.microsoft.com/office/drawing/2014/main" id="{A12058B8-A0D5-9D41-A2DD-9E62288C9E23}"/>
                  </a:ext>
                </a:extLst>
              </p:cNvPr>
              <p:cNvSpPr txBox="1"/>
              <p:nvPr/>
            </p:nvSpPr>
            <p:spPr>
              <a:xfrm>
                <a:off x="17206498" y="10131752"/>
                <a:ext cx="3263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92AB27A-5C4C-9E4B-87F8-1739AAA57E64}"/>
                </a:ext>
              </a:extLst>
            </p:cNvPr>
            <p:cNvGrpSpPr/>
            <p:nvPr/>
          </p:nvGrpSpPr>
          <p:grpSpPr>
            <a:xfrm>
              <a:off x="16349075" y="4765826"/>
              <a:ext cx="5933905" cy="1735219"/>
              <a:chOff x="17159960" y="10131752"/>
              <a:chExt cx="5933905" cy="1735219"/>
            </a:xfrm>
          </p:grpSpPr>
          <p:sp>
            <p:nvSpPr>
              <p:cNvPr id="73" name="CuadroTexto 4">
                <a:extLst>
                  <a:ext uri="{FF2B5EF4-FFF2-40B4-BE49-F238E27FC236}">
                    <a16:creationId xmlns:a16="http://schemas.microsoft.com/office/drawing/2014/main" id="{0F6A6D95-72AE-3448-B1D6-88C91ED3E35A}"/>
                  </a:ext>
                </a:extLst>
              </p:cNvPr>
              <p:cNvSpPr txBox="1"/>
              <p:nvPr/>
            </p:nvSpPr>
            <p:spPr>
              <a:xfrm>
                <a:off x="17159960" y="10778083"/>
                <a:ext cx="59339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74" name="CuadroTexto 4">
                <a:extLst>
                  <a:ext uri="{FF2B5EF4-FFF2-40B4-BE49-F238E27FC236}">
                    <a16:creationId xmlns:a16="http://schemas.microsoft.com/office/drawing/2014/main" id="{D3E100CC-FECC-414A-AC2E-83BEA302B895}"/>
                  </a:ext>
                </a:extLst>
              </p:cNvPr>
              <p:cNvSpPr txBox="1"/>
              <p:nvPr/>
            </p:nvSpPr>
            <p:spPr>
              <a:xfrm>
                <a:off x="17206498" y="10131752"/>
                <a:ext cx="3263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D0F381-147D-0241-8F5A-6F2AD6EFCF50}"/>
                </a:ext>
              </a:extLst>
            </p:cNvPr>
            <p:cNvGrpSpPr/>
            <p:nvPr/>
          </p:nvGrpSpPr>
          <p:grpSpPr>
            <a:xfrm flipH="1">
              <a:off x="7269651" y="7160107"/>
              <a:ext cx="5933905" cy="1735219"/>
              <a:chOff x="17159960" y="10131752"/>
              <a:chExt cx="5933905" cy="1735219"/>
            </a:xfrm>
          </p:grpSpPr>
          <p:sp>
            <p:nvSpPr>
              <p:cNvPr id="76" name="CuadroTexto 4">
                <a:extLst>
                  <a:ext uri="{FF2B5EF4-FFF2-40B4-BE49-F238E27FC236}">
                    <a16:creationId xmlns:a16="http://schemas.microsoft.com/office/drawing/2014/main" id="{9638FE0B-772A-6E48-AA07-3348A3017B28}"/>
                  </a:ext>
                </a:extLst>
              </p:cNvPr>
              <p:cNvSpPr txBox="1"/>
              <p:nvPr/>
            </p:nvSpPr>
            <p:spPr>
              <a:xfrm>
                <a:off x="17159960" y="10778083"/>
                <a:ext cx="59339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77" name="CuadroTexto 4">
                <a:extLst>
                  <a:ext uri="{FF2B5EF4-FFF2-40B4-BE49-F238E27FC236}">
                    <a16:creationId xmlns:a16="http://schemas.microsoft.com/office/drawing/2014/main" id="{B7F7C9EE-D211-E846-9B7F-94F166741F60}"/>
                  </a:ext>
                </a:extLst>
              </p:cNvPr>
              <p:cNvSpPr txBox="1"/>
              <p:nvPr/>
            </p:nvSpPr>
            <p:spPr>
              <a:xfrm>
                <a:off x="17206498" y="10131752"/>
                <a:ext cx="3263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F2A1F5-29EA-6F4B-9D47-82ED92551581}"/>
                </a:ext>
              </a:extLst>
            </p:cNvPr>
            <p:cNvGrpSpPr/>
            <p:nvPr/>
          </p:nvGrpSpPr>
          <p:grpSpPr>
            <a:xfrm flipH="1">
              <a:off x="7269651" y="2182822"/>
              <a:ext cx="5933905" cy="1735219"/>
              <a:chOff x="17159960" y="10131752"/>
              <a:chExt cx="5933905" cy="1735219"/>
            </a:xfrm>
          </p:grpSpPr>
          <p:sp>
            <p:nvSpPr>
              <p:cNvPr id="79" name="CuadroTexto 4">
                <a:extLst>
                  <a:ext uri="{FF2B5EF4-FFF2-40B4-BE49-F238E27FC236}">
                    <a16:creationId xmlns:a16="http://schemas.microsoft.com/office/drawing/2014/main" id="{B3150A91-3DED-944D-B0A2-C29DD28EF753}"/>
                  </a:ext>
                </a:extLst>
              </p:cNvPr>
              <p:cNvSpPr txBox="1"/>
              <p:nvPr/>
            </p:nvSpPr>
            <p:spPr>
              <a:xfrm>
                <a:off x="17159960" y="10778083"/>
                <a:ext cx="59339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80" name="CuadroTexto 4">
                <a:extLst>
                  <a:ext uri="{FF2B5EF4-FFF2-40B4-BE49-F238E27FC236}">
                    <a16:creationId xmlns:a16="http://schemas.microsoft.com/office/drawing/2014/main" id="{57EFFC4D-67A9-3842-95C1-F70C6EBB4E89}"/>
                  </a:ext>
                </a:extLst>
              </p:cNvPr>
              <p:cNvSpPr txBox="1"/>
              <p:nvPr/>
            </p:nvSpPr>
            <p:spPr>
              <a:xfrm>
                <a:off x="17206498" y="10131752"/>
                <a:ext cx="3263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45" name="Grupo 349">
            <a:extLst>
              <a:ext uri="{FF2B5EF4-FFF2-40B4-BE49-F238E27FC236}">
                <a16:creationId xmlns:a16="http://schemas.microsoft.com/office/drawing/2014/main" id="{68E44B18-AE8A-1942-A0BD-466CE83D5B2E}"/>
              </a:ext>
            </a:extLst>
          </p:cNvPr>
          <p:cNvGrpSpPr/>
          <p:nvPr/>
        </p:nvGrpSpPr>
        <p:grpSpPr>
          <a:xfrm>
            <a:off x="1957521" y="5618382"/>
            <a:ext cx="5453168" cy="2492991"/>
            <a:chOff x="2697649" y="1484776"/>
            <a:chExt cx="21457443" cy="2492991"/>
          </a:xfrm>
        </p:grpSpPr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185D79A0-A065-9E42-AA7F-1EBE3C000E2B}"/>
                </a:ext>
              </a:extLst>
            </p:cNvPr>
            <p:cNvSpPr txBox="1"/>
            <p:nvPr/>
          </p:nvSpPr>
          <p:spPr>
            <a:xfrm>
              <a:off x="2697649" y="1484776"/>
              <a:ext cx="2145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9FA0F4D7-0645-084F-B2A1-9CE04CD86CE8}"/>
                </a:ext>
              </a:extLst>
            </p:cNvPr>
            <p:cNvSpPr txBox="1"/>
            <p:nvPr/>
          </p:nvSpPr>
          <p:spPr>
            <a:xfrm>
              <a:off x="2697649" y="2500439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9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548A032D-92FB-CC4E-963C-44D6D5105ACF}"/>
              </a:ext>
            </a:extLst>
          </p:cNvPr>
          <p:cNvSpPr/>
          <p:nvPr/>
        </p:nvSpPr>
        <p:spPr>
          <a:xfrm rot="16200000">
            <a:off x="1465102" y="7855423"/>
            <a:ext cx="6858002" cy="4863147"/>
          </a:xfrm>
          <a:prstGeom prst="homePlate">
            <a:avLst>
              <a:gd name="adj" fmla="val 259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27ACA272-1205-E047-9E05-76E01524A166}"/>
              </a:ext>
            </a:extLst>
          </p:cNvPr>
          <p:cNvSpPr/>
          <p:nvPr/>
        </p:nvSpPr>
        <p:spPr>
          <a:xfrm rot="16200000">
            <a:off x="6328250" y="7855424"/>
            <a:ext cx="6858002" cy="4863147"/>
          </a:xfrm>
          <a:prstGeom prst="homePlate">
            <a:avLst>
              <a:gd name="adj" fmla="val 259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06E5FFAD-690E-4A45-B8AF-5B56BC79519C}"/>
              </a:ext>
            </a:extLst>
          </p:cNvPr>
          <p:cNvSpPr/>
          <p:nvPr/>
        </p:nvSpPr>
        <p:spPr>
          <a:xfrm rot="16200000">
            <a:off x="11191400" y="7855424"/>
            <a:ext cx="6858002" cy="4863147"/>
          </a:xfrm>
          <a:prstGeom prst="homePlate">
            <a:avLst>
              <a:gd name="adj" fmla="val 259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FDFCF9E5-3829-6848-9B4F-C3DFDEE5F72E}"/>
              </a:ext>
            </a:extLst>
          </p:cNvPr>
          <p:cNvSpPr/>
          <p:nvPr/>
        </p:nvSpPr>
        <p:spPr>
          <a:xfrm rot="16200000">
            <a:off x="16054547" y="7855425"/>
            <a:ext cx="6858002" cy="4863147"/>
          </a:xfrm>
          <a:prstGeom prst="homePlate">
            <a:avLst>
              <a:gd name="adj" fmla="val 2592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284">
            <a:extLst>
              <a:ext uri="{FF2B5EF4-FFF2-40B4-BE49-F238E27FC236}">
                <a16:creationId xmlns:a16="http://schemas.microsoft.com/office/drawing/2014/main" id="{067AF5FF-8533-B44E-A743-3E204DA867BC}"/>
              </a:ext>
            </a:extLst>
          </p:cNvPr>
          <p:cNvSpPr txBox="1"/>
          <p:nvPr/>
        </p:nvSpPr>
        <p:spPr>
          <a:xfrm>
            <a:off x="4004091" y="5613732"/>
            <a:ext cx="1780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</a:rPr>
              <a:t>A</a:t>
            </a:r>
          </a:p>
        </p:txBody>
      </p:sp>
      <p:sp>
        <p:nvSpPr>
          <p:cNvPr id="52" name="CuadroTexto 284">
            <a:extLst>
              <a:ext uri="{FF2B5EF4-FFF2-40B4-BE49-F238E27FC236}">
                <a16:creationId xmlns:a16="http://schemas.microsoft.com/office/drawing/2014/main" id="{B94F6345-9C95-2446-A4EA-329B8A375EE4}"/>
              </a:ext>
            </a:extLst>
          </p:cNvPr>
          <p:cNvSpPr txBox="1"/>
          <p:nvPr/>
        </p:nvSpPr>
        <p:spPr>
          <a:xfrm>
            <a:off x="8867238" y="5613732"/>
            <a:ext cx="1780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</a:rPr>
              <a:t>B</a:t>
            </a:r>
          </a:p>
        </p:txBody>
      </p:sp>
      <p:sp>
        <p:nvSpPr>
          <p:cNvPr id="53" name="CuadroTexto 284">
            <a:extLst>
              <a:ext uri="{FF2B5EF4-FFF2-40B4-BE49-F238E27FC236}">
                <a16:creationId xmlns:a16="http://schemas.microsoft.com/office/drawing/2014/main" id="{A5B51F9C-A3E5-5F42-8D2A-CF49C30ADA97}"/>
              </a:ext>
            </a:extLst>
          </p:cNvPr>
          <p:cNvSpPr txBox="1"/>
          <p:nvPr/>
        </p:nvSpPr>
        <p:spPr>
          <a:xfrm>
            <a:off x="13730388" y="5613732"/>
            <a:ext cx="1780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</a:rPr>
              <a:t>C</a:t>
            </a:r>
          </a:p>
        </p:txBody>
      </p:sp>
      <p:sp>
        <p:nvSpPr>
          <p:cNvPr id="54" name="CuadroTexto 284">
            <a:extLst>
              <a:ext uri="{FF2B5EF4-FFF2-40B4-BE49-F238E27FC236}">
                <a16:creationId xmlns:a16="http://schemas.microsoft.com/office/drawing/2014/main" id="{9E55DA38-595F-584E-8DD7-D528C4548DE9}"/>
              </a:ext>
            </a:extLst>
          </p:cNvPr>
          <p:cNvSpPr txBox="1"/>
          <p:nvPr/>
        </p:nvSpPr>
        <p:spPr>
          <a:xfrm>
            <a:off x="18593538" y="5613732"/>
            <a:ext cx="1780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</a:rPr>
              <a:t>D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20C4D5FF-7EDC-EF40-922E-486638DA3131}"/>
              </a:ext>
            </a:extLst>
          </p:cNvPr>
          <p:cNvSpPr txBox="1"/>
          <p:nvPr/>
        </p:nvSpPr>
        <p:spPr>
          <a:xfrm flipH="1">
            <a:off x="2713816" y="3980400"/>
            <a:ext cx="436057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58" name="CuadroTexto 4">
            <a:extLst>
              <a:ext uri="{FF2B5EF4-FFF2-40B4-BE49-F238E27FC236}">
                <a16:creationId xmlns:a16="http://schemas.microsoft.com/office/drawing/2014/main" id="{8D427B5D-4BC4-9A44-8E64-4ED8215960EF}"/>
              </a:ext>
            </a:extLst>
          </p:cNvPr>
          <p:cNvSpPr txBox="1"/>
          <p:nvPr/>
        </p:nvSpPr>
        <p:spPr>
          <a:xfrm flipH="1">
            <a:off x="7576964" y="3980400"/>
            <a:ext cx="436057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32E09F0B-4924-304B-AB55-4891B442BD4F}"/>
              </a:ext>
            </a:extLst>
          </p:cNvPr>
          <p:cNvSpPr txBox="1"/>
          <p:nvPr/>
        </p:nvSpPr>
        <p:spPr>
          <a:xfrm flipH="1">
            <a:off x="12440112" y="3980400"/>
            <a:ext cx="436057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60" name="CuadroTexto 4">
            <a:extLst>
              <a:ext uri="{FF2B5EF4-FFF2-40B4-BE49-F238E27FC236}">
                <a16:creationId xmlns:a16="http://schemas.microsoft.com/office/drawing/2014/main" id="{5CA8BE58-2EC9-2342-8327-2DD0E448CFCF}"/>
              </a:ext>
            </a:extLst>
          </p:cNvPr>
          <p:cNvSpPr txBox="1"/>
          <p:nvPr/>
        </p:nvSpPr>
        <p:spPr>
          <a:xfrm flipH="1">
            <a:off x="17303262" y="3980400"/>
            <a:ext cx="436057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2918ACD-B63B-4645-93B7-D604BA3BEDBF}"/>
              </a:ext>
            </a:extLst>
          </p:cNvPr>
          <p:cNvGrpSpPr/>
          <p:nvPr/>
        </p:nvGrpSpPr>
        <p:grpSpPr>
          <a:xfrm>
            <a:off x="13788360" y="9727568"/>
            <a:ext cx="1614426" cy="1947464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62" name="Freeform: Shape 197">
              <a:extLst>
                <a:ext uri="{FF2B5EF4-FFF2-40B4-BE49-F238E27FC236}">
                  <a16:creationId xmlns:a16="http://schemas.microsoft.com/office/drawing/2014/main" id="{EC1575F4-2914-E049-9544-20B765F75515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198">
              <a:extLst>
                <a:ext uri="{FF2B5EF4-FFF2-40B4-BE49-F238E27FC236}">
                  <a16:creationId xmlns:a16="http://schemas.microsoft.com/office/drawing/2014/main" id="{8649FD8E-4AFB-5C4E-AE66-C9333D377216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199">
              <a:extLst>
                <a:ext uri="{FF2B5EF4-FFF2-40B4-BE49-F238E27FC236}">
                  <a16:creationId xmlns:a16="http://schemas.microsoft.com/office/drawing/2014/main" id="{CAFC1E36-52AD-8C43-8EC3-6076B6CFFC56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22BAB2-8FB5-3C46-8A72-FA2579CAC8B0}"/>
              </a:ext>
            </a:extLst>
          </p:cNvPr>
          <p:cNvGrpSpPr/>
          <p:nvPr/>
        </p:nvGrpSpPr>
        <p:grpSpPr>
          <a:xfrm>
            <a:off x="4152540" y="9610908"/>
            <a:ext cx="1463898" cy="2035900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66" name="Freeform: Shape 201">
              <a:extLst>
                <a:ext uri="{FF2B5EF4-FFF2-40B4-BE49-F238E27FC236}">
                  <a16:creationId xmlns:a16="http://schemas.microsoft.com/office/drawing/2014/main" id="{371D3691-4497-6843-A4E4-0F886361802B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202">
              <a:extLst>
                <a:ext uri="{FF2B5EF4-FFF2-40B4-BE49-F238E27FC236}">
                  <a16:creationId xmlns:a16="http://schemas.microsoft.com/office/drawing/2014/main" id="{BCE78BF0-8A58-364C-8974-3115E692825C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203">
              <a:extLst>
                <a:ext uri="{FF2B5EF4-FFF2-40B4-BE49-F238E27FC236}">
                  <a16:creationId xmlns:a16="http://schemas.microsoft.com/office/drawing/2014/main" id="{E2B19CF1-589A-2E44-AA8F-3B40398CA286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4672BF-E039-C148-9E71-D04AB5FEE7F4}"/>
              </a:ext>
            </a:extLst>
          </p:cNvPr>
          <p:cNvGrpSpPr/>
          <p:nvPr/>
        </p:nvGrpSpPr>
        <p:grpSpPr>
          <a:xfrm>
            <a:off x="8736352" y="9655626"/>
            <a:ext cx="1687808" cy="2022726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70" name="Freeform: Shape 205">
              <a:extLst>
                <a:ext uri="{FF2B5EF4-FFF2-40B4-BE49-F238E27FC236}">
                  <a16:creationId xmlns:a16="http://schemas.microsoft.com/office/drawing/2014/main" id="{4004601E-D40A-154F-AE53-9A698147B90E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206">
              <a:extLst>
                <a:ext uri="{FF2B5EF4-FFF2-40B4-BE49-F238E27FC236}">
                  <a16:creationId xmlns:a16="http://schemas.microsoft.com/office/drawing/2014/main" id="{D9D7D28B-767F-BF44-A0B2-10716D864FB1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: Shape 207">
              <a:extLst>
                <a:ext uri="{FF2B5EF4-FFF2-40B4-BE49-F238E27FC236}">
                  <a16:creationId xmlns:a16="http://schemas.microsoft.com/office/drawing/2014/main" id="{BF69A7A7-EA7F-1042-8904-64643749A56E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: Shape 208">
              <a:extLst>
                <a:ext uri="{FF2B5EF4-FFF2-40B4-BE49-F238E27FC236}">
                  <a16:creationId xmlns:a16="http://schemas.microsoft.com/office/drawing/2014/main" id="{2FFE6428-D438-1F4A-B919-5EB15DD6DC7D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209">
              <a:extLst>
                <a:ext uri="{FF2B5EF4-FFF2-40B4-BE49-F238E27FC236}">
                  <a16:creationId xmlns:a16="http://schemas.microsoft.com/office/drawing/2014/main" id="{BAF085FF-CC95-5B4E-B29F-6E6B13D127D5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210">
              <a:extLst>
                <a:ext uri="{FF2B5EF4-FFF2-40B4-BE49-F238E27FC236}">
                  <a16:creationId xmlns:a16="http://schemas.microsoft.com/office/drawing/2014/main" id="{092EF9AE-65C5-9C45-96E5-5F8EF8471617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26A1FC9-2371-D84E-A995-8A3EE2628D94}"/>
              </a:ext>
            </a:extLst>
          </p:cNvPr>
          <p:cNvGrpSpPr/>
          <p:nvPr/>
        </p:nvGrpSpPr>
        <p:grpSpPr>
          <a:xfrm>
            <a:off x="18745956" y="9769633"/>
            <a:ext cx="1475184" cy="1638884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77" name="Freeform: Shape 214">
              <a:extLst>
                <a:ext uri="{FF2B5EF4-FFF2-40B4-BE49-F238E27FC236}">
                  <a16:creationId xmlns:a16="http://schemas.microsoft.com/office/drawing/2014/main" id="{9C4AD9BC-EF89-1044-90E7-8BD861B3000F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215">
              <a:extLst>
                <a:ext uri="{FF2B5EF4-FFF2-40B4-BE49-F238E27FC236}">
                  <a16:creationId xmlns:a16="http://schemas.microsoft.com/office/drawing/2014/main" id="{B50D5777-E669-EA48-BA53-775372A07834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216">
              <a:extLst>
                <a:ext uri="{FF2B5EF4-FFF2-40B4-BE49-F238E27FC236}">
                  <a16:creationId xmlns:a16="http://schemas.microsoft.com/office/drawing/2014/main" id="{F76E27F1-B552-874F-8467-548CAA14A86D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217">
              <a:extLst>
                <a:ext uri="{FF2B5EF4-FFF2-40B4-BE49-F238E27FC236}">
                  <a16:creationId xmlns:a16="http://schemas.microsoft.com/office/drawing/2014/main" id="{F26EEB99-A586-D94D-A382-F4B0740740FA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218">
              <a:extLst>
                <a:ext uri="{FF2B5EF4-FFF2-40B4-BE49-F238E27FC236}">
                  <a16:creationId xmlns:a16="http://schemas.microsoft.com/office/drawing/2014/main" id="{6F94FAEF-7383-F84B-AEB2-373917E3FD51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9C968E66-7D68-1645-93A5-4D58EBCEA32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B059A1EA-C84E-F54B-B005-916D8EF82118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E3048EA9-A543-9144-B818-103E9AAF92C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74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4">
            <a:extLst>
              <a:ext uri="{FF2B5EF4-FFF2-40B4-BE49-F238E27FC236}">
                <a16:creationId xmlns:a16="http://schemas.microsoft.com/office/drawing/2014/main" id="{608A8525-7AA9-274D-AD48-EED41BF6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737" y="5073274"/>
            <a:ext cx="4731391" cy="4551576"/>
          </a:xfrm>
          <a:custGeom>
            <a:avLst/>
            <a:gdLst>
              <a:gd name="T0" fmla="*/ 3710 w 3711"/>
              <a:gd name="T1" fmla="*/ 3569 h 3570"/>
              <a:gd name="T2" fmla="*/ 1855 w 3711"/>
              <a:gd name="T3" fmla="*/ 3141 h 3570"/>
              <a:gd name="T4" fmla="*/ 0 w 3711"/>
              <a:gd name="T5" fmla="*/ 3569 h 3570"/>
              <a:gd name="T6" fmla="*/ 0 w 3711"/>
              <a:gd name="T7" fmla="*/ 0 h 3570"/>
              <a:gd name="T8" fmla="*/ 3710 w 3711"/>
              <a:gd name="T9" fmla="*/ 0 h 3570"/>
              <a:gd name="T10" fmla="*/ 3710 w 3711"/>
              <a:gd name="T11" fmla="*/ 3569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1" h="3570">
                <a:moveTo>
                  <a:pt x="3710" y="3569"/>
                </a:moveTo>
                <a:lnTo>
                  <a:pt x="1855" y="3141"/>
                </a:lnTo>
                <a:lnTo>
                  <a:pt x="0" y="3569"/>
                </a:lnTo>
                <a:lnTo>
                  <a:pt x="0" y="0"/>
                </a:lnTo>
                <a:lnTo>
                  <a:pt x="3710" y="0"/>
                </a:lnTo>
                <a:lnTo>
                  <a:pt x="3710" y="35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235">
            <a:extLst>
              <a:ext uri="{FF2B5EF4-FFF2-40B4-BE49-F238E27FC236}">
                <a16:creationId xmlns:a16="http://schemas.microsoft.com/office/drawing/2014/main" id="{F046135B-0A68-CB44-8574-F7A6A41A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64" y="5073274"/>
            <a:ext cx="4725770" cy="4551576"/>
          </a:xfrm>
          <a:custGeom>
            <a:avLst/>
            <a:gdLst>
              <a:gd name="T0" fmla="*/ 3709 w 3710"/>
              <a:gd name="T1" fmla="*/ 3569 h 3570"/>
              <a:gd name="T2" fmla="*/ 1855 w 3710"/>
              <a:gd name="T3" fmla="*/ 3141 h 3570"/>
              <a:gd name="T4" fmla="*/ 0 w 3710"/>
              <a:gd name="T5" fmla="*/ 3569 h 3570"/>
              <a:gd name="T6" fmla="*/ 0 w 3710"/>
              <a:gd name="T7" fmla="*/ 0 h 3570"/>
              <a:gd name="T8" fmla="*/ 3709 w 3710"/>
              <a:gd name="T9" fmla="*/ 0 h 3570"/>
              <a:gd name="T10" fmla="*/ 3709 w 3710"/>
              <a:gd name="T11" fmla="*/ 3569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0" h="3570">
                <a:moveTo>
                  <a:pt x="3709" y="3569"/>
                </a:moveTo>
                <a:lnTo>
                  <a:pt x="1855" y="3141"/>
                </a:lnTo>
                <a:lnTo>
                  <a:pt x="0" y="3569"/>
                </a:lnTo>
                <a:lnTo>
                  <a:pt x="0" y="0"/>
                </a:lnTo>
                <a:lnTo>
                  <a:pt x="3709" y="0"/>
                </a:lnTo>
                <a:lnTo>
                  <a:pt x="3709" y="35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36">
            <a:extLst>
              <a:ext uri="{FF2B5EF4-FFF2-40B4-BE49-F238E27FC236}">
                <a16:creationId xmlns:a16="http://schemas.microsoft.com/office/drawing/2014/main" id="{E494EA74-E3A9-1647-990C-99A9DC960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469" y="5069539"/>
            <a:ext cx="4731391" cy="4545958"/>
          </a:xfrm>
          <a:custGeom>
            <a:avLst/>
            <a:gdLst>
              <a:gd name="T0" fmla="*/ 3710 w 3711"/>
              <a:gd name="T1" fmla="*/ 3568 h 3569"/>
              <a:gd name="T2" fmla="*/ 1855 w 3711"/>
              <a:gd name="T3" fmla="*/ 3141 h 3569"/>
              <a:gd name="T4" fmla="*/ 0 w 3711"/>
              <a:gd name="T5" fmla="*/ 3568 h 3569"/>
              <a:gd name="T6" fmla="*/ 0 w 3711"/>
              <a:gd name="T7" fmla="*/ 0 h 3569"/>
              <a:gd name="T8" fmla="*/ 3710 w 3711"/>
              <a:gd name="T9" fmla="*/ 0 h 3569"/>
              <a:gd name="T10" fmla="*/ 3710 w 3711"/>
              <a:gd name="T11" fmla="*/ 3568 h 3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1" h="3569">
                <a:moveTo>
                  <a:pt x="3710" y="3568"/>
                </a:moveTo>
                <a:lnTo>
                  <a:pt x="1855" y="3141"/>
                </a:lnTo>
                <a:lnTo>
                  <a:pt x="0" y="3568"/>
                </a:lnTo>
                <a:lnTo>
                  <a:pt x="0" y="0"/>
                </a:lnTo>
                <a:lnTo>
                  <a:pt x="3710" y="0"/>
                </a:lnTo>
                <a:lnTo>
                  <a:pt x="3710" y="35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237">
            <a:extLst>
              <a:ext uri="{FF2B5EF4-FFF2-40B4-BE49-F238E27FC236}">
                <a16:creationId xmlns:a16="http://schemas.microsoft.com/office/drawing/2014/main" id="{AA57E7DB-7390-2D4C-9486-543092AA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522" y="5080199"/>
            <a:ext cx="4731391" cy="4545958"/>
          </a:xfrm>
          <a:custGeom>
            <a:avLst/>
            <a:gdLst>
              <a:gd name="T0" fmla="*/ 3710 w 3711"/>
              <a:gd name="T1" fmla="*/ 3568 h 3569"/>
              <a:gd name="T2" fmla="*/ 1855 w 3711"/>
              <a:gd name="T3" fmla="*/ 3141 h 3569"/>
              <a:gd name="T4" fmla="*/ 0 w 3711"/>
              <a:gd name="T5" fmla="*/ 3568 h 3569"/>
              <a:gd name="T6" fmla="*/ 0 w 3711"/>
              <a:gd name="T7" fmla="*/ 0 h 3569"/>
              <a:gd name="T8" fmla="*/ 3710 w 3711"/>
              <a:gd name="T9" fmla="*/ 0 h 3569"/>
              <a:gd name="T10" fmla="*/ 3710 w 3711"/>
              <a:gd name="T11" fmla="*/ 3568 h 3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1" h="3569">
                <a:moveTo>
                  <a:pt x="3710" y="3568"/>
                </a:moveTo>
                <a:lnTo>
                  <a:pt x="1855" y="3141"/>
                </a:lnTo>
                <a:lnTo>
                  <a:pt x="0" y="3568"/>
                </a:lnTo>
                <a:lnTo>
                  <a:pt x="0" y="0"/>
                </a:lnTo>
                <a:lnTo>
                  <a:pt x="3710" y="0"/>
                </a:lnTo>
                <a:lnTo>
                  <a:pt x="3710" y="35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38">
            <a:extLst>
              <a:ext uri="{FF2B5EF4-FFF2-40B4-BE49-F238E27FC236}">
                <a16:creationId xmlns:a16="http://schemas.microsoft.com/office/drawing/2014/main" id="{6957836C-39CF-0D45-9C63-4ACAC295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302" y="3853957"/>
            <a:ext cx="2433018" cy="2433018"/>
          </a:xfrm>
          <a:custGeom>
            <a:avLst/>
            <a:gdLst>
              <a:gd name="T0" fmla="*/ 1466 w 1467"/>
              <a:gd name="T1" fmla="*/ 733 h 1467"/>
              <a:gd name="T2" fmla="*/ 1466 w 1467"/>
              <a:gd name="T3" fmla="*/ 733 h 1467"/>
              <a:gd name="T4" fmla="*/ 733 w 1467"/>
              <a:gd name="T5" fmla="*/ 1466 h 1467"/>
              <a:gd name="T6" fmla="*/ 733 w 1467"/>
              <a:gd name="T7" fmla="*/ 1466 h 1467"/>
              <a:gd name="T8" fmla="*/ 0 w 1467"/>
              <a:gd name="T9" fmla="*/ 733 h 1467"/>
              <a:gd name="T10" fmla="*/ 0 w 1467"/>
              <a:gd name="T11" fmla="*/ 733 h 1467"/>
              <a:gd name="T12" fmla="*/ 733 w 1467"/>
              <a:gd name="T13" fmla="*/ 0 h 1467"/>
              <a:gd name="T14" fmla="*/ 733 w 1467"/>
              <a:gd name="T15" fmla="*/ 0 h 1467"/>
              <a:gd name="T16" fmla="*/ 1466 w 1467"/>
              <a:gd name="T17" fmla="*/ 733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7">
                <a:moveTo>
                  <a:pt x="1466" y="733"/>
                </a:moveTo>
                <a:lnTo>
                  <a:pt x="1466" y="733"/>
                </a:lnTo>
                <a:cubicBezTo>
                  <a:pt x="1466" y="1138"/>
                  <a:pt x="1138" y="1466"/>
                  <a:pt x="733" y="1466"/>
                </a:cubicBezTo>
                <a:lnTo>
                  <a:pt x="733" y="1466"/>
                </a:lnTo>
                <a:cubicBezTo>
                  <a:pt x="328" y="1466"/>
                  <a:pt x="0" y="1138"/>
                  <a:pt x="0" y="733"/>
                </a:cubicBezTo>
                <a:lnTo>
                  <a:pt x="0" y="733"/>
                </a:lnTo>
                <a:cubicBezTo>
                  <a:pt x="0" y="328"/>
                  <a:pt x="328" y="0"/>
                  <a:pt x="733" y="0"/>
                </a:cubicBezTo>
                <a:lnTo>
                  <a:pt x="733" y="0"/>
                </a:lnTo>
                <a:cubicBezTo>
                  <a:pt x="1138" y="0"/>
                  <a:pt x="1466" y="328"/>
                  <a:pt x="1466" y="733"/>
                </a:cubicBezTo>
              </a:path>
            </a:pathLst>
          </a:custGeom>
          <a:solidFill>
            <a:schemeClr val="bg2"/>
          </a:solidFill>
          <a:ln w="889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250">
            <a:extLst>
              <a:ext uri="{FF2B5EF4-FFF2-40B4-BE49-F238E27FC236}">
                <a16:creationId xmlns:a16="http://schemas.microsoft.com/office/drawing/2014/main" id="{2EA81DF7-06FF-3241-BFEE-2E9CAC723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371" y="3820242"/>
            <a:ext cx="2433018" cy="2433018"/>
          </a:xfrm>
          <a:custGeom>
            <a:avLst/>
            <a:gdLst>
              <a:gd name="T0" fmla="*/ 1466 w 1467"/>
              <a:gd name="T1" fmla="*/ 734 h 1467"/>
              <a:gd name="T2" fmla="*/ 1466 w 1467"/>
              <a:gd name="T3" fmla="*/ 734 h 1467"/>
              <a:gd name="T4" fmla="*/ 733 w 1467"/>
              <a:gd name="T5" fmla="*/ 1466 h 1467"/>
              <a:gd name="T6" fmla="*/ 733 w 1467"/>
              <a:gd name="T7" fmla="*/ 1466 h 1467"/>
              <a:gd name="T8" fmla="*/ 0 w 1467"/>
              <a:gd name="T9" fmla="*/ 734 h 1467"/>
              <a:gd name="T10" fmla="*/ 0 w 1467"/>
              <a:gd name="T11" fmla="*/ 734 h 1467"/>
              <a:gd name="T12" fmla="*/ 733 w 1467"/>
              <a:gd name="T13" fmla="*/ 0 h 1467"/>
              <a:gd name="T14" fmla="*/ 733 w 1467"/>
              <a:gd name="T15" fmla="*/ 0 h 1467"/>
              <a:gd name="T16" fmla="*/ 1466 w 1467"/>
              <a:gd name="T17" fmla="*/ 734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7">
                <a:moveTo>
                  <a:pt x="1466" y="734"/>
                </a:moveTo>
                <a:lnTo>
                  <a:pt x="1466" y="734"/>
                </a:lnTo>
                <a:cubicBezTo>
                  <a:pt x="1466" y="1139"/>
                  <a:pt x="1137" y="1466"/>
                  <a:pt x="733" y="1466"/>
                </a:cubicBezTo>
                <a:lnTo>
                  <a:pt x="733" y="1466"/>
                </a:lnTo>
                <a:cubicBezTo>
                  <a:pt x="328" y="1466"/>
                  <a:pt x="0" y="1139"/>
                  <a:pt x="0" y="734"/>
                </a:cubicBezTo>
                <a:lnTo>
                  <a:pt x="0" y="734"/>
                </a:lnTo>
                <a:cubicBezTo>
                  <a:pt x="0" y="328"/>
                  <a:pt x="328" y="0"/>
                  <a:pt x="733" y="0"/>
                </a:cubicBezTo>
                <a:lnTo>
                  <a:pt x="733" y="0"/>
                </a:lnTo>
                <a:cubicBezTo>
                  <a:pt x="1137" y="0"/>
                  <a:pt x="1466" y="328"/>
                  <a:pt x="1466" y="734"/>
                </a:cubicBezTo>
              </a:path>
            </a:pathLst>
          </a:custGeom>
          <a:solidFill>
            <a:schemeClr val="bg2"/>
          </a:solidFill>
          <a:ln w="889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46">
            <a:extLst>
              <a:ext uri="{FF2B5EF4-FFF2-40B4-BE49-F238E27FC236}">
                <a16:creationId xmlns:a16="http://schemas.microsoft.com/office/drawing/2014/main" id="{AD719302-3BD6-5141-AD0C-AFBF544A4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6557" y="3820243"/>
            <a:ext cx="2433022" cy="2433016"/>
          </a:xfrm>
          <a:custGeom>
            <a:avLst/>
            <a:gdLst>
              <a:gd name="T0" fmla="*/ 1467 w 1468"/>
              <a:gd name="T1" fmla="*/ 734 h 1467"/>
              <a:gd name="T2" fmla="*/ 1467 w 1468"/>
              <a:gd name="T3" fmla="*/ 734 h 1467"/>
              <a:gd name="T4" fmla="*/ 734 w 1468"/>
              <a:gd name="T5" fmla="*/ 1466 h 1467"/>
              <a:gd name="T6" fmla="*/ 734 w 1468"/>
              <a:gd name="T7" fmla="*/ 1466 h 1467"/>
              <a:gd name="T8" fmla="*/ 0 w 1468"/>
              <a:gd name="T9" fmla="*/ 734 h 1467"/>
              <a:gd name="T10" fmla="*/ 0 w 1468"/>
              <a:gd name="T11" fmla="*/ 734 h 1467"/>
              <a:gd name="T12" fmla="*/ 734 w 1468"/>
              <a:gd name="T13" fmla="*/ 0 h 1467"/>
              <a:gd name="T14" fmla="*/ 734 w 1468"/>
              <a:gd name="T15" fmla="*/ 0 h 1467"/>
              <a:gd name="T16" fmla="*/ 1467 w 1468"/>
              <a:gd name="T17" fmla="*/ 734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8" h="1467">
                <a:moveTo>
                  <a:pt x="1467" y="734"/>
                </a:moveTo>
                <a:lnTo>
                  <a:pt x="1467" y="734"/>
                </a:lnTo>
                <a:cubicBezTo>
                  <a:pt x="1467" y="1139"/>
                  <a:pt x="1139" y="1466"/>
                  <a:pt x="734" y="1466"/>
                </a:cubicBezTo>
                <a:lnTo>
                  <a:pt x="734" y="1466"/>
                </a:lnTo>
                <a:cubicBezTo>
                  <a:pt x="329" y="1466"/>
                  <a:pt x="0" y="1139"/>
                  <a:pt x="0" y="734"/>
                </a:cubicBezTo>
                <a:lnTo>
                  <a:pt x="0" y="734"/>
                </a:lnTo>
                <a:cubicBezTo>
                  <a:pt x="0" y="328"/>
                  <a:pt x="329" y="0"/>
                  <a:pt x="734" y="0"/>
                </a:cubicBezTo>
                <a:lnTo>
                  <a:pt x="734" y="0"/>
                </a:lnTo>
                <a:cubicBezTo>
                  <a:pt x="1139" y="0"/>
                  <a:pt x="1467" y="328"/>
                  <a:pt x="1467" y="734"/>
                </a:cubicBezTo>
              </a:path>
            </a:pathLst>
          </a:custGeom>
          <a:solidFill>
            <a:schemeClr val="bg2"/>
          </a:solidFill>
          <a:ln w="889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46">
            <a:extLst>
              <a:ext uri="{FF2B5EF4-FFF2-40B4-BE49-F238E27FC236}">
                <a16:creationId xmlns:a16="http://schemas.microsoft.com/office/drawing/2014/main" id="{9976A27C-0726-5649-8A42-F208264D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6770" y="3820243"/>
            <a:ext cx="2433022" cy="2433016"/>
          </a:xfrm>
          <a:custGeom>
            <a:avLst/>
            <a:gdLst>
              <a:gd name="T0" fmla="*/ 1467 w 1468"/>
              <a:gd name="T1" fmla="*/ 734 h 1467"/>
              <a:gd name="T2" fmla="*/ 1467 w 1468"/>
              <a:gd name="T3" fmla="*/ 734 h 1467"/>
              <a:gd name="T4" fmla="*/ 734 w 1468"/>
              <a:gd name="T5" fmla="*/ 1466 h 1467"/>
              <a:gd name="T6" fmla="*/ 734 w 1468"/>
              <a:gd name="T7" fmla="*/ 1466 h 1467"/>
              <a:gd name="T8" fmla="*/ 0 w 1468"/>
              <a:gd name="T9" fmla="*/ 734 h 1467"/>
              <a:gd name="T10" fmla="*/ 0 w 1468"/>
              <a:gd name="T11" fmla="*/ 734 h 1467"/>
              <a:gd name="T12" fmla="*/ 734 w 1468"/>
              <a:gd name="T13" fmla="*/ 0 h 1467"/>
              <a:gd name="T14" fmla="*/ 734 w 1468"/>
              <a:gd name="T15" fmla="*/ 0 h 1467"/>
              <a:gd name="T16" fmla="*/ 1467 w 1468"/>
              <a:gd name="T17" fmla="*/ 734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8" h="1467">
                <a:moveTo>
                  <a:pt x="1467" y="734"/>
                </a:moveTo>
                <a:lnTo>
                  <a:pt x="1467" y="734"/>
                </a:lnTo>
                <a:cubicBezTo>
                  <a:pt x="1467" y="1139"/>
                  <a:pt x="1139" y="1466"/>
                  <a:pt x="734" y="1466"/>
                </a:cubicBezTo>
                <a:lnTo>
                  <a:pt x="734" y="1466"/>
                </a:lnTo>
                <a:cubicBezTo>
                  <a:pt x="329" y="1466"/>
                  <a:pt x="0" y="1139"/>
                  <a:pt x="0" y="734"/>
                </a:cubicBezTo>
                <a:lnTo>
                  <a:pt x="0" y="734"/>
                </a:lnTo>
                <a:cubicBezTo>
                  <a:pt x="0" y="328"/>
                  <a:pt x="329" y="0"/>
                  <a:pt x="734" y="0"/>
                </a:cubicBezTo>
                <a:lnTo>
                  <a:pt x="734" y="0"/>
                </a:lnTo>
                <a:cubicBezTo>
                  <a:pt x="1139" y="0"/>
                  <a:pt x="1467" y="328"/>
                  <a:pt x="1467" y="734"/>
                </a:cubicBezTo>
              </a:path>
            </a:pathLst>
          </a:custGeom>
          <a:solidFill>
            <a:schemeClr val="bg2"/>
          </a:solidFill>
          <a:ln w="889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258C5A-288C-9A45-8B6E-53D88B16F505}"/>
              </a:ext>
            </a:extLst>
          </p:cNvPr>
          <p:cNvGrpSpPr/>
          <p:nvPr/>
        </p:nvGrpSpPr>
        <p:grpSpPr>
          <a:xfrm>
            <a:off x="2257662" y="10070005"/>
            <a:ext cx="4295538" cy="2328455"/>
            <a:chOff x="5897682" y="5276893"/>
            <a:chExt cx="4295538" cy="2328455"/>
          </a:xfrm>
        </p:grpSpPr>
        <p:sp>
          <p:nvSpPr>
            <p:cNvPr id="31" name="CuadroTexto 4">
              <a:extLst>
                <a:ext uri="{FF2B5EF4-FFF2-40B4-BE49-F238E27FC236}">
                  <a16:creationId xmlns:a16="http://schemas.microsoft.com/office/drawing/2014/main" id="{44857162-029D-5C44-8169-FA11E5BD527C}"/>
                </a:ext>
              </a:extLst>
            </p:cNvPr>
            <p:cNvSpPr txBox="1"/>
            <p:nvPr/>
          </p:nvSpPr>
          <p:spPr>
            <a:xfrm>
              <a:off x="5897682" y="5990675"/>
              <a:ext cx="42955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2" name="CuadroTexto 4">
              <a:extLst>
                <a:ext uri="{FF2B5EF4-FFF2-40B4-BE49-F238E27FC236}">
                  <a16:creationId xmlns:a16="http://schemas.microsoft.com/office/drawing/2014/main" id="{CD8AA538-A378-CB4F-AF24-D8B73554B031}"/>
                </a:ext>
              </a:extLst>
            </p:cNvPr>
            <p:cNvSpPr txBox="1"/>
            <p:nvPr/>
          </p:nvSpPr>
          <p:spPr>
            <a:xfrm>
              <a:off x="6170090" y="5276893"/>
              <a:ext cx="3750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645A50-1080-F44A-AA9D-A0B782D260F4}"/>
              </a:ext>
            </a:extLst>
          </p:cNvPr>
          <p:cNvGrpSpPr/>
          <p:nvPr/>
        </p:nvGrpSpPr>
        <p:grpSpPr>
          <a:xfrm>
            <a:off x="7445512" y="10070005"/>
            <a:ext cx="4295538" cy="2328455"/>
            <a:chOff x="5897682" y="5276893"/>
            <a:chExt cx="4295538" cy="2328455"/>
          </a:xfrm>
        </p:grpSpPr>
        <p:sp>
          <p:nvSpPr>
            <p:cNvPr id="35" name="CuadroTexto 4">
              <a:extLst>
                <a:ext uri="{FF2B5EF4-FFF2-40B4-BE49-F238E27FC236}">
                  <a16:creationId xmlns:a16="http://schemas.microsoft.com/office/drawing/2014/main" id="{10607780-4E73-3B4B-881C-2BD21FB0A4FA}"/>
                </a:ext>
              </a:extLst>
            </p:cNvPr>
            <p:cNvSpPr txBox="1"/>
            <p:nvPr/>
          </p:nvSpPr>
          <p:spPr>
            <a:xfrm>
              <a:off x="5897682" y="5990675"/>
              <a:ext cx="42955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6" name="CuadroTexto 4">
              <a:extLst>
                <a:ext uri="{FF2B5EF4-FFF2-40B4-BE49-F238E27FC236}">
                  <a16:creationId xmlns:a16="http://schemas.microsoft.com/office/drawing/2014/main" id="{27E2F79A-7391-DE43-83CE-F80F202034FC}"/>
                </a:ext>
              </a:extLst>
            </p:cNvPr>
            <p:cNvSpPr txBox="1"/>
            <p:nvPr/>
          </p:nvSpPr>
          <p:spPr>
            <a:xfrm>
              <a:off x="6170090" y="5276893"/>
              <a:ext cx="3750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257ACC-9DF6-2343-9106-769F5BA56783}"/>
              </a:ext>
            </a:extLst>
          </p:cNvPr>
          <p:cNvGrpSpPr/>
          <p:nvPr/>
        </p:nvGrpSpPr>
        <p:grpSpPr>
          <a:xfrm>
            <a:off x="12633362" y="10070005"/>
            <a:ext cx="4295538" cy="2328455"/>
            <a:chOff x="5897682" y="5276893"/>
            <a:chExt cx="4295538" cy="2328455"/>
          </a:xfrm>
        </p:grpSpPr>
        <p:sp>
          <p:nvSpPr>
            <p:cNvPr id="38" name="CuadroTexto 4">
              <a:extLst>
                <a:ext uri="{FF2B5EF4-FFF2-40B4-BE49-F238E27FC236}">
                  <a16:creationId xmlns:a16="http://schemas.microsoft.com/office/drawing/2014/main" id="{2CA8E1E0-E6B5-B541-8033-2361B7C31D92}"/>
                </a:ext>
              </a:extLst>
            </p:cNvPr>
            <p:cNvSpPr txBox="1"/>
            <p:nvPr/>
          </p:nvSpPr>
          <p:spPr>
            <a:xfrm>
              <a:off x="5897682" y="5990675"/>
              <a:ext cx="42955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9" name="CuadroTexto 4">
              <a:extLst>
                <a:ext uri="{FF2B5EF4-FFF2-40B4-BE49-F238E27FC236}">
                  <a16:creationId xmlns:a16="http://schemas.microsoft.com/office/drawing/2014/main" id="{53FB2A3B-325E-A247-A853-44F495612D38}"/>
                </a:ext>
              </a:extLst>
            </p:cNvPr>
            <p:cNvSpPr txBox="1"/>
            <p:nvPr/>
          </p:nvSpPr>
          <p:spPr>
            <a:xfrm>
              <a:off x="6170090" y="5276893"/>
              <a:ext cx="3750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7EDFDD-215B-BB4D-937D-EEEB4867E611}"/>
              </a:ext>
            </a:extLst>
          </p:cNvPr>
          <p:cNvGrpSpPr/>
          <p:nvPr/>
        </p:nvGrpSpPr>
        <p:grpSpPr>
          <a:xfrm>
            <a:off x="17824450" y="10070005"/>
            <a:ext cx="4295538" cy="2328455"/>
            <a:chOff x="5897682" y="5276893"/>
            <a:chExt cx="4295538" cy="2328455"/>
          </a:xfrm>
        </p:grpSpPr>
        <p:sp>
          <p:nvSpPr>
            <p:cNvPr id="41" name="CuadroTexto 4">
              <a:extLst>
                <a:ext uri="{FF2B5EF4-FFF2-40B4-BE49-F238E27FC236}">
                  <a16:creationId xmlns:a16="http://schemas.microsoft.com/office/drawing/2014/main" id="{48437C67-C497-9D40-B02B-71F0497A42B5}"/>
                </a:ext>
              </a:extLst>
            </p:cNvPr>
            <p:cNvSpPr txBox="1"/>
            <p:nvPr/>
          </p:nvSpPr>
          <p:spPr>
            <a:xfrm>
              <a:off x="5897682" y="5990675"/>
              <a:ext cx="42955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45" name="CuadroTexto 4">
              <a:extLst>
                <a:ext uri="{FF2B5EF4-FFF2-40B4-BE49-F238E27FC236}">
                  <a16:creationId xmlns:a16="http://schemas.microsoft.com/office/drawing/2014/main" id="{F4A6E549-E1B0-2F44-AE7F-D8A8A7738202}"/>
                </a:ext>
              </a:extLst>
            </p:cNvPr>
            <p:cNvSpPr txBox="1"/>
            <p:nvPr/>
          </p:nvSpPr>
          <p:spPr>
            <a:xfrm>
              <a:off x="6170090" y="5276893"/>
              <a:ext cx="3750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DD546-EE0D-7E45-ABEA-F137DA88D178}"/>
              </a:ext>
            </a:extLst>
          </p:cNvPr>
          <p:cNvGrpSpPr/>
          <p:nvPr/>
        </p:nvGrpSpPr>
        <p:grpSpPr>
          <a:xfrm>
            <a:off x="9145093" y="4389866"/>
            <a:ext cx="951712" cy="1148038"/>
            <a:chOff x="3456359" y="5293440"/>
            <a:chExt cx="308881" cy="372600"/>
          </a:xfrm>
          <a:solidFill>
            <a:schemeClr val="tx2"/>
          </a:solidFill>
        </p:grpSpPr>
        <p:sp>
          <p:nvSpPr>
            <p:cNvPr id="47" name="Freeform: Shape 197">
              <a:extLst>
                <a:ext uri="{FF2B5EF4-FFF2-40B4-BE49-F238E27FC236}">
                  <a16:creationId xmlns:a16="http://schemas.microsoft.com/office/drawing/2014/main" id="{1658CF2B-2ED3-B04E-BD82-DD92D2A62EF8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198">
              <a:extLst>
                <a:ext uri="{FF2B5EF4-FFF2-40B4-BE49-F238E27FC236}">
                  <a16:creationId xmlns:a16="http://schemas.microsoft.com/office/drawing/2014/main" id="{F86144F8-F7A9-6440-99B2-95AC1D6F4FD4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199">
              <a:extLst>
                <a:ext uri="{FF2B5EF4-FFF2-40B4-BE49-F238E27FC236}">
                  <a16:creationId xmlns:a16="http://schemas.microsoft.com/office/drawing/2014/main" id="{4538B254-9B2C-9C4D-B131-11B19104C1BE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B93098-E52A-BA4C-85A6-5F17957B5762}"/>
              </a:ext>
            </a:extLst>
          </p:cNvPr>
          <p:cNvGrpSpPr/>
          <p:nvPr/>
        </p:nvGrpSpPr>
        <p:grpSpPr>
          <a:xfrm>
            <a:off x="14296064" y="4376130"/>
            <a:ext cx="862974" cy="1200172"/>
            <a:chOff x="4772880" y="5285160"/>
            <a:chExt cx="280080" cy="389520"/>
          </a:xfrm>
          <a:solidFill>
            <a:schemeClr val="tx2"/>
          </a:solidFill>
        </p:grpSpPr>
        <p:sp>
          <p:nvSpPr>
            <p:cNvPr id="51" name="Freeform: Shape 201">
              <a:extLst>
                <a:ext uri="{FF2B5EF4-FFF2-40B4-BE49-F238E27FC236}">
                  <a16:creationId xmlns:a16="http://schemas.microsoft.com/office/drawing/2014/main" id="{873C3E75-9FB7-6A45-937D-7D7603F23731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: Shape 202">
              <a:extLst>
                <a:ext uri="{FF2B5EF4-FFF2-40B4-BE49-F238E27FC236}">
                  <a16:creationId xmlns:a16="http://schemas.microsoft.com/office/drawing/2014/main" id="{932B6D8D-223E-B749-9B0E-3F6F71F952DE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: Shape 203">
              <a:extLst>
                <a:ext uri="{FF2B5EF4-FFF2-40B4-BE49-F238E27FC236}">
                  <a16:creationId xmlns:a16="http://schemas.microsoft.com/office/drawing/2014/main" id="{284929E5-A465-AD44-812A-69F172A99166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6EB6A4-777B-704D-8279-A66E473512AA}"/>
              </a:ext>
            </a:extLst>
          </p:cNvPr>
          <p:cNvGrpSpPr/>
          <p:nvPr/>
        </p:nvGrpSpPr>
        <p:grpSpPr>
          <a:xfrm>
            <a:off x="3845613" y="4404267"/>
            <a:ext cx="994970" cy="1192406"/>
            <a:chOff x="1529280" y="5248800"/>
            <a:chExt cx="322920" cy="387000"/>
          </a:xfrm>
          <a:solidFill>
            <a:schemeClr val="tx2"/>
          </a:solidFill>
        </p:grpSpPr>
        <p:sp>
          <p:nvSpPr>
            <p:cNvPr id="55" name="Freeform: Shape 205">
              <a:extLst>
                <a:ext uri="{FF2B5EF4-FFF2-40B4-BE49-F238E27FC236}">
                  <a16:creationId xmlns:a16="http://schemas.microsoft.com/office/drawing/2014/main" id="{78935FA2-9B12-9745-8547-B97D0D492C4D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206">
              <a:extLst>
                <a:ext uri="{FF2B5EF4-FFF2-40B4-BE49-F238E27FC236}">
                  <a16:creationId xmlns:a16="http://schemas.microsoft.com/office/drawing/2014/main" id="{D1B5C205-DB80-3346-90FE-96B945CDEDCC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207">
              <a:extLst>
                <a:ext uri="{FF2B5EF4-FFF2-40B4-BE49-F238E27FC236}">
                  <a16:creationId xmlns:a16="http://schemas.microsoft.com/office/drawing/2014/main" id="{C9987ED1-4919-4743-A5D0-BE2AD6FBCD25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208">
              <a:extLst>
                <a:ext uri="{FF2B5EF4-FFF2-40B4-BE49-F238E27FC236}">
                  <a16:creationId xmlns:a16="http://schemas.microsoft.com/office/drawing/2014/main" id="{6D0C92BD-76D3-6F4E-B529-40EECF1F2A0D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209">
              <a:extLst>
                <a:ext uri="{FF2B5EF4-FFF2-40B4-BE49-F238E27FC236}">
                  <a16:creationId xmlns:a16="http://schemas.microsoft.com/office/drawing/2014/main" id="{1D9419A3-8735-5C46-B310-2F8192824888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210">
              <a:extLst>
                <a:ext uri="{FF2B5EF4-FFF2-40B4-BE49-F238E27FC236}">
                  <a16:creationId xmlns:a16="http://schemas.microsoft.com/office/drawing/2014/main" id="{EB01CC79-8B60-4446-AB6D-970BCF6C8FA6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B541835-EE28-B147-870D-A131806C57F5}"/>
              </a:ext>
            </a:extLst>
          </p:cNvPr>
          <p:cNvGrpSpPr/>
          <p:nvPr/>
        </p:nvGrpSpPr>
        <p:grpSpPr>
          <a:xfrm>
            <a:off x="19511472" y="4433983"/>
            <a:ext cx="869626" cy="966128"/>
            <a:chOff x="6115679" y="4664160"/>
            <a:chExt cx="282240" cy="313560"/>
          </a:xfrm>
          <a:solidFill>
            <a:schemeClr val="tx2"/>
          </a:solidFill>
        </p:grpSpPr>
        <p:sp>
          <p:nvSpPr>
            <p:cNvPr id="62" name="Freeform: Shape 214">
              <a:extLst>
                <a:ext uri="{FF2B5EF4-FFF2-40B4-BE49-F238E27FC236}">
                  <a16:creationId xmlns:a16="http://schemas.microsoft.com/office/drawing/2014/main" id="{B90C9BD7-4B81-FB47-9529-F105C6342EE4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215">
              <a:extLst>
                <a:ext uri="{FF2B5EF4-FFF2-40B4-BE49-F238E27FC236}">
                  <a16:creationId xmlns:a16="http://schemas.microsoft.com/office/drawing/2014/main" id="{0FE61E56-C5DA-2C49-8B58-0881B1CB99FC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216">
              <a:extLst>
                <a:ext uri="{FF2B5EF4-FFF2-40B4-BE49-F238E27FC236}">
                  <a16:creationId xmlns:a16="http://schemas.microsoft.com/office/drawing/2014/main" id="{D6F1075C-94ED-AB48-A143-27413FC771EF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217">
              <a:extLst>
                <a:ext uri="{FF2B5EF4-FFF2-40B4-BE49-F238E27FC236}">
                  <a16:creationId xmlns:a16="http://schemas.microsoft.com/office/drawing/2014/main" id="{7D5DB995-791D-6344-B412-AD54B9B49E32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218">
              <a:extLst>
                <a:ext uri="{FF2B5EF4-FFF2-40B4-BE49-F238E27FC236}">
                  <a16:creationId xmlns:a16="http://schemas.microsoft.com/office/drawing/2014/main" id="{72D54AF0-190B-674A-9B8C-58DBBAB3233C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7" name="CuadroTexto 284">
            <a:extLst>
              <a:ext uri="{FF2B5EF4-FFF2-40B4-BE49-F238E27FC236}">
                <a16:creationId xmlns:a16="http://schemas.microsoft.com/office/drawing/2014/main" id="{FE4C4A06-62D2-7B4D-B0F1-0466EBB6E770}"/>
              </a:ext>
            </a:extLst>
          </p:cNvPr>
          <p:cNvSpPr txBox="1"/>
          <p:nvPr/>
        </p:nvSpPr>
        <p:spPr>
          <a:xfrm>
            <a:off x="3751968" y="6903566"/>
            <a:ext cx="1389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</a:rPr>
              <a:t>A</a:t>
            </a:r>
          </a:p>
        </p:txBody>
      </p:sp>
      <p:sp>
        <p:nvSpPr>
          <p:cNvPr id="68" name="CuadroTexto 284">
            <a:extLst>
              <a:ext uri="{FF2B5EF4-FFF2-40B4-BE49-F238E27FC236}">
                <a16:creationId xmlns:a16="http://schemas.microsoft.com/office/drawing/2014/main" id="{D5CDE116-CA7B-F94D-8049-B5AE2D4C904A}"/>
              </a:ext>
            </a:extLst>
          </p:cNvPr>
          <p:cNvSpPr txBox="1"/>
          <p:nvPr/>
        </p:nvSpPr>
        <p:spPr>
          <a:xfrm>
            <a:off x="8940490" y="6903566"/>
            <a:ext cx="1389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</a:rPr>
              <a:t>B</a:t>
            </a:r>
          </a:p>
        </p:txBody>
      </p:sp>
      <p:sp>
        <p:nvSpPr>
          <p:cNvPr id="69" name="CuadroTexto 284">
            <a:extLst>
              <a:ext uri="{FF2B5EF4-FFF2-40B4-BE49-F238E27FC236}">
                <a16:creationId xmlns:a16="http://schemas.microsoft.com/office/drawing/2014/main" id="{72A0F756-A1D7-9543-ACF2-416250D83C92}"/>
              </a:ext>
            </a:extLst>
          </p:cNvPr>
          <p:cNvSpPr txBox="1"/>
          <p:nvPr/>
        </p:nvSpPr>
        <p:spPr>
          <a:xfrm>
            <a:off x="14100426" y="6903566"/>
            <a:ext cx="1389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</a:rPr>
              <a:t>C</a:t>
            </a:r>
          </a:p>
        </p:txBody>
      </p:sp>
      <p:sp>
        <p:nvSpPr>
          <p:cNvPr id="70" name="CuadroTexto 284">
            <a:extLst>
              <a:ext uri="{FF2B5EF4-FFF2-40B4-BE49-F238E27FC236}">
                <a16:creationId xmlns:a16="http://schemas.microsoft.com/office/drawing/2014/main" id="{6FC248F0-05B5-564A-A9EA-9E2C075A72FA}"/>
              </a:ext>
            </a:extLst>
          </p:cNvPr>
          <p:cNvSpPr txBox="1"/>
          <p:nvPr/>
        </p:nvSpPr>
        <p:spPr>
          <a:xfrm>
            <a:off x="19277465" y="6903566"/>
            <a:ext cx="1389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</a:rPr>
              <a:t>D</a:t>
            </a:r>
          </a:p>
        </p:txBody>
      </p:sp>
      <p:grpSp>
        <p:nvGrpSpPr>
          <p:cNvPr id="71" name="Grupo 349">
            <a:extLst>
              <a:ext uri="{FF2B5EF4-FFF2-40B4-BE49-F238E27FC236}">
                <a16:creationId xmlns:a16="http://schemas.microsoft.com/office/drawing/2014/main" id="{649A5D1B-14FD-3642-A77F-3C85E66EDE5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2" name="CuadroTexto 350">
              <a:extLst>
                <a:ext uri="{FF2B5EF4-FFF2-40B4-BE49-F238E27FC236}">
                  <a16:creationId xmlns:a16="http://schemas.microsoft.com/office/drawing/2014/main" id="{3E9EC485-4CA3-204E-9B46-1600792BFCDD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73" name="CuadroTexto 351">
              <a:extLst>
                <a:ext uri="{FF2B5EF4-FFF2-40B4-BE49-F238E27FC236}">
                  <a16:creationId xmlns:a16="http://schemas.microsoft.com/office/drawing/2014/main" id="{D9C46765-A276-C944-AE20-FDAEDFC64A7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45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019E30-0CE3-5E40-8D78-D27987C4A796}"/>
              </a:ext>
            </a:extLst>
          </p:cNvPr>
          <p:cNvGrpSpPr/>
          <p:nvPr/>
        </p:nvGrpSpPr>
        <p:grpSpPr>
          <a:xfrm>
            <a:off x="2488561" y="4412106"/>
            <a:ext cx="9171654" cy="7289770"/>
            <a:chOff x="13105751" y="4412106"/>
            <a:chExt cx="9171654" cy="728977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5E85D5-E25C-3144-9DA3-C7F8038A0A0E}"/>
                </a:ext>
              </a:extLst>
            </p:cNvPr>
            <p:cNvGrpSpPr/>
            <p:nvPr/>
          </p:nvGrpSpPr>
          <p:grpSpPr>
            <a:xfrm>
              <a:off x="13105751" y="4605043"/>
              <a:ext cx="1026384" cy="1026382"/>
              <a:chOff x="3448797" y="11366070"/>
              <a:chExt cx="1026384" cy="1026382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6B64FC8-B239-184B-9721-160D6D098F41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D6637B-0A91-7947-BCA2-604F08A68628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1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A3B77DD-C6D5-6444-BC85-3106254CB8A8}"/>
                </a:ext>
              </a:extLst>
            </p:cNvPr>
            <p:cNvSpPr txBox="1"/>
            <p:nvPr/>
          </p:nvSpPr>
          <p:spPr>
            <a:xfrm>
              <a:off x="14557644" y="4412106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61C79B5-551D-6143-BF88-645C8106DC78}"/>
                </a:ext>
              </a:extLst>
            </p:cNvPr>
            <p:cNvGrpSpPr/>
            <p:nvPr/>
          </p:nvGrpSpPr>
          <p:grpSpPr>
            <a:xfrm>
              <a:off x="13105751" y="6622638"/>
              <a:ext cx="1026384" cy="1026382"/>
              <a:chOff x="3448797" y="11366070"/>
              <a:chExt cx="1026384" cy="10263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C566D9-C722-E341-9809-B1AC7E9B54D2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F6D0DA5-B0EC-AD40-A1E7-8AABBDF3468E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2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1DF3D7-6715-024C-9163-5BC33129253B}"/>
                </a:ext>
              </a:extLst>
            </p:cNvPr>
            <p:cNvSpPr txBox="1"/>
            <p:nvPr/>
          </p:nvSpPr>
          <p:spPr>
            <a:xfrm>
              <a:off x="14557644" y="642970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FF8F7FF-6DEA-A546-BCFD-DF4E075211CB}"/>
                </a:ext>
              </a:extLst>
            </p:cNvPr>
            <p:cNvGrpSpPr/>
            <p:nvPr/>
          </p:nvGrpSpPr>
          <p:grpSpPr>
            <a:xfrm>
              <a:off x="13105751" y="8648143"/>
              <a:ext cx="1026384" cy="1026382"/>
              <a:chOff x="3448797" y="11366070"/>
              <a:chExt cx="1026384" cy="102638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73C83EE-F2A2-3A4F-8050-DB880EA4211E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30DB683-9C4A-8A40-8B2A-AB828D1FC483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3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72A6AB4-4BEA-A045-8408-E4A572D2EA42}"/>
                </a:ext>
              </a:extLst>
            </p:cNvPr>
            <p:cNvSpPr txBox="1"/>
            <p:nvPr/>
          </p:nvSpPr>
          <p:spPr>
            <a:xfrm>
              <a:off x="14557644" y="8455206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2F2B8E6-2A84-8646-86F6-231E6FA9509D}"/>
                </a:ext>
              </a:extLst>
            </p:cNvPr>
            <p:cNvGrpSpPr/>
            <p:nvPr/>
          </p:nvGrpSpPr>
          <p:grpSpPr>
            <a:xfrm>
              <a:off x="13105751" y="10675494"/>
              <a:ext cx="1026384" cy="1026382"/>
              <a:chOff x="3448797" y="11366070"/>
              <a:chExt cx="1026384" cy="1026382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CD7E29E-C822-C340-8D98-BEF83049BA9B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AFE7BF0-5EDB-7948-B4C4-C6CE7B795F76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4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BF9F68-7B0E-2447-83EC-4FD21AD0F561}"/>
                </a:ext>
              </a:extLst>
            </p:cNvPr>
            <p:cNvSpPr txBox="1"/>
            <p:nvPr/>
          </p:nvSpPr>
          <p:spPr>
            <a:xfrm>
              <a:off x="14557644" y="10482557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D581A7-A222-4B42-9A9F-DBDEA00E0185}"/>
                </a:ext>
              </a:extLst>
            </p:cNvPr>
            <p:cNvCxnSpPr>
              <a:cxnSpLocks/>
            </p:cNvCxnSpPr>
            <p:nvPr/>
          </p:nvCxnSpPr>
          <p:spPr>
            <a:xfrm>
              <a:off x="13105751" y="5613840"/>
              <a:ext cx="91716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38E1C33-50C3-1840-A4D0-4C3396CB5ACF}"/>
                </a:ext>
              </a:extLst>
            </p:cNvPr>
            <p:cNvCxnSpPr>
              <a:cxnSpLocks/>
            </p:cNvCxnSpPr>
            <p:nvPr/>
          </p:nvCxnSpPr>
          <p:spPr>
            <a:xfrm>
              <a:off x="13105751" y="7639346"/>
              <a:ext cx="917165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B29B61-8937-394C-A181-2BA68F1E17FA}"/>
                </a:ext>
              </a:extLst>
            </p:cNvPr>
            <p:cNvCxnSpPr>
              <a:cxnSpLocks/>
            </p:cNvCxnSpPr>
            <p:nvPr/>
          </p:nvCxnSpPr>
          <p:spPr>
            <a:xfrm>
              <a:off x="13105751" y="9666698"/>
              <a:ext cx="9171654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5CBE76A-4B53-D740-B97E-E2B3F776FFE1}"/>
                </a:ext>
              </a:extLst>
            </p:cNvPr>
            <p:cNvCxnSpPr>
              <a:cxnSpLocks/>
            </p:cNvCxnSpPr>
            <p:nvPr/>
          </p:nvCxnSpPr>
          <p:spPr>
            <a:xfrm>
              <a:off x="13105751" y="11676018"/>
              <a:ext cx="9171654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D45B481-FE52-1147-80D0-26E0803D5117}"/>
              </a:ext>
            </a:extLst>
          </p:cNvPr>
          <p:cNvGrpSpPr/>
          <p:nvPr/>
        </p:nvGrpSpPr>
        <p:grpSpPr>
          <a:xfrm>
            <a:off x="13968246" y="4768435"/>
            <a:ext cx="5581636" cy="5360334"/>
            <a:chOff x="5554663" y="1819275"/>
            <a:chExt cx="360363" cy="346075"/>
          </a:xfrm>
          <a:solidFill>
            <a:schemeClr val="accent1"/>
          </a:solidFill>
        </p:grpSpPr>
        <p:sp>
          <p:nvSpPr>
            <p:cNvPr id="81" name="Freeform 65">
              <a:extLst>
                <a:ext uri="{FF2B5EF4-FFF2-40B4-BE49-F238E27FC236}">
                  <a16:creationId xmlns:a16="http://schemas.microsoft.com/office/drawing/2014/main" id="{2A11FA6A-942C-F04C-8511-472684E60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1833563"/>
              <a:ext cx="82550" cy="82550"/>
            </a:xfrm>
            <a:custGeom>
              <a:avLst/>
              <a:gdLst>
                <a:gd name="T0" fmla="*/ 19 w 22"/>
                <a:gd name="T1" fmla="*/ 21 h 22"/>
                <a:gd name="T2" fmla="*/ 20 w 22"/>
                <a:gd name="T3" fmla="*/ 22 h 22"/>
                <a:gd name="T4" fmla="*/ 22 w 22"/>
                <a:gd name="T5" fmla="*/ 20 h 22"/>
                <a:gd name="T6" fmla="*/ 22 w 22"/>
                <a:gd name="T7" fmla="*/ 2 h 22"/>
                <a:gd name="T8" fmla="*/ 20 w 22"/>
                <a:gd name="T9" fmla="*/ 0 h 22"/>
                <a:gd name="T10" fmla="*/ 2 w 22"/>
                <a:gd name="T11" fmla="*/ 0 h 22"/>
                <a:gd name="T12" fmla="*/ 0 w 22"/>
                <a:gd name="T13" fmla="*/ 1 h 22"/>
                <a:gd name="T14" fmla="*/ 1 w 22"/>
                <a:gd name="T15" fmla="*/ 3 h 22"/>
                <a:gd name="T16" fmla="*/ 19 w 22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19" y="21"/>
                  </a:move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66">
              <a:extLst>
                <a:ext uri="{FF2B5EF4-FFF2-40B4-BE49-F238E27FC236}">
                  <a16:creationId xmlns:a16="http://schemas.microsoft.com/office/drawing/2014/main" id="{B2704F2C-847E-2341-9CF7-6D50B9F2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1860550"/>
              <a:ext cx="269875" cy="304800"/>
            </a:xfrm>
            <a:custGeom>
              <a:avLst/>
              <a:gdLst>
                <a:gd name="T0" fmla="*/ 0 w 170"/>
                <a:gd name="T1" fmla="*/ 85 h 192"/>
                <a:gd name="T2" fmla="*/ 0 w 170"/>
                <a:gd name="T3" fmla="*/ 192 h 192"/>
                <a:gd name="T4" fmla="*/ 66 w 170"/>
                <a:gd name="T5" fmla="*/ 192 h 192"/>
                <a:gd name="T6" fmla="*/ 66 w 170"/>
                <a:gd name="T7" fmla="*/ 125 h 192"/>
                <a:gd name="T8" fmla="*/ 104 w 170"/>
                <a:gd name="T9" fmla="*/ 125 h 192"/>
                <a:gd name="T10" fmla="*/ 104 w 170"/>
                <a:gd name="T11" fmla="*/ 192 h 192"/>
                <a:gd name="T12" fmla="*/ 170 w 170"/>
                <a:gd name="T13" fmla="*/ 192 h 192"/>
                <a:gd name="T14" fmla="*/ 170 w 170"/>
                <a:gd name="T15" fmla="*/ 85 h 192"/>
                <a:gd name="T16" fmla="*/ 85 w 170"/>
                <a:gd name="T17" fmla="*/ 0 h 192"/>
                <a:gd name="T18" fmla="*/ 0 w 170"/>
                <a:gd name="T19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2">
                  <a:moveTo>
                    <a:pt x="0" y="85"/>
                  </a:moveTo>
                  <a:lnTo>
                    <a:pt x="0" y="192"/>
                  </a:lnTo>
                  <a:lnTo>
                    <a:pt x="66" y="192"/>
                  </a:lnTo>
                  <a:lnTo>
                    <a:pt x="66" y="125"/>
                  </a:lnTo>
                  <a:lnTo>
                    <a:pt x="104" y="125"/>
                  </a:lnTo>
                  <a:lnTo>
                    <a:pt x="104" y="192"/>
                  </a:lnTo>
                  <a:lnTo>
                    <a:pt x="170" y="192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67">
              <a:extLst>
                <a:ext uri="{FF2B5EF4-FFF2-40B4-BE49-F238E27FC236}">
                  <a16:creationId xmlns:a16="http://schemas.microsoft.com/office/drawing/2014/main" id="{7FEDEB79-B021-DA42-AEA9-FB03BDC16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819275"/>
              <a:ext cx="360363" cy="187325"/>
            </a:xfrm>
            <a:custGeom>
              <a:avLst/>
              <a:gdLst>
                <a:gd name="T0" fmla="*/ 95 w 96"/>
                <a:gd name="T1" fmla="*/ 47 h 50"/>
                <a:gd name="T2" fmla="*/ 95 w 96"/>
                <a:gd name="T3" fmla="*/ 47 h 50"/>
                <a:gd name="T4" fmla="*/ 49 w 96"/>
                <a:gd name="T5" fmla="*/ 1 h 50"/>
                <a:gd name="T6" fmla="*/ 47 w 96"/>
                <a:gd name="T7" fmla="*/ 1 h 50"/>
                <a:gd name="T8" fmla="*/ 1 w 96"/>
                <a:gd name="T9" fmla="*/ 47 h 50"/>
                <a:gd name="T10" fmla="*/ 1 w 96"/>
                <a:gd name="T11" fmla="*/ 49 h 50"/>
                <a:gd name="T12" fmla="*/ 3 w 96"/>
                <a:gd name="T13" fmla="*/ 49 h 50"/>
                <a:gd name="T14" fmla="*/ 3 w 96"/>
                <a:gd name="T15" fmla="*/ 49 h 50"/>
                <a:gd name="T16" fmla="*/ 48 w 96"/>
                <a:gd name="T17" fmla="*/ 5 h 50"/>
                <a:gd name="T18" fmla="*/ 93 w 96"/>
                <a:gd name="T19" fmla="*/ 49 h 50"/>
                <a:gd name="T20" fmla="*/ 93 w 96"/>
                <a:gd name="T21" fmla="*/ 49 h 50"/>
                <a:gd name="T22" fmla="*/ 95 w 96"/>
                <a:gd name="T23" fmla="*/ 49 h 50"/>
                <a:gd name="T24" fmla="*/ 95 w 96"/>
                <a:gd name="T25" fmla="*/ 49 h 50"/>
                <a:gd name="T26" fmla="*/ 95 w 96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0"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7" y="0"/>
                    <a:pt x="47" y="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9"/>
                    <a:pt x="1" y="49"/>
                  </a:cubicBezTo>
                  <a:cubicBezTo>
                    <a:pt x="1" y="50"/>
                    <a:pt x="3" y="50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5" y="50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9"/>
                    <a:pt x="96" y="48"/>
                    <a:pt x="9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4" name="Freeform 3">
            <a:extLst>
              <a:ext uri="{FF2B5EF4-FFF2-40B4-BE49-F238E27FC236}">
                <a16:creationId xmlns:a16="http://schemas.microsoft.com/office/drawing/2014/main" id="{894D66CF-3382-7B48-8CC3-4AA35285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5875" y="9110183"/>
            <a:ext cx="11101775" cy="2250691"/>
          </a:xfrm>
          <a:custGeom>
            <a:avLst/>
            <a:gdLst>
              <a:gd name="T0" fmla="*/ 4641 w 10007"/>
              <a:gd name="T1" fmla="*/ 2026 h 2027"/>
              <a:gd name="T2" fmla="*/ 4641 w 10007"/>
              <a:gd name="T3" fmla="*/ 2026 h 2027"/>
              <a:gd name="T4" fmla="*/ 2573 w 10007"/>
              <a:gd name="T5" fmla="*/ 2026 h 2027"/>
              <a:gd name="T6" fmla="*/ 1702 w 10007"/>
              <a:gd name="T7" fmla="*/ 1876 h 2027"/>
              <a:gd name="T8" fmla="*/ 25 w 10007"/>
              <a:gd name="T9" fmla="*/ 456 h 2027"/>
              <a:gd name="T10" fmla="*/ 556 w 10007"/>
              <a:gd name="T11" fmla="*/ 132 h 2027"/>
              <a:gd name="T12" fmla="*/ 1145 w 10007"/>
              <a:gd name="T13" fmla="*/ 573 h 2027"/>
              <a:gd name="T14" fmla="*/ 2133 w 10007"/>
              <a:gd name="T15" fmla="*/ 855 h 2027"/>
              <a:gd name="T16" fmla="*/ 2789 w 10007"/>
              <a:gd name="T17" fmla="*/ 847 h 2027"/>
              <a:gd name="T18" fmla="*/ 2050 w 10007"/>
              <a:gd name="T19" fmla="*/ 465 h 2027"/>
              <a:gd name="T20" fmla="*/ 1934 w 10007"/>
              <a:gd name="T21" fmla="*/ 182 h 2027"/>
              <a:gd name="T22" fmla="*/ 2333 w 10007"/>
              <a:gd name="T23" fmla="*/ 8 h 2027"/>
              <a:gd name="T24" fmla="*/ 3229 w 10007"/>
              <a:gd name="T25" fmla="*/ 8 h 2027"/>
              <a:gd name="T26" fmla="*/ 3645 w 10007"/>
              <a:gd name="T27" fmla="*/ 83 h 2027"/>
              <a:gd name="T28" fmla="*/ 4641 w 10007"/>
              <a:gd name="T29" fmla="*/ 456 h 2027"/>
              <a:gd name="T30" fmla="*/ 10006 w 10007"/>
              <a:gd name="T31" fmla="*/ 456 h 2027"/>
              <a:gd name="T32" fmla="*/ 10006 w 10007"/>
              <a:gd name="T33" fmla="*/ 2026 h 2027"/>
              <a:gd name="T34" fmla="*/ 4641 w 10007"/>
              <a:gd name="T35" fmla="*/ 2026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07" h="2027">
                <a:moveTo>
                  <a:pt x="4641" y="2026"/>
                </a:moveTo>
                <a:lnTo>
                  <a:pt x="4641" y="2026"/>
                </a:lnTo>
                <a:cubicBezTo>
                  <a:pt x="2573" y="2026"/>
                  <a:pt x="2573" y="2026"/>
                  <a:pt x="2573" y="2026"/>
                </a:cubicBezTo>
                <a:cubicBezTo>
                  <a:pt x="2274" y="2026"/>
                  <a:pt x="1975" y="1976"/>
                  <a:pt x="1702" y="1876"/>
                </a:cubicBezTo>
                <a:cubicBezTo>
                  <a:pt x="1120" y="1677"/>
                  <a:pt x="240" y="1245"/>
                  <a:pt x="25" y="456"/>
                </a:cubicBezTo>
                <a:cubicBezTo>
                  <a:pt x="25" y="456"/>
                  <a:pt x="0" y="8"/>
                  <a:pt x="556" y="132"/>
                </a:cubicBezTo>
                <a:cubicBezTo>
                  <a:pt x="556" y="132"/>
                  <a:pt x="821" y="365"/>
                  <a:pt x="1145" y="573"/>
                </a:cubicBezTo>
                <a:cubicBezTo>
                  <a:pt x="1444" y="763"/>
                  <a:pt x="1785" y="855"/>
                  <a:pt x="2133" y="855"/>
                </a:cubicBezTo>
                <a:cubicBezTo>
                  <a:pt x="2789" y="847"/>
                  <a:pt x="2789" y="847"/>
                  <a:pt x="2789" y="847"/>
                </a:cubicBezTo>
                <a:cubicBezTo>
                  <a:pt x="2050" y="465"/>
                  <a:pt x="2050" y="465"/>
                  <a:pt x="2050" y="465"/>
                </a:cubicBezTo>
                <a:cubicBezTo>
                  <a:pt x="1951" y="415"/>
                  <a:pt x="1901" y="290"/>
                  <a:pt x="1934" y="182"/>
                </a:cubicBezTo>
                <a:cubicBezTo>
                  <a:pt x="1967" y="91"/>
                  <a:pt x="2075" y="0"/>
                  <a:pt x="2333" y="8"/>
                </a:cubicBezTo>
                <a:cubicBezTo>
                  <a:pt x="3229" y="8"/>
                  <a:pt x="3229" y="8"/>
                  <a:pt x="3229" y="8"/>
                </a:cubicBezTo>
                <a:cubicBezTo>
                  <a:pt x="3371" y="8"/>
                  <a:pt x="3512" y="33"/>
                  <a:pt x="3645" y="83"/>
                </a:cubicBezTo>
                <a:cubicBezTo>
                  <a:pt x="4641" y="456"/>
                  <a:pt x="4641" y="456"/>
                  <a:pt x="4641" y="456"/>
                </a:cubicBezTo>
                <a:cubicBezTo>
                  <a:pt x="10006" y="456"/>
                  <a:pt x="10006" y="456"/>
                  <a:pt x="10006" y="456"/>
                </a:cubicBezTo>
                <a:cubicBezTo>
                  <a:pt x="10006" y="2026"/>
                  <a:pt x="10006" y="2026"/>
                  <a:pt x="10006" y="2026"/>
                </a:cubicBezTo>
                <a:lnTo>
                  <a:pt x="4641" y="2026"/>
                </a:lnTo>
              </a:path>
            </a:pathLst>
          </a:custGeom>
          <a:solidFill>
            <a:srgbClr val="F9C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03020A7E-EA20-5C4A-A5DB-E15D22285A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50C04110-73FE-6647-934B-32C55A2B8917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5CD0341F-1FA3-BA45-AA1A-8B50DA089EF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48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CFBDDA6-1E81-7041-BF1C-4C10221A447C}"/>
              </a:ext>
            </a:extLst>
          </p:cNvPr>
          <p:cNvSpPr/>
          <p:nvPr/>
        </p:nvSpPr>
        <p:spPr>
          <a:xfrm>
            <a:off x="9516232" y="5214677"/>
            <a:ext cx="5353467" cy="5353467"/>
          </a:xfrm>
          <a:prstGeom prst="ellipse">
            <a:avLst/>
          </a:prstGeom>
          <a:noFill/>
          <a:ln w="6350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52A8D918-FC56-424B-B4F2-4E9C2743F6C8}"/>
              </a:ext>
            </a:extLst>
          </p:cNvPr>
          <p:cNvSpPr/>
          <p:nvPr/>
        </p:nvSpPr>
        <p:spPr>
          <a:xfrm>
            <a:off x="11034398" y="4566580"/>
            <a:ext cx="2317136" cy="181008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329A0-6CF2-8D40-A68D-6623176E9596}"/>
              </a:ext>
            </a:extLst>
          </p:cNvPr>
          <p:cNvSpPr/>
          <p:nvPr/>
        </p:nvSpPr>
        <p:spPr>
          <a:xfrm>
            <a:off x="11295624" y="4846534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62880798-8BCF-ED4C-A424-E3B2DDAB20A3}"/>
              </a:ext>
            </a:extLst>
          </p:cNvPr>
          <p:cNvSpPr/>
          <p:nvPr/>
        </p:nvSpPr>
        <p:spPr>
          <a:xfrm flipH="1">
            <a:off x="11034398" y="9406158"/>
            <a:ext cx="2317136" cy="181008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BFC80-62C1-B74D-88FC-1F4F70665DC7}"/>
              </a:ext>
            </a:extLst>
          </p:cNvPr>
          <p:cNvSpPr/>
          <p:nvPr/>
        </p:nvSpPr>
        <p:spPr>
          <a:xfrm flipH="1">
            <a:off x="11886839" y="9686112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3630981A-D81D-9143-83C4-2A8E45E4FDA9}"/>
              </a:ext>
            </a:extLst>
          </p:cNvPr>
          <p:cNvSpPr/>
          <p:nvPr/>
        </p:nvSpPr>
        <p:spPr>
          <a:xfrm rot="5400000">
            <a:off x="13481190" y="6986369"/>
            <a:ext cx="2317136" cy="18100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B588B-441B-1141-9BA5-E88E4D29484C}"/>
              </a:ext>
            </a:extLst>
          </p:cNvPr>
          <p:cNvSpPr/>
          <p:nvPr/>
        </p:nvSpPr>
        <p:spPr>
          <a:xfrm>
            <a:off x="14067254" y="7032603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6BB3ECFE-7EE5-E545-8BF8-E33C9A302D63}"/>
              </a:ext>
            </a:extLst>
          </p:cNvPr>
          <p:cNvSpPr/>
          <p:nvPr/>
        </p:nvSpPr>
        <p:spPr>
          <a:xfrm rot="16200000" flipV="1">
            <a:off x="8634970" y="6986369"/>
            <a:ext cx="2317136" cy="181008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AE44C-1794-A54C-AC12-6B9A2F7885E9}"/>
              </a:ext>
            </a:extLst>
          </p:cNvPr>
          <p:cNvSpPr/>
          <p:nvPr/>
        </p:nvSpPr>
        <p:spPr>
          <a:xfrm rot="10800000" flipV="1">
            <a:off x="9188377" y="7586854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A3976-2858-7746-85E4-199E8C4FD3B2}"/>
              </a:ext>
            </a:extLst>
          </p:cNvPr>
          <p:cNvSpPr txBox="1"/>
          <p:nvPr/>
        </p:nvSpPr>
        <p:spPr>
          <a:xfrm flipH="1">
            <a:off x="3264884" y="5331182"/>
            <a:ext cx="634273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CFD7D0-4C50-6D40-A5CA-D580CA634C93}"/>
              </a:ext>
            </a:extLst>
          </p:cNvPr>
          <p:cNvSpPr txBox="1"/>
          <p:nvPr/>
        </p:nvSpPr>
        <p:spPr>
          <a:xfrm flipH="1">
            <a:off x="6220154" y="4651814"/>
            <a:ext cx="338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AE58B-FBFB-274E-8D82-ADE352697B94}"/>
              </a:ext>
            </a:extLst>
          </p:cNvPr>
          <p:cNvSpPr txBox="1"/>
          <p:nvPr/>
        </p:nvSpPr>
        <p:spPr>
          <a:xfrm flipH="1">
            <a:off x="3264884" y="10121811"/>
            <a:ext cx="634273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FF9D0-0503-1042-BA48-AE1CFB3CAB48}"/>
              </a:ext>
            </a:extLst>
          </p:cNvPr>
          <p:cNvSpPr txBox="1"/>
          <p:nvPr/>
        </p:nvSpPr>
        <p:spPr>
          <a:xfrm flipH="1">
            <a:off x="6220154" y="9442443"/>
            <a:ext cx="338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B9C619-DF27-E244-9F4C-55FBFBFFF89D}"/>
              </a:ext>
            </a:extLst>
          </p:cNvPr>
          <p:cNvSpPr txBox="1"/>
          <p:nvPr/>
        </p:nvSpPr>
        <p:spPr>
          <a:xfrm>
            <a:off x="14915410" y="5331182"/>
            <a:ext cx="634273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A2CF7-A331-5D4F-AC60-C6F59BA5CA60}"/>
              </a:ext>
            </a:extLst>
          </p:cNvPr>
          <p:cNvSpPr txBox="1"/>
          <p:nvPr/>
        </p:nvSpPr>
        <p:spPr>
          <a:xfrm>
            <a:off x="14915409" y="4651814"/>
            <a:ext cx="338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7F753-5222-2847-B895-9707A2DC0DD0}"/>
              </a:ext>
            </a:extLst>
          </p:cNvPr>
          <p:cNvSpPr txBox="1"/>
          <p:nvPr/>
        </p:nvSpPr>
        <p:spPr>
          <a:xfrm>
            <a:off x="14915410" y="10121811"/>
            <a:ext cx="634273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DE687-6166-D54F-916E-BFE52DE941B3}"/>
              </a:ext>
            </a:extLst>
          </p:cNvPr>
          <p:cNvSpPr txBox="1"/>
          <p:nvPr/>
        </p:nvSpPr>
        <p:spPr>
          <a:xfrm>
            <a:off x="14915409" y="9442443"/>
            <a:ext cx="338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BAF242FD-A340-A346-B9BD-61DD7C8DB9A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0DB0BC7A-2558-1F49-AFE6-C2EB724D9911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0EB9C228-D8E9-114D-89BC-C9104FB19CB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09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6AC149-3209-2E43-9D27-C135D7384CB8}"/>
              </a:ext>
            </a:extLst>
          </p:cNvPr>
          <p:cNvGrpSpPr/>
          <p:nvPr/>
        </p:nvGrpSpPr>
        <p:grpSpPr>
          <a:xfrm>
            <a:off x="1295977" y="4469995"/>
            <a:ext cx="21785696" cy="7129232"/>
            <a:chOff x="1489941" y="4176081"/>
            <a:chExt cx="21785696" cy="7129232"/>
          </a:xfrm>
        </p:grpSpPr>
        <p:sp>
          <p:nvSpPr>
            <p:cNvPr id="5" name="Freeform 178">
              <a:extLst>
                <a:ext uri="{FF2B5EF4-FFF2-40B4-BE49-F238E27FC236}">
                  <a16:creationId xmlns:a16="http://schemas.microsoft.com/office/drawing/2014/main" id="{BB36B6F6-7CB6-7F42-A4E8-E4F124881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033" y="4729344"/>
              <a:ext cx="6435256" cy="6575969"/>
            </a:xfrm>
            <a:custGeom>
              <a:avLst/>
              <a:gdLst>
                <a:gd name="T0" fmla="*/ 1866 w 1867"/>
                <a:gd name="T1" fmla="*/ 1800 h 1801"/>
                <a:gd name="T2" fmla="*/ 0 w 1867"/>
                <a:gd name="T3" fmla="*/ 1800 h 1801"/>
                <a:gd name="T4" fmla="*/ 0 w 1867"/>
                <a:gd name="T5" fmla="*/ 0 h 1801"/>
                <a:gd name="T6" fmla="*/ 1866 w 1867"/>
                <a:gd name="T7" fmla="*/ 0 h 1801"/>
                <a:gd name="T8" fmla="*/ 1866 w 1867"/>
                <a:gd name="T9" fmla="*/ 180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7" h="1801">
                  <a:moveTo>
                    <a:pt x="1866" y="1800"/>
                  </a:moveTo>
                  <a:lnTo>
                    <a:pt x="0" y="1800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1800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6" name="Freeform 178">
              <a:extLst>
                <a:ext uri="{FF2B5EF4-FFF2-40B4-BE49-F238E27FC236}">
                  <a16:creationId xmlns:a16="http://schemas.microsoft.com/office/drawing/2014/main" id="{8D31DF87-9B86-4C49-AE12-808F65A9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9208" y="4729344"/>
              <a:ext cx="6435254" cy="6575969"/>
            </a:xfrm>
            <a:custGeom>
              <a:avLst/>
              <a:gdLst>
                <a:gd name="T0" fmla="*/ 1866 w 1867"/>
                <a:gd name="T1" fmla="*/ 1800 h 1801"/>
                <a:gd name="T2" fmla="*/ 0 w 1867"/>
                <a:gd name="T3" fmla="*/ 1800 h 1801"/>
                <a:gd name="T4" fmla="*/ 0 w 1867"/>
                <a:gd name="T5" fmla="*/ 0 h 1801"/>
                <a:gd name="T6" fmla="*/ 1866 w 1867"/>
                <a:gd name="T7" fmla="*/ 0 h 1801"/>
                <a:gd name="T8" fmla="*/ 1866 w 1867"/>
                <a:gd name="T9" fmla="*/ 180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7" h="1801">
                  <a:moveTo>
                    <a:pt x="1866" y="1800"/>
                  </a:moveTo>
                  <a:lnTo>
                    <a:pt x="0" y="1800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1800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7" name="Freeform 178">
              <a:extLst>
                <a:ext uri="{FF2B5EF4-FFF2-40B4-BE49-F238E27FC236}">
                  <a16:creationId xmlns:a16="http://schemas.microsoft.com/office/drawing/2014/main" id="{E4C3F4B8-41D4-604D-86E9-5EE5EA96B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0381" y="4729340"/>
              <a:ext cx="6435256" cy="6575969"/>
            </a:xfrm>
            <a:custGeom>
              <a:avLst/>
              <a:gdLst>
                <a:gd name="T0" fmla="*/ 1866 w 1867"/>
                <a:gd name="T1" fmla="*/ 1800 h 1801"/>
                <a:gd name="T2" fmla="*/ 0 w 1867"/>
                <a:gd name="T3" fmla="*/ 1800 h 1801"/>
                <a:gd name="T4" fmla="*/ 0 w 1867"/>
                <a:gd name="T5" fmla="*/ 0 h 1801"/>
                <a:gd name="T6" fmla="*/ 1866 w 1867"/>
                <a:gd name="T7" fmla="*/ 0 h 1801"/>
                <a:gd name="T8" fmla="*/ 1866 w 1867"/>
                <a:gd name="T9" fmla="*/ 180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7" h="1801">
                  <a:moveTo>
                    <a:pt x="1866" y="1800"/>
                  </a:moveTo>
                  <a:lnTo>
                    <a:pt x="0" y="1800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1800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AF55D698-3ECA-7949-BD79-E0F71C224594}"/>
                </a:ext>
              </a:extLst>
            </p:cNvPr>
            <p:cNvSpPr txBox="1">
              <a:spLocks/>
            </p:cNvSpPr>
            <p:nvPr/>
          </p:nvSpPr>
          <p:spPr>
            <a:xfrm>
              <a:off x="10073761" y="7820465"/>
              <a:ext cx="5227538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 meet a certain consumer demand.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F9554181-36D8-4B45-9644-9357F8037948}"/>
                </a:ext>
              </a:extLst>
            </p:cNvPr>
            <p:cNvSpPr txBox="1">
              <a:spLocks/>
            </p:cNvSpPr>
            <p:nvPr/>
          </p:nvSpPr>
          <p:spPr>
            <a:xfrm>
              <a:off x="17524935" y="7820465"/>
              <a:ext cx="5227538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 meet a certain consumer demand.</a:t>
              </a:r>
            </a:p>
          </p:txBody>
        </p:sp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6D6C28D5-917F-4D42-9481-53FF6C610B85}"/>
                </a:ext>
              </a:extLst>
            </p:cNvPr>
            <p:cNvSpPr/>
            <p:nvPr/>
          </p:nvSpPr>
          <p:spPr>
            <a:xfrm flipH="1">
              <a:off x="1489941" y="4176081"/>
              <a:ext cx="6057105" cy="1775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0" h="2292">
                  <a:moveTo>
                    <a:pt x="12460" y="2292"/>
                  </a:moveTo>
                  <a:lnTo>
                    <a:pt x="1229" y="2292"/>
                  </a:lnTo>
                  <a:lnTo>
                    <a:pt x="0" y="0"/>
                  </a:lnTo>
                  <a:lnTo>
                    <a:pt x="1246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8FEEAC4D-DB86-0E49-97E1-2239DEBD4D5B}"/>
                </a:ext>
              </a:extLst>
            </p:cNvPr>
            <p:cNvSpPr/>
            <p:nvPr/>
          </p:nvSpPr>
          <p:spPr>
            <a:xfrm flipH="1">
              <a:off x="8905374" y="4176081"/>
              <a:ext cx="6057105" cy="1775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0" h="2292">
                  <a:moveTo>
                    <a:pt x="12460" y="2292"/>
                  </a:moveTo>
                  <a:lnTo>
                    <a:pt x="1229" y="2292"/>
                  </a:lnTo>
                  <a:lnTo>
                    <a:pt x="0" y="0"/>
                  </a:lnTo>
                  <a:lnTo>
                    <a:pt x="1246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">
              <a:extLst>
                <a:ext uri="{FF2B5EF4-FFF2-40B4-BE49-F238E27FC236}">
                  <a16:creationId xmlns:a16="http://schemas.microsoft.com/office/drawing/2014/main" id="{76681054-69C6-984E-8B18-B8D27FBCE7B6}"/>
                </a:ext>
              </a:extLst>
            </p:cNvPr>
            <p:cNvSpPr/>
            <p:nvPr/>
          </p:nvSpPr>
          <p:spPr>
            <a:xfrm flipH="1">
              <a:off x="16403738" y="4176081"/>
              <a:ext cx="6057105" cy="1775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0" h="2292">
                  <a:moveTo>
                    <a:pt x="12460" y="2292"/>
                  </a:moveTo>
                  <a:lnTo>
                    <a:pt x="1229" y="2292"/>
                  </a:lnTo>
                  <a:lnTo>
                    <a:pt x="0" y="0"/>
                  </a:lnTo>
                  <a:lnTo>
                    <a:pt x="1246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96929-0106-C645-917F-75FF5A663780}"/>
                </a:ext>
              </a:extLst>
            </p:cNvPr>
            <p:cNvSpPr txBox="1"/>
            <p:nvPr/>
          </p:nvSpPr>
          <p:spPr>
            <a:xfrm>
              <a:off x="2199333" y="4679188"/>
              <a:ext cx="3903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713931-6C4C-D54A-8905-8E86011C90C9}"/>
                </a:ext>
              </a:extLst>
            </p:cNvPr>
            <p:cNvSpPr txBox="1"/>
            <p:nvPr/>
          </p:nvSpPr>
          <p:spPr>
            <a:xfrm>
              <a:off x="9782131" y="4679188"/>
              <a:ext cx="3903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3796BE-CE35-BA4C-B54A-1B0363C7BE73}"/>
                </a:ext>
              </a:extLst>
            </p:cNvPr>
            <p:cNvSpPr txBox="1"/>
            <p:nvPr/>
          </p:nvSpPr>
          <p:spPr>
            <a:xfrm>
              <a:off x="17429840" y="4679188"/>
              <a:ext cx="3903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F10A3DDE-4FA1-DC47-9917-16FC5CAF3E08}"/>
                </a:ext>
              </a:extLst>
            </p:cNvPr>
            <p:cNvSpPr txBox="1">
              <a:spLocks/>
            </p:cNvSpPr>
            <p:nvPr/>
          </p:nvSpPr>
          <p:spPr>
            <a:xfrm>
              <a:off x="2544478" y="7820465"/>
              <a:ext cx="5227538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 meet a certain consumer demand.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ECC55E-C3AB-1C46-AD0D-250B551271D2}"/>
                </a:ext>
              </a:extLst>
            </p:cNvPr>
            <p:cNvSpPr txBox="1"/>
            <p:nvPr/>
          </p:nvSpPr>
          <p:spPr>
            <a:xfrm>
              <a:off x="2673482" y="7174134"/>
              <a:ext cx="3492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61B7BD-4D52-6044-8074-B4CBDA5533C1}"/>
                </a:ext>
              </a:extLst>
            </p:cNvPr>
            <p:cNvSpPr txBox="1"/>
            <p:nvPr/>
          </p:nvSpPr>
          <p:spPr>
            <a:xfrm>
              <a:off x="10187843" y="7174134"/>
              <a:ext cx="3492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900729-6C75-0742-9DB8-0A457BA4254A}"/>
                </a:ext>
              </a:extLst>
            </p:cNvPr>
            <p:cNvSpPr txBox="1"/>
            <p:nvPr/>
          </p:nvSpPr>
          <p:spPr>
            <a:xfrm>
              <a:off x="17635648" y="7174134"/>
              <a:ext cx="3492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1" name="Grupo 349">
            <a:extLst>
              <a:ext uri="{FF2B5EF4-FFF2-40B4-BE49-F238E27FC236}">
                <a16:creationId xmlns:a16="http://schemas.microsoft.com/office/drawing/2014/main" id="{89871FB1-F8DF-EA4C-994F-782BD8011EC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2" name="CuadroTexto 350">
              <a:extLst>
                <a:ext uri="{FF2B5EF4-FFF2-40B4-BE49-F238E27FC236}">
                  <a16:creationId xmlns:a16="http://schemas.microsoft.com/office/drawing/2014/main" id="{8B0EE024-FFF6-B84A-9175-A335F8E06932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0D256AF4-5BB7-3649-97F7-6894E3B2BF3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6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5">
            <a:extLst>
              <a:ext uri="{FF2B5EF4-FFF2-40B4-BE49-F238E27FC236}">
                <a16:creationId xmlns:a16="http://schemas.microsoft.com/office/drawing/2014/main" id="{25590891-5F9F-2F49-8F1D-1BB2EA005C3B}"/>
              </a:ext>
            </a:extLst>
          </p:cNvPr>
          <p:cNvSpPr/>
          <p:nvPr/>
        </p:nvSpPr>
        <p:spPr>
          <a:xfrm rot="16200000">
            <a:off x="2134605" y="6332851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Pentagon 102">
            <a:extLst>
              <a:ext uri="{FF2B5EF4-FFF2-40B4-BE49-F238E27FC236}">
                <a16:creationId xmlns:a16="http://schemas.microsoft.com/office/drawing/2014/main" id="{5C14578D-E889-314B-A3DD-0D34C970B1B8}"/>
              </a:ext>
            </a:extLst>
          </p:cNvPr>
          <p:cNvSpPr/>
          <p:nvPr/>
        </p:nvSpPr>
        <p:spPr>
          <a:xfrm rot="16200000">
            <a:off x="18107471" y="6332851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Pentagon 84">
            <a:extLst>
              <a:ext uri="{FF2B5EF4-FFF2-40B4-BE49-F238E27FC236}">
                <a16:creationId xmlns:a16="http://schemas.microsoft.com/office/drawing/2014/main" id="{F4304F4F-F084-6A4B-8BD1-1439813969C2}"/>
              </a:ext>
            </a:extLst>
          </p:cNvPr>
          <p:cNvSpPr/>
          <p:nvPr/>
        </p:nvSpPr>
        <p:spPr>
          <a:xfrm rot="16200000">
            <a:off x="6127821" y="6332851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entagon 90">
            <a:extLst>
              <a:ext uri="{FF2B5EF4-FFF2-40B4-BE49-F238E27FC236}">
                <a16:creationId xmlns:a16="http://schemas.microsoft.com/office/drawing/2014/main" id="{AB6A3B4E-62B8-BF44-9F3C-697EE4E6BFD8}"/>
              </a:ext>
            </a:extLst>
          </p:cNvPr>
          <p:cNvSpPr/>
          <p:nvPr/>
        </p:nvSpPr>
        <p:spPr>
          <a:xfrm rot="16200000">
            <a:off x="10121036" y="6332851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Pentagon 96">
            <a:extLst>
              <a:ext uri="{FF2B5EF4-FFF2-40B4-BE49-F238E27FC236}">
                <a16:creationId xmlns:a16="http://schemas.microsoft.com/office/drawing/2014/main" id="{50AD255B-ABC0-0C45-A80B-046900BECDE9}"/>
              </a:ext>
            </a:extLst>
          </p:cNvPr>
          <p:cNvSpPr/>
          <p:nvPr/>
        </p:nvSpPr>
        <p:spPr>
          <a:xfrm rot="16200000">
            <a:off x="14114254" y="6332851"/>
            <a:ext cx="4135574" cy="3506626"/>
          </a:xfrm>
          <a:prstGeom prst="homePlate">
            <a:avLst>
              <a:gd name="adj" fmla="val 268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C3EB55-8892-CF41-9B98-BCE49B1DD8AC}"/>
              </a:ext>
            </a:extLst>
          </p:cNvPr>
          <p:cNvSpPr/>
          <p:nvPr/>
        </p:nvSpPr>
        <p:spPr>
          <a:xfrm>
            <a:off x="3321045" y="3926665"/>
            <a:ext cx="1762694" cy="17626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864B70-17DA-C444-842F-D406D198CA51}"/>
              </a:ext>
            </a:extLst>
          </p:cNvPr>
          <p:cNvSpPr/>
          <p:nvPr/>
        </p:nvSpPr>
        <p:spPr>
          <a:xfrm>
            <a:off x="7314261" y="3926665"/>
            <a:ext cx="1762694" cy="1762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FA24DE-CB2A-614D-8233-7AFA2B5B4CD3}"/>
              </a:ext>
            </a:extLst>
          </p:cNvPr>
          <p:cNvSpPr/>
          <p:nvPr/>
        </p:nvSpPr>
        <p:spPr>
          <a:xfrm>
            <a:off x="11307476" y="3926665"/>
            <a:ext cx="1762694" cy="1762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8CC1F7-ABD4-5B44-A580-7D90CFE1C191}"/>
              </a:ext>
            </a:extLst>
          </p:cNvPr>
          <p:cNvSpPr/>
          <p:nvPr/>
        </p:nvSpPr>
        <p:spPr>
          <a:xfrm>
            <a:off x="15300691" y="3926665"/>
            <a:ext cx="1762694" cy="17626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21A41A-BC95-C04B-BEA7-4DD8D53E4BEF}"/>
              </a:ext>
            </a:extLst>
          </p:cNvPr>
          <p:cNvSpPr/>
          <p:nvPr/>
        </p:nvSpPr>
        <p:spPr>
          <a:xfrm>
            <a:off x="19293906" y="3926665"/>
            <a:ext cx="1762694" cy="1762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E2A9E8-824A-B14C-ACEB-1405E89A3048}"/>
              </a:ext>
            </a:extLst>
          </p:cNvPr>
          <p:cNvGrpSpPr/>
          <p:nvPr/>
        </p:nvGrpSpPr>
        <p:grpSpPr>
          <a:xfrm>
            <a:off x="5652977" y="10639427"/>
            <a:ext cx="5233232" cy="1682234"/>
            <a:chOff x="5652977" y="8407855"/>
            <a:chExt cx="5233232" cy="168223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0B4C49-92B3-254B-9399-89F33B5F8ABC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74A0C7-192D-FB44-BB5F-B4F60ACDEAFA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C4A37A-35E5-6246-BEED-04368B77816B}"/>
              </a:ext>
            </a:extLst>
          </p:cNvPr>
          <p:cNvGrpSpPr/>
          <p:nvPr/>
        </p:nvGrpSpPr>
        <p:grpSpPr>
          <a:xfrm>
            <a:off x="1618268" y="10639427"/>
            <a:ext cx="5233232" cy="1682234"/>
            <a:chOff x="5652977" y="8407855"/>
            <a:chExt cx="5233232" cy="168223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EE91873-B843-4E4C-B976-8A7F6DB29815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A3FCA2-DD80-DD45-8680-FAF3A34372E3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3FD589-D230-214E-84D4-213C0E11D65C}"/>
              </a:ext>
            </a:extLst>
          </p:cNvPr>
          <p:cNvGrpSpPr/>
          <p:nvPr/>
        </p:nvGrpSpPr>
        <p:grpSpPr>
          <a:xfrm>
            <a:off x="13606918" y="10639427"/>
            <a:ext cx="5233232" cy="1682234"/>
            <a:chOff x="5652977" y="8407855"/>
            <a:chExt cx="5233232" cy="168223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EBF15DA-FEEC-6D4E-89E9-2E3939797F9E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64C3DC1-9A6E-C743-9EDE-1845335C1AC0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98FEB8-FE50-4A48-B23C-CC9FBE1AD44C}"/>
              </a:ext>
            </a:extLst>
          </p:cNvPr>
          <p:cNvGrpSpPr/>
          <p:nvPr/>
        </p:nvGrpSpPr>
        <p:grpSpPr>
          <a:xfrm>
            <a:off x="9572209" y="10639427"/>
            <a:ext cx="5233232" cy="1682234"/>
            <a:chOff x="5652977" y="8407855"/>
            <a:chExt cx="5233232" cy="16822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479D751-AB72-3846-92FF-8267FE43F4FF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DC977B-4F47-D54F-BBDD-9A0C63556E8E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F1A0B5-70C6-E641-9828-5B9AFC5DCF6F}"/>
              </a:ext>
            </a:extLst>
          </p:cNvPr>
          <p:cNvGrpSpPr/>
          <p:nvPr/>
        </p:nvGrpSpPr>
        <p:grpSpPr>
          <a:xfrm>
            <a:off x="17557028" y="10639427"/>
            <a:ext cx="5233232" cy="1682234"/>
            <a:chOff x="5652977" y="8407855"/>
            <a:chExt cx="5233232" cy="168223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05BC0A5-22D5-3D48-9EA9-85B3A82BEC1A}"/>
                </a:ext>
              </a:extLst>
            </p:cNvPr>
            <p:cNvSpPr txBox="1"/>
            <p:nvPr/>
          </p:nvSpPr>
          <p:spPr>
            <a:xfrm>
              <a:off x="6155015" y="9001201"/>
              <a:ext cx="408118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8E22AA-C2BF-2E4E-B046-EDCE958AC1C4}"/>
                </a:ext>
              </a:extLst>
            </p:cNvPr>
            <p:cNvSpPr/>
            <p:nvPr/>
          </p:nvSpPr>
          <p:spPr>
            <a:xfrm>
              <a:off x="5652977" y="840785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C8F2816-2DAC-AB45-9DD6-EBC77CAC35BB}"/>
              </a:ext>
            </a:extLst>
          </p:cNvPr>
          <p:cNvSpPr txBox="1"/>
          <p:nvPr/>
        </p:nvSpPr>
        <p:spPr>
          <a:xfrm>
            <a:off x="3818316" y="430018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63FB01-2000-E04B-936F-236200A90F38}"/>
              </a:ext>
            </a:extLst>
          </p:cNvPr>
          <p:cNvSpPr txBox="1"/>
          <p:nvPr/>
        </p:nvSpPr>
        <p:spPr>
          <a:xfrm>
            <a:off x="7806116" y="430018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AD8FBE-A354-1C46-B9A0-ED3B250EAA6F}"/>
              </a:ext>
            </a:extLst>
          </p:cNvPr>
          <p:cNvSpPr txBox="1"/>
          <p:nvPr/>
        </p:nvSpPr>
        <p:spPr>
          <a:xfrm>
            <a:off x="11819316" y="430018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B99164-6288-2B42-BC17-A24EC05B6C86}"/>
              </a:ext>
            </a:extLst>
          </p:cNvPr>
          <p:cNvSpPr txBox="1"/>
          <p:nvPr/>
        </p:nvSpPr>
        <p:spPr>
          <a:xfrm>
            <a:off x="15756316" y="430018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D60D3B-F11C-684E-B2FA-75F7BA10D547}"/>
              </a:ext>
            </a:extLst>
          </p:cNvPr>
          <p:cNvSpPr txBox="1"/>
          <p:nvPr/>
        </p:nvSpPr>
        <p:spPr>
          <a:xfrm>
            <a:off x="19794916" y="430018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8504A33-2B9B-AB46-8E32-F0ECAA7728C0}"/>
              </a:ext>
            </a:extLst>
          </p:cNvPr>
          <p:cNvGrpSpPr/>
          <p:nvPr/>
        </p:nvGrpSpPr>
        <p:grpSpPr>
          <a:xfrm>
            <a:off x="11518345" y="7653066"/>
            <a:ext cx="1341272" cy="1617960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64" name="Freeform: Shape 197">
              <a:extLst>
                <a:ext uri="{FF2B5EF4-FFF2-40B4-BE49-F238E27FC236}">
                  <a16:creationId xmlns:a16="http://schemas.microsoft.com/office/drawing/2014/main" id="{24A066C3-F0D7-3141-BCA5-6E85C9A4DCFE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198">
              <a:extLst>
                <a:ext uri="{FF2B5EF4-FFF2-40B4-BE49-F238E27FC236}">
                  <a16:creationId xmlns:a16="http://schemas.microsoft.com/office/drawing/2014/main" id="{326EBAC1-BF23-E546-90D9-EB5041871718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199">
              <a:extLst>
                <a:ext uri="{FF2B5EF4-FFF2-40B4-BE49-F238E27FC236}">
                  <a16:creationId xmlns:a16="http://schemas.microsoft.com/office/drawing/2014/main" id="{B11B11CD-6B2C-4845-84F6-7F50A6513727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3DA54C-0444-5A44-992D-C82F7CB11017}"/>
              </a:ext>
            </a:extLst>
          </p:cNvPr>
          <p:cNvGrpSpPr/>
          <p:nvPr/>
        </p:nvGrpSpPr>
        <p:grpSpPr>
          <a:xfrm>
            <a:off x="3560740" y="7543887"/>
            <a:ext cx="1216212" cy="1691434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68" name="Freeform: Shape 201">
              <a:extLst>
                <a:ext uri="{FF2B5EF4-FFF2-40B4-BE49-F238E27FC236}">
                  <a16:creationId xmlns:a16="http://schemas.microsoft.com/office/drawing/2014/main" id="{4EC2B4A8-1DD8-404D-93FD-7A8E7F0F85F4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202">
              <a:extLst>
                <a:ext uri="{FF2B5EF4-FFF2-40B4-BE49-F238E27FC236}">
                  <a16:creationId xmlns:a16="http://schemas.microsoft.com/office/drawing/2014/main" id="{9692F047-7015-F745-8851-51C3247BA963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203">
              <a:extLst>
                <a:ext uri="{FF2B5EF4-FFF2-40B4-BE49-F238E27FC236}">
                  <a16:creationId xmlns:a16="http://schemas.microsoft.com/office/drawing/2014/main" id="{01483106-DA0D-F24F-A485-A10FB7828A08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4AD9D3-0596-A141-86A3-2E4E30BA51D2}"/>
              </a:ext>
            </a:extLst>
          </p:cNvPr>
          <p:cNvGrpSpPr/>
          <p:nvPr/>
        </p:nvGrpSpPr>
        <p:grpSpPr>
          <a:xfrm>
            <a:off x="7494490" y="7587491"/>
            <a:ext cx="1402236" cy="1680488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72" name="Freeform: Shape 205">
              <a:extLst>
                <a:ext uri="{FF2B5EF4-FFF2-40B4-BE49-F238E27FC236}">
                  <a16:creationId xmlns:a16="http://schemas.microsoft.com/office/drawing/2014/main" id="{E4AF048A-0691-3B45-BF23-FD2AE60028E3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: Shape 206">
              <a:extLst>
                <a:ext uri="{FF2B5EF4-FFF2-40B4-BE49-F238E27FC236}">
                  <a16:creationId xmlns:a16="http://schemas.microsoft.com/office/drawing/2014/main" id="{2168B094-F5E7-9D41-95E8-4BBE490B731C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207">
              <a:extLst>
                <a:ext uri="{FF2B5EF4-FFF2-40B4-BE49-F238E27FC236}">
                  <a16:creationId xmlns:a16="http://schemas.microsoft.com/office/drawing/2014/main" id="{0033A648-65AB-5D45-A4C9-75FF7C9E8BAC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208">
              <a:extLst>
                <a:ext uri="{FF2B5EF4-FFF2-40B4-BE49-F238E27FC236}">
                  <a16:creationId xmlns:a16="http://schemas.microsoft.com/office/drawing/2014/main" id="{7AEABA6D-DF1E-3E4C-8124-FC24A41E8446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209">
              <a:extLst>
                <a:ext uri="{FF2B5EF4-FFF2-40B4-BE49-F238E27FC236}">
                  <a16:creationId xmlns:a16="http://schemas.microsoft.com/office/drawing/2014/main" id="{90211FA3-BE72-8244-B569-301D103EBD37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210">
              <a:extLst>
                <a:ext uri="{FF2B5EF4-FFF2-40B4-BE49-F238E27FC236}">
                  <a16:creationId xmlns:a16="http://schemas.microsoft.com/office/drawing/2014/main" id="{5A7B0C7B-BB65-534C-8BC5-76A16C8795BE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A8B7B6D-50BD-8345-816C-C41D45C53A67}"/>
              </a:ext>
            </a:extLst>
          </p:cNvPr>
          <p:cNvGrpSpPr/>
          <p:nvPr/>
        </p:nvGrpSpPr>
        <p:grpSpPr>
          <a:xfrm>
            <a:off x="15551554" y="7669025"/>
            <a:ext cx="1225588" cy="1361592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79" name="Freeform: Shape 214">
              <a:extLst>
                <a:ext uri="{FF2B5EF4-FFF2-40B4-BE49-F238E27FC236}">
                  <a16:creationId xmlns:a16="http://schemas.microsoft.com/office/drawing/2014/main" id="{FD69FA6B-B9F1-404F-B8D8-1535076278BB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215">
              <a:extLst>
                <a:ext uri="{FF2B5EF4-FFF2-40B4-BE49-F238E27FC236}">
                  <a16:creationId xmlns:a16="http://schemas.microsoft.com/office/drawing/2014/main" id="{F7351863-8EA0-B045-99E5-DD3382D65064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: Shape 216">
              <a:extLst>
                <a:ext uri="{FF2B5EF4-FFF2-40B4-BE49-F238E27FC236}">
                  <a16:creationId xmlns:a16="http://schemas.microsoft.com/office/drawing/2014/main" id="{748542AA-D1E2-0546-A5C9-8226517323FF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217">
              <a:extLst>
                <a:ext uri="{FF2B5EF4-FFF2-40B4-BE49-F238E27FC236}">
                  <a16:creationId xmlns:a16="http://schemas.microsoft.com/office/drawing/2014/main" id="{A754C553-CCD5-1747-8B51-80953E15CF01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218">
              <a:extLst>
                <a:ext uri="{FF2B5EF4-FFF2-40B4-BE49-F238E27FC236}">
                  <a16:creationId xmlns:a16="http://schemas.microsoft.com/office/drawing/2014/main" id="{A9BEA2A1-E8DC-7F48-9ACA-AF75CDB15702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CEA438D-D1F7-6041-8538-297786F3B274}"/>
              </a:ext>
            </a:extLst>
          </p:cNvPr>
          <p:cNvGrpSpPr/>
          <p:nvPr/>
        </p:nvGrpSpPr>
        <p:grpSpPr>
          <a:xfrm>
            <a:off x="19472526" y="7587491"/>
            <a:ext cx="1402236" cy="1680488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85" name="Freeform: Shape 205">
              <a:extLst>
                <a:ext uri="{FF2B5EF4-FFF2-40B4-BE49-F238E27FC236}">
                  <a16:creationId xmlns:a16="http://schemas.microsoft.com/office/drawing/2014/main" id="{12C1A339-AEF0-E14F-BA13-07F934B9D424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206">
              <a:extLst>
                <a:ext uri="{FF2B5EF4-FFF2-40B4-BE49-F238E27FC236}">
                  <a16:creationId xmlns:a16="http://schemas.microsoft.com/office/drawing/2014/main" id="{58049D9F-3925-1646-93F1-6B8E11292E61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207">
              <a:extLst>
                <a:ext uri="{FF2B5EF4-FFF2-40B4-BE49-F238E27FC236}">
                  <a16:creationId xmlns:a16="http://schemas.microsoft.com/office/drawing/2014/main" id="{77521F0A-CC3E-FF4E-9AEC-B364F2588B01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208">
              <a:extLst>
                <a:ext uri="{FF2B5EF4-FFF2-40B4-BE49-F238E27FC236}">
                  <a16:creationId xmlns:a16="http://schemas.microsoft.com/office/drawing/2014/main" id="{A4BD825B-80D2-5048-B29D-494A8ACEE179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: Shape 209">
              <a:extLst>
                <a:ext uri="{FF2B5EF4-FFF2-40B4-BE49-F238E27FC236}">
                  <a16:creationId xmlns:a16="http://schemas.microsoft.com/office/drawing/2014/main" id="{91B39B0F-C75B-D14D-9551-F1068746EE88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: Shape 210">
              <a:extLst>
                <a:ext uri="{FF2B5EF4-FFF2-40B4-BE49-F238E27FC236}">
                  <a16:creationId xmlns:a16="http://schemas.microsoft.com/office/drawing/2014/main" id="{29BE5CF9-B8EE-2C47-A38F-2C544CC160F2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1" name="Grupo 349">
            <a:extLst>
              <a:ext uri="{FF2B5EF4-FFF2-40B4-BE49-F238E27FC236}">
                <a16:creationId xmlns:a16="http://schemas.microsoft.com/office/drawing/2014/main" id="{FADDDF18-AD8D-DA45-A851-8C47285BE30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92" name="CuadroTexto 350">
              <a:extLst>
                <a:ext uri="{FF2B5EF4-FFF2-40B4-BE49-F238E27FC236}">
                  <a16:creationId xmlns:a16="http://schemas.microsoft.com/office/drawing/2014/main" id="{FFE07377-F00F-FE42-A420-BB5C211F2C2B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93" name="CuadroTexto 351">
              <a:extLst>
                <a:ext uri="{FF2B5EF4-FFF2-40B4-BE49-F238E27FC236}">
                  <a16:creationId xmlns:a16="http://schemas.microsoft.com/office/drawing/2014/main" id="{3661AFA5-0E14-8C43-A04D-C75AA40B6CB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25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0E663B2-0F4A-3D4D-BF74-87FE51B5DB83}"/>
              </a:ext>
            </a:extLst>
          </p:cNvPr>
          <p:cNvGrpSpPr/>
          <p:nvPr/>
        </p:nvGrpSpPr>
        <p:grpSpPr>
          <a:xfrm>
            <a:off x="5148646" y="4352544"/>
            <a:ext cx="14080358" cy="7047864"/>
            <a:chOff x="2334265" y="4101793"/>
            <a:chExt cx="16105279" cy="80614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29E066-0389-8840-ADD3-BE3F207B0EBE}"/>
                </a:ext>
              </a:extLst>
            </p:cNvPr>
            <p:cNvGrpSpPr/>
            <p:nvPr/>
          </p:nvGrpSpPr>
          <p:grpSpPr>
            <a:xfrm>
              <a:off x="2334265" y="4101793"/>
              <a:ext cx="8043791" cy="8061430"/>
              <a:chOff x="3588618" y="4101793"/>
              <a:chExt cx="8043791" cy="8061430"/>
            </a:xfrm>
          </p:grpSpPr>
          <p:sp>
            <p:nvSpPr>
              <p:cNvPr id="83" name="Freeform 76">
                <a:extLst>
                  <a:ext uri="{FF2B5EF4-FFF2-40B4-BE49-F238E27FC236}">
                    <a16:creationId xmlns:a16="http://schemas.microsoft.com/office/drawing/2014/main" id="{B5957C9B-ED30-4F42-A6BB-14C668559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8198" y="4778404"/>
                <a:ext cx="6734211" cy="6734211"/>
              </a:xfrm>
              <a:custGeom>
                <a:avLst/>
                <a:gdLst>
                  <a:gd name="T0" fmla="*/ 5711 w 5712"/>
                  <a:gd name="T1" fmla="*/ 2855 h 5712"/>
                  <a:gd name="T2" fmla="*/ 5711 w 5712"/>
                  <a:gd name="T3" fmla="*/ 2855 h 5712"/>
                  <a:gd name="T4" fmla="*/ 2856 w 5712"/>
                  <a:gd name="T5" fmla="*/ 5711 h 5712"/>
                  <a:gd name="T6" fmla="*/ 0 w 5712"/>
                  <a:gd name="T7" fmla="*/ 2855 h 5712"/>
                  <a:gd name="T8" fmla="*/ 2856 w 5712"/>
                  <a:gd name="T9" fmla="*/ 0 h 5712"/>
                  <a:gd name="T10" fmla="*/ 5711 w 5712"/>
                  <a:gd name="T11" fmla="*/ 2855 h 5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12" h="5712">
                    <a:moveTo>
                      <a:pt x="5711" y="2855"/>
                    </a:moveTo>
                    <a:lnTo>
                      <a:pt x="5711" y="2855"/>
                    </a:lnTo>
                    <a:cubicBezTo>
                      <a:pt x="5711" y="4430"/>
                      <a:pt x="4430" y="5711"/>
                      <a:pt x="2856" y="5711"/>
                    </a:cubicBezTo>
                    <a:cubicBezTo>
                      <a:pt x="1281" y="5711"/>
                      <a:pt x="0" y="4430"/>
                      <a:pt x="0" y="2855"/>
                    </a:cubicBezTo>
                    <a:cubicBezTo>
                      <a:pt x="0" y="1272"/>
                      <a:pt x="1281" y="0"/>
                      <a:pt x="2856" y="0"/>
                    </a:cubicBezTo>
                    <a:cubicBezTo>
                      <a:pt x="4430" y="0"/>
                      <a:pt x="5711" y="1272"/>
                      <a:pt x="5711" y="28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23">
                <a:extLst>
                  <a:ext uri="{FF2B5EF4-FFF2-40B4-BE49-F238E27FC236}">
                    <a16:creationId xmlns:a16="http://schemas.microsoft.com/office/drawing/2014/main" id="{ECFD4760-2F35-AC4C-B5EE-51E436015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673" y="4101793"/>
                <a:ext cx="2624356" cy="2325654"/>
              </a:xfrm>
              <a:custGeom>
                <a:avLst/>
                <a:gdLst>
                  <a:gd name="T0" fmla="*/ 1106 w 1626"/>
                  <a:gd name="T1" fmla="*/ 0 h 1442"/>
                  <a:gd name="T2" fmla="*/ 1106 w 1626"/>
                  <a:gd name="T3" fmla="*/ 0 h 1442"/>
                  <a:gd name="T4" fmla="*/ 520 w 1626"/>
                  <a:gd name="T5" fmla="*/ 0 h 1442"/>
                  <a:gd name="T6" fmla="*/ 335 w 1626"/>
                  <a:gd name="T7" fmla="*/ 101 h 1442"/>
                  <a:gd name="T8" fmla="*/ 42 w 1626"/>
                  <a:gd name="T9" fmla="*/ 612 h 1442"/>
                  <a:gd name="T10" fmla="*/ 42 w 1626"/>
                  <a:gd name="T11" fmla="*/ 821 h 1442"/>
                  <a:gd name="T12" fmla="*/ 335 w 1626"/>
                  <a:gd name="T13" fmla="*/ 1340 h 1442"/>
                  <a:gd name="T14" fmla="*/ 520 w 1626"/>
                  <a:gd name="T15" fmla="*/ 1441 h 1442"/>
                  <a:gd name="T16" fmla="*/ 1106 w 1626"/>
                  <a:gd name="T17" fmla="*/ 1441 h 1442"/>
                  <a:gd name="T18" fmla="*/ 1290 w 1626"/>
                  <a:gd name="T19" fmla="*/ 1340 h 1442"/>
                  <a:gd name="T20" fmla="*/ 1583 w 1626"/>
                  <a:gd name="T21" fmla="*/ 821 h 1442"/>
                  <a:gd name="T22" fmla="*/ 1583 w 1626"/>
                  <a:gd name="T23" fmla="*/ 612 h 1442"/>
                  <a:gd name="T24" fmla="*/ 1290 w 1626"/>
                  <a:gd name="T25" fmla="*/ 101 h 1442"/>
                  <a:gd name="T26" fmla="*/ 1106 w 1626"/>
                  <a:gd name="T27" fmla="*/ 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6" h="1442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520" y="0"/>
                      <a:pt x="520" y="0"/>
                      <a:pt x="520" y="0"/>
                    </a:cubicBezTo>
                    <a:cubicBezTo>
                      <a:pt x="444" y="0"/>
                      <a:pt x="377" y="34"/>
                      <a:pt x="335" y="101"/>
                    </a:cubicBezTo>
                    <a:cubicBezTo>
                      <a:pt x="42" y="612"/>
                      <a:pt x="42" y="612"/>
                      <a:pt x="42" y="612"/>
                    </a:cubicBezTo>
                    <a:cubicBezTo>
                      <a:pt x="0" y="679"/>
                      <a:pt x="0" y="763"/>
                      <a:pt x="42" y="821"/>
                    </a:cubicBezTo>
                    <a:cubicBezTo>
                      <a:pt x="335" y="1340"/>
                      <a:pt x="335" y="1340"/>
                      <a:pt x="335" y="1340"/>
                    </a:cubicBezTo>
                    <a:cubicBezTo>
                      <a:pt x="377" y="1399"/>
                      <a:pt x="444" y="1441"/>
                      <a:pt x="520" y="1441"/>
                    </a:cubicBezTo>
                    <a:cubicBezTo>
                      <a:pt x="1106" y="1441"/>
                      <a:pt x="1106" y="1441"/>
                      <a:pt x="1106" y="1441"/>
                    </a:cubicBezTo>
                    <a:cubicBezTo>
                      <a:pt x="1181" y="1441"/>
                      <a:pt x="1257" y="1399"/>
                      <a:pt x="1290" y="1340"/>
                    </a:cubicBezTo>
                    <a:cubicBezTo>
                      <a:pt x="1583" y="821"/>
                      <a:pt x="1583" y="821"/>
                      <a:pt x="1583" y="821"/>
                    </a:cubicBezTo>
                    <a:cubicBezTo>
                      <a:pt x="1625" y="763"/>
                      <a:pt x="1625" y="679"/>
                      <a:pt x="1583" y="612"/>
                    </a:cubicBezTo>
                    <a:cubicBezTo>
                      <a:pt x="1290" y="101"/>
                      <a:pt x="1290" y="101"/>
                      <a:pt x="1290" y="101"/>
                    </a:cubicBezTo>
                    <a:cubicBezTo>
                      <a:pt x="1257" y="34"/>
                      <a:pt x="1181" y="0"/>
                      <a:pt x="1106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224">
                <a:extLst>
                  <a:ext uri="{FF2B5EF4-FFF2-40B4-BE49-F238E27FC236}">
                    <a16:creationId xmlns:a16="http://schemas.microsoft.com/office/drawing/2014/main" id="{23994894-C8A1-5140-A4C9-767984454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618" y="6985972"/>
                <a:ext cx="2624362" cy="2339876"/>
              </a:xfrm>
              <a:custGeom>
                <a:avLst/>
                <a:gdLst>
                  <a:gd name="T0" fmla="*/ 1114 w 1626"/>
                  <a:gd name="T1" fmla="*/ 0 h 1450"/>
                  <a:gd name="T2" fmla="*/ 1114 w 1626"/>
                  <a:gd name="T3" fmla="*/ 0 h 1450"/>
                  <a:gd name="T4" fmla="*/ 519 w 1626"/>
                  <a:gd name="T5" fmla="*/ 0 h 1450"/>
                  <a:gd name="T6" fmla="*/ 335 w 1626"/>
                  <a:gd name="T7" fmla="*/ 109 h 1450"/>
                  <a:gd name="T8" fmla="*/ 42 w 1626"/>
                  <a:gd name="T9" fmla="*/ 620 h 1450"/>
                  <a:gd name="T10" fmla="*/ 42 w 1626"/>
                  <a:gd name="T11" fmla="*/ 829 h 1450"/>
                  <a:gd name="T12" fmla="*/ 335 w 1626"/>
                  <a:gd name="T13" fmla="*/ 1340 h 1450"/>
                  <a:gd name="T14" fmla="*/ 519 w 1626"/>
                  <a:gd name="T15" fmla="*/ 1449 h 1450"/>
                  <a:gd name="T16" fmla="*/ 1114 w 1626"/>
                  <a:gd name="T17" fmla="*/ 1449 h 1450"/>
                  <a:gd name="T18" fmla="*/ 1290 w 1626"/>
                  <a:gd name="T19" fmla="*/ 1340 h 1450"/>
                  <a:gd name="T20" fmla="*/ 1592 w 1626"/>
                  <a:gd name="T21" fmla="*/ 829 h 1450"/>
                  <a:gd name="T22" fmla="*/ 1592 w 1626"/>
                  <a:gd name="T23" fmla="*/ 620 h 1450"/>
                  <a:gd name="T24" fmla="*/ 1290 w 1626"/>
                  <a:gd name="T25" fmla="*/ 109 h 1450"/>
                  <a:gd name="T26" fmla="*/ 1114 w 1626"/>
                  <a:gd name="T27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6" h="1450">
                    <a:moveTo>
                      <a:pt x="1114" y="0"/>
                    </a:moveTo>
                    <a:lnTo>
                      <a:pt x="1114" y="0"/>
                    </a:lnTo>
                    <a:cubicBezTo>
                      <a:pt x="519" y="0"/>
                      <a:pt x="519" y="0"/>
                      <a:pt x="519" y="0"/>
                    </a:cubicBezTo>
                    <a:cubicBezTo>
                      <a:pt x="444" y="0"/>
                      <a:pt x="377" y="42"/>
                      <a:pt x="335" y="109"/>
                    </a:cubicBezTo>
                    <a:cubicBezTo>
                      <a:pt x="42" y="620"/>
                      <a:pt x="42" y="620"/>
                      <a:pt x="42" y="620"/>
                    </a:cubicBezTo>
                    <a:cubicBezTo>
                      <a:pt x="0" y="687"/>
                      <a:pt x="0" y="762"/>
                      <a:pt x="42" y="829"/>
                    </a:cubicBezTo>
                    <a:cubicBezTo>
                      <a:pt x="335" y="1340"/>
                      <a:pt x="335" y="1340"/>
                      <a:pt x="335" y="1340"/>
                    </a:cubicBezTo>
                    <a:cubicBezTo>
                      <a:pt x="377" y="1407"/>
                      <a:pt x="444" y="1449"/>
                      <a:pt x="519" y="1449"/>
                    </a:cubicBezTo>
                    <a:cubicBezTo>
                      <a:pt x="1114" y="1449"/>
                      <a:pt x="1114" y="1449"/>
                      <a:pt x="1114" y="1449"/>
                    </a:cubicBezTo>
                    <a:cubicBezTo>
                      <a:pt x="1189" y="1449"/>
                      <a:pt x="1256" y="1407"/>
                      <a:pt x="1290" y="1340"/>
                    </a:cubicBezTo>
                    <a:cubicBezTo>
                      <a:pt x="1592" y="829"/>
                      <a:pt x="1592" y="829"/>
                      <a:pt x="1592" y="829"/>
                    </a:cubicBezTo>
                    <a:cubicBezTo>
                      <a:pt x="1625" y="762"/>
                      <a:pt x="1625" y="687"/>
                      <a:pt x="1592" y="620"/>
                    </a:cubicBezTo>
                    <a:cubicBezTo>
                      <a:pt x="1290" y="109"/>
                      <a:pt x="1290" y="109"/>
                      <a:pt x="1290" y="109"/>
                    </a:cubicBezTo>
                    <a:cubicBezTo>
                      <a:pt x="1256" y="42"/>
                      <a:pt x="1189" y="0"/>
                      <a:pt x="111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26">
                <a:extLst>
                  <a:ext uri="{FF2B5EF4-FFF2-40B4-BE49-F238E27FC236}">
                    <a16:creationId xmlns:a16="http://schemas.microsoft.com/office/drawing/2014/main" id="{C751C1A3-4256-204B-B88A-A42CA2F07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673" y="9837575"/>
                <a:ext cx="2624356" cy="2325648"/>
              </a:xfrm>
              <a:custGeom>
                <a:avLst/>
                <a:gdLst>
                  <a:gd name="T0" fmla="*/ 1106 w 1626"/>
                  <a:gd name="T1" fmla="*/ 0 h 1442"/>
                  <a:gd name="T2" fmla="*/ 1106 w 1626"/>
                  <a:gd name="T3" fmla="*/ 0 h 1442"/>
                  <a:gd name="T4" fmla="*/ 520 w 1626"/>
                  <a:gd name="T5" fmla="*/ 0 h 1442"/>
                  <a:gd name="T6" fmla="*/ 335 w 1626"/>
                  <a:gd name="T7" fmla="*/ 101 h 1442"/>
                  <a:gd name="T8" fmla="*/ 42 w 1626"/>
                  <a:gd name="T9" fmla="*/ 620 h 1442"/>
                  <a:gd name="T10" fmla="*/ 42 w 1626"/>
                  <a:gd name="T11" fmla="*/ 829 h 1442"/>
                  <a:gd name="T12" fmla="*/ 335 w 1626"/>
                  <a:gd name="T13" fmla="*/ 1340 h 1442"/>
                  <a:gd name="T14" fmla="*/ 520 w 1626"/>
                  <a:gd name="T15" fmla="*/ 1441 h 1442"/>
                  <a:gd name="T16" fmla="*/ 1106 w 1626"/>
                  <a:gd name="T17" fmla="*/ 1441 h 1442"/>
                  <a:gd name="T18" fmla="*/ 1290 w 1626"/>
                  <a:gd name="T19" fmla="*/ 1340 h 1442"/>
                  <a:gd name="T20" fmla="*/ 1583 w 1626"/>
                  <a:gd name="T21" fmla="*/ 829 h 1442"/>
                  <a:gd name="T22" fmla="*/ 1583 w 1626"/>
                  <a:gd name="T23" fmla="*/ 620 h 1442"/>
                  <a:gd name="T24" fmla="*/ 1290 w 1626"/>
                  <a:gd name="T25" fmla="*/ 101 h 1442"/>
                  <a:gd name="T26" fmla="*/ 1106 w 1626"/>
                  <a:gd name="T27" fmla="*/ 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6" h="1442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520" y="0"/>
                      <a:pt x="520" y="0"/>
                      <a:pt x="520" y="0"/>
                    </a:cubicBezTo>
                    <a:cubicBezTo>
                      <a:pt x="444" y="0"/>
                      <a:pt x="377" y="42"/>
                      <a:pt x="335" y="101"/>
                    </a:cubicBezTo>
                    <a:cubicBezTo>
                      <a:pt x="42" y="620"/>
                      <a:pt x="42" y="620"/>
                      <a:pt x="42" y="620"/>
                    </a:cubicBezTo>
                    <a:cubicBezTo>
                      <a:pt x="0" y="679"/>
                      <a:pt x="0" y="762"/>
                      <a:pt x="42" y="829"/>
                    </a:cubicBezTo>
                    <a:cubicBezTo>
                      <a:pt x="335" y="1340"/>
                      <a:pt x="335" y="1340"/>
                      <a:pt x="335" y="1340"/>
                    </a:cubicBezTo>
                    <a:cubicBezTo>
                      <a:pt x="377" y="1407"/>
                      <a:pt x="444" y="1441"/>
                      <a:pt x="520" y="1441"/>
                    </a:cubicBezTo>
                    <a:cubicBezTo>
                      <a:pt x="1106" y="1441"/>
                      <a:pt x="1106" y="1441"/>
                      <a:pt x="1106" y="1441"/>
                    </a:cubicBezTo>
                    <a:cubicBezTo>
                      <a:pt x="1181" y="1441"/>
                      <a:pt x="1257" y="1407"/>
                      <a:pt x="1290" y="1340"/>
                    </a:cubicBezTo>
                    <a:cubicBezTo>
                      <a:pt x="1583" y="829"/>
                      <a:pt x="1583" y="829"/>
                      <a:pt x="1583" y="829"/>
                    </a:cubicBezTo>
                    <a:cubicBezTo>
                      <a:pt x="1625" y="762"/>
                      <a:pt x="1625" y="679"/>
                      <a:pt x="1583" y="620"/>
                    </a:cubicBezTo>
                    <a:cubicBezTo>
                      <a:pt x="1290" y="101"/>
                      <a:pt x="1290" y="101"/>
                      <a:pt x="1290" y="101"/>
                    </a:cubicBezTo>
                    <a:cubicBezTo>
                      <a:pt x="1257" y="42"/>
                      <a:pt x="1181" y="0"/>
                      <a:pt x="1106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DA2FA14-B172-6B41-A36C-820319FE7C87}"/>
                </a:ext>
              </a:extLst>
            </p:cNvPr>
            <p:cNvGrpSpPr/>
            <p:nvPr/>
          </p:nvGrpSpPr>
          <p:grpSpPr>
            <a:xfrm>
              <a:off x="10402865" y="4101793"/>
              <a:ext cx="8036679" cy="8061430"/>
              <a:chOff x="12797245" y="4101793"/>
              <a:chExt cx="8036679" cy="8061430"/>
            </a:xfrm>
          </p:grpSpPr>
          <p:sp>
            <p:nvSpPr>
              <p:cNvPr id="82" name="Freeform 75">
                <a:extLst>
                  <a:ext uri="{FF2B5EF4-FFF2-40B4-BE49-F238E27FC236}">
                    <a16:creationId xmlns:a16="http://schemas.microsoft.com/office/drawing/2014/main" id="{D940DF60-F3F2-3E4D-A664-36BB2F5B5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97245" y="4778404"/>
                <a:ext cx="6729009" cy="6734211"/>
              </a:xfrm>
              <a:custGeom>
                <a:avLst/>
                <a:gdLst>
                  <a:gd name="T0" fmla="*/ 5703 w 5704"/>
                  <a:gd name="T1" fmla="*/ 2855 h 5712"/>
                  <a:gd name="T2" fmla="*/ 5703 w 5704"/>
                  <a:gd name="T3" fmla="*/ 2855 h 5712"/>
                  <a:gd name="T4" fmla="*/ 2856 w 5704"/>
                  <a:gd name="T5" fmla="*/ 5711 h 5712"/>
                  <a:gd name="T6" fmla="*/ 0 w 5704"/>
                  <a:gd name="T7" fmla="*/ 2855 h 5712"/>
                  <a:gd name="T8" fmla="*/ 2856 w 5704"/>
                  <a:gd name="T9" fmla="*/ 0 h 5712"/>
                  <a:gd name="T10" fmla="*/ 5703 w 5704"/>
                  <a:gd name="T11" fmla="*/ 2855 h 5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04" h="5712">
                    <a:moveTo>
                      <a:pt x="5703" y="2855"/>
                    </a:moveTo>
                    <a:lnTo>
                      <a:pt x="5703" y="2855"/>
                    </a:lnTo>
                    <a:cubicBezTo>
                      <a:pt x="5703" y="4430"/>
                      <a:pt x="4430" y="5711"/>
                      <a:pt x="2856" y="5711"/>
                    </a:cubicBezTo>
                    <a:cubicBezTo>
                      <a:pt x="1273" y="5711"/>
                      <a:pt x="0" y="4430"/>
                      <a:pt x="0" y="2855"/>
                    </a:cubicBezTo>
                    <a:cubicBezTo>
                      <a:pt x="0" y="1272"/>
                      <a:pt x="1273" y="0"/>
                      <a:pt x="2856" y="0"/>
                    </a:cubicBezTo>
                    <a:cubicBezTo>
                      <a:pt x="4430" y="0"/>
                      <a:pt x="5703" y="1272"/>
                      <a:pt x="5703" y="28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225">
                <a:extLst>
                  <a:ext uri="{FF2B5EF4-FFF2-40B4-BE49-F238E27FC236}">
                    <a16:creationId xmlns:a16="http://schemas.microsoft.com/office/drawing/2014/main" id="{597A4DB1-39A7-4446-96C8-942711E8F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3784" y="6985972"/>
                <a:ext cx="2610140" cy="2339876"/>
              </a:xfrm>
              <a:custGeom>
                <a:avLst/>
                <a:gdLst>
                  <a:gd name="T0" fmla="*/ 1106 w 1618"/>
                  <a:gd name="T1" fmla="*/ 0 h 1450"/>
                  <a:gd name="T2" fmla="*/ 1106 w 1618"/>
                  <a:gd name="T3" fmla="*/ 0 h 1450"/>
                  <a:gd name="T4" fmla="*/ 511 w 1618"/>
                  <a:gd name="T5" fmla="*/ 0 h 1450"/>
                  <a:gd name="T6" fmla="*/ 327 w 1618"/>
                  <a:gd name="T7" fmla="*/ 109 h 1450"/>
                  <a:gd name="T8" fmla="*/ 34 w 1618"/>
                  <a:gd name="T9" fmla="*/ 620 h 1450"/>
                  <a:gd name="T10" fmla="*/ 34 w 1618"/>
                  <a:gd name="T11" fmla="*/ 829 h 1450"/>
                  <a:gd name="T12" fmla="*/ 327 w 1618"/>
                  <a:gd name="T13" fmla="*/ 1340 h 1450"/>
                  <a:gd name="T14" fmla="*/ 511 w 1618"/>
                  <a:gd name="T15" fmla="*/ 1449 h 1450"/>
                  <a:gd name="T16" fmla="*/ 1106 w 1618"/>
                  <a:gd name="T17" fmla="*/ 1449 h 1450"/>
                  <a:gd name="T18" fmla="*/ 1282 w 1618"/>
                  <a:gd name="T19" fmla="*/ 1340 h 1450"/>
                  <a:gd name="T20" fmla="*/ 1583 w 1618"/>
                  <a:gd name="T21" fmla="*/ 829 h 1450"/>
                  <a:gd name="T22" fmla="*/ 1583 w 1618"/>
                  <a:gd name="T23" fmla="*/ 620 h 1450"/>
                  <a:gd name="T24" fmla="*/ 1282 w 1618"/>
                  <a:gd name="T25" fmla="*/ 109 h 1450"/>
                  <a:gd name="T26" fmla="*/ 1106 w 1618"/>
                  <a:gd name="T27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8" h="145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511" y="0"/>
                      <a:pt x="511" y="0"/>
                      <a:pt x="511" y="0"/>
                    </a:cubicBezTo>
                    <a:cubicBezTo>
                      <a:pt x="436" y="0"/>
                      <a:pt x="369" y="42"/>
                      <a:pt x="327" y="109"/>
                    </a:cubicBezTo>
                    <a:cubicBezTo>
                      <a:pt x="34" y="620"/>
                      <a:pt x="34" y="620"/>
                      <a:pt x="34" y="620"/>
                    </a:cubicBezTo>
                    <a:cubicBezTo>
                      <a:pt x="0" y="687"/>
                      <a:pt x="0" y="762"/>
                      <a:pt x="34" y="829"/>
                    </a:cubicBezTo>
                    <a:cubicBezTo>
                      <a:pt x="327" y="1340"/>
                      <a:pt x="327" y="1340"/>
                      <a:pt x="327" y="1340"/>
                    </a:cubicBezTo>
                    <a:cubicBezTo>
                      <a:pt x="369" y="1407"/>
                      <a:pt x="436" y="1449"/>
                      <a:pt x="511" y="1449"/>
                    </a:cubicBezTo>
                    <a:cubicBezTo>
                      <a:pt x="1106" y="1449"/>
                      <a:pt x="1106" y="1449"/>
                      <a:pt x="1106" y="1449"/>
                    </a:cubicBezTo>
                    <a:cubicBezTo>
                      <a:pt x="1181" y="1449"/>
                      <a:pt x="1248" y="1407"/>
                      <a:pt x="1282" y="1340"/>
                    </a:cubicBezTo>
                    <a:cubicBezTo>
                      <a:pt x="1583" y="829"/>
                      <a:pt x="1583" y="829"/>
                      <a:pt x="1583" y="829"/>
                    </a:cubicBezTo>
                    <a:cubicBezTo>
                      <a:pt x="1617" y="762"/>
                      <a:pt x="1617" y="687"/>
                      <a:pt x="1583" y="620"/>
                    </a:cubicBezTo>
                    <a:cubicBezTo>
                      <a:pt x="1282" y="109"/>
                      <a:pt x="1282" y="109"/>
                      <a:pt x="1282" y="109"/>
                    </a:cubicBezTo>
                    <a:cubicBezTo>
                      <a:pt x="1248" y="42"/>
                      <a:pt x="1181" y="0"/>
                      <a:pt x="110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227">
                <a:extLst>
                  <a:ext uri="{FF2B5EF4-FFF2-40B4-BE49-F238E27FC236}">
                    <a16:creationId xmlns:a16="http://schemas.microsoft.com/office/drawing/2014/main" id="{967BB386-21ED-DA42-91F5-24644521C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5026" y="4101793"/>
                <a:ext cx="2624356" cy="2325654"/>
              </a:xfrm>
              <a:custGeom>
                <a:avLst/>
                <a:gdLst>
                  <a:gd name="T0" fmla="*/ 1106 w 1626"/>
                  <a:gd name="T1" fmla="*/ 0 h 1442"/>
                  <a:gd name="T2" fmla="*/ 1106 w 1626"/>
                  <a:gd name="T3" fmla="*/ 0 h 1442"/>
                  <a:gd name="T4" fmla="*/ 511 w 1626"/>
                  <a:gd name="T5" fmla="*/ 0 h 1442"/>
                  <a:gd name="T6" fmla="*/ 335 w 1626"/>
                  <a:gd name="T7" fmla="*/ 101 h 1442"/>
                  <a:gd name="T8" fmla="*/ 34 w 1626"/>
                  <a:gd name="T9" fmla="*/ 612 h 1442"/>
                  <a:gd name="T10" fmla="*/ 34 w 1626"/>
                  <a:gd name="T11" fmla="*/ 821 h 1442"/>
                  <a:gd name="T12" fmla="*/ 335 w 1626"/>
                  <a:gd name="T13" fmla="*/ 1340 h 1442"/>
                  <a:gd name="T14" fmla="*/ 511 w 1626"/>
                  <a:gd name="T15" fmla="*/ 1441 h 1442"/>
                  <a:gd name="T16" fmla="*/ 1106 w 1626"/>
                  <a:gd name="T17" fmla="*/ 1441 h 1442"/>
                  <a:gd name="T18" fmla="*/ 1290 w 1626"/>
                  <a:gd name="T19" fmla="*/ 1340 h 1442"/>
                  <a:gd name="T20" fmla="*/ 1583 w 1626"/>
                  <a:gd name="T21" fmla="*/ 821 h 1442"/>
                  <a:gd name="T22" fmla="*/ 1583 w 1626"/>
                  <a:gd name="T23" fmla="*/ 612 h 1442"/>
                  <a:gd name="T24" fmla="*/ 1290 w 1626"/>
                  <a:gd name="T25" fmla="*/ 101 h 1442"/>
                  <a:gd name="T26" fmla="*/ 1106 w 1626"/>
                  <a:gd name="T27" fmla="*/ 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6" h="1442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511" y="0"/>
                      <a:pt x="511" y="0"/>
                      <a:pt x="511" y="0"/>
                    </a:cubicBezTo>
                    <a:cubicBezTo>
                      <a:pt x="444" y="0"/>
                      <a:pt x="369" y="34"/>
                      <a:pt x="335" y="101"/>
                    </a:cubicBezTo>
                    <a:cubicBezTo>
                      <a:pt x="34" y="612"/>
                      <a:pt x="34" y="612"/>
                      <a:pt x="34" y="612"/>
                    </a:cubicBezTo>
                    <a:cubicBezTo>
                      <a:pt x="0" y="679"/>
                      <a:pt x="0" y="763"/>
                      <a:pt x="34" y="821"/>
                    </a:cubicBezTo>
                    <a:cubicBezTo>
                      <a:pt x="335" y="1340"/>
                      <a:pt x="335" y="1340"/>
                      <a:pt x="335" y="1340"/>
                    </a:cubicBezTo>
                    <a:cubicBezTo>
                      <a:pt x="369" y="1399"/>
                      <a:pt x="444" y="1441"/>
                      <a:pt x="511" y="1441"/>
                    </a:cubicBezTo>
                    <a:cubicBezTo>
                      <a:pt x="1106" y="1441"/>
                      <a:pt x="1106" y="1441"/>
                      <a:pt x="1106" y="1441"/>
                    </a:cubicBezTo>
                    <a:cubicBezTo>
                      <a:pt x="1181" y="1441"/>
                      <a:pt x="1248" y="1399"/>
                      <a:pt x="1290" y="1340"/>
                    </a:cubicBezTo>
                    <a:cubicBezTo>
                      <a:pt x="1583" y="821"/>
                      <a:pt x="1583" y="821"/>
                      <a:pt x="1583" y="821"/>
                    </a:cubicBezTo>
                    <a:cubicBezTo>
                      <a:pt x="1625" y="763"/>
                      <a:pt x="1625" y="679"/>
                      <a:pt x="1583" y="612"/>
                    </a:cubicBezTo>
                    <a:cubicBezTo>
                      <a:pt x="1290" y="101"/>
                      <a:pt x="1290" y="101"/>
                      <a:pt x="1290" y="101"/>
                    </a:cubicBezTo>
                    <a:cubicBezTo>
                      <a:pt x="1248" y="34"/>
                      <a:pt x="1181" y="0"/>
                      <a:pt x="110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228">
                <a:extLst>
                  <a:ext uri="{FF2B5EF4-FFF2-40B4-BE49-F238E27FC236}">
                    <a16:creationId xmlns:a16="http://schemas.microsoft.com/office/drawing/2014/main" id="{EBBB1119-56A1-2141-9470-AE9491537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5026" y="9837575"/>
                <a:ext cx="2624356" cy="2325648"/>
              </a:xfrm>
              <a:custGeom>
                <a:avLst/>
                <a:gdLst>
                  <a:gd name="T0" fmla="*/ 1106 w 1626"/>
                  <a:gd name="T1" fmla="*/ 0 h 1442"/>
                  <a:gd name="T2" fmla="*/ 1106 w 1626"/>
                  <a:gd name="T3" fmla="*/ 0 h 1442"/>
                  <a:gd name="T4" fmla="*/ 511 w 1626"/>
                  <a:gd name="T5" fmla="*/ 0 h 1442"/>
                  <a:gd name="T6" fmla="*/ 335 w 1626"/>
                  <a:gd name="T7" fmla="*/ 101 h 1442"/>
                  <a:gd name="T8" fmla="*/ 34 w 1626"/>
                  <a:gd name="T9" fmla="*/ 620 h 1442"/>
                  <a:gd name="T10" fmla="*/ 34 w 1626"/>
                  <a:gd name="T11" fmla="*/ 829 h 1442"/>
                  <a:gd name="T12" fmla="*/ 335 w 1626"/>
                  <a:gd name="T13" fmla="*/ 1340 h 1442"/>
                  <a:gd name="T14" fmla="*/ 511 w 1626"/>
                  <a:gd name="T15" fmla="*/ 1441 h 1442"/>
                  <a:gd name="T16" fmla="*/ 1106 w 1626"/>
                  <a:gd name="T17" fmla="*/ 1441 h 1442"/>
                  <a:gd name="T18" fmla="*/ 1290 w 1626"/>
                  <a:gd name="T19" fmla="*/ 1340 h 1442"/>
                  <a:gd name="T20" fmla="*/ 1583 w 1626"/>
                  <a:gd name="T21" fmla="*/ 829 h 1442"/>
                  <a:gd name="T22" fmla="*/ 1583 w 1626"/>
                  <a:gd name="T23" fmla="*/ 620 h 1442"/>
                  <a:gd name="T24" fmla="*/ 1290 w 1626"/>
                  <a:gd name="T25" fmla="*/ 101 h 1442"/>
                  <a:gd name="T26" fmla="*/ 1106 w 1626"/>
                  <a:gd name="T27" fmla="*/ 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6" h="1442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511" y="0"/>
                      <a:pt x="511" y="0"/>
                      <a:pt x="511" y="0"/>
                    </a:cubicBezTo>
                    <a:cubicBezTo>
                      <a:pt x="444" y="0"/>
                      <a:pt x="369" y="42"/>
                      <a:pt x="335" y="101"/>
                    </a:cubicBezTo>
                    <a:cubicBezTo>
                      <a:pt x="34" y="620"/>
                      <a:pt x="34" y="620"/>
                      <a:pt x="34" y="620"/>
                    </a:cubicBezTo>
                    <a:cubicBezTo>
                      <a:pt x="0" y="679"/>
                      <a:pt x="0" y="762"/>
                      <a:pt x="34" y="829"/>
                    </a:cubicBezTo>
                    <a:cubicBezTo>
                      <a:pt x="335" y="1340"/>
                      <a:pt x="335" y="1340"/>
                      <a:pt x="335" y="1340"/>
                    </a:cubicBezTo>
                    <a:cubicBezTo>
                      <a:pt x="369" y="1407"/>
                      <a:pt x="444" y="1441"/>
                      <a:pt x="511" y="1441"/>
                    </a:cubicBezTo>
                    <a:cubicBezTo>
                      <a:pt x="1106" y="1441"/>
                      <a:pt x="1106" y="1441"/>
                      <a:pt x="1106" y="1441"/>
                    </a:cubicBezTo>
                    <a:cubicBezTo>
                      <a:pt x="1181" y="1441"/>
                      <a:pt x="1248" y="1407"/>
                      <a:pt x="1290" y="1340"/>
                    </a:cubicBezTo>
                    <a:cubicBezTo>
                      <a:pt x="1583" y="829"/>
                      <a:pt x="1583" y="829"/>
                      <a:pt x="1583" y="829"/>
                    </a:cubicBezTo>
                    <a:cubicBezTo>
                      <a:pt x="1625" y="762"/>
                      <a:pt x="1625" y="679"/>
                      <a:pt x="1583" y="620"/>
                    </a:cubicBezTo>
                    <a:cubicBezTo>
                      <a:pt x="1290" y="101"/>
                      <a:pt x="1290" y="101"/>
                      <a:pt x="1290" y="101"/>
                    </a:cubicBezTo>
                    <a:cubicBezTo>
                      <a:pt x="1248" y="42"/>
                      <a:pt x="1181" y="0"/>
                      <a:pt x="1106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1052FFD-A5FE-A34B-A93B-CE12DB26A21D}"/>
                </a:ext>
              </a:extLst>
            </p:cNvPr>
            <p:cNvGrpSpPr/>
            <p:nvPr/>
          </p:nvGrpSpPr>
          <p:grpSpPr>
            <a:xfrm>
              <a:off x="6282906" y="6730028"/>
              <a:ext cx="2702988" cy="2595820"/>
              <a:chOff x="5554663" y="1819275"/>
              <a:chExt cx="360363" cy="346075"/>
            </a:xfrm>
            <a:solidFill>
              <a:schemeClr val="bg1">
                <a:lumMod val="50000"/>
                <a:alpha val="50000"/>
              </a:schemeClr>
            </a:solidFill>
          </p:grpSpPr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B299245E-B752-AB45-9ED6-80DFEE534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025" y="1833563"/>
                <a:ext cx="82550" cy="82550"/>
              </a:xfrm>
              <a:custGeom>
                <a:avLst/>
                <a:gdLst>
                  <a:gd name="T0" fmla="*/ 19 w 22"/>
                  <a:gd name="T1" fmla="*/ 21 h 22"/>
                  <a:gd name="T2" fmla="*/ 20 w 22"/>
                  <a:gd name="T3" fmla="*/ 22 h 22"/>
                  <a:gd name="T4" fmla="*/ 22 w 22"/>
                  <a:gd name="T5" fmla="*/ 20 h 22"/>
                  <a:gd name="T6" fmla="*/ 22 w 22"/>
                  <a:gd name="T7" fmla="*/ 2 h 22"/>
                  <a:gd name="T8" fmla="*/ 20 w 22"/>
                  <a:gd name="T9" fmla="*/ 0 h 22"/>
                  <a:gd name="T10" fmla="*/ 2 w 22"/>
                  <a:gd name="T11" fmla="*/ 0 h 22"/>
                  <a:gd name="T12" fmla="*/ 0 w 22"/>
                  <a:gd name="T13" fmla="*/ 1 h 22"/>
                  <a:gd name="T14" fmla="*/ 1 w 22"/>
                  <a:gd name="T15" fmla="*/ 3 h 22"/>
                  <a:gd name="T16" fmla="*/ 19 w 22"/>
                  <a:gd name="T1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19" y="21"/>
                    </a:moveTo>
                    <a:cubicBezTo>
                      <a:pt x="19" y="22"/>
                      <a:pt x="19" y="22"/>
                      <a:pt x="20" y="22"/>
                    </a:cubicBezTo>
                    <a:cubicBezTo>
                      <a:pt x="21" y="22"/>
                      <a:pt x="22" y="21"/>
                      <a:pt x="22" y="2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66">
                <a:extLst>
                  <a:ext uri="{FF2B5EF4-FFF2-40B4-BE49-F238E27FC236}">
                    <a16:creationId xmlns:a16="http://schemas.microsoft.com/office/drawing/2014/main" id="{CDAB8E2B-1124-D044-B16C-969AE06DE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1860550"/>
                <a:ext cx="269875" cy="304800"/>
              </a:xfrm>
              <a:custGeom>
                <a:avLst/>
                <a:gdLst>
                  <a:gd name="T0" fmla="*/ 0 w 170"/>
                  <a:gd name="T1" fmla="*/ 85 h 192"/>
                  <a:gd name="T2" fmla="*/ 0 w 170"/>
                  <a:gd name="T3" fmla="*/ 192 h 192"/>
                  <a:gd name="T4" fmla="*/ 66 w 170"/>
                  <a:gd name="T5" fmla="*/ 192 h 192"/>
                  <a:gd name="T6" fmla="*/ 66 w 170"/>
                  <a:gd name="T7" fmla="*/ 125 h 192"/>
                  <a:gd name="T8" fmla="*/ 104 w 170"/>
                  <a:gd name="T9" fmla="*/ 125 h 192"/>
                  <a:gd name="T10" fmla="*/ 104 w 170"/>
                  <a:gd name="T11" fmla="*/ 192 h 192"/>
                  <a:gd name="T12" fmla="*/ 170 w 170"/>
                  <a:gd name="T13" fmla="*/ 192 h 192"/>
                  <a:gd name="T14" fmla="*/ 170 w 170"/>
                  <a:gd name="T15" fmla="*/ 85 h 192"/>
                  <a:gd name="T16" fmla="*/ 85 w 170"/>
                  <a:gd name="T17" fmla="*/ 0 h 192"/>
                  <a:gd name="T18" fmla="*/ 0 w 170"/>
                  <a:gd name="T19" fmla="*/ 8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192">
                    <a:moveTo>
                      <a:pt x="0" y="85"/>
                    </a:moveTo>
                    <a:lnTo>
                      <a:pt x="0" y="192"/>
                    </a:lnTo>
                    <a:lnTo>
                      <a:pt x="66" y="192"/>
                    </a:lnTo>
                    <a:lnTo>
                      <a:pt x="66" y="125"/>
                    </a:lnTo>
                    <a:lnTo>
                      <a:pt x="104" y="125"/>
                    </a:lnTo>
                    <a:lnTo>
                      <a:pt x="104" y="192"/>
                    </a:lnTo>
                    <a:lnTo>
                      <a:pt x="170" y="192"/>
                    </a:lnTo>
                    <a:lnTo>
                      <a:pt x="170" y="85"/>
                    </a:lnTo>
                    <a:lnTo>
                      <a:pt x="85" y="0"/>
                    </a:lnTo>
                    <a:lnTo>
                      <a:pt x="0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67">
                <a:extLst>
                  <a:ext uri="{FF2B5EF4-FFF2-40B4-BE49-F238E27FC236}">
                    <a16:creationId xmlns:a16="http://schemas.microsoft.com/office/drawing/2014/main" id="{BA107045-9C68-6E4B-8713-ED3FFACC1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3" y="1819275"/>
                <a:ext cx="360363" cy="187325"/>
              </a:xfrm>
              <a:custGeom>
                <a:avLst/>
                <a:gdLst>
                  <a:gd name="T0" fmla="*/ 95 w 96"/>
                  <a:gd name="T1" fmla="*/ 47 h 50"/>
                  <a:gd name="T2" fmla="*/ 95 w 96"/>
                  <a:gd name="T3" fmla="*/ 47 h 50"/>
                  <a:gd name="T4" fmla="*/ 49 w 96"/>
                  <a:gd name="T5" fmla="*/ 1 h 50"/>
                  <a:gd name="T6" fmla="*/ 47 w 96"/>
                  <a:gd name="T7" fmla="*/ 1 h 50"/>
                  <a:gd name="T8" fmla="*/ 1 w 96"/>
                  <a:gd name="T9" fmla="*/ 47 h 50"/>
                  <a:gd name="T10" fmla="*/ 1 w 96"/>
                  <a:gd name="T11" fmla="*/ 49 h 50"/>
                  <a:gd name="T12" fmla="*/ 3 w 96"/>
                  <a:gd name="T13" fmla="*/ 49 h 50"/>
                  <a:gd name="T14" fmla="*/ 3 w 96"/>
                  <a:gd name="T15" fmla="*/ 49 h 50"/>
                  <a:gd name="T16" fmla="*/ 48 w 96"/>
                  <a:gd name="T17" fmla="*/ 5 h 50"/>
                  <a:gd name="T18" fmla="*/ 93 w 96"/>
                  <a:gd name="T19" fmla="*/ 49 h 50"/>
                  <a:gd name="T20" fmla="*/ 93 w 96"/>
                  <a:gd name="T21" fmla="*/ 49 h 50"/>
                  <a:gd name="T22" fmla="*/ 95 w 96"/>
                  <a:gd name="T23" fmla="*/ 49 h 50"/>
                  <a:gd name="T24" fmla="*/ 95 w 96"/>
                  <a:gd name="T25" fmla="*/ 49 h 50"/>
                  <a:gd name="T26" fmla="*/ 95 w 96"/>
                  <a:gd name="T27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50">
                    <a:moveTo>
                      <a:pt x="95" y="47"/>
                    </a:moveTo>
                    <a:cubicBezTo>
                      <a:pt x="95" y="47"/>
                      <a:pt x="95" y="47"/>
                      <a:pt x="95" y="47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47" y="0"/>
                      <a:pt x="47" y="1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7"/>
                      <a:pt x="0" y="49"/>
                      <a:pt x="1" y="49"/>
                    </a:cubicBezTo>
                    <a:cubicBezTo>
                      <a:pt x="1" y="50"/>
                      <a:pt x="3" y="50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50"/>
                      <a:pt x="95" y="50"/>
                      <a:pt x="95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6" y="49"/>
                      <a:pt x="96" y="48"/>
                      <a:pt x="95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C3EE245-4CBF-6045-B5C5-594DE16A33A0}"/>
                </a:ext>
              </a:extLst>
            </p:cNvPr>
            <p:cNvGrpSpPr/>
            <p:nvPr/>
          </p:nvGrpSpPr>
          <p:grpSpPr>
            <a:xfrm>
              <a:off x="11764641" y="6730028"/>
              <a:ext cx="2702988" cy="2595820"/>
              <a:chOff x="5554663" y="1819275"/>
              <a:chExt cx="360363" cy="346075"/>
            </a:xfrm>
            <a:solidFill>
              <a:schemeClr val="bg1">
                <a:lumMod val="50000"/>
                <a:alpha val="50000"/>
              </a:schemeClr>
            </a:solidFill>
          </p:grpSpPr>
          <p:sp>
            <p:nvSpPr>
              <p:cNvPr id="154" name="Freeform 65">
                <a:extLst>
                  <a:ext uri="{FF2B5EF4-FFF2-40B4-BE49-F238E27FC236}">
                    <a16:creationId xmlns:a16="http://schemas.microsoft.com/office/drawing/2014/main" id="{ABBCE68F-B7D6-0A4F-B841-A97B0A3CC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025" y="1833563"/>
                <a:ext cx="82550" cy="82550"/>
              </a:xfrm>
              <a:custGeom>
                <a:avLst/>
                <a:gdLst>
                  <a:gd name="T0" fmla="*/ 19 w 22"/>
                  <a:gd name="T1" fmla="*/ 21 h 22"/>
                  <a:gd name="T2" fmla="*/ 20 w 22"/>
                  <a:gd name="T3" fmla="*/ 22 h 22"/>
                  <a:gd name="T4" fmla="*/ 22 w 22"/>
                  <a:gd name="T5" fmla="*/ 20 h 22"/>
                  <a:gd name="T6" fmla="*/ 22 w 22"/>
                  <a:gd name="T7" fmla="*/ 2 h 22"/>
                  <a:gd name="T8" fmla="*/ 20 w 22"/>
                  <a:gd name="T9" fmla="*/ 0 h 22"/>
                  <a:gd name="T10" fmla="*/ 2 w 22"/>
                  <a:gd name="T11" fmla="*/ 0 h 22"/>
                  <a:gd name="T12" fmla="*/ 0 w 22"/>
                  <a:gd name="T13" fmla="*/ 1 h 22"/>
                  <a:gd name="T14" fmla="*/ 1 w 22"/>
                  <a:gd name="T15" fmla="*/ 3 h 22"/>
                  <a:gd name="T16" fmla="*/ 19 w 22"/>
                  <a:gd name="T1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19" y="21"/>
                    </a:moveTo>
                    <a:cubicBezTo>
                      <a:pt x="19" y="22"/>
                      <a:pt x="19" y="22"/>
                      <a:pt x="20" y="22"/>
                    </a:cubicBezTo>
                    <a:cubicBezTo>
                      <a:pt x="21" y="22"/>
                      <a:pt x="22" y="21"/>
                      <a:pt x="22" y="2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66">
                <a:extLst>
                  <a:ext uri="{FF2B5EF4-FFF2-40B4-BE49-F238E27FC236}">
                    <a16:creationId xmlns:a16="http://schemas.microsoft.com/office/drawing/2014/main" id="{08A1391B-5590-2941-BAF5-BE1A1505B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1860550"/>
                <a:ext cx="269875" cy="304800"/>
              </a:xfrm>
              <a:custGeom>
                <a:avLst/>
                <a:gdLst>
                  <a:gd name="T0" fmla="*/ 0 w 170"/>
                  <a:gd name="T1" fmla="*/ 85 h 192"/>
                  <a:gd name="T2" fmla="*/ 0 w 170"/>
                  <a:gd name="T3" fmla="*/ 192 h 192"/>
                  <a:gd name="T4" fmla="*/ 66 w 170"/>
                  <a:gd name="T5" fmla="*/ 192 h 192"/>
                  <a:gd name="T6" fmla="*/ 66 w 170"/>
                  <a:gd name="T7" fmla="*/ 125 h 192"/>
                  <a:gd name="T8" fmla="*/ 104 w 170"/>
                  <a:gd name="T9" fmla="*/ 125 h 192"/>
                  <a:gd name="T10" fmla="*/ 104 w 170"/>
                  <a:gd name="T11" fmla="*/ 192 h 192"/>
                  <a:gd name="T12" fmla="*/ 170 w 170"/>
                  <a:gd name="T13" fmla="*/ 192 h 192"/>
                  <a:gd name="T14" fmla="*/ 170 w 170"/>
                  <a:gd name="T15" fmla="*/ 85 h 192"/>
                  <a:gd name="T16" fmla="*/ 85 w 170"/>
                  <a:gd name="T17" fmla="*/ 0 h 192"/>
                  <a:gd name="T18" fmla="*/ 0 w 170"/>
                  <a:gd name="T19" fmla="*/ 8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192">
                    <a:moveTo>
                      <a:pt x="0" y="85"/>
                    </a:moveTo>
                    <a:lnTo>
                      <a:pt x="0" y="192"/>
                    </a:lnTo>
                    <a:lnTo>
                      <a:pt x="66" y="192"/>
                    </a:lnTo>
                    <a:lnTo>
                      <a:pt x="66" y="125"/>
                    </a:lnTo>
                    <a:lnTo>
                      <a:pt x="104" y="125"/>
                    </a:lnTo>
                    <a:lnTo>
                      <a:pt x="104" y="192"/>
                    </a:lnTo>
                    <a:lnTo>
                      <a:pt x="170" y="192"/>
                    </a:lnTo>
                    <a:lnTo>
                      <a:pt x="170" y="85"/>
                    </a:lnTo>
                    <a:lnTo>
                      <a:pt x="85" y="0"/>
                    </a:lnTo>
                    <a:lnTo>
                      <a:pt x="0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Freeform 67">
                <a:extLst>
                  <a:ext uri="{FF2B5EF4-FFF2-40B4-BE49-F238E27FC236}">
                    <a16:creationId xmlns:a16="http://schemas.microsoft.com/office/drawing/2014/main" id="{527ED452-5C79-8E47-BE08-53F7C9474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3" y="1819275"/>
                <a:ext cx="360363" cy="187325"/>
              </a:xfrm>
              <a:custGeom>
                <a:avLst/>
                <a:gdLst>
                  <a:gd name="T0" fmla="*/ 95 w 96"/>
                  <a:gd name="T1" fmla="*/ 47 h 50"/>
                  <a:gd name="T2" fmla="*/ 95 w 96"/>
                  <a:gd name="T3" fmla="*/ 47 h 50"/>
                  <a:gd name="T4" fmla="*/ 49 w 96"/>
                  <a:gd name="T5" fmla="*/ 1 h 50"/>
                  <a:gd name="T6" fmla="*/ 47 w 96"/>
                  <a:gd name="T7" fmla="*/ 1 h 50"/>
                  <a:gd name="T8" fmla="*/ 1 w 96"/>
                  <a:gd name="T9" fmla="*/ 47 h 50"/>
                  <a:gd name="T10" fmla="*/ 1 w 96"/>
                  <a:gd name="T11" fmla="*/ 49 h 50"/>
                  <a:gd name="T12" fmla="*/ 3 w 96"/>
                  <a:gd name="T13" fmla="*/ 49 h 50"/>
                  <a:gd name="T14" fmla="*/ 3 w 96"/>
                  <a:gd name="T15" fmla="*/ 49 h 50"/>
                  <a:gd name="T16" fmla="*/ 48 w 96"/>
                  <a:gd name="T17" fmla="*/ 5 h 50"/>
                  <a:gd name="T18" fmla="*/ 93 w 96"/>
                  <a:gd name="T19" fmla="*/ 49 h 50"/>
                  <a:gd name="T20" fmla="*/ 93 w 96"/>
                  <a:gd name="T21" fmla="*/ 49 h 50"/>
                  <a:gd name="T22" fmla="*/ 95 w 96"/>
                  <a:gd name="T23" fmla="*/ 49 h 50"/>
                  <a:gd name="T24" fmla="*/ 95 w 96"/>
                  <a:gd name="T25" fmla="*/ 49 h 50"/>
                  <a:gd name="T26" fmla="*/ 95 w 96"/>
                  <a:gd name="T27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50">
                    <a:moveTo>
                      <a:pt x="95" y="47"/>
                    </a:moveTo>
                    <a:cubicBezTo>
                      <a:pt x="95" y="47"/>
                      <a:pt x="95" y="47"/>
                      <a:pt x="95" y="47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47" y="0"/>
                      <a:pt x="47" y="1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7"/>
                      <a:pt x="0" y="49"/>
                      <a:pt x="1" y="49"/>
                    </a:cubicBezTo>
                    <a:cubicBezTo>
                      <a:pt x="1" y="50"/>
                      <a:pt x="3" y="50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50"/>
                      <a:pt x="95" y="50"/>
                      <a:pt x="95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6" y="49"/>
                      <a:pt x="96" y="48"/>
                      <a:pt x="95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0A6CCD7-95A7-1340-9B74-4F95D8B12436}"/>
              </a:ext>
            </a:extLst>
          </p:cNvPr>
          <p:cNvGrpSpPr/>
          <p:nvPr/>
        </p:nvGrpSpPr>
        <p:grpSpPr>
          <a:xfrm>
            <a:off x="884043" y="4528051"/>
            <a:ext cx="5319026" cy="6696852"/>
            <a:chOff x="884043" y="4528051"/>
            <a:chExt cx="5319026" cy="669685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4A58916-2AE8-1A40-A00E-FDE95A35DD78}"/>
                </a:ext>
              </a:extLst>
            </p:cNvPr>
            <p:cNvGrpSpPr/>
            <p:nvPr/>
          </p:nvGrpSpPr>
          <p:grpSpPr>
            <a:xfrm>
              <a:off x="2332401" y="9542669"/>
              <a:ext cx="3870668" cy="1682234"/>
              <a:chOff x="6365533" y="8407855"/>
              <a:chExt cx="3870668" cy="1682234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A8E2489-F29B-2B49-A16B-EF85573C1F0E}"/>
                  </a:ext>
                </a:extLst>
              </p:cNvPr>
              <p:cNvSpPr txBox="1"/>
              <p:nvPr/>
            </p:nvSpPr>
            <p:spPr>
              <a:xfrm>
                <a:off x="6365533" y="9001201"/>
                <a:ext cx="3870668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B84FE55-AAF0-0047-AD63-8899BFA23F1E}"/>
                  </a:ext>
                </a:extLst>
              </p:cNvPr>
              <p:cNvSpPr/>
              <p:nvPr/>
            </p:nvSpPr>
            <p:spPr>
              <a:xfrm>
                <a:off x="6365533" y="8407855"/>
                <a:ext cx="38706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F1EF21C-7BB8-B846-8443-7247FC6946C5}"/>
                </a:ext>
              </a:extLst>
            </p:cNvPr>
            <p:cNvGrpSpPr/>
            <p:nvPr/>
          </p:nvGrpSpPr>
          <p:grpSpPr>
            <a:xfrm>
              <a:off x="2332401" y="4528051"/>
              <a:ext cx="3870668" cy="1682234"/>
              <a:chOff x="6365533" y="8407855"/>
              <a:chExt cx="3870668" cy="1682234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BEA23EB-E480-E047-9EE4-5375A7AA76EB}"/>
                  </a:ext>
                </a:extLst>
              </p:cNvPr>
              <p:cNvSpPr txBox="1"/>
              <p:nvPr/>
            </p:nvSpPr>
            <p:spPr>
              <a:xfrm>
                <a:off x="6365533" y="9001201"/>
                <a:ext cx="3870668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137A993-E98E-954E-B614-D1E80358BFAC}"/>
                  </a:ext>
                </a:extLst>
              </p:cNvPr>
              <p:cNvSpPr/>
              <p:nvPr/>
            </p:nvSpPr>
            <p:spPr>
              <a:xfrm>
                <a:off x="6365533" y="8407855"/>
                <a:ext cx="38706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178CE1A-759B-3243-B60E-270EF287B5FD}"/>
                </a:ext>
              </a:extLst>
            </p:cNvPr>
            <p:cNvGrpSpPr/>
            <p:nvPr/>
          </p:nvGrpSpPr>
          <p:grpSpPr>
            <a:xfrm>
              <a:off x="884043" y="7037629"/>
              <a:ext cx="3870668" cy="1682234"/>
              <a:chOff x="6365533" y="8407855"/>
              <a:chExt cx="3870668" cy="1682234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69FCB6C-A3BB-7A47-A209-D9CD7A34DE2A}"/>
                  </a:ext>
                </a:extLst>
              </p:cNvPr>
              <p:cNvSpPr txBox="1"/>
              <p:nvPr/>
            </p:nvSpPr>
            <p:spPr>
              <a:xfrm>
                <a:off x="6365533" y="9001201"/>
                <a:ext cx="3870668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9519B0F-8A88-0E43-897A-9EC1BBECC90D}"/>
                  </a:ext>
                </a:extLst>
              </p:cNvPr>
              <p:cNvSpPr/>
              <p:nvPr/>
            </p:nvSpPr>
            <p:spPr>
              <a:xfrm>
                <a:off x="6365533" y="8407855"/>
                <a:ext cx="38706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3568904-742C-FB48-B408-4E0BD13015A3}"/>
              </a:ext>
            </a:extLst>
          </p:cNvPr>
          <p:cNvGrpSpPr/>
          <p:nvPr/>
        </p:nvGrpSpPr>
        <p:grpSpPr>
          <a:xfrm flipH="1">
            <a:off x="18174581" y="4528051"/>
            <a:ext cx="5319026" cy="6696852"/>
            <a:chOff x="884043" y="4528051"/>
            <a:chExt cx="5319026" cy="669685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AB2BF3A-8B86-1240-8DD0-B37439034EC7}"/>
                </a:ext>
              </a:extLst>
            </p:cNvPr>
            <p:cNvGrpSpPr/>
            <p:nvPr/>
          </p:nvGrpSpPr>
          <p:grpSpPr>
            <a:xfrm>
              <a:off x="2332401" y="9542669"/>
              <a:ext cx="3870668" cy="1682234"/>
              <a:chOff x="6365533" y="8407855"/>
              <a:chExt cx="3870668" cy="1682234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DC1F757-F02D-C54E-A44B-F2D0C581431D}"/>
                  </a:ext>
                </a:extLst>
              </p:cNvPr>
              <p:cNvSpPr txBox="1"/>
              <p:nvPr/>
            </p:nvSpPr>
            <p:spPr>
              <a:xfrm>
                <a:off x="6365533" y="9001201"/>
                <a:ext cx="3870668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CFE28C6-4F3A-5B48-82AE-B9E2D7BA55D7}"/>
                  </a:ext>
                </a:extLst>
              </p:cNvPr>
              <p:cNvSpPr/>
              <p:nvPr/>
            </p:nvSpPr>
            <p:spPr>
              <a:xfrm>
                <a:off x="6365533" y="8407855"/>
                <a:ext cx="38706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DA1742E-8CBD-0A48-A7D3-0F60B8A3E93A}"/>
                </a:ext>
              </a:extLst>
            </p:cNvPr>
            <p:cNvGrpSpPr/>
            <p:nvPr/>
          </p:nvGrpSpPr>
          <p:grpSpPr>
            <a:xfrm>
              <a:off x="2332401" y="4528051"/>
              <a:ext cx="3870668" cy="1682234"/>
              <a:chOff x="6365533" y="8407855"/>
              <a:chExt cx="3870668" cy="1682234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470B61F-953C-BA4C-882E-AB0332348240}"/>
                  </a:ext>
                </a:extLst>
              </p:cNvPr>
              <p:cNvSpPr txBox="1"/>
              <p:nvPr/>
            </p:nvSpPr>
            <p:spPr>
              <a:xfrm>
                <a:off x="6365533" y="9001201"/>
                <a:ext cx="3870668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77B88CF-C0C0-A440-80D0-2CC76203102A}"/>
                  </a:ext>
                </a:extLst>
              </p:cNvPr>
              <p:cNvSpPr/>
              <p:nvPr/>
            </p:nvSpPr>
            <p:spPr>
              <a:xfrm>
                <a:off x="6365533" y="8407855"/>
                <a:ext cx="38706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7DA394F-E0DB-594C-A384-B2C4C43ADAF9}"/>
                </a:ext>
              </a:extLst>
            </p:cNvPr>
            <p:cNvGrpSpPr/>
            <p:nvPr/>
          </p:nvGrpSpPr>
          <p:grpSpPr>
            <a:xfrm>
              <a:off x="884043" y="7037629"/>
              <a:ext cx="3870668" cy="1682234"/>
              <a:chOff x="6365533" y="8407855"/>
              <a:chExt cx="3870668" cy="1682234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F5CE683-8CA1-F543-8F95-F4CDD7C75851}"/>
                  </a:ext>
                </a:extLst>
              </p:cNvPr>
              <p:cNvSpPr txBox="1"/>
              <p:nvPr/>
            </p:nvSpPr>
            <p:spPr>
              <a:xfrm>
                <a:off x="6365533" y="9001201"/>
                <a:ext cx="3870668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167D53E-EB8D-AC4B-8020-DDF14D0EC1FC}"/>
                  </a:ext>
                </a:extLst>
              </p:cNvPr>
              <p:cNvSpPr/>
              <p:nvPr/>
            </p:nvSpPr>
            <p:spPr>
              <a:xfrm>
                <a:off x="6365533" y="8407855"/>
                <a:ext cx="38706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4810EAD-E1B4-BB4E-9122-77A934DEBE11}"/>
              </a:ext>
            </a:extLst>
          </p:cNvPr>
          <p:cNvSpPr/>
          <p:nvPr/>
        </p:nvSpPr>
        <p:spPr>
          <a:xfrm>
            <a:off x="7171672" y="4708760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85B8FF-596B-684E-829E-8A51EC2DB09D}"/>
              </a:ext>
            </a:extLst>
          </p:cNvPr>
          <p:cNvSpPr/>
          <p:nvPr/>
        </p:nvSpPr>
        <p:spPr>
          <a:xfrm>
            <a:off x="7171672" y="9719672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1C24BF9-AA7A-F141-93FA-6B261BCC3964}"/>
              </a:ext>
            </a:extLst>
          </p:cNvPr>
          <p:cNvSpPr/>
          <p:nvPr/>
        </p:nvSpPr>
        <p:spPr>
          <a:xfrm>
            <a:off x="5672056" y="7232504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A4EA69D-0A4C-B341-A1C0-B3AA10F9F859}"/>
              </a:ext>
            </a:extLst>
          </p:cNvPr>
          <p:cNvSpPr/>
          <p:nvPr/>
        </p:nvSpPr>
        <p:spPr>
          <a:xfrm>
            <a:off x="16096216" y="4708760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FB66287-9626-2542-8239-FDB074051A49}"/>
              </a:ext>
            </a:extLst>
          </p:cNvPr>
          <p:cNvSpPr/>
          <p:nvPr/>
        </p:nvSpPr>
        <p:spPr>
          <a:xfrm>
            <a:off x="16096216" y="9719672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EEBE6DF-D8C0-2046-8A63-3B0849F4BB98}"/>
              </a:ext>
            </a:extLst>
          </p:cNvPr>
          <p:cNvSpPr/>
          <p:nvPr/>
        </p:nvSpPr>
        <p:spPr>
          <a:xfrm>
            <a:off x="17522680" y="7232504"/>
            <a:ext cx="1203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</a:p>
        </p:txBody>
      </p: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334984C8-A107-3F49-8E29-AAC81E19519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E3A36294-55BE-6D48-842D-507C3FBC292B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6A492424-84F3-7446-BF6D-30355B0DA9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3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6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CFBFC1"/>
      </a:accent1>
      <a:accent2>
        <a:srgbClr val="ABA3B1"/>
      </a:accent2>
      <a:accent3>
        <a:srgbClr val="D7858E"/>
      </a:accent3>
      <a:accent4>
        <a:srgbClr val="413C57"/>
      </a:accent4>
      <a:accent5>
        <a:srgbClr val="2F001D"/>
      </a:accent5>
      <a:accent6>
        <a:srgbClr val="CFBFC1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104502</TotalTime>
  <Words>722</Words>
  <Application>Microsoft Macintosh PowerPoint</Application>
  <PresentationFormat>Custom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18047</cp:revision>
  <cp:lastPrinted>2019-09-23T14:29:18Z</cp:lastPrinted>
  <dcterms:created xsi:type="dcterms:W3CDTF">2014-11-12T21:47:38Z</dcterms:created>
  <dcterms:modified xsi:type="dcterms:W3CDTF">2020-01-23T18:25:13Z</dcterms:modified>
  <cp:category/>
</cp:coreProperties>
</file>