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50000" autoAdjust="0"/>
  </p:normalViewPr>
  <p:slideViewPr>
    <p:cSldViewPr snapToGrid="0" snapToObjects="1">
      <p:cViewPr varScale="1">
        <p:scale>
          <a:sx n="49" d="100"/>
          <a:sy n="49" d="100"/>
        </p:scale>
        <p:origin x="232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62">
            <a:extLst>
              <a:ext uri="{FF2B5EF4-FFF2-40B4-BE49-F238E27FC236}">
                <a16:creationId xmlns:a16="http://schemas.microsoft.com/office/drawing/2014/main" id="{E414B8D3-A0C1-174B-9A2F-DE289E59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026" y="7252836"/>
            <a:ext cx="3129454" cy="5735868"/>
          </a:xfrm>
          <a:custGeom>
            <a:avLst/>
            <a:gdLst>
              <a:gd name="T0" fmla="*/ 3137 w 3138"/>
              <a:gd name="T1" fmla="*/ 5752 h 5753"/>
              <a:gd name="T2" fmla="*/ 0 w 3138"/>
              <a:gd name="T3" fmla="*/ 5752 h 5753"/>
              <a:gd name="T4" fmla="*/ 0 w 3138"/>
              <a:gd name="T5" fmla="*/ 0 h 5753"/>
              <a:gd name="T6" fmla="*/ 3137 w 3138"/>
              <a:gd name="T7" fmla="*/ 0 h 5753"/>
              <a:gd name="T8" fmla="*/ 3137 w 3138"/>
              <a:gd name="T9" fmla="*/ 5752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8" h="5753">
                <a:moveTo>
                  <a:pt x="3137" y="5752"/>
                </a:moveTo>
                <a:lnTo>
                  <a:pt x="0" y="5752"/>
                </a:lnTo>
                <a:lnTo>
                  <a:pt x="0" y="0"/>
                </a:lnTo>
                <a:lnTo>
                  <a:pt x="3137" y="0"/>
                </a:lnTo>
                <a:lnTo>
                  <a:pt x="3137" y="57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3">
            <a:extLst>
              <a:ext uri="{FF2B5EF4-FFF2-40B4-BE49-F238E27FC236}">
                <a16:creationId xmlns:a16="http://schemas.microsoft.com/office/drawing/2014/main" id="{A057C91D-5BA0-5040-9C65-71FA24ED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69" y="7151745"/>
            <a:ext cx="3125060" cy="5814981"/>
          </a:xfrm>
          <a:custGeom>
            <a:avLst/>
            <a:gdLst>
              <a:gd name="T0" fmla="*/ 3136 w 3137"/>
              <a:gd name="T1" fmla="*/ 5833 h 5834"/>
              <a:gd name="T2" fmla="*/ 0 w 3137"/>
              <a:gd name="T3" fmla="*/ 5833 h 5834"/>
              <a:gd name="T4" fmla="*/ 0 w 3137"/>
              <a:gd name="T5" fmla="*/ 604 h 5834"/>
              <a:gd name="T6" fmla="*/ 3136 w 3137"/>
              <a:gd name="T7" fmla="*/ 0 h 5834"/>
              <a:gd name="T8" fmla="*/ 3136 w 3137"/>
              <a:gd name="T9" fmla="*/ 5833 h 5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7" h="5834">
                <a:moveTo>
                  <a:pt x="3136" y="5833"/>
                </a:moveTo>
                <a:lnTo>
                  <a:pt x="0" y="5833"/>
                </a:lnTo>
                <a:lnTo>
                  <a:pt x="0" y="604"/>
                </a:lnTo>
                <a:lnTo>
                  <a:pt x="3136" y="0"/>
                </a:lnTo>
                <a:lnTo>
                  <a:pt x="3136" y="58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4">
            <a:extLst>
              <a:ext uri="{FF2B5EF4-FFF2-40B4-BE49-F238E27FC236}">
                <a16:creationId xmlns:a16="http://schemas.microsoft.com/office/drawing/2014/main" id="{337860DE-4166-524E-87D7-361510CC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702" y="4809049"/>
            <a:ext cx="3138244" cy="8175259"/>
          </a:xfrm>
          <a:custGeom>
            <a:avLst/>
            <a:gdLst>
              <a:gd name="T0" fmla="*/ 3146 w 3147"/>
              <a:gd name="T1" fmla="*/ 812 h 8204"/>
              <a:gd name="T2" fmla="*/ 3146 w 3147"/>
              <a:gd name="T3" fmla="*/ 812 h 8204"/>
              <a:gd name="T4" fmla="*/ 3146 w 3147"/>
              <a:gd name="T5" fmla="*/ 812 h 8204"/>
              <a:gd name="T6" fmla="*/ 3146 w 3147"/>
              <a:gd name="T7" fmla="*/ 812 h 8204"/>
              <a:gd name="T8" fmla="*/ 1569 w 3147"/>
              <a:gd name="T9" fmla="*/ 0 h 8204"/>
              <a:gd name="T10" fmla="*/ 0 w 3147"/>
              <a:gd name="T11" fmla="*/ 812 h 8204"/>
              <a:gd name="T12" fmla="*/ 0 w 3147"/>
              <a:gd name="T13" fmla="*/ 812 h 8204"/>
              <a:gd name="T14" fmla="*/ 0 w 3147"/>
              <a:gd name="T15" fmla="*/ 812 h 8204"/>
              <a:gd name="T16" fmla="*/ 0 w 3147"/>
              <a:gd name="T17" fmla="*/ 812 h 8204"/>
              <a:gd name="T18" fmla="*/ 0 w 3147"/>
              <a:gd name="T19" fmla="*/ 812 h 8204"/>
              <a:gd name="T20" fmla="*/ 0 w 3147"/>
              <a:gd name="T21" fmla="*/ 8203 h 8204"/>
              <a:gd name="T22" fmla="*/ 3146 w 3147"/>
              <a:gd name="T23" fmla="*/ 8203 h 8204"/>
              <a:gd name="T24" fmla="*/ 3146 w 3147"/>
              <a:gd name="T25" fmla="*/ 812 h 8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7" h="8204">
                <a:moveTo>
                  <a:pt x="3146" y="812"/>
                </a:moveTo>
                <a:lnTo>
                  <a:pt x="3146" y="812"/>
                </a:lnTo>
                <a:lnTo>
                  <a:pt x="3146" y="812"/>
                </a:lnTo>
                <a:lnTo>
                  <a:pt x="3146" y="812"/>
                </a:lnTo>
                <a:lnTo>
                  <a:pt x="1569" y="0"/>
                </a:lnTo>
                <a:lnTo>
                  <a:pt x="0" y="812"/>
                </a:lnTo>
                <a:lnTo>
                  <a:pt x="0" y="812"/>
                </a:lnTo>
                <a:lnTo>
                  <a:pt x="0" y="812"/>
                </a:lnTo>
                <a:lnTo>
                  <a:pt x="0" y="812"/>
                </a:lnTo>
                <a:lnTo>
                  <a:pt x="0" y="812"/>
                </a:lnTo>
                <a:lnTo>
                  <a:pt x="0" y="8203"/>
                </a:lnTo>
                <a:lnTo>
                  <a:pt x="3146" y="8203"/>
                </a:lnTo>
                <a:lnTo>
                  <a:pt x="3146" y="8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5">
            <a:extLst>
              <a:ext uri="{FF2B5EF4-FFF2-40B4-BE49-F238E27FC236}">
                <a16:creationId xmlns:a16="http://schemas.microsoft.com/office/drawing/2014/main" id="{C81994B2-DC52-BF4A-A20D-C6A2DC6E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845" y="3683852"/>
            <a:ext cx="3138244" cy="9256502"/>
          </a:xfrm>
          <a:custGeom>
            <a:avLst/>
            <a:gdLst>
              <a:gd name="T0" fmla="*/ 2335 w 3147"/>
              <a:gd name="T1" fmla="*/ 244 h 9286"/>
              <a:gd name="T2" fmla="*/ 2335 w 3147"/>
              <a:gd name="T3" fmla="*/ 406 h 9286"/>
              <a:gd name="T4" fmla="*/ 1559 w 3147"/>
              <a:gd name="T5" fmla="*/ 0 h 9286"/>
              <a:gd name="T6" fmla="*/ 0 w 3147"/>
              <a:gd name="T7" fmla="*/ 821 h 9286"/>
              <a:gd name="T8" fmla="*/ 0 w 3147"/>
              <a:gd name="T9" fmla="*/ 821 h 9286"/>
              <a:gd name="T10" fmla="*/ 0 w 3147"/>
              <a:gd name="T11" fmla="*/ 821 h 9286"/>
              <a:gd name="T12" fmla="*/ 0 w 3147"/>
              <a:gd name="T13" fmla="*/ 821 h 9286"/>
              <a:gd name="T14" fmla="*/ 0 w 3147"/>
              <a:gd name="T15" fmla="*/ 821 h 9286"/>
              <a:gd name="T16" fmla="*/ 0 w 3147"/>
              <a:gd name="T17" fmla="*/ 9285 h 9286"/>
              <a:gd name="T18" fmla="*/ 3146 w 3147"/>
              <a:gd name="T19" fmla="*/ 9285 h 9286"/>
              <a:gd name="T20" fmla="*/ 3146 w 3147"/>
              <a:gd name="T21" fmla="*/ 821 h 9286"/>
              <a:gd name="T22" fmla="*/ 3146 w 3147"/>
              <a:gd name="T23" fmla="*/ 244 h 9286"/>
              <a:gd name="T24" fmla="*/ 2335 w 3147"/>
              <a:gd name="T25" fmla="*/ 244 h 9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47" h="9286">
                <a:moveTo>
                  <a:pt x="2335" y="244"/>
                </a:moveTo>
                <a:lnTo>
                  <a:pt x="2335" y="406"/>
                </a:lnTo>
                <a:lnTo>
                  <a:pt x="1559" y="0"/>
                </a:lnTo>
                <a:lnTo>
                  <a:pt x="0" y="821"/>
                </a:lnTo>
                <a:lnTo>
                  <a:pt x="0" y="821"/>
                </a:lnTo>
                <a:lnTo>
                  <a:pt x="0" y="821"/>
                </a:lnTo>
                <a:lnTo>
                  <a:pt x="0" y="821"/>
                </a:lnTo>
                <a:lnTo>
                  <a:pt x="0" y="821"/>
                </a:lnTo>
                <a:lnTo>
                  <a:pt x="0" y="9285"/>
                </a:lnTo>
                <a:lnTo>
                  <a:pt x="3146" y="9285"/>
                </a:lnTo>
                <a:lnTo>
                  <a:pt x="3146" y="821"/>
                </a:lnTo>
                <a:lnTo>
                  <a:pt x="3146" y="244"/>
                </a:lnTo>
                <a:lnTo>
                  <a:pt x="2335" y="2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6">
            <a:extLst>
              <a:ext uri="{FF2B5EF4-FFF2-40B4-BE49-F238E27FC236}">
                <a16:creationId xmlns:a16="http://schemas.microsoft.com/office/drawing/2014/main" id="{9C660B87-5B6F-4344-A960-2EA931E8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059" y="8663729"/>
            <a:ext cx="3397566" cy="4285416"/>
          </a:xfrm>
          <a:custGeom>
            <a:avLst/>
            <a:gdLst>
              <a:gd name="T0" fmla="*/ 3011 w 3409"/>
              <a:gd name="T1" fmla="*/ 0 h 4301"/>
              <a:gd name="T2" fmla="*/ 397 w 3409"/>
              <a:gd name="T3" fmla="*/ 0 h 4301"/>
              <a:gd name="T4" fmla="*/ 0 w 3409"/>
              <a:gd name="T5" fmla="*/ 712 h 4301"/>
              <a:gd name="T6" fmla="*/ 135 w 3409"/>
              <a:gd name="T7" fmla="*/ 712 h 4301"/>
              <a:gd name="T8" fmla="*/ 135 w 3409"/>
              <a:gd name="T9" fmla="*/ 4300 h 4301"/>
              <a:gd name="T10" fmla="*/ 3273 w 3409"/>
              <a:gd name="T11" fmla="*/ 4300 h 4301"/>
              <a:gd name="T12" fmla="*/ 3273 w 3409"/>
              <a:gd name="T13" fmla="*/ 712 h 4301"/>
              <a:gd name="T14" fmla="*/ 3408 w 3409"/>
              <a:gd name="T15" fmla="*/ 712 h 4301"/>
              <a:gd name="T16" fmla="*/ 3011 w 3409"/>
              <a:gd name="T17" fmla="*/ 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9" h="4301">
                <a:moveTo>
                  <a:pt x="3011" y="0"/>
                </a:moveTo>
                <a:lnTo>
                  <a:pt x="397" y="0"/>
                </a:lnTo>
                <a:lnTo>
                  <a:pt x="0" y="712"/>
                </a:lnTo>
                <a:lnTo>
                  <a:pt x="135" y="712"/>
                </a:lnTo>
                <a:lnTo>
                  <a:pt x="135" y="4300"/>
                </a:lnTo>
                <a:lnTo>
                  <a:pt x="3273" y="4300"/>
                </a:lnTo>
                <a:lnTo>
                  <a:pt x="3273" y="712"/>
                </a:lnTo>
                <a:lnTo>
                  <a:pt x="3408" y="712"/>
                </a:lnTo>
                <a:lnTo>
                  <a:pt x="301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63">
            <a:extLst>
              <a:ext uri="{FF2B5EF4-FFF2-40B4-BE49-F238E27FC236}">
                <a16:creationId xmlns:a16="http://schemas.microsoft.com/office/drawing/2014/main" id="{957A8A81-35D8-B14D-855D-20531D17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295" y="8716472"/>
            <a:ext cx="1006522" cy="997732"/>
          </a:xfrm>
          <a:custGeom>
            <a:avLst/>
            <a:gdLst>
              <a:gd name="T0" fmla="*/ 856 w 1011"/>
              <a:gd name="T1" fmla="*/ 144 h 1001"/>
              <a:gd name="T2" fmla="*/ 856 w 1011"/>
              <a:gd name="T3" fmla="*/ 144 h 1001"/>
              <a:gd name="T4" fmla="*/ 505 w 1011"/>
              <a:gd name="T5" fmla="*/ 0 h 1001"/>
              <a:gd name="T6" fmla="*/ 153 w 1011"/>
              <a:gd name="T7" fmla="*/ 144 h 1001"/>
              <a:gd name="T8" fmla="*/ 0 w 1011"/>
              <a:gd name="T9" fmla="*/ 496 h 1001"/>
              <a:gd name="T10" fmla="*/ 153 w 1011"/>
              <a:gd name="T11" fmla="*/ 856 h 1001"/>
              <a:gd name="T12" fmla="*/ 496 w 1011"/>
              <a:gd name="T13" fmla="*/ 1000 h 1001"/>
              <a:gd name="T14" fmla="*/ 505 w 1011"/>
              <a:gd name="T15" fmla="*/ 1000 h 1001"/>
              <a:gd name="T16" fmla="*/ 505 w 1011"/>
              <a:gd name="T17" fmla="*/ 1000 h 1001"/>
              <a:gd name="T18" fmla="*/ 505 w 1011"/>
              <a:gd name="T19" fmla="*/ 1000 h 1001"/>
              <a:gd name="T20" fmla="*/ 856 w 1011"/>
              <a:gd name="T21" fmla="*/ 856 h 1001"/>
              <a:gd name="T22" fmla="*/ 1010 w 1011"/>
              <a:gd name="T23" fmla="*/ 496 h 1001"/>
              <a:gd name="T24" fmla="*/ 856 w 1011"/>
              <a:gd name="T25" fmla="*/ 144 h 1001"/>
              <a:gd name="T26" fmla="*/ 216 w 1011"/>
              <a:gd name="T27" fmla="*/ 811 h 1001"/>
              <a:gd name="T28" fmla="*/ 216 w 1011"/>
              <a:gd name="T29" fmla="*/ 811 h 1001"/>
              <a:gd name="T30" fmla="*/ 216 w 1011"/>
              <a:gd name="T31" fmla="*/ 811 h 1001"/>
              <a:gd name="T32" fmla="*/ 216 w 1011"/>
              <a:gd name="T33" fmla="*/ 811 h 1001"/>
              <a:gd name="T34" fmla="*/ 496 w 1011"/>
              <a:gd name="T35" fmla="*/ 712 h 1001"/>
              <a:gd name="T36" fmla="*/ 793 w 1011"/>
              <a:gd name="T37" fmla="*/ 811 h 1001"/>
              <a:gd name="T38" fmla="*/ 793 w 1011"/>
              <a:gd name="T39" fmla="*/ 811 h 1001"/>
              <a:gd name="T40" fmla="*/ 793 w 1011"/>
              <a:gd name="T41" fmla="*/ 820 h 1001"/>
              <a:gd name="T42" fmla="*/ 505 w 1011"/>
              <a:gd name="T43" fmla="*/ 937 h 1001"/>
              <a:gd name="T44" fmla="*/ 496 w 1011"/>
              <a:gd name="T45" fmla="*/ 937 h 1001"/>
              <a:gd name="T46" fmla="*/ 216 w 1011"/>
              <a:gd name="T47" fmla="*/ 811 h 1001"/>
              <a:gd name="T48" fmla="*/ 847 w 1011"/>
              <a:gd name="T49" fmla="*/ 775 h 1001"/>
              <a:gd name="T50" fmla="*/ 847 w 1011"/>
              <a:gd name="T51" fmla="*/ 775 h 1001"/>
              <a:gd name="T52" fmla="*/ 838 w 1011"/>
              <a:gd name="T53" fmla="*/ 766 h 1001"/>
              <a:gd name="T54" fmla="*/ 685 w 1011"/>
              <a:gd name="T55" fmla="*/ 676 h 1001"/>
              <a:gd name="T56" fmla="*/ 496 w 1011"/>
              <a:gd name="T57" fmla="*/ 649 h 1001"/>
              <a:gd name="T58" fmla="*/ 171 w 1011"/>
              <a:gd name="T59" fmla="*/ 757 h 1001"/>
              <a:gd name="T60" fmla="*/ 162 w 1011"/>
              <a:gd name="T61" fmla="*/ 766 h 1001"/>
              <a:gd name="T62" fmla="*/ 72 w 1011"/>
              <a:gd name="T63" fmla="*/ 496 h 1001"/>
              <a:gd name="T64" fmla="*/ 198 w 1011"/>
              <a:gd name="T65" fmla="*/ 189 h 1001"/>
              <a:gd name="T66" fmla="*/ 505 w 1011"/>
              <a:gd name="T67" fmla="*/ 63 h 1001"/>
              <a:gd name="T68" fmla="*/ 811 w 1011"/>
              <a:gd name="T69" fmla="*/ 189 h 1001"/>
              <a:gd name="T70" fmla="*/ 938 w 1011"/>
              <a:gd name="T71" fmla="*/ 496 h 1001"/>
              <a:gd name="T72" fmla="*/ 847 w 1011"/>
              <a:gd name="T73" fmla="*/ 775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1" h="1001">
                <a:moveTo>
                  <a:pt x="856" y="144"/>
                </a:moveTo>
                <a:lnTo>
                  <a:pt x="856" y="144"/>
                </a:lnTo>
                <a:cubicBezTo>
                  <a:pt x="766" y="54"/>
                  <a:pt x="640" y="0"/>
                  <a:pt x="505" y="0"/>
                </a:cubicBezTo>
                <a:cubicBezTo>
                  <a:pt x="370" y="0"/>
                  <a:pt x="243" y="54"/>
                  <a:pt x="153" y="144"/>
                </a:cubicBezTo>
                <a:cubicBezTo>
                  <a:pt x="54" y="243"/>
                  <a:pt x="0" y="369"/>
                  <a:pt x="0" y="496"/>
                </a:cubicBezTo>
                <a:cubicBezTo>
                  <a:pt x="0" y="631"/>
                  <a:pt x="54" y="757"/>
                  <a:pt x="153" y="856"/>
                </a:cubicBezTo>
                <a:cubicBezTo>
                  <a:pt x="243" y="946"/>
                  <a:pt x="370" y="1000"/>
                  <a:pt x="496" y="1000"/>
                </a:cubicBezTo>
                <a:lnTo>
                  <a:pt x="505" y="1000"/>
                </a:lnTo>
                <a:lnTo>
                  <a:pt x="505" y="1000"/>
                </a:lnTo>
                <a:lnTo>
                  <a:pt x="505" y="1000"/>
                </a:lnTo>
                <a:cubicBezTo>
                  <a:pt x="640" y="1000"/>
                  <a:pt x="766" y="946"/>
                  <a:pt x="856" y="856"/>
                </a:cubicBezTo>
                <a:cubicBezTo>
                  <a:pt x="956" y="757"/>
                  <a:pt x="1010" y="631"/>
                  <a:pt x="1010" y="496"/>
                </a:cubicBezTo>
                <a:cubicBezTo>
                  <a:pt x="1010" y="369"/>
                  <a:pt x="956" y="243"/>
                  <a:pt x="856" y="144"/>
                </a:cubicBezTo>
                <a:close/>
                <a:moveTo>
                  <a:pt x="216" y="811"/>
                </a:moveTo>
                <a:lnTo>
                  <a:pt x="216" y="811"/>
                </a:lnTo>
                <a:lnTo>
                  <a:pt x="216" y="811"/>
                </a:lnTo>
                <a:lnTo>
                  <a:pt x="216" y="811"/>
                </a:lnTo>
                <a:cubicBezTo>
                  <a:pt x="279" y="748"/>
                  <a:pt x="387" y="712"/>
                  <a:pt x="496" y="712"/>
                </a:cubicBezTo>
                <a:cubicBezTo>
                  <a:pt x="613" y="712"/>
                  <a:pt x="721" y="748"/>
                  <a:pt x="793" y="811"/>
                </a:cubicBezTo>
                <a:lnTo>
                  <a:pt x="793" y="811"/>
                </a:lnTo>
                <a:cubicBezTo>
                  <a:pt x="793" y="820"/>
                  <a:pt x="793" y="820"/>
                  <a:pt x="793" y="820"/>
                </a:cubicBezTo>
                <a:cubicBezTo>
                  <a:pt x="712" y="892"/>
                  <a:pt x="613" y="937"/>
                  <a:pt x="505" y="937"/>
                </a:cubicBezTo>
                <a:lnTo>
                  <a:pt x="496" y="937"/>
                </a:lnTo>
                <a:cubicBezTo>
                  <a:pt x="387" y="937"/>
                  <a:pt x="289" y="892"/>
                  <a:pt x="216" y="811"/>
                </a:cubicBezTo>
                <a:close/>
                <a:moveTo>
                  <a:pt x="847" y="775"/>
                </a:moveTo>
                <a:lnTo>
                  <a:pt x="847" y="775"/>
                </a:lnTo>
                <a:cubicBezTo>
                  <a:pt x="838" y="766"/>
                  <a:pt x="838" y="766"/>
                  <a:pt x="838" y="766"/>
                </a:cubicBezTo>
                <a:cubicBezTo>
                  <a:pt x="793" y="730"/>
                  <a:pt x="748" y="703"/>
                  <a:pt x="685" y="676"/>
                </a:cubicBezTo>
                <a:cubicBezTo>
                  <a:pt x="631" y="658"/>
                  <a:pt x="568" y="649"/>
                  <a:pt x="496" y="649"/>
                </a:cubicBezTo>
                <a:cubicBezTo>
                  <a:pt x="370" y="649"/>
                  <a:pt x="252" y="685"/>
                  <a:pt x="171" y="757"/>
                </a:cubicBezTo>
                <a:cubicBezTo>
                  <a:pt x="162" y="757"/>
                  <a:pt x="162" y="766"/>
                  <a:pt x="162" y="766"/>
                </a:cubicBezTo>
                <a:cubicBezTo>
                  <a:pt x="99" y="694"/>
                  <a:pt x="72" y="595"/>
                  <a:pt x="72" y="496"/>
                </a:cubicBezTo>
                <a:cubicBezTo>
                  <a:pt x="72" y="387"/>
                  <a:pt x="117" y="270"/>
                  <a:pt x="198" y="189"/>
                </a:cubicBezTo>
                <a:cubicBezTo>
                  <a:pt x="279" y="108"/>
                  <a:pt x="387" y="63"/>
                  <a:pt x="505" y="63"/>
                </a:cubicBezTo>
                <a:cubicBezTo>
                  <a:pt x="622" y="63"/>
                  <a:pt x="730" y="108"/>
                  <a:pt x="811" y="189"/>
                </a:cubicBezTo>
                <a:cubicBezTo>
                  <a:pt x="892" y="270"/>
                  <a:pt x="938" y="387"/>
                  <a:pt x="938" y="496"/>
                </a:cubicBezTo>
                <a:cubicBezTo>
                  <a:pt x="938" y="604"/>
                  <a:pt x="910" y="694"/>
                  <a:pt x="84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64">
            <a:extLst>
              <a:ext uri="{FF2B5EF4-FFF2-40B4-BE49-F238E27FC236}">
                <a16:creationId xmlns:a16="http://schemas.microsoft.com/office/drawing/2014/main" id="{184FD60D-02B4-874A-8972-8FA16AF4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035" y="8821959"/>
            <a:ext cx="514252" cy="514249"/>
          </a:xfrm>
          <a:custGeom>
            <a:avLst/>
            <a:gdLst>
              <a:gd name="T0" fmla="*/ 253 w 515"/>
              <a:gd name="T1" fmla="*/ 0 h 515"/>
              <a:gd name="T2" fmla="*/ 253 w 515"/>
              <a:gd name="T3" fmla="*/ 0 h 515"/>
              <a:gd name="T4" fmla="*/ 0 w 515"/>
              <a:gd name="T5" fmla="*/ 252 h 515"/>
              <a:gd name="T6" fmla="*/ 253 w 515"/>
              <a:gd name="T7" fmla="*/ 514 h 515"/>
              <a:gd name="T8" fmla="*/ 514 w 515"/>
              <a:gd name="T9" fmla="*/ 252 h 515"/>
              <a:gd name="T10" fmla="*/ 253 w 515"/>
              <a:gd name="T11" fmla="*/ 0 h 515"/>
              <a:gd name="T12" fmla="*/ 253 w 515"/>
              <a:gd name="T13" fmla="*/ 451 h 515"/>
              <a:gd name="T14" fmla="*/ 253 w 515"/>
              <a:gd name="T15" fmla="*/ 451 h 515"/>
              <a:gd name="T16" fmla="*/ 63 w 515"/>
              <a:gd name="T17" fmla="*/ 252 h 515"/>
              <a:gd name="T18" fmla="*/ 253 w 515"/>
              <a:gd name="T19" fmla="*/ 63 h 515"/>
              <a:gd name="T20" fmla="*/ 451 w 515"/>
              <a:gd name="T21" fmla="*/ 252 h 515"/>
              <a:gd name="T22" fmla="*/ 253 w 515"/>
              <a:gd name="T23" fmla="*/ 45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5" h="515">
                <a:moveTo>
                  <a:pt x="253" y="0"/>
                </a:moveTo>
                <a:lnTo>
                  <a:pt x="253" y="0"/>
                </a:lnTo>
                <a:cubicBezTo>
                  <a:pt x="118" y="0"/>
                  <a:pt x="0" y="117"/>
                  <a:pt x="0" y="252"/>
                </a:cubicBezTo>
                <a:cubicBezTo>
                  <a:pt x="0" y="396"/>
                  <a:pt x="118" y="514"/>
                  <a:pt x="253" y="514"/>
                </a:cubicBezTo>
                <a:cubicBezTo>
                  <a:pt x="397" y="514"/>
                  <a:pt x="514" y="396"/>
                  <a:pt x="514" y="252"/>
                </a:cubicBezTo>
                <a:cubicBezTo>
                  <a:pt x="514" y="117"/>
                  <a:pt x="397" y="0"/>
                  <a:pt x="253" y="0"/>
                </a:cubicBezTo>
                <a:close/>
                <a:moveTo>
                  <a:pt x="253" y="451"/>
                </a:moveTo>
                <a:lnTo>
                  <a:pt x="253" y="451"/>
                </a:lnTo>
                <a:cubicBezTo>
                  <a:pt x="154" y="451"/>
                  <a:pt x="63" y="360"/>
                  <a:pt x="63" y="252"/>
                </a:cubicBezTo>
                <a:cubicBezTo>
                  <a:pt x="63" y="153"/>
                  <a:pt x="154" y="63"/>
                  <a:pt x="253" y="63"/>
                </a:cubicBezTo>
                <a:cubicBezTo>
                  <a:pt x="361" y="63"/>
                  <a:pt x="451" y="153"/>
                  <a:pt x="451" y="252"/>
                </a:cubicBezTo>
                <a:cubicBezTo>
                  <a:pt x="451" y="360"/>
                  <a:pt x="361" y="451"/>
                  <a:pt x="253" y="4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65">
            <a:extLst>
              <a:ext uri="{FF2B5EF4-FFF2-40B4-BE49-F238E27FC236}">
                <a16:creationId xmlns:a16="http://schemas.microsoft.com/office/drawing/2014/main" id="{83D0A9A6-7AF9-794C-825D-5AB18C36E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47" y="8769216"/>
            <a:ext cx="1024104" cy="1015313"/>
          </a:xfrm>
          <a:custGeom>
            <a:avLst/>
            <a:gdLst>
              <a:gd name="T0" fmla="*/ 513 w 1027"/>
              <a:gd name="T1" fmla="*/ 1018 h 1019"/>
              <a:gd name="T2" fmla="*/ 513 w 1027"/>
              <a:gd name="T3" fmla="*/ 1018 h 1019"/>
              <a:gd name="T4" fmla="*/ 153 w 1027"/>
              <a:gd name="T5" fmla="*/ 874 h 1019"/>
              <a:gd name="T6" fmla="*/ 0 w 1027"/>
              <a:gd name="T7" fmla="*/ 514 h 1019"/>
              <a:gd name="T8" fmla="*/ 153 w 1027"/>
              <a:gd name="T9" fmla="*/ 153 h 1019"/>
              <a:gd name="T10" fmla="*/ 513 w 1027"/>
              <a:gd name="T11" fmla="*/ 0 h 1019"/>
              <a:gd name="T12" fmla="*/ 873 w 1027"/>
              <a:gd name="T13" fmla="*/ 153 h 1019"/>
              <a:gd name="T14" fmla="*/ 1026 w 1027"/>
              <a:gd name="T15" fmla="*/ 514 h 1019"/>
              <a:gd name="T16" fmla="*/ 873 w 1027"/>
              <a:gd name="T17" fmla="*/ 874 h 1019"/>
              <a:gd name="T18" fmla="*/ 513 w 1027"/>
              <a:gd name="T19" fmla="*/ 1018 h 1019"/>
              <a:gd name="T20" fmla="*/ 513 w 1027"/>
              <a:gd name="T21" fmla="*/ 63 h 1019"/>
              <a:gd name="T22" fmla="*/ 513 w 1027"/>
              <a:gd name="T23" fmla="*/ 63 h 1019"/>
              <a:gd name="T24" fmla="*/ 198 w 1027"/>
              <a:gd name="T25" fmla="*/ 198 h 1019"/>
              <a:gd name="T26" fmla="*/ 72 w 1027"/>
              <a:gd name="T27" fmla="*/ 514 h 1019"/>
              <a:gd name="T28" fmla="*/ 198 w 1027"/>
              <a:gd name="T29" fmla="*/ 829 h 1019"/>
              <a:gd name="T30" fmla="*/ 513 w 1027"/>
              <a:gd name="T31" fmla="*/ 955 h 1019"/>
              <a:gd name="T32" fmla="*/ 828 w 1027"/>
              <a:gd name="T33" fmla="*/ 829 h 1019"/>
              <a:gd name="T34" fmla="*/ 954 w 1027"/>
              <a:gd name="T35" fmla="*/ 514 h 1019"/>
              <a:gd name="T36" fmla="*/ 828 w 1027"/>
              <a:gd name="T37" fmla="*/ 198 h 1019"/>
              <a:gd name="T38" fmla="*/ 513 w 1027"/>
              <a:gd name="T39" fmla="*/ 6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7" h="1019">
                <a:moveTo>
                  <a:pt x="513" y="1018"/>
                </a:moveTo>
                <a:lnTo>
                  <a:pt x="513" y="1018"/>
                </a:lnTo>
                <a:cubicBezTo>
                  <a:pt x="378" y="1018"/>
                  <a:pt x="252" y="973"/>
                  <a:pt x="153" y="874"/>
                </a:cubicBezTo>
                <a:cubicBezTo>
                  <a:pt x="54" y="775"/>
                  <a:pt x="0" y="649"/>
                  <a:pt x="0" y="514"/>
                </a:cubicBezTo>
                <a:cubicBezTo>
                  <a:pt x="0" y="378"/>
                  <a:pt x="54" y="243"/>
                  <a:pt x="153" y="153"/>
                </a:cubicBezTo>
                <a:cubicBezTo>
                  <a:pt x="252" y="54"/>
                  <a:pt x="378" y="0"/>
                  <a:pt x="513" y="0"/>
                </a:cubicBezTo>
                <a:cubicBezTo>
                  <a:pt x="648" y="0"/>
                  <a:pt x="774" y="54"/>
                  <a:pt x="873" y="153"/>
                </a:cubicBezTo>
                <a:cubicBezTo>
                  <a:pt x="972" y="243"/>
                  <a:pt x="1026" y="378"/>
                  <a:pt x="1026" y="514"/>
                </a:cubicBezTo>
                <a:cubicBezTo>
                  <a:pt x="1026" y="649"/>
                  <a:pt x="972" y="775"/>
                  <a:pt x="873" y="874"/>
                </a:cubicBezTo>
                <a:cubicBezTo>
                  <a:pt x="774" y="973"/>
                  <a:pt x="648" y="1018"/>
                  <a:pt x="513" y="1018"/>
                </a:cubicBezTo>
                <a:close/>
                <a:moveTo>
                  <a:pt x="513" y="63"/>
                </a:moveTo>
                <a:lnTo>
                  <a:pt x="513" y="63"/>
                </a:lnTo>
                <a:cubicBezTo>
                  <a:pt x="396" y="63"/>
                  <a:pt x="279" y="108"/>
                  <a:pt x="198" y="198"/>
                </a:cubicBezTo>
                <a:cubicBezTo>
                  <a:pt x="117" y="279"/>
                  <a:pt x="72" y="396"/>
                  <a:pt x="72" y="514"/>
                </a:cubicBezTo>
                <a:cubicBezTo>
                  <a:pt x="72" y="631"/>
                  <a:pt x="117" y="739"/>
                  <a:pt x="198" y="829"/>
                </a:cubicBezTo>
                <a:cubicBezTo>
                  <a:pt x="279" y="910"/>
                  <a:pt x="396" y="955"/>
                  <a:pt x="513" y="955"/>
                </a:cubicBezTo>
                <a:cubicBezTo>
                  <a:pt x="630" y="955"/>
                  <a:pt x="747" y="910"/>
                  <a:pt x="828" y="829"/>
                </a:cubicBezTo>
                <a:cubicBezTo>
                  <a:pt x="909" y="739"/>
                  <a:pt x="954" y="631"/>
                  <a:pt x="954" y="514"/>
                </a:cubicBezTo>
                <a:cubicBezTo>
                  <a:pt x="954" y="396"/>
                  <a:pt x="909" y="279"/>
                  <a:pt x="828" y="198"/>
                </a:cubicBezTo>
                <a:cubicBezTo>
                  <a:pt x="747" y="108"/>
                  <a:pt x="630" y="63"/>
                  <a:pt x="513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66">
            <a:extLst>
              <a:ext uri="{FF2B5EF4-FFF2-40B4-BE49-F238E27FC236}">
                <a16:creationId xmlns:a16="http://schemas.microsoft.com/office/drawing/2014/main" id="{430C9C9A-8510-B247-B0BD-C77FA146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644" y="8958212"/>
            <a:ext cx="637320" cy="540623"/>
          </a:xfrm>
          <a:custGeom>
            <a:avLst/>
            <a:gdLst>
              <a:gd name="T0" fmla="*/ 630 w 640"/>
              <a:gd name="T1" fmla="*/ 54 h 542"/>
              <a:gd name="T2" fmla="*/ 630 w 640"/>
              <a:gd name="T3" fmla="*/ 54 h 542"/>
              <a:gd name="T4" fmla="*/ 243 w 640"/>
              <a:gd name="T5" fmla="*/ 532 h 542"/>
              <a:gd name="T6" fmla="*/ 243 w 640"/>
              <a:gd name="T7" fmla="*/ 532 h 542"/>
              <a:gd name="T8" fmla="*/ 243 w 640"/>
              <a:gd name="T9" fmla="*/ 532 h 542"/>
              <a:gd name="T10" fmla="*/ 243 w 640"/>
              <a:gd name="T11" fmla="*/ 532 h 542"/>
              <a:gd name="T12" fmla="*/ 234 w 640"/>
              <a:gd name="T13" fmla="*/ 532 h 542"/>
              <a:gd name="T14" fmla="*/ 234 w 640"/>
              <a:gd name="T15" fmla="*/ 532 h 542"/>
              <a:gd name="T16" fmla="*/ 234 w 640"/>
              <a:gd name="T17" fmla="*/ 532 h 542"/>
              <a:gd name="T18" fmla="*/ 234 w 640"/>
              <a:gd name="T19" fmla="*/ 541 h 542"/>
              <a:gd name="T20" fmla="*/ 225 w 640"/>
              <a:gd name="T21" fmla="*/ 541 h 542"/>
              <a:gd name="T22" fmla="*/ 225 w 640"/>
              <a:gd name="T23" fmla="*/ 541 h 542"/>
              <a:gd name="T24" fmla="*/ 225 w 640"/>
              <a:gd name="T25" fmla="*/ 541 h 542"/>
              <a:gd name="T26" fmla="*/ 225 w 640"/>
              <a:gd name="T27" fmla="*/ 541 h 542"/>
              <a:gd name="T28" fmla="*/ 225 w 640"/>
              <a:gd name="T29" fmla="*/ 541 h 542"/>
              <a:gd name="T30" fmla="*/ 225 w 640"/>
              <a:gd name="T31" fmla="*/ 541 h 542"/>
              <a:gd name="T32" fmla="*/ 225 w 640"/>
              <a:gd name="T33" fmla="*/ 541 h 542"/>
              <a:gd name="T34" fmla="*/ 225 w 640"/>
              <a:gd name="T35" fmla="*/ 541 h 542"/>
              <a:gd name="T36" fmla="*/ 225 w 640"/>
              <a:gd name="T37" fmla="*/ 541 h 542"/>
              <a:gd name="T38" fmla="*/ 216 w 640"/>
              <a:gd name="T39" fmla="*/ 541 h 542"/>
              <a:gd name="T40" fmla="*/ 216 w 640"/>
              <a:gd name="T41" fmla="*/ 541 h 542"/>
              <a:gd name="T42" fmla="*/ 216 w 640"/>
              <a:gd name="T43" fmla="*/ 541 h 542"/>
              <a:gd name="T44" fmla="*/ 216 w 640"/>
              <a:gd name="T45" fmla="*/ 541 h 542"/>
              <a:gd name="T46" fmla="*/ 207 w 640"/>
              <a:gd name="T47" fmla="*/ 541 h 542"/>
              <a:gd name="T48" fmla="*/ 207 w 640"/>
              <a:gd name="T49" fmla="*/ 541 h 542"/>
              <a:gd name="T50" fmla="*/ 207 w 640"/>
              <a:gd name="T51" fmla="*/ 532 h 542"/>
              <a:gd name="T52" fmla="*/ 207 w 640"/>
              <a:gd name="T53" fmla="*/ 532 h 542"/>
              <a:gd name="T54" fmla="*/ 207 w 640"/>
              <a:gd name="T55" fmla="*/ 532 h 542"/>
              <a:gd name="T56" fmla="*/ 207 w 640"/>
              <a:gd name="T57" fmla="*/ 532 h 542"/>
              <a:gd name="T58" fmla="*/ 198 w 640"/>
              <a:gd name="T59" fmla="*/ 532 h 542"/>
              <a:gd name="T60" fmla="*/ 198 w 640"/>
              <a:gd name="T61" fmla="*/ 532 h 542"/>
              <a:gd name="T62" fmla="*/ 18 w 640"/>
              <a:gd name="T63" fmla="*/ 343 h 542"/>
              <a:gd name="T64" fmla="*/ 18 w 640"/>
              <a:gd name="T65" fmla="*/ 298 h 542"/>
              <a:gd name="T66" fmla="*/ 54 w 640"/>
              <a:gd name="T67" fmla="*/ 298 h 542"/>
              <a:gd name="T68" fmla="*/ 216 w 640"/>
              <a:gd name="T69" fmla="*/ 469 h 542"/>
              <a:gd name="T70" fmla="*/ 585 w 640"/>
              <a:gd name="T71" fmla="*/ 18 h 542"/>
              <a:gd name="T72" fmla="*/ 621 w 640"/>
              <a:gd name="T73" fmla="*/ 9 h 542"/>
              <a:gd name="T74" fmla="*/ 630 w 640"/>
              <a:gd name="T75" fmla="*/ 54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0" h="542">
                <a:moveTo>
                  <a:pt x="630" y="54"/>
                </a:moveTo>
                <a:lnTo>
                  <a:pt x="630" y="54"/>
                </a:lnTo>
                <a:cubicBezTo>
                  <a:pt x="243" y="532"/>
                  <a:pt x="243" y="532"/>
                  <a:pt x="243" y="532"/>
                </a:cubicBezTo>
                <a:lnTo>
                  <a:pt x="243" y="532"/>
                </a:lnTo>
                <a:lnTo>
                  <a:pt x="243" y="532"/>
                </a:lnTo>
                <a:lnTo>
                  <a:pt x="243" y="532"/>
                </a:lnTo>
                <a:cubicBezTo>
                  <a:pt x="234" y="532"/>
                  <a:pt x="234" y="532"/>
                  <a:pt x="234" y="532"/>
                </a:cubicBezTo>
                <a:lnTo>
                  <a:pt x="234" y="532"/>
                </a:lnTo>
                <a:lnTo>
                  <a:pt x="234" y="532"/>
                </a:lnTo>
                <a:cubicBezTo>
                  <a:pt x="234" y="541"/>
                  <a:pt x="234" y="541"/>
                  <a:pt x="234" y="541"/>
                </a:cubicBezTo>
                <a:cubicBezTo>
                  <a:pt x="234" y="541"/>
                  <a:pt x="234" y="541"/>
                  <a:pt x="225" y="541"/>
                </a:cubicBez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lnTo>
                  <a:pt x="225" y="541"/>
                </a:lnTo>
                <a:cubicBezTo>
                  <a:pt x="225" y="541"/>
                  <a:pt x="225" y="541"/>
                  <a:pt x="216" y="541"/>
                </a:cubicBezTo>
                <a:lnTo>
                  <a:pt x="216" y="541"/>
                </a:lnTo>
                <a:lnTo>
                  <a:pt x="216" y="541"/>
                </a:lnTo>
                <a:lnTo>
                  <a:pt x="216" y="541"/>
                </a:lnTo>
                <a:cubicBezTo>
                  <a:pt x="216" y="541"/>
                  <a:pt x="216" y="541"/>
                  <a:pt x="207" y="541"/>
                </a:cubicBezTo>
                <a:lnTo>
                  <a:pt x="207" y="541"/>
                </a:lnTo>
                <a:cubicBezTo>
                  <a:pt x="207" y="532"/>
                  <a:pt x="207" y="532"/>
                  <a:pt x="207" y="532"/>
                </a:cubicBezTo>
                <a:lnTo>
                  <a:pt x="207" y="532"/>
                </a:lnTo>
                <a:lnTo>
                  <a:pt x="207" y="532"/>
                </a:lnTo>
                <a:lnTo>
                  <a:pt x="207" y="532"/>
                </a:lnTo>
                <a:lnTo>
                  <a:pt x="198" y="532"/>
                </a:lnTo>
                <a:lnTo>
                  <a:pt x="198" y="532"/>
                </a:lnTo>
                <a:cubicBezTo>
                  <a:pt x="18" y="343"/>
                  <a:pt x="18" y="343"/>
                  <a:pt x="18" y="343"/>
                </a:cubicBezTo>
                <a:cubicBezTo>
                  <a:pt x="0" y="334"/>
                  <a:pt x="0" y="306"/>
                  <a:pt x="18" y="298"/>
                </a:cubicBezTo>
                <a:cubicBezTo>
                  <a:pt x="27" y="289"/>
                  <a:pt x="45" y="289"/>
                  <a:pt x="54" y="298"/>
                </a:cubicBezTo>
                <a:cubicBezTo>
                  <a:pt x="216" y="469"/>
                  <a:pt x="216" y="469"/>
                  <a:pt x="216" y="469"/>
                </a:cubicBezTo>
                <a:cubicBezTo>
                  <a:pt x="585" y="18"/>
                  <a:pt x="585" y="18"/>
                  <a:pt x="585" y="18"/>
                </a:cubicBezTo>
                <a:cubicBezTo>
                  <a:pt x="594" y="9"/>
                  <a:pt x="612" y="0"/>
                  <a:pt x="621" y="9"/>
                </a:cubicBezTo>
                <a:cubicBezTo>
                  <a:pt x="630" y="27"/>
                  <a:pt x="639" y="45"/>
                  <a:pt x="63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67">
            <a:extLst>
              <a:ext uri="{FF2B5EF4-FFF2-40B4-BE49-F238E27FC236}">
                <a16:creationId xmlns:a16="http://schemas.microsoft.com/office/drawing/2014/main" id="{5426A8EF-F718-AD48-B166-3AED15F1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1783" y="10052643"/>
            <a:ext cx="430739" cy="421949"/>
          </a:xfrm>
          <a:custGeom>
            <a:avLst/>
            <a:gdLst>
              <a:gd name="T0" fmla="*/ 298 w 434"/>
              <a:gd name="T1" fmla="*/ 424 h 425"/>
              <a:gd name="T2" fmla="*/ 298 w 434"/>
              <a:gd name="T3" fmla="*/ 424 h 425"/>
              <a:gd name="T4" fmla="*/ 279 w 434"/>
              <a:gd name="T5" fmla="*/ 415 h 425"/>
              <a:gd name="T6" fmla="*/ 36 w 434"/>
              <a:gd name="T7" fmla="*/ 171 h 425"/>
              <a:gd name="T8" fmla="*/ 36 w 434"/>
              <a:gd name="T9" fmla="*/ 27 h 425"/>
              <a:gd name="T10" fmla="*/ 108 w 434"/>
              <a:gd name="T11" fmla="*/ 0 h 425"/>
              <a:gd name="T12" fmla="*/ 180 w 434"/>
              <a:gd name="T13" fmla="*/ 27 h 425"/>
              <a:gd name="T14" fmla="*/ 424 w 434"/>
              <a:gd name="T15" fmla="*/ 270 h 425"/>
              <a:gd name="T16" fmla="*/ 433 w 434"/>
              <a:gd name="T17" fmla="*/ 297 h 425"/>
              <a:gd name="T18" fmla="*/ 424 w 434"/>
              <a:gd name="T19" fmla="*/ 315 h 425"/>
              <a:gd name="T20" fmla="*/ 325 w 434"/>
              <a:gd name="T21" fmla="*/ 415 h 425"/>
              <a:gd name="T22" fmla="*/ 298 w 434"/>
              <a:gd name="T23" fmla="*/ 424 h 425"/>
              <a:gd name="T24" fmla="*/ 108 w 434"/>
              <a:gd name="T25" fmla="*/ 63 h 425"/>
              <a:gd name="T26" fmla="*/ 108 w 434"/>
              <a:gd name="T27" fmla="*/ 63 h 425"/>
              <a:gd name="T28" fmla="*/ 108 w 434"/>
              <a:gd name="T29" fmla="*/ 63 h 425"/>
              <a:gd name="T30" fmla="*/ 81 w 434"/>
              <a:gd name="T31" fmla="*/ 72 h 425"/>
              <a:gd name="T32" fmla="*/ 81 w 434"/>
              <a:gd name="T33" fmla="*/ 126 h 425"/>
              <a:gd name="T34" fmla="*/ 307 w 434"/>
              <a:gd name="T35" fmla="*/ 342 h 425"/>
              <a:gd name="T36" fmla="*/ 352 w 434"/>
              <a:gd name="T37" fmla="*/ 297 h 425"/>
              <a:gd name="T38" fmla="*/ 135 w 434"/>
              <a:gd name="T39" fmla="*/ 72 h 425"/>
              <a:gd name="T40" fmla="*/ 108 w 434"/>
              <a:gd name="T41" fmla="*/ 63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4" h="425">
                <a:moveTo>
                  <a:pt x="298" y="424"/>
                </a:moveTo>
                <a:lnTo>
                  <a:pt x="298" y="424"/>
                </a:lnTo>
                <a:cubicBezTo>
                  <a:pt x="298" y="424"/>
                  <a:pt x="289" y="415"/>
                  <a:pt x="279" y="415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0" y="135"/>
                  <a:pt x="0" y="72"/>
                  <a:pt x="36" y="27"/>
                </a:cubicBezTo>
                <a:cubicBezTo>
                  <a:pt x="54" y="9"/>
                  <a:pt x="81" y="0"/>
                  <a:pt x="108" y="0"/>
                </a:cubicBezTo>
                <a:cubicBezTo>
                  <a:pt x="135" y="0"/>
                  <a:pt x="162" y="9"/>
                  <a:pt x="180" y="27"/>
                </a:cubicBezTo>
                <a:cubicBezTo>
                  <a:pt x="424" y="270"/>
                  <a:pt x="424" y="270"/>
                  <a:pt x="424" y="270"/>
                </a:cubicBezTo>
                <a:cubicBezTo>
                  <a:pt x="433" y="279"/>
                  <a:pt x="433" y="288"/>
                  <a:pt x="433" y="297"/>
                </a:cubicBezTo>
                <a:cubicBezTo>
                  <a:pt x="433" y="306"/>
                  <a:pt x="424" y="315"/>
                  <a:pt x="424" y="315"/>
                </a:cubicBezTo>
                <a:cubicBezTo>
                  <a:pt x="325" y="415"/>
                  <a:pt x="325" y="415"/>
                  <a:pt x="325" y="415"/>
                </a:cubicBezTo>
                <a:cubicBezTo>
                  <a:pt x="315" y="415"/>
                  <a:pt x="307" y="424"/>
                  <a:pt x="298" y="424"/>
                </a:cubicBezTo>
                <a:close/>
                <a:moveTo>
                  <a:pt x="108" y="63"/>
                </a:moveTo>
                <a:lnTo>
                  <a:pt x="108" y="63"/>
                </a:lnTo>
                <a:lnTo>
                  <a:pt x="108" y="63"/>
                </a:lnTo>
                <a:cubicBezTo>
                  <a:pt x="99" y="63"/>
                  <a:pt x="90" y="72"/>
                  <a:pt x="81" y="72"/>
                </a:cubicBezTo>
                <a:cubicBezTo>
                  <a:pt x="72" y="90"/>
                  <a:pt x="72" y="108"/>
                  <a:pt x="81" y="126"/>
                </a:cubicBezTo>
                <a:cubicBezTo>
                  <a:pt x="307" y="342"/>
                  <a:pt x="307" y="342"/>
                  <a:pt x="307" y="342"/>
                </a:cubicBezTo>
                <a:cubicBezTo>
                  <a:pt x="352" y="297"/>
                  <a:pt x="352" y="297"/>
                  <a:pt x="352" y="297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26" y="72"/>
                  <a:pt x="117" y="63"/>
                  <a:pt x="108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68">
            <a:extLst>
              <a:ext uri="{FF2B5EF4-FFF2-40B4-BE49-F238E27FC236}">
                <a16:creationId xmlns:a16="http://schemas.microsoft.com/office/drawing/2014/main" id="{F11C0015-2C43-7444-8B6C-51967EE3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162" y="9516417"/>
            <a:ext cx="646108" cy="646108"/>
          </a:xfrm>
          <a:custGeom>
            <a:avLst/>
            <a:gdLst>
              <a:gd name="T0" fmla="*/ 325 w 650"/>
              <a:gd name="T1" fmla="*/ 649 h 650"/>
              <a:gd name="T2" fmla="*/ 325 w 650"/>
              <a:gd name="T3" fmla="*/ 649 h 650"/>
              <a:gd name="T4" fmla="*/ 0 w 650"/>
              <a:gd name="T5" fmla="*/ 324 h 650"/>
              <a:gd name="T6" fmla="*/ 325 w 650"/>
              <a:gd name="T7" fmla="*/ 0 h 650"/>
              <a:gd name="T8" fmla="*/ 649 w 650"/>
              <a:gd name="T9" fmla="*/ 324 h 650"/>
              <a:gd name="T10" fmla="*/ 325 w 650"/>
              <a:gd name="T11" fmla="*/ 649 h 650"/>
              <a:gd name="T12" fmla="*/ 325 w 650"/>
              <a:gd name="T13" fmla="*/ 63 h 650"/>
              <a:gd name="T14" fmla="*/ 325 w 650"/>
              <a:gd name="T15" fmla="*/ 63 h 650"/>
              <a:gd name="T16" fmla="*/ 72 w 650"/>
              <a:gd name="T17" fmla="*/ 324 h 650"/>
              <a:gd name="T18" fmla="*/ 325 w 650"/>
              <a:gd name="T19" fmla="*/ 577 h 650"/>
              <a:gd name="T20" fmla="*/ 586 w 650"/>
              <a:gd name="T21" fmla="*/ 324 h 650"/>
              <a:gd name="T22" fmla="*/ 325 w 650"/>
              <a:gd name="T23" fmla="*/ 63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0" h="650">
                <a:moveTo>
                  <a:pt x="325" y="649"/>
                </a:moveTo>
                <a:lnTo>
                  <a:pt x="325" y="649"/>
                </a:lnTo>
                <a:cubicBezTo>
                  <a:pt x="145" y="649"/>
                  <a:pt x="0" y="496"/>
                  <a:pt x="0" y="324"/>
                </a:cubicBezTo>
                <a:cubicBezTo>
                  <a:pt x="0" y="144"/>
                  <a:pt x="145" y="0"/>
                  <a:pt x="325" y="0"/>
                </a:cubicBezTo>
                <a:cubicBezTo>
                  <a:pt x="505" y="0"/>
                  <a:pt x="649" y="144"/>
                  <a:pt x="649" y="324"/>
                </a:cubicBezTo>
                <a:cubicBezTo>
                  <a:pt x="649" y="496"/>
                  <a:pt x="505" y="649"/>
                  <a:pt x="325" y="649"/>
                </a:cubicBezTo>
                <a:close/>
                <a:moveTo>
                  <a:pt x="325" y="63"/>
                </a:moveTo>
                <a:lnTo>
                  <a:pt x="325" y="63"/>
                </a:lnTo>
                <a:cubicBezTo>
                  <a:pt x="181" y="63"/>
                  <a:pt x="72" y="180"/>
                  <a:pt x="72" y="324"/>
                </a:cubicBezTo>
                <a:cubicBezTo>
                  <a:pt x="72" y="460"/>
                  <a:pt x="181" y="577"/>
                  <a:pt x="325" y="577"/>
                </a:cubicBezTo>
                <a:cubicBezTo>
                  <a:pt x="469" y="577"/>
                  <a:pt x="586" y="460"/>
                  <a:pt x="586" y="324"/>
                </a:cubicBezTo>
                <a:cubicBezTo>
                  <a:pt x="586" y="180"/>
                  <a:pt x="469" y="63"/>
                  <a:pt x="32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69">
            <a:extLst>
              <a:ext uri="{FF2B5EF4-FFF2-40B4-BE49-F238E27FC236}">
                <a16:creationId xmlns:a16="http://schemas.microsoft.com/office/drawing/2014/main" id="{C61B10FB-F102-A749-A411-DB9566CA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68" y="8061571"/>
            <a:ext cx="637320" cy="1015316"/>
          </a:xfrm>
          <a:custGeom>
            <a:avLst/>
            <a:gdLst>
              <a:gd name="T0" fmla="*/ 324 w 641"/>
              <a:gd name="T1" fmla="*/ 1018 h 1019"/>
              <a:gd name="T2" fmla="*/ 324 w 641"/>
              <a:gd name="T3" fmla="*/ 1018 h 1019"/>
              <a:gd name="T4" fmla="*/ 298 w 641"/>
              <a:gd name="T5" fmla="*/ 1009 h 1019"/>
              <a:gd name="T6" fmla="*/ 144 w 641"/>
              <a:gd name="T7" fmla="*/ 739 h 1019"/>
              <a:gd name="T8" fmla="*/ 0 w 641"/>
              <a:gd name="T9" fmla="*/ 324 h 1019"/>
              <a:gd name="T10" fmla="*/ 316 w 641"/>
              <a:gd name="T11" fmla="*/ 0 h 1019"/>
              <a:gd name="T12" fmla="*/ 640 w 641"/>
              <a:gd name="T13" fmla="*/ 324 h 1019"/>
              <a:gd name="T14" fmla="*/ 496 w 641"/>
              <a:gd name="T15" fmla="*/ 739 h 1019"/>
              <a:gd name="T16" fmla="*/ 352 w 641"/>
              <a:gd name="T17" fmla="*/ 1000 h 1019"/>
              <a:gd name="T18" fmla="*/ 324 w 641"/>
              <a:gd name="T19" fmla="*/ 1018 h 1019"/>
              <a:gd name="T20" fmla="*/ 316 w 641"/>
              <a:gd name="T21" fmla="*/ 63 h 1019"/>
              <a:gd name="T22" fmla="*/ 316 w 641"/>
              <a:gd name="T23" fmla="*/ 63 h 1019"/>
              <a:gd name="T24" fmla="*/ 63 w 641"/>
              <a:gd name="T25" fmla="*/ 324 h 1019"/>
              <a:gd name="T26" fmla="*/ 207 w 641"/>
              <a:gd name="T27" fmla="*/ 712 h 1019"/>
              <a:gd name="T28" fmla="*/ 324 w 641"/>
              <a:gd name="T29" fmla="*/ 919 h 1019"/>
              <a:gd name="T30" fmla="*/ 442 w 641"/>
              <a:gd name="T31" fmla="*/ 712 h 1019"/>
              <a:gd name="T32" fmla="*/ 577 w 641"/>
              <a:gd name="T33" fmla="*/ 324 h 1019"/>
              <a:gd name="T34" fmla="*/ 316 w 641"/>
              <a:gd name="T35" fmla="*/ 6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1" h="1019">
                <a:moveTo>
                  <a:pt x="324" y="1018"/>
                </a:moveTo>
                <a:lnTo>
                  <a:pt x="324" y="1018"/>
                </a:lnTo>
                <a:cubicBezTo>
                  <a:pt x="316" y="1018"/>
                  <a:pt x="307" y="1018"/>
                  <a:pt x="298" y="1009"/>
                </a:cubicBezTo>
                <a:cubicBezTo>
                  <a:pt x="298" y="1000"/>
                  <a:pt x="226" y="883"/>
                  <a:pt x="144" y="739"/>
                </a:cubicBezTo>
                <a:cubicBezTo>
                  <a:pt x="45" y="549"/>
                  <a:pt x="0" y="405"/>
                  <a:pt x="0" y="324"/>
                </a:cubicBezTo>
                <a:cubicBezTo>
                  <a:pt x="0" y="144"/>
                  <a:pt x="144" y="0"/>
                  <a:pt x="316" y="0"/>
                </a:cubicBezTo>
                <a:cubicBezTo>
                  <a:pt x="496" y="0"/>
                  <a:pt x="640" y="144"/>
                  <a:pt x="640" y="324"/>
                </a:cubicBezTo>
                <a:cubicBezTo>
                  <a:pt x="640" y="405"/>
                  <a:pt x="595" y="541"/>
                  <a:pt x="496" y="739"/>
                </a:cubicBezTo>
                <a:cubicBezTo>
                  <a:pt x="424" y="883"/>
                  <a:pt x="352" y="1000"/>
                  <a:pt x="352" y="1000"/>
                </a:cubicBezTo>
                <a:cubicBezTo>
                  <a:pt x="352" y="1018"/>
                  <a:pt x="334" y="1018"/>
                  <a:pt x="324" y="1018"/>
                </a:cubicBezTo>
                <a:close/>
                <a:moveTo>
                  <a:pt x="316" y="63"/>
                </a:moveTo>
                <a:lnTo>
                  <a:pt x="316" y="63"/>
                </a:lnTo>
                <a:cubicBezTo>
                  <a:pt x="180" y="63"/>
                  <a:pt x="63" y="180"/>
                  <a:pt x="63" y="324"/>
                </a:cubicBezTo>
                <a:cubicBezTo>
                  <a:pt x="63" y="369"/>
                  <a:pt x="90" y="477"/>
                  <a:pt x="207" y="712"/>
                </a:cubicBezTo>
                <a:cubicBezTo>
                  <a:pt x="252" y="793"/>
                  <a:pt x="298" y="874"/>
                  <a:pt x="324" y="919"/>
                </a:cubicBezTo>
                <a:cubicBezTo>
                  <a:pt x="352" y="874"/>
                  <a:pt x="397" y="793"/>
                  <a:pt x="442" y="712"/>
                </a:cubicBezTo>
                <a:cubicBezTo>
                  <a:pt x="550" y="477"/>
                  <a:pt x="577" y="369"/>
                  <a:pt x="577" y="324"/>
                </a:cubicBezTo>
                <a:cubicBezTo>
                  <a:pt x="577" y="180"/>
                  <a:pt x="460" y="63"/>
                  <a:pt x="31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70">
            <a:extLst>
              <a:ext uri="{FF2B5EF4-FFF2-40B4-BE49-F238E27FC236}">
                <a16:creationId xmlns:a16="http://schemas.microsoft.com/office/drawing/2014/main" id="{06CE42F6-9071-9A4D-B55B-5F10539E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386" y="8219802"/>
            <a:ext cx="298880" cy="298880"/>
          </a:xfrm>
          <a:custGeom>
            <a:avLst/>
            <a:gdLst>
              <a:gd name="T0" fmla="*/ 145 w 299"/>
              <a:gd name="T1" fmla="*/ 297 h 298"/>
              <a:gd name="T2" fmla="*/ 145 w 299"/>
              <a:gd name="T3" fmla="*/ 297 h 298"/>
              <a:gd name="T4" fmla="*/ 0 w 299"/>
              <a:gd name="T5" fmla="*/ 144 h 298"/>
              <a:gd name="T6" fmla="*/ 145 w 299"/>
              <a:gd name="T7" fmla="*/ 0 h 298"/>
              <a:gd name="T8" fmla="*/ 298 w 299"/>
              <a:gd name="T9" fmla="*/ 144 h 298"/>
              <a:gd name="T10" fmla="*/ 145 w 299"/>
              <a:gd name="T11" fmla="*/ 297 h 298"/>
              <a:gd name="T12" fmla="*/ 145 w 299"/>
              <a:gd name="T13" fmla="*/ 63 h 298"/>
              <a:gd name="T14" fmla="*/ 145 w 299"/>
              <a:gd name="T15" fmla="*/ 63 h 298"/>
              <a:gd name="T16" fmla="*/ 63 w 299"/>
              <a:gd name="T17" fmla="*/ 144 h 298"/>
              <a:gd name="T18" fmla="*/ 145 w 299"/>
              <a:gd name="T19" fmla="*/ 234 h 298"/>
              <a:gd name="T20" fmla="*/ 235 w 299"/>
              <a:gd name="T21" fmla="*/ 144 h 298"/>
              <a:gd name="T22" fmla="*/ 145 w 299"/>
              <a:gd name="T23" fmla="*/ 6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298">
                <a:moveTo>
                  <a:pt x="145" y="297"/>
                </a:moveTo>
                <a:lnTo>
                  <a:pt x="145" y="297"/>
                </a:lnTo>
                <a:cubicBezTo>
                  <a:pt x="63" y="297"/>
                  <a:pt x="0" y="234"/>
                  <a:pt x="0" y="144"/>
                </a:cubicBezTo>
                <a:cubicBezTo>
                  <a:pt x="0" y="63"/>
                  <a:pt x="63" y="0"/>
                  <a:pt x="145" y="0"/>
                </a:cubicBezTo>
                <a:cubicBezTo>
                  <a:pt x="235" y="0"/>
                  <a:pt x="298" y="63"/>
                  <a:pt x="298" y="144"/>
                </a:cubicBezTo>
                <a:cubicBezTo>
                  <a:pt x="298" y="234"/>
                  <a:pt x="235" y="297"/>
                  <a:pt x="145" y="297"/>
                </a:cubicBezTo>
                <a:close/>
                <a:moveTo>
                  <a:pt x="145" y="63"/>
                </a:moveTo>
                <a:lnTo>
                  <a:pt x="145" y="63"/>
                </a:lnTo>
                <a:cubicBezTo>
                  <a:pt x="100" y="63"/>
                  <a:pt x="63" y="99"/>
                  <a:pt x="63" y="144"/>
                </a:cubicBezTo>
                <a:cubicBezTo>
                  <a:pt x="63" y="198"/>
                  <a:pt x="100" y="234"/>
                  <a:pt x="145" y="234"/>
                </a:cubicBezTo>
                <a:cubicBezTo>
                  <a:pt x="199" y="234"/>
                  <a:pt x="235" y="198"/>
                  <a:pt x="235" y="144"/>
                </a:cubicBezTo>
                <a:cubicBezTo>
                  <a:pt x="235" y="99"/>
                  <a:pt x="199" y="63"/>
                  <a:pt x="14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71">
            <a:extLst>
              <a:ext uri="{FF2B5EF4-FFF2-40B4-BE49-F238E27FC236}">
                <a16:creationId xmlns:a16="http://schemas.microsoft.com/office/drawing/2014/main" id="{F49EC70C-8FFC-FC4B-ABE7-4534EB13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695" y="7072630"/>
            <a:ext cx="1063663" cy="918616"/>
          </a:xfrm>
          <a:custGeom>
            <a:avLst/>
            <a:gdLst>
              <a:gd name="T0" fmla="*/ 532 w 1065"/>
              <a:gd name="T1" fmla="*/ 920 h 921"/>
              <a:gd name="T2" fmla="*/ 532 w 1065"/>
              <a:gd name="T3" fmla="*/ 920 h 921"/>
              <a:gd name="T4" fmla="*/ 514 w 1065"/>
              <a:gd name="T5" fmla="*/ 911 h 921"/>
              <a:gd name="T6" fmla="*/ 163 w 1065"/>
              <a:gd name="T7" fmla="*/ 559 h 921"/>
              <a:gd name="T8" fmla="*/ 154 w 1065"/>
              <a:gd name="T9" fmla="*/ 550 h 921"/>
              <a:gd name="T10" fmla="*/ 90 w 1065"/>
              <a:gd name="T11" fmla="*/ 487 h 921"/>
              <a:gd name="T12" fmla="*/ 0 w 1065"/>
              <a:gd name="T13" fmla="*/ 279 h 921"/>
              <a:gd name="T14" fmla="*/ 90 w 1065"/>
              <a:gd name="T15" fmla="*/ 81 h 921"/>
              <a:gd name="T16" fmla="*/ 289 w 1065"/>
              <a:gd name="T17" fmla="*/ 0 h 921"/>
              <a:gd name="T18" fmla="*/ 487 w 1065"/>
              <a:gd name="T19" fmla="*/ 81 h 921"/>
              <a:gd name="T20" fmla="*/ 532 w 1065"/>
              <a:gd name="T21" fmla="*/ 126 h 921"/>
              <a:gd name="T22" fmla="*/ 586 w 1065"/>
              <a:gd name="T23" fmla="*/ 81 h 921"/>
              <a:gd name="T24" fmla="*/ 784 w 1065"/>
              <a:gd name="T25" fmla="*/ 0 h 921"/>
              <a:gd name="T26" fmla="*/ 983 w 1065"/>
              <a:gd name="T27" fmla="*/ 81 h 921"/>
              <a:gd name="T28" fmla="*/ 1064 w 1065"/>
              <a:gd name="T29" fmla="*/ 279 h 921"/>
              <a:gd name="T30" fmla="*/ 983 w 1065"/>
              <a:gd name="T31" fmla="*/ 487 h 921"/>
              <a:gd name="T32" fmla="*/ 983 w 1065"/>
              <a:gd name="T33" fmla="*/ 487 h 921"/>
              <a:gd name="T34" fmla="*/ 911 w 1065"/>
              <a:gd name="T35" fmla="*/ 550 h 921"/>
              <a:gd name="T36" fmla="*/ 911 w 1065"/>
              <a:gd name="T37" fmla="*/ 559 h 921"/>
              <a:gd name="T38" fmla="*/ 559 w 1065"/>
              <a:gd name="T39" fmla="*/ 911 h 921"/>
              <a:gd name="T40" fmla="*/ 532 w 1065"/>
              <a:gd name="T41" fmla="*/ 920 h 921"/>
              <a:gd name="T42" fmla="*/ 208 w 1065"/>
              <a:gd name="T43" fmla="*/ 514 h 921"/>
              <a:gd name="T44" fmla="*/ 208 w 1065"/>
              <a:gd name="T45" fmla="*/ 514 h 921"/>
              <a:gd name="T46" fmla="*/ 532 w 1065"/>
              <a:gd name="T47" fmla="*/ 838 h 921"/>
              <a:gd name="T48" fmla="*/ 866 w 1065"/>
              <a:gd name="T49" fmla="*/ 514 h 921"/>
              <a:gd name="T50" fmla="*/ 866 w 1065"/>
              <a:gd name="T51" fmla="*/ 505 h 921"/>
              <a:gd name="T52" fmla="*/ 938 w 1065"/>
              <a:gd name="T53" fmla="*/ 433 h 921"/>
              <a:gd name="T54" fmla="*/ 1001 w 1065"/>
              <a:gd name="T55" fmla="*/ 279 h 921"/>
              <a:gd name="T56" fmla="*/ 938 w 1065"/>
              <a:gd name="T57" fmla="*/ 126 h 921"/>
              <a:gd name="T58" fmla="*/ 784 w 1065"/>
              <a:gd name="T59" fmla="*/ 63 h 921"/>
              <a:gd name="T60" fmla="*/ 631 w 1065"/>
              <a:gd name="T61" fmla="*/ 126 h 921"/>
              <a:gd name="T62" fmla="*/ 559 w 1065"/>
              <a:gd name="T63" fmla="*/ 198 h 921"/>
              <a:gd name="T64" fmla="*/ 532 w 1065"/>
              <a:gd name="T65" fmla="*/ 207 h 921"/>
              <a:gd name="T66" fmla="*/ 514 w 1065"/>
              <a:gd name="T67" fmla="*/ 198 h 921"/>
              <a:gd name="T68" fmla="*/ 442 w 1065"/>
              <a:gd name="T69" fmla="*/ 126 h 921"/>
              <a:gd name="T70" fmla="*/ 289 w 1065"/>
              <a:gd name="T71" fmla="*/ 63 h 921"/>
              <a:gd name="T72" fmla="*/ 136 w 1065"/>
              <a:gd name="T73" fmla="*/ 126 h 921"/>
              <a:gd name="T74" fmla="*/ 73 w 1065"/>
              <a:gd name="T75" fmla="*/ 279 h 921"/>
              <a:gd name="T76" fmla="*/ 136 w 1065"/>
              <a:gd name="T77" fmla="*/ 433 h 921"/>
              <a:gd name="T78" fmla="*/ 208 w 1065"/>
              <a:gd name="T79" fmla="*/ 505 h 921"/>
              <a:gd name="T80" fmla="*/ 208 w 1065"/>
              <a:gd name="T81" fmla="*/ 514 h 921"/>
              <a:gd name="T82" fmla="*/ 956 w 1065"/>
              <a:gd name="T83" fmla="*/ 460 h 921"/>
              <a:gd name="T84" fmla="*/ 956 w 1065"/>
              <a:gd name="T85" fmla="*/ 460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5" h="921">
                <a:moveTo>
                  <a:pt x="532" y="920"/>
                </a:moveTo>
                <a:lnTo>
                  <a:pt x="532" y="920"/>
                </a:lnTo>
                <a:cubicBezTo>
                  <a:pt x="523" y="920"/>
                  <a:pt x="514" y="920"/>
                  <a:pt x="514" y="911"/>
                </a:cubicBezTo>
                <a:cubicBezTo>
                  <a:pt x="163" y="559"/>
                  <a:pt x="163" y="559"/>
                  <a:pt x="163" y="559"/>
                </a:cubicBezTo>
                <a:cubicBezTo>
                  <a:pt x="154" y="559"/>
                  <a:pt x="154" y="559"/>
                  <a:pt x="154" y="550"/>
                </a:cubicBezTo>
                <a:cubicBezTo>
                  <a:pt x="90" y="487"/>
                  <a:pt x="90" y="487"/>
                  <a:pt x="90" y="487"/>
                </a:cubicBezTo>
                <a:cubicBezTo>
                  <a:pt x="36" y="433"/>
                  <a:pt x="0" y="360"/>
                  <a:pt x="0" y="279"/>
                </a:cubicBezTo>
                <a:cubicBezTo>
                  <a:pt x="0" y="207"/>
                  <a:pt x="36" y="135"/>
                  <a:pt x="90" y="81"/>
                </a:cubicBezTo>
                <a:cubicBezTo>
                  <a:pt x="145" y="27"/>
                  <a:pt x="217" y="0"/>
                  <a:pt x="289" y="0"/>
                </a:cubicBezTo>
                <a:cubicBezTo>
                  <a:pt x="361" y="0"/>
                  <a:pt x="433" y="27"/>
                  <a:pt x="487" y="81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86" y="81"/>
                  <a:pt x="586" y="81"/>
                  <a:pt x="586" y="81"/>
                </a:cubicBezTo>
                <a:cubicBezTo>
                  <a:pt x="631" y="27"/>
                  <a:pt x="703" y="0"/>
                  <a:pt x="784" y="0"/>
                </a:cubicBezTo>
                <a:cubicBezTo>
                  <a:pt x="857" y="0"/>
                  <a:pt x="929" y="27"/>
                  <a:pt x="983" y="81"/>
                </a:cubicBezTo>
                <a:cubicBezTo>
                  <a:pt x="1037" y="135"/>
                  <a:pt x="1064" y="207"/>
                  <a:pt x="1064" y="279"/>
                </a:cubicBezTo>
                <a:cubicBezTo>
                  <a:pt x="1064" y="360"/>
                  <a:pt x="1037" y="433"/>
                  <a:pt x="983" y="487"/>
                </a:cubicBezTo>
                <a:lnTo>
                  <a:pt x="983" y="487"/>
                </a:lnTo>
                <a:cubicBezTo>
                  <a:pt x="911" y="550"/>
                  <a:pt x="911" y="550"/>
                  <a:pt x="911" y="550"/>
                </a:cubicBezTo>
                <a:cubicBezTo>
                  <a:pt x="911" y="559"/>
                  <a:pt x="911" y="559"/>
                  <a:pt x="911" y="559"/>
                </a:cubicBezTo>
                <a:cubicBezTo>
                  <a:pt x="559" y="911"/>
                  <a:pt x="559" y="911"/>
                  <a:pt x="559" y="911"/>
                </a:cubicBezTo>
                <a:cubicBezTo>
                  <a:pt x="550" y="920"/>
                  <a:pt x="541" y="920"/>
                  <a:pt x="532" y="920"/>
                </a:cubicBezTo>
                <a:close/>
                <a:moveTo>
                  <a:pt x="208" y="514"/>
                </a:moveTo>
                <a:lnTo>
                  <a:pt x="208" y="514"/>
                </a:lnTo>
                <a:cubicBezTo>
                  <a:pt x="532" y="838"/>
                  <a:pt x="532" y="838"/>
                  <a:pt x="532" y="838"/>
                </a:cubicBezTo>
                <a:cubicBezTo>
                  <a:pt x="866" y="514"/>
                  <a:pt x="866" y="514"/>
                  <a:pt x="866" y="514"/>
                </a:cubicBezTo>
                <a:cubicBezTo>
                  <a:pt x="866" y="505"/>
                  <a:pt x="866" y="505"/>
                  <a:pt x="866" y="505"/>
                </a:cubicBezTo>
                <a:cubicBezTo>
                  <a:pt x="938" y="433"/>
                  <a:pt x="938" y="433"/>
                  <a:pt x="938" y="433"/>
                </a:cubicBezTo>
                <a:cubicBezTo>
                  <a:pt x="974" y="397"/>
                  <a:pt x="1001" y="343"/>
                  <a:pt x="1001" y="279"/>
                </a:cubicBezTo>
                <a:cubicBezTo>
                  <a:pt x="1001" y="225"/>
                  <a:pt x="974" y="171"/>
                  <a:pt x="938" y="126"/>
                </a:cubicBezTo>
                <a:cubicBezTo>
                  <a:pt x="893" y="90"/>
                  <a:pt x="839" y="63"/>
                  <a:pt x="784" y="63"/>
                </a:cubicBezTo>
                <a:cubicBezTo>
                  <a:pt x="722" y="63"/>
                  <a:pt x="667" y="90"/>
                  <a:pt x="631" y="126"/>
                </a:cubicBezTo>
                <a:cubicBezTo>
                  <a:pt x="559" y="198"/>
                  <a:pt x="559" y="198"/>
                  <a:pt x="559" y="198"/>
                </a:cubicBezTo>
                <a:cubicBezTo>
                  <a:pt x="550" y="207"/>
                  <a:pt x="541" y="207"/>
                  <a:pt x="532" y="207"/>
                </a:cubicBezTo>
                <a:cubicBezTo>
                  <a:pt x="523" y="207"/>
                  <a:pt x="514" y="207"/>
                  <a:pt x="514" y="198"/>
                </a:cubicBezTo>
                <a:cubicBezTo>
                  <a:pt x="442" y="126"/>
                  <a:pt x="442" y="126"/>
                  <a:pt x="442" y="126"/>
                </a:cubicBezTo>
                <a:cubicBezTo>
                  <a:pt x="397" y="90"/>
                  <a:pt x="343" y="63"/>
                  <a:pt x="289" y="63"/>
                </a:cubicBezTo>
                <a:cubicBezTo>
                  <a:pt x="235" y="63"/>
                  <a:pt x="172" y="90"/>
                  <a:pt x="136" y="126"/>
                </a:cubicBezTo>
                <a:cubicBezTo>
                  <a:pt x="90" y="171"/>
                  <a:pt x="73" y="225"/>
                  <a:pt x="73" y="279"/>
                </a:cubicBezTo>
                <a:cubicBezTo>
                  <a:pt x="73" y="343"/>
                  <a:pt x="90" y="397"/>
                  <a:pt x="136" y="433"/>
                </a:cubicBezTo>
                <a:cubicBezTo>
                  <a:pt x="208" y="505"/>
                  <a:pt x="208" y="505"/>
                  <a:pt x="208" y="505"/>
                </a:cubicBezTo>
                <a:cubicBezTo>
                  <a:pt x="208" y="505"/>
                  <a:pt x="208" y="505"/>
                  <a:pt x="208" y="514"/>
                </a:cubicBezTo>
                <a:close/>
                <a:moveTo>
                  <a:pt x="956" y="460"/>
                </a:moveTo>
                <a:lnTo>
                  <a:pt x="956" y="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8052AF-03C7-7E42-84F3-EABBA74796A8}"/>
              </a:ext>
            </a:extLst>
          </p:cNvPr>
          <p:cNvGrpSpPr/>
          <p:nvPr/>
        </p:nvGrpSpPr>
        <p:grpSpPr>
          <a:xfrm>
            <a:off x="2835414" y="10236794"/>
            <a:ext cx="2382676" cy="1846660"/>
            <a:chOff x="6164441" y="11069053"/>
            <a:chExt cx="2382676" cy="1846660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9F649DD0-6109-4246-BD43-4DEC623342A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66C5D3-6310-6D44-8357-B70727D6DFFF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4A2632-B0F7-1142-8822-8ADE195C3BB1}"/>
              </a:ext>
            </a:extLst>
          </p:cNvPr>
          <p:cNvGrpSpPr/>
          <p:nvPr/>
        </p:nvGrpSpPr>
        <p:grpSpPr>
          <a:xfrm>
            <a:off x="6879091" y="9636629"/>
            <a:ext cx="2382676" cy="1846660"/>
            <a:chOff x="6164441" y="11069053"/>
            <a:chExt cx="2382676" cy="1846660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13D65FDA-3C44-6943-BBB0-69C9F4CE494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67631-DCEB-5A4B-8497-C769FCFBAB2E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E8180C-B6B4-CB44-B63D-001C95D42343}"/>
              </a:ext>
            </a:extLst>
          </p:cNvPr>
          <p:cNvGrpSpPr/>
          <p:nvPr/>
        </p:nvGrpSpPr>
        <p:grpSpPr>
          <a:xfrm>
            <a:off x="10992825" y="10236794"/>
            <a:ext cx="2382676" cy="1846660"/>
            <a:chOff x="6164441" y="11069053"/>
            <a:chExt cx="2382676" cy="1846660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3E35E283-3CA2-2F46-8CFE-439D72D485A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4D9DE6-4A64-EF41-B0F4-2502610DD479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B7042A-819F-114B-A48B-2A6F9110BCE8}"/>
              </a:ext>
            </a:extLst>
          </p:cNvPr>
          <p:cNvGrpSpPr/>
          <p:nvPr/>
        </p:nvGrpSpPr>
        <p:grpSpPr>
          <a:xfrm>
            <a:off x="15108691" y="8650040"/>
            <a:ext cx="2382676" cy="1846660"/>
            <a:chOff x="6164441" y="11069053"/>
            <a:chExt cx="2382676" cy="184666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209D0F7-2EE9-7448-87E1-D02E8F87875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59B1A6-5B68-214F-A014-72165145E555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B42FFB-7EA3-704B-BA89-1A8B73ABE618}"/>
              </a:ext>
            </a:extLst>
          </p:cNvPr>
          <p:cNvGrpSpPr/>
          <p:nvPr/>
        </p:nvGrpSpPr>
        <p:grpSpPr>
          <a:xfrm>
            <a:off x="19127238" y="10839788"/>
            <a:ext cx="2382676" cy="1846660"/>
            <a:chOff x="6164441" y="11069053"/>
            <a:chExt cx="2382676" cy="1846660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8A695894-5AC6-CD46-A631-46435C28E2B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CD09C-D88B-324E-A1F7-3E28EC40F8D5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5C0D50D-AFDB-BB41-AE58-35511CDBEED7}"/>
              </a:ext>
            </a:extLst>
          </p:cNvPr>
          <p:cNvGrpSpPr/>
          <p:nvPr/>
        </p:nvGrpSpPr>
        <p:grpSpPr>
          <a:xfrm>
            <a:off x="2668308" y="728976"/>
            <a:ext cx="19041035" cy="2561450"/>
            <a:chOff x="2668308" y="861425"/>
            <a:chExt cx="19041035" cy="256145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844241BE-69A0-F546-BB71-93DFD0CB7DF4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9623ABE-7200-964D-9310-8FD31B4A09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FD2E4045-CC6D-D347-AC7F-F77EFD92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96" y="5857315"/>
            <a:ext cx="4379233" cy="5221394"/>
          </a:xfrm>
          <a:custGeom>
            <a:avLst/>
            <a:gdLst>
              <a:gd name="T0" fmla="*/ 3883 w 3900"/>
              <a:gd name="T1" fmla="*/ 748 h 4646"/>
              <a:gd name="T2" fmla="*/ 1946 w 3900"/>
              <a:gd name="T3" fmla="*/ 0 h 4646"/>
              <a:gd name="T4" fmla="*/ 8 w 3900"/>
              <a:gd name="T5" fmla="*/ 748 h 4646"/>
              <a:gd name="T6" fmla="*/ 0 w 3900"/>
              <a:gd name="T7" fmla="*/ 748 h 4646"/>
              <a:gd name="T8" fmla="*/ 0 w 3900"/>
              <a:gd name="T9" fmla="*/ 4645 h 4646"/>
              <a:gd name="T10" fmla="*/ 3899 w 3900"/>
              <a:gd name="T11" fmla="*/ 4645 h 4646"/>
              <a:gd name="T12" fmla="*/ 3899 w 3900"/>
              <a:gd name="T13" fmla="*/ 748 h 4646"/>
              <a:gd name="T14" fmla="*/ 3883 w 3900"/>
              <a:gd name="T15" fmla="*/ 748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4646">
                <a:moveTo>
                  <a:pt x="3883" y="748"/>
                </a:moveTo>
                <a:lnTo>
                  <a:pt x="1946" y="0"/>
                </a:lnTo>
                <a:lnTo>
                  <a:pt x="8" y="748"/>
                </a:lnTo>
                <a:lnTo>
                  <a:pt x="0" y="748"/>
                </a:lnTo>
                <a:lnTo>
                  <a:pt x="0" y="4645"/>
                </a:lnTo>
                <a:lnTo>
                  <a:pt x="3899" y="4645"/>
                </a:lnTo>
                <a:lnTo>
                  <a:pt x="3899" y="748"/>
                </a:lnTo>
                <a:lnTo>
                  <a:pt x="3883" y="748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C10CDE81-7DB4-C349-9A55-8013F310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85" y="5857315"/>
            <a:ext cx="4379233" cy="5221394"/>
          </a:xfrm>
          <a:custGeom>
            <a:avLst/>
            <a:gdLst>
              <a:gd name="T0" fmla="*/ 3882 w 3899"/>
              <a:gd name="T1" fmla="*/ 748 h 4646"/>
              <a:gd name="T2" fmla="*/ 1945 w 3899"/>
              <a:gd name="T3" fmla="*/ 0 h 4646"/>
              <a:gd name="T4" fmla="*/ 7 w 3899"/>
              <a:gd name="T5" fmla="*/ 748 h 4646"/>
              <a:gd name="T6" fmla="*/ 0 w 3899"/>
              <a:gd name="T7" fmla="*/ 748 h 4646"/>
              <a:gd name="T8" fmla="*/ 0 w 3899"/>
              <a:gd name="T9" fmla="*/ 4645 h 4646"/>
              <a:gd name="T10" fmla="*/ 3898 w 3899"/>
              <a:gd name="T11" fmla="*/ 4645 h 4646"/>
              <a:gd name="T12" fmla="*/ 3898 w 3899"/>
              <a:gd name="T13" fmla="*/ 748 h 4646"/>
              <a:gd name="T14" fmla="*/ 3882 w 3899"/>
              <a:gd name="T15" fmla="*/ 748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9" h="4646">
                <a:moveTo>
                  <a:pt x="3882" y="748"/>
                </a:moveTo>
                <a:lnTo>
                  <a:pt x="1945" y="0"/>
                </a:lnTo>
                <a:lnTo>
                  <a:pt x="7" y="748"/>
                </a:lnTo>
                <a:lnTo>
                  <a:pt x="0" y="748"/>
                </a:lnTo>
                <a:lnTo>
                  <a:pt x="0" y="4645"/>
                </a:lnTo>
                <a:lnTo>
                  <a:pt x="3898" y="4645"/>
                </a:lnTo>
                <a:lnTo>
                  <a:pt x="3898" y="748"/>
                </a:lnTo>
                <a:lnTo>
                  <a:pt x="3882" y="748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6B3CB83A-7043-DC4A-950C-8DB43CF2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118" y="5857315"/>
            <a:ext cx="4369326" cy="5221394"/>
          </a:xfrm>
          <a:custGeom>
            <a:avLst/>
            <a:gdLst>
              <a:gd name="T0" fmla="*/ 3882 w 3890"/>
              <a:gd name="T1" fmla="*/ 748 h 4646"/>
              <a:gd name="T2" fmla="*/ 1945 w 3890"/>
              <a:gd name="T3" fmla="*/ 0 h 4646"/>
              <a:gd name="T4" fmla="*/ 7 w 3890"/>
              <a:gd name="T5" fmla="*/ 748 h 4646"/>
              <a:gd name="T6" fmla="*/ 0 w 3890"/>
              <a:gd name="T7" fmla="*/ 748 h 4646"/>
              <a:gd name="T8" fmla="*/ 0 w 3890"/>
              <a:gd name="T9" fmla="*/ 4645 h 4646"/>
              <a:gd name="T10" fmla="*/ 3889 w 3890"/>
              <a:gd name="T11" fmla="*/ 4645 h 4646"/>
              <a:gd name="T12" fmla="*/ 3889 w 3890"/>
              <a:gd name="T13" fmla="*/ 748 h 4646"/>
              <a:gd name="T14" fmla="*/ 3882 w 3890"/>
              <a:gd name="T15" fmla="*/ 748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0" h="4646">
                <a:moveTo>
                  <a:pt x="3882" y="748"/>
                </a:moveTo>
                <a:lnTo>
                  <a:pt x="1945" y="0"/>
                </a:lnTo>
                <a:lnTo>
                  <a:pt x="7" y="748"/>
                </a:lnTo>
                <a:lnTo>
                  <a:pt x="0" y="748"/>
                </a:lnTo>
                <a:lnTo>
                  <a:pt x="0" y="4645"/>
                </a:lnTo>
                <a:lnTo>
                  <a:pt x="3889" y="4645"/>
                </a:lnTo>
                <a:lnTo>
                  <a:pt x="3889" y="748"/>
                </a:lnTo>
                <a:lnTo>
                  <a:pt x="3882" y="748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09077AE3-CCC6-E74D-B323-865DF2990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488" y="5857315"/>
            <a:ext cx="4379233" cy="5221394"/>
          </a:xfrm>
          <a:custGeom>
            <a:avLst/>
            <a:gdLst>
              <a:gd name="T0" fmla="*/ 3891 w 3899"/>
              <a:gd name="T1" fmla="*/ 748 h 4646"/>
              <a:gd name="T2" fmla="*/ 1953 w 3899"/>
              <a:gd name="T3" fmla="*/ 0 h 4646"/>
              <a:gd name="T4" fmla="*/ 15 w 3899"/>
              <a:gd name="T5" fmla="*/ 748 h 4646"/>
              <a:gd name="T6" fmla="*/ 0 w 3899"/>
              <a:gd name="T7" fmla="*/ 748 h 4646"/>
              <a:gd name="T8" fmla="*/ 0 w 3899"/>
              <a:gd name="T9" fmla="*/ 4645 h 4646"/>
              <a:gd name="T10" fmla="*/ 3898 w 3899"/>
              <a:gd name="T11" fmla="*/ 4645 h 4646"/>
              <a:gd name="T12" fmla="*/ 3898 w 3899"/>
              <a:gd name="T13" fmla="*/ 748 h 4646"/>
              <a:gd name="T14" fmla="*/ 3891 w 3899"/>
              <a:gd name="T15" fmla="*/ 748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9" h="4646">
                <a:moveTo>
                  <a:pt x="3891" y="748"/>
                </a:moveTo>
                <a:lnTo>
                  <a:pt x="1953" y="0"/>
                </a:lnTo>
                <a:lnTo>
                  <a:pt x="15" y="748"/>
                </a:lnTo>
                <a:lnTo>
                  <a:pt x="0" y="748"/>
                </a:lnTo>
                <a:lnTo>
                  <a:pt x="0" y="4645"/>
                </a:lnTo>
                <a:lnTo>
                  <a:pt x="3898" y="4645"/>
                </a:lnTo>
                <a:lnTo>
                  <a:pt x="3898" y="748"/>
                </a:lnTo>
                <a:lnTo>
                  <a:pt x="3891" y="748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793232D0-6F5E-8C45-8D58-1119C13F7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722" y="5857315"/>
            <a:ext cx="4379233" cy="5221394"/>
          </a:xfrm>
          <a:custGeom>
            <a:avLst/>
            <a:gdLst>
              <a:gd name="T0" fmla="*/ 3891 w 3899"/>
              <a:gd name="T1" fmla="*/ 748 h 4646"/>
              <a:gd name="T2" fmla="*/ 1953 w 3899"/>
              <a:gd name="T3" fmla="*/ 0 h 4646"/>
              <a:gd name="T4" fmla="*/ 15 w 3899"/>
              <a:gd name="T5" fmla="*/ 748 h 4646"/>
              <a:gd name="T6" fmla="*/ 0 w 3899"/>
              <a:gd name="T7" fmla="*/ 748 h 4646"/>
              <a:gd name="T8" fmla="*/ 0 w 3899"/>
              <a:gd name="T9" fmla="*/ 4645 h 4646"/>
              <a:gd name="T10" fmla="*/ 3898 w 3899"/>
              <a:gd name="T11" fmla="*/ 4645 h 4646"/>
              <a:gd name="T12" fmla="*/ 3898 w 3899"/>
              <a:gd name="T13" fmla="*/ 748 h 4646"/>
              <a:gd name="T14" fmla="*/ 3891 w 3899"/>
              <a:gd name="T15" fmla="*/ 748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9" h="4646">
                <a:moveTo>
                  <a:pt x="3891" y="748"/>
                </a:moveTo>
                <a:lnTo>
                  <a:pt x="1953" y="0"/>
                </a:lnTo>
                <a:lnTo>
                  <a:pt x="15" y="748"/>
                </a:lnTo>
                <a:lnTo>
                  <a:pt x="0" y="748"/>
                </a:lnTo>
                <a:lnTo>
                  <a:pt x="0" y="4645"/>
                </a:lnTo>
                <a:lnTo>
                  <a:pt x="3898" y="4645"/>
                </a:lnTo>
                <a:lnTo>
                  <a:pt x="3898" y="748"/>
                </a:lnTo>
                <a:lnTo>
                  <a:pt x="3891" y="748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6">
            <a:extLst>
              <a:ext uri="{FF2B5EF4-FFF2-40B4-BE49-F238E27FC236}">
                <a16:creationId xmlns:a16="http://schemas.microsoft.com/office/drawing/2014/main" id="{D0F09E28-D227-1D40-8A4E-C6338018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81" y="7576315"/>
            <a:ext cx="728219" cy="842160"/>
          </a:xfrm>
          <a:custGeom>
            <a:avLst/>
            <a:gdLst>
              <a:gd name="T0" fmla="*/ 641 w 650"/>
              <a:gd name="T1" fmla="*/ 740 h 749"/>
              <a:gd name="T2" fmla="*/ 641 w 650"/>
              <a:gd name="T3" fmla="*/ 733 h 749"/>
              <a:gd name="T4" fmla="*/ 649 w 650"/>
              <a:gd name="T5" fmla="*/ 725 h 749"/>
              <a:gd name="T6" fmla="*/ 649 w 650"/>
              <a:gd name="T7" fmla="*/ 725 h 749"/>
              <a:gd name="T8" fmla="*/ 641 w 650"/>
              <a:gd name="T9" fmla="*/ 717 h 749"/>
              <a:gd name="T10" fmla="*/ 641 w 650"/>
              <a:gd name="T11" fmla="*/ 710 h 749"/>
              <a:gd name="T12" fmla="*/ 343 w 650"/>
              <a:gd name="T13" fmla="*/ 16 h 749"/>
              <a:gd name="T14" fmla="*/ 343 w 650"/>
              <a:gd name="T15" fmla="*/ 16 h 749"/>
              <a:gd name="T16" fmla="*/ 343 w 650"/>
              <a:gd name="T17" fmla="*/ 8 h 749"/>
              <a:gd name="T18" fmla="*/ 336 w 650"/>
              <a:gd name="T19" fmla="*/ 8 h 749"/>
              <a:gd name="T20" fmla="*/ 336 w 650"/>
              <a:gd name="T21" fmla="*/ 8 h 749"/>
              <a:gd name="T22" fmla="*/ 336 w 650"/>
              <a:gd name="T23" fmla="*/ 0 h 749"/>
              <a:gd name="T24" fmla="*/ 328 w 650"/>
              <a:gd name="T25" fmla="*/ 0 h 749"/>
              <a:gd name="T26" fmla="*/ 328 w 650"/>
              <a:gd name="T27" fmla="*/ 0 h 749"/>
              <a:gd name="T28" fmla="*/ 321 w 650"/>
              <a:gd name="T29" fmla="*/ 0 h 749"/>
              <a:gd name="T30" fmla="*/ 321 w 650"/>
              <a:gd name="T31" fmla="*/ 0 h 749"/>
              <a:gd name="T32" fmla="*/ 313 w 650"/>
              <a:gd name="T33" fmla="*/ 0 h 749"/>
              <a:gd name="T34" fmla="*/ 313 w 650"/>
              <a:gd name="T35" fmla="*/ 0 h 749"/>
              <a:gd name="T36" fmla="*/ 305 w 650"/>
              <a:gd name="T37" fmla="*/ 8 h 749"/>
              <a:gd name="T38" fmla="*/ 305 w 650"/>
              <a:gd name="T39" fmla="*/ 8 h 749"/>
              <a:gd name="T40" fmla="*/ 298 w 650"/>
              <a:gd name="T41" fmla="*/ 8 h 749"/>
              <a:gd name="T42" fmla="*/ 298 w 650"/>
              <a:gd name="T43" fmla="*/ 16 h 749"/>
              <a:gd name="T44" fmla="*/ 298 w 650"/>
              <a:gd name="T45" fmla="*/ 16 h 749"/>
              <a:gd name="T46" fmla="*/ 0 w 650"/>
              <a:gd name="T47" fmla="*/ 710 h 749"/>
              <a:gd name="T48" fmla="*/ 0 w 650"/>
              <a:gd name="T49" fmla="*/ 717 h 749"/>
              <a:gd name="T50" fmla="*/ 0 w 650"/>
              <a:gd name="T51" fmla="*/ 725 h 749"/>
              <a:gd name="T52" fmla="*/ 0 w 650"/>
              <a:gd name="T53" fmla="*/ 725 h 749"/>
              <a:gd name="T54" fmla="*/ 0 w 650"/>
              <a:gd name="T55" fmla="*/ 725 h 749"/>
              <a:gd name="T56" fmla="*/ 0 w 650"/>
              <a:gd name="T57" fmla="*/ 733 h 749"/>
              <a:gd name="T58" fmla="*/ 0 w 650"/>
              <a:gd name="T59" fmla="*/ 740 h 749"/>
              <a:gd name="T60" fmla="*/ 0 w 650"/>
              <a:gd name="T61" fmla="*/ 740 h 749"/>
              <a:gd name="T62" fmla="*/ 8 w 650"/>
              <a:gd name="T63" fmla="*/ 740 h 749"/>
              <a:gd name="T64" fmla="*/ 8 w 650"/>
              <a:gd name="T65" fmla="*/ 748 h 749"/>
              <a:gd name="T66" fmla="*/ 16 w 650"/>
              <a:gd name="T67" fmla="*/ 748 h 749"/>
              <a:gd name="T68" fmla="*/ 16 w 650"/>
              <a:gd name="T69" fmla="*/ 748 h 749"/>
              <a:gd name="T70" fmla="*/ 23 w 650"/>
              <a:gd name="T71" fmla="*/ 748 h 749"/>
              <a:gd name="T72" fmla="*/ 31 w 650"/>
              <a:gd name="T73" fmla="*/ 748 h 749"/>
              <a:gd name="T74" fmla="*/ 38 w 650"/>
              <a:gd name="T75" fmla="*/ 748 h 749"/>
              <a:gd name="T76" fmla="*/ 321 w 650"/>
              <a:gd name="T77" fmla="*/ 557 h 749"/>
              <a:gd name="T78" fmla="*/ 603 w 650"/>
              <a:gd name="T79" fmla="*/ 748 h 749"/>
              <a:gd name="T80" fmla="*/ 618 w 650"/>
              <a:gd name="T81" fmla="*/ 748 h 749"/>
              <a:gd name="T82" fmla="*/ 618 w 650"/>
              <a:gd name="T83" fmla="*/ 748 h 749"/>
              <a:gd name="T84" fmla="*/ 626 w 650"/>
              <a:gd name="T85" fmla="*/ 748 h 749"/>
              <a:gd name="T86" fmla="*/ 626 w 650"/>
              <a:gd name="T87" fmla="*/ 748 h 749"/>
              <a:gd name="T88" fmla="*/ 633 w 650"/>
              <a:gd name="T89" fmla="*/ 748 h 749"/>
              <a:gd name="T90" fmla="*/ 633 w 650"/>
              <a:gd name="T91" fmla="*/ 740 h 749"/>
              <a:gd name="T92" fmla="*/ 336 w 650"/>
              <a:gd name="T93" fmla="*/ 504 h 749"/>
              <a:gd name="T94" fmla="*/ 336 w 650"/>
              <a:gd name="T95" fmla="*/ 504 h 749"/>
              <a:gd name="T96" fmla="*/ 336 w 650"/>
              <a:gd name="T97" fmla="*/ 504 h 749"/>
              <a:gd name="T98" fmla="*/ 328 w 650"/>
              <a:gd name="T99" fmla="*/ 504 h 749"/>
              <a:gd name="T100" fmla="*/ 328 w 650"/>
              <a:gd name="T101" fmla="*/ 496 h 749"/>
              <a:gd name="T102" fmla="*/ 321 w 650"/>
              <a:gd name="T103" fmla="*/ 496 h 749"/>
              <a:gd name="T104" fmla="*/ 313 w 650"/>
              <a:gd name="T105" fmla="*/ 504 h 749"/>
              <a:gd name="T106" fmla="*/ 313 w 650"/>
              <a:gd name="T107" fmla="*/ 504 h 749"/>
              <a:gd name="T108" fmla="*/ 305 w 650"/>
              <a:gd name="T109" fmla="*/ 504 h 749"/>
              <a:gd name="T110" fmla="*/ 305 w 650"/>
              <a:gd name="T111" fmla="*/ 504 h 749"/>
              <a:gd name="T112" fmla="*/ 321 w 650"/>
              <a:gd name="T113" fmla="*/ 100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0" h="749">
                <a:moveTo>
                  <a:pt x="641" y="740"/>
                </a:moveTo>
                <a:lnTo>
                  <a:pt x="641" y="740"/>
                </a:lnTo>
                <a:lnTo>
                  <a:pt x="641" y="740"/>
                </a:lnTo>
                <a:lnTo>
                  <a:pt x="641" y="740"/>
                </a:lnTo>
                <a:lnTo>
                  <a:pt x="641" y="733"/>
                </a:lnTo>
                <a:lnTo>
                  <a:pt x="641" y="733"/>
                </a:lnTo>
                <a:lnTo>
                  <a:pt x="641" y="733"/>
                </a:lnTo>
                <a:cubicBezTo>
                  <a:pt x="641" y="733"/>
                  <a:pt x="641" y="733"/>
                  <a:pt x="641" y="725"/>
                </a:cubicBezTo>
                <a:cubicBezTo>
                  <a:pt x="649" y="725"/>
                  <a:pt x="649" y="725"/>
                  <a:pt x="649" y="725"/>
                </a:cubicBezTo>
                <a:lnTo>
                  <a:pt x="649" y="725"/>
                </a:lnTo>
                <a:lnTo>
                  <a:pt x="649" y="725"/>
                </a:lnTo>
                <a:lnTo>
                  <a:pt x="649" y="725"/>
                </a:lnTo>
                <a:lnTo>
                  <a:pt x="649" y="725"/>
                </a:lnTo>
                <a:lnTo>
                  <a:pt x="649" y="725"/>
                </a:lnTo>
                <a:cubicBezTo>
                  <a:pt x="649" y="717"/>
                  <a:pt x="649" y="717"/>
                  <a:pt x="641" y="717"/>
                </a:cubicBezTo>
                <a:lnTo>
                  <a:pt x="641" y="717"/>
                </a:lnTo>
                <a:cubicBezTo>
                  <a:pt x="641" y="717"/>
                  <a:pt x="641" y="717"/>
                  <a:pt x="641" y="710"/>
                </a:cubicBezTo>
                <a:lnTo>
                  <a:pt x="641" y="710"/>
                </a:lnTo>
                <a:lnTo>
                  <a:pt x="641" y="710"/>
                </a:lnTo>
                <a:cubicBezTo>
                  <a:pt x="343" y="16"/>
                  <a:pt x="343" y="16"/>
                  <a:pt x="343" y="16"/>
                </a:cubicBezTo>
                <a:lnTo>
                  <a:pt x="343" y="16"/>
                </a:lnTo>
                <a:lnTo>
                  <a:pt x="343" y="16"/>
                </a:lnTo>
                <a:lnTo>
                  <a:pt x="343" y="16"/>
                </a:lnTo>
                <a:lnTo>
                  <a:pt x="343" y="16"/>
                </a:lnTo>
                <a:lnTo>
                  <a:pt x="343" y="16"/>
                </a:lnTo>
                <a:cubicBezTo>
                  <a:pt x="343" y="8"/>
                  <a:pt x="343" y="8"/>
                  <a:pt x="343" y="8"/>
                </a:cubicBezTo>
                <a:lnTo>
                  <a:pt x="343" y="8"/>
                </a:lnTo>
                <a:lnTo>
                  <a:pt x="343" y="8"/>
                </a:lnTo>
                <a:lnTo>
                  <a:pt x="343" y="8"/>
                </a:lnTo>
                <a:lnTo>
                  <a:pt x="336" y="8"/>
                </a:lnTo>
                <a:lnTo>
                  <a:pt x="336" y="8"/>
                </a:lnTo>
                <a:lnTo>
                  <a:pt x="336" y="8"/>
                </a:lnTo>
                <a:lnTo>
                  <a:pt x="336" y="8"/>
                </a:lnTo>
                <a:cubicBezTo>
                  <a:pt x="336" y="8"/>
                  <a:pt x="336" y="8"/>
                  <a:pt x="336" y="0"/>
                </a:cubicBezTo>
                <a:lnTo>
                  <a:pt x="336" y="0"/>
                </a:lnTo>
                <a:lnTo>
                  <a:pt x="336" y="0"/>
                </a:lnTo>
                <a:lnTo>
                  <a:pt x="336" y="0"/>
                </a:lnTo>
                <a:cubicBezTo>
                  <a:pt x="328" y="0"/>
                  <a:pt x="328" y="0"/>
                  <a:pt x="328" y="0"/>
                </a:cubicBezTo>
                <a:lnTo>
                  <a:pt x="328" y="0"/>
                </a:lnTo>
                <a:lnTo>
                  <a:pt x="328" y="0"/>
                </a:lnTo>
                <a:lnTo>
                  <a:pt x="328" y="0"/>
                </a:lnTo>
                <a:lnTo>
                  <a:pt x="328" y="0"/>
                </a:lnTo>
                <a:cubicBezTo>
                  <a:pt x="328" y="0"/>
                  <a:pt x="328" y="0"/>
                  <a:pt x="321" y="0"/>
                </a:cubicBezTo>
                <a:lnTo>
                  <a:pt x="321" y="0"/>
                </a:lnTo>
                <a:lnTo>
                  <a:pt x="321" y="0"/>
                </a:lnTo>
                <a:lnTo>
                  <a:pt x="321" y="0"/>
                </a:lnTo>
                <a:lnTo>
                  <a:pt x="321" y="0"/>
                </a:lnTo>
                <a:lnTo>
                  <a:pt x="321" y="0"/>
                </a:lnTo>
                <a:lnTo>
                  <a:pt x="313" y="0"/>
                </a:lnTo>
                <a:lnTo>
                  <a:pt x="313" y="0"/>
                </a:lnTo>
                <a:lnTo>
                  <a:pt x="313" y="0"/>
                </a:lnTo>
                <a:lnTo>
                  <a:pt x="313" y="0"/>
                </a:lnTo>
                <a:lnTo>
                  <a:pt x="313" y="0"/>
                </a:lnTo>
                <a:lnTo>
                  <a:pt x="313" y="0"/>
                </a:lnTo>
                <a:lnTo>
                  <a:pt x="313" y="0"/>
                </a:lnTo>
                <a:lnTo>
                  <a:pt x="305" y="0"/>
                </a:lnTo>
                <a:cubicBezTo>
                  <a:pt x="305" y="8"/>
                  <a:pt x="305" y="8"/>
                  <a:pt x="305" y="8"/>
                </a:cubicBezTo>
                <a:lnTo>
                  <a:pt x="305" y="8"/>
                </a:lnTo>
                <a:lnTo>
                  <a:pt x="305" y="8"/>
                </a:lnTo>
                <a:lnTo>
                  <a:pt x="305" y="8"/>
                </a:lnTo>
                <a:lnTo>
                  <a:pt x="305" y="8"/>
                </a:lnTo>
                <a:lnTo>
                  <a:pt x="305" y="8"/>
                </a:lnTo>
                <a:lnTo>
                  <a:pt x="298" y="8"/>
                </a:lnTo>
                <a:lnTo>
                  <a:pt x="298" y="8"/>
                </a:lnTo>
                <a:cubicBezTo>
                  <a:pt x="298" y="8"/>
                  <a:pt x="298" y="8"/>
                  <a:pt x="298" y="16"/>
                </a:cubicBez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cubicBezTo>
                  <a:pt x="0" y="710"/>
                  <a:pt x="0" y="710"/>
                  <a:pt x="0" y="710"/>
                </a:cubicBezTo>
                <a:lnTo>
                  <a:pt x="0" y="710"/>
                </a:lnTo>
                <a:lnTo>
                  <a:pt x="0" y="710"/>
                </a:lnTo>
                <a:cubicBezTo>
                  <a:pt x="0" y="717"/>
                  <a:pt x="0" y="717"/>
                  <a:pt x="0" y="717"/>
                </a:cubicBezTo>
                <a:lnTo>
                  <a:pt x="0" y="717"/>
                </a:lnTo>
                <a:lnTo>
                  <a:pt x="0" y="717"/>
                </a:lnTo>
                <a:lnTo>
                  <a:pt x="0" y="717"/>
                </a:lnTo>
                <a:cubicBezTo>
                  <a:pt x="0" y="717"/>
                  <a:pt x="0" y="717"/>
                  <a:pt x="0" y="725"/>
                </a:cubicBez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lnTo>
                  <a:pt x="0" y="733"/>
                </a:lnTo>
                <a:lnTo>
                  <a:pt x="0" y="740"/>
                </a:lnTo>
                <a:lnTo>
                  <a:pt x="0" y="740"/>
                </a:lnTo>
                <a:lnTo>
                  <a:pt x="0" y="740"/>
                </a:lnTo>
                <a:lnTo>
                  <a:pt x="0" y="740"/>
                </a:lnTo>
                <a:cubicBezTo>
                  <a:pt x="0" y="740"/>
                  <a:pt x="0" y="740"/>
                  <a:pt x="8" y="740"/>
                </a:cubicBezTo>
                <a:lnTo>
                  <a:pt x="8" y="740"/>
                </a:lnTo>
                <a:lnTo>
                  <a:pt x="8" y="740"/>
                </a:lnTo>
                <a:lnTo>
                  <a:pt x="8" y="740"/>
                </a:lnTo>
                <a:cubicBezTo>
                  <a:pt x="8" y="748"/>
                  <a:pt x="8" y="748"/>
                  <a:pt x="8" y="748"/>
                </a:cubicBezTo>
                <a:lnTo>
                  <a:pt x="8" y="748"/>
                </a:lnTo>
                <a:cubicBezTo>
                  <a:pt x="16" y="748"/>
                  <a:pt x="16" y="748"/>
                  <a:pt x="16" y="748"/>
                </a:cubicBezTo>
                <a:lnTo>
                  <a:pt x="16" y="748"/>
                </a:lnTo>
                <a:lnTo>
                  <a:pt x="16" y="748"/>
                </a:lnTo>
                <a:lnTo>
                  <a:pt x="16" y="748"/>
                </a:lnTo>
                <a:lnTo>
                  <a:pt x="16" y="748"/>
                </a:lnTo>
                <a:lnTo>
                  <a:pt x="16" y="748"/>
                </a:lnTo>
                <a:lnTo>
                  <a:pt x="16" y="748"/>
                </a:lnTo>
                <a:cubicBezTo>
                  <a:pt x="23" y="748"/>
                  <a:pt x="23" y="748"/>
                  <a:pt x="23" y="748"/>
                </a:cubicBezTo>
                <a:lnTo>
                  <a:pt x="23" y="748"/>
                </a:lnTo>
                <a:lnTo>
                  <a:pt x="23" y="748"/>
                </a:lnTo>
                <a:lnTo>
                  <a:pt x="23" y="748"/>
                </a:lnTo>
                <a:cubicBezTo>
                  <a:pt x="23" y="748"/>
                  <a:pt x="23" y="748"/>
                  <a:pt x="31" y="748"/>
                </a:cubicBezTo>
                <a:cubicBezTo>
                  <a:pt x="31" y="748"/>
                  <a:pt x="31" y="748"/>
                  <a:pt x="38" y="748"/>
                </a:cubicBezTo>
                <a:lnTo>
                  <a:pt x="38" y="748"/>
                </a:lnTo>
                <a:lnTo>
                  <a:pt x="38" y="748"/>
                </a:lnTo>
                <a:lnTo>
                  <a:pt x="38" y="748"/>
                </a:lnTo>
                <a:lnTo>
                  <a:pt x="38" y="748"/>
                </a:lnTo>
                <a:cubicBezTo>
                  <a:pt x="321" y="557"/>
                  <a:pt x="321" y="557"/>
                  <a:pt x="321" y="557"/>
                </a:cubicBezTo>
                <a:cubicBezTo>
                  <a:pt x="603" y="748"/>
                  <a:pt x="603" y="748"/>
                  <a:pt x="603" y="748"/>
                </a:cubicBezTo>
                <a:lnTo>
                  <a:pt x="603" y="748"/>
                </a:lnTo>
                <a:lnTo>
                  <a:pt x="603" y="748"/>
                </a:lnTo>
                <a:lnTo>
                  <a:pt x="603" y="748"/>
                </a:lnTo>
                <a:lnTo>
                  <a:pt x="603" y="748"/>
                </a:lnTo>
                <a:cubicBezTo>
                  <a:pt x="611" y="748"/>
                  <a:pt x="611" y="748"/>
                  <a:pt x="618" y="748"/>
                </a:cubicBezTo>
                <a:lnTo>
                  <a:pt x="618" y="748"/>
                </a:lnTo>
                <a:lnTo>
                  <a:pt x="618" y="748"/>
                </a:lnTo>
                <a:lnTo>
                  <a:pt x="618" y="748"/>
                </a:lnTo>
                <a:lnTo>
                  <a:pt x="618" y="748"/>
                </a:lnTo>
                <a:lnTo>
                  <a:pt x="626" y="748"/>
                </a:lnTo>
                <a:lnTo>
                  <a:pt x="626" y="748"/>
                </a:lnTo>
                <a:lnTo>
                  <a:pt x="626" y="748"/>
                </a:lnTo>
                <a:lnTo>
                  <a:pt x="626" y="748"/>
                </a:lnTo>
                <a:lnTo>
                  <a:pt x="626" y="748"/>
                </a:lnTo>
                <a:lnTo>
                  <a:pt x="626" y="748"/>
                </a:lnTo>
                <a:lnTo>
                  <a:pt x="626" y="748"/>
                </a:lnTo>
                <a:cubicBezTo>
                  <a:pt x="633" y="748"/>
                  <a:pt x="633" y="748"/>
                  <a:pt x="633" y="748"/>
                </a:cubicBezTo>
                <a:lnTo>
                  <a:pt x="633" y="748"/>
                </a:lnTo>
                <a:cubicBezTo>
                  <a:pt x="633" y="748"/>
                  <a:pt x="633" y="748"/>
                  <a:pt x="633" y="740"/>
                </a:cubicBezTo>
                <a:lnTo>
                  <a:pt x="633" y="740"/>
                </a:lnTo>
                <a:cubicBezTo>
                  <a:pt x="633" y="740"/>
                  <a:pt x="633" y="740"/>
                  <a:pt x="641" y="740"/>
                </a:cubicBezTo>
                <a:close/>
                <a:moveTo>
                  <a:pt x="336" y="504"/>
                </a:moveTo>
                <a:lnTo>
                  <a:pt x="336" y="504"/>
                </a:lnTo>
                <a:lnTo>
                  <a:pt x="336" y="504"/>
                </a:lnTo>
                <a:lnTo>
                  <a:pt x="336" y="504"/>
                </a:lnTo>
                <a:lnTo>
                  <a:pt x="336" y="504"/>
                </a:lnTo>
                <a:lnTo>
                  <a:pt x="336" y="504"/>
                </a:lnTo>
                <a:lnTo>
                  <a:pt x="336" y="504"/>
                </a:lnTo>
                <a:lnTo>
                  <a:pt x="336" y="504"/>
                </a:lnTo>
                <a:cubicBezTo>
                  <a:pt x="328" y="504"/>
                  <a:pt x="328" y="504"/>
                  <a:pt x="328" y="504"/>
                </a:cubicBezTo>
                <a:lnTo>
                  <a:pt x="328" y="504"/>
                </a:lnTo>
                <a:lnTo>
                  <a:pt x="328" y="504"/>
                </a:lnTo>
                <a:lnTo>
                  <a:pt x="328" y="504"/>
                </a:lnTo>
                <a:cubicBezTo>
                  <a:pt x="328" y="496"/>
                  <a:pt x="328" y="496"/>
                  <a:pt x="328" y="496"/>
                </a:cubicBezTo>
                <a:lnTo>
                  <a:pt x="328" y="496"/>
                </a:lnTo>
                <a:cubicBezTo>
                  <a:pt x="321" y="496"/>
                  <a:pt x="321" y="496"/>
                  <a:pt x="321" y="496"/>
                </a:cubicBezTo>
                <a:lnTo>
                  <a:pt x="321" y="496"/>
                </a:lnTo>
                <a:lnTo>
                  <a:pt x="321" y="496"/>
                </a:lnTo>
                <a:lnTo>
                  <a:pt x="321" y="496"/>
                </a:lnTo>
                <a:lnTo>
                  <a:pt x="321" y="496"/>
                </a:lnTo>
                <a:cubicBezTo>
                  <a:pt x="321" y="496"/>
                  <a:pt x="321" y="496"/>
                  <a:pt x="313" y="504"/>
                </a:cubicBezTo>
                <a:lnTo>
                  <a:pt x="313" y="504"/>
                </a:lnTo>
                <a:lnTo>
                  <a:pt x="313" y="504"/>
                </a:lnTo>
                <a:lnTo>
                  <a:pt x="313" y="504"/>
                </a:lnTo>
                <a:lnTo>
                  <a:pt x="313" y="504"/>
                </a:lnTo>
                <a:lnTo>
                  <a:pt x="313" y="504"/>
                </a:lnTo>
                <a:cubicBezTo>
                  <a:pt x="313" y="504"/>
                  <a:pt x="313" y="504"/>
                  <a:pt x="305" y="504"/>
                </a:cubicBezTo>
                <a:lnTo>
                  <a:pt x="305" y="504"/>
                </a:lnTo>
                <a:lnTo>
                  <a:pt x="305" y="504"/>
                </a:lnTo>
                <a:lnTo>
                  <a:pt x="305" y="504"/>
                </a:lnTo>
                <a:lnTo>
                  <a:pt x="305" y="504"/>
                </a:lnTo>
                <a:cubicBezTo>
                  <a:pt x="84" y="649"/>
                  <a:pt x="84" y="649"/>
                  <a:pt x="84" y="649"/>
                </a:cubicBezTo>
                <a:cubicBezTo>
                  <a:pt x="321" y="100"/>
                  <a:pt x="321" y="100"/>
                  <a:pt x="321" y="100"/>
                </a:cubicBezTo>
                <a:cubicBezTo>
                  <a:pt x="557" y="649"/>
                  <a:pt x="557" y="649"/>
                  <a:pt x="557" y="649"/>
                </a:cubicBezTo>
                <a:lnTo>
                  <a:pt x="336" y="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7">
            <a:extLst>
              <a:ext uri="{FF2B5EF4-FFF2-40B4-BE49-F238E27FC236}">
                <a16:creationId xmlns:a16="http://schemas.microsoft.com/office/drawing/2014/main" id="{CF837C66-1ACA-5849-9FF9-400E3493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3254" y="7690252"/>
            <a:ext cx="961053" cy="619237"/>
          </a:xfrm>
          <a:custGeom>
            <a:avLst/>
            <a:gdLst>
              <a:gd name="T0" fmla="*/ 853 w 854"/>
              <a:gd name="T1" fmla="*/ 38 h 550"/>
              <a:gd name="T2" fmla="*/ 853 w 854"/>
              <a:gd name="T3" fmla="*/ 38 h 550"/>
              <a:gd name="T4" fmla="*/ 846 w 854"/>
              <a:gd name="T5" fmla="*/ 30 h 550"/>
              <a:gd name="T6" fmla="*/ 846 w 854"/>
              <a:gd name="T7" fmla="*/ 22 h 550"/>
              <a:gd name="T8" fmla="*/ 807 w 854"/>
              <a:gd name="T9" fmla="*/ 0 h 550"/>
              <a:gd name="T10" fmla="*/ 46 w 854"/>
              <a:gd name="T11" fmla="*/ 0 h 550"/>
              <a:gd name="T12" fmla="*/ 7 w 854"/>
              <a:gd name="T13" fmla="*/ 22 h 550"/>
              <a:gd name="T14" fmla="*/ 7 w 854"/>
              <a:gd name="T15" fmla="*/ 30 h 550"/>
              <a:gd name="T16" fmla="*/ 0 w 854"/>
              <a:gd name="T17" fmla="*/ 38 h 550"/>
              <a:gd name="T18" fmla="*/ 0 w 854"/>
              <a:gd name="T19" fmla="*/ 45 h 550"/>
              <a:gd name="T20" fmla="*/ 0 w 854"/>
              <a:gd name="T21" fmla="*/ 503 h 550"/>
              <a:gd name="T22" fmla="*/ 46 w 854"/>
              <a:gd name="T23" fmla="*/ 549 h 550"/>
              <a:gd name="T24" fmla="*/ 807 w 854"/>
              <a:gd name="T25" fmla="*/ 549 h 550"/>
              <a:gd name="T26" fmla="*/ 853 w 854"/>
              <a:gd name="T27" fmla="*/ 503 h 550"/>
              <a:gd name="T28" fmla="*/ 853 w 854"/>
              <a:gd name="T29" fmla="*/ 45 h 550"/>
              <a:gd name="T30" fmla="*/ 853 w 854"/>
              <a:gd name="T31" fmla="*/ 38 h 550"/>
              <a:gd name="T32" fmla="*/ 427 w 854"/>
              <a:gd name="T33" fmla="*/ 213 h 550"/>
              <a:gd name="T34" fmla="*/ 427 w 854"/>
              <a:gd name="T35" fmla="*/ 213 h 550"/>
              <a:gd name="T36" fmla="*/ 129 w 854"/>
              <a:gd name="T37" fmla="*/ 61 h 550"/>
              <a:gd name="T38" fmla="*/ 723 w 854"/>
              <a:gd name="T39" fmla="*/ 61 h 550"/>
              <a:gd name="T40" fmla="*/ 427 w 854"/>
              <a:gd name="T41" fmla="*/ 213 h 550"/>
              <a:gd name="T42" fmla="*/ 61 w 854"/>
              <a:gd name="T43" fmla="*/ 495 h 550"/>
              <a:gd name="T44" fmla="*/ 61 w 854"/>
              <a:gd name="T45" fmla="*/ 495 h 550"/>
              <a:gd name="T46" fmla="*/ 61 w 854"/>
              <a:gd name="T47" fmla="*/ 84 h 550"/>
              <a:gd name="T48" fmla="*/ 412 w 854"/>
              <a:gd name="T49" fmla="*/ 267 h 550"/>
              <a:gd name="T50" fmla="*/ 412 w 854"/>
              <a:gd name="T51" fmla="*/ 267 h 550"/>
              <a:gd name="T52" fmla="*/ 412 w 854"/>
              <a:gd name="T53" fmla="*/ 267 h 550"/>
              <a:gd name="T54" fmla="*/ 412 w 854"/>
              <a:gd name="T55" fmla="*/ 267 h 550"/>
              <a:gd name="T56" fmla="*/ 412 w 854"/>
              <a:gd name="T57" fmla="*/ 267 h 550"/>
              <a:gd name="T58" fmla="*/ 419 w 854"/>
              <a:gd name="T59" fmla="*/ 267 h 550"/>
              <a:gd name="T60" fmla="*/ 419 w 854"/>
              <a:gd name="T61" fmla="*/ 267 h 550"/>
              <a:gd name="T62" fmla="*/ 419 w 854"/>
              <a:gd name="T63" fmla="*/ 267 h 550"/>
              <a:gd name="T64" fmla="*/ 419 w 854"/>
              <a:gd name="T65" fmla="*/ 267 h 550"/>
              <a:gd name="T66" fmla="*/ 419 w 854"/>
              <a:gd name="T67" fmla="*/ 267 h 550"/>
              <a:gd name="T68" fmla="*/ 419 w 854"/>
              <a:gd name="T69" fmla="*/ 267 h 550"/>
              <a:gd name="T70" fmla="*/ 419 w 854"/>
              <a:gd name="T71" fmla="*/ 267 h 550"/>
              <a:gd name="T72" fmla="*/ 419 w 854"/>
              <a:gd name="T73" fmla="*/ 267 h 550"/>
              <a:gd name="T74" fmla="*/ 427 w 854"/>
              <a:gd name="T75" fmla="*/ 267 h 550"/>
              <a:gd name="T76" fmla="*/ 427 w 854"/>
              <a:gd name="T77" fmla="*/ 267 h 550"/>
              <a:gd name="T78" fmla="*/ 427 w 854"/>
              <a:gd name="T79" fmla="*/ 267 h 550"/>
              <a:gd name="T80" fmla="*/ 427 w 854"/>
              <a:gd name="T81" fmla="*/ 267 h 550"/>
              <a:gd name="T82" fmla="*/ 427 w 854"/>
              <a:gd name="T83" fmla="*/ 267 h 550"/>
              <a:gd name="T84" fmla="*/ 427 w 854"/>
              <a:gd name="T85" fmla="*/ 267 h 550"/>
              <a:gd name="T86" fmla="*/ 427 w 854"/>
              <a:gd name="T87" fmla="*/ 267 h 550"/>
              <a:gd name="T88" fmla="*/ 427 w 854"/>
              <a:gd name="T89" fmla="*/ 267 h 550"/>
              <a:gd name="T90" fmla="*/ 427 w 854"/>
              <a:gd name="T91" fmla="*/ 267 h 550"/>
              <a:gd name="T92" fmla="*/ 433 w 854"/>
              <a:gd name="T93" fmla="*/ 267 h 550"/>
              <a:gd name="T94" fmla="*/ 433 w 854"/>
              <a:gd name="T95" fmla="*/ 267 h 550"/>
              <a:gd name="T96" fmla="*/ 433 w 854"/>
              <a:gd name="T97" fmla="*/ 267 h 550"/>
              <a:gd name="T98" fmla="*/ 433 w 854"/>
              <a:gd name="T99" fmla="*/ 267 h 550"/>
              <a:gd name="T100" fmla="*/ 433 w 854"/>
              <a:gd name="T101" fmla="*/ 267 h 550"/>
              <a:gd name="T102" fmla="*/ 433 w 854"/>
              <a:gd name="T103" fmla="*/ 267 h 550"/>
              <a:gd name="T104" fmla="*/ 433 w 854"/>
              <a:gd name="T105" fmla="*/ 267 h 550"/>
              <a:gd name="T106" fmla="*/ 433 w 854"/>
              <a:gd name="T107" fmla="*/ 267 h 550"/>
              <a:gd name="T108" fmla="*/ 441 w 854"/>
              <a:gd name="T109" fmla="*/ 267 h 550"/>
              <a:gd name="T110" fmla="*/ 441 w 854"/>
              <a:gd name="T111" fmla="*/ 267 h 550"/>
              <a:gd name="T112" fmla="*/ 441 w 854"/>
              <a:gd name="T113" fmla="*/ 267 h 550"/>
              <a:gd name="T114" fmla="*/ 792 w 854"/>
              <a:gd name="T115" fmla="*/ 84 h 550"/>
              <a:gd name="T116" fmla="*/ 792 w 854"/>
              <a:gd name="T117" fmla="*/ 495 h 550"/>
              <a:gd name="T118" fmla="*/ 61 w 854"/>
              <a:gd name="T119" fmla="*/ 495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4" h="550">
                <a:moveTo>
                  <a:pt x="853" y="38"/>
                </a:moveTo>
                <a:lnTo>
                  <a:pt x="853" y="38"/>
                </a:lnTo>
                <a:cubicBezTo>
                  <a:pt x="853" y="38"/>
                  <a:pt x="853" y="30"/>
                  <a:pt x="846" y="30"/>
                </a:cubicBezTo>
                <a:cubicBezTo>
                  <a:pt x="846" y="22"/>
                  <a:pt x="846" y="22"/>
                  <a:pt x="846" y="22"/>
                </a:cubicBezTo>
                <a:cubicBezTo>
                  <a:pt x="838" y="7"/>
                  <a:pt x="823" y="0"/>
                  <a:pt x="80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0" y="0"/>
                  <a:pt x="15" y="7"/>
                  <a:pt x="7" y="22"/>
                </a:cubicBezTo>
                <a:cubicBezTo>
                  <a:pt x="7" y="22"/>
                  <a:pt x="7" y="22"/>
                  <a:pt x="7" y="30"/>
                </a:cubicBezTo>
                <a:cubicBezTo>
                  <a:pt x="0" y="30"/>
                  <a:pt x="0" y="38"/>
                  <a:pt x="0" y="3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526"/>
                  <a:pt x="23" y="549"/>
                  <a:pt x="46" y="549"/>
                </a:cubicBezTo>
                <a:cubicBezTo>
                  <a:pt x="807" y="549"/>
                  <a:pt x="807" y="549"/>
                  <a:pt x="807" y="549"/>
                </a:cubicBezTo>
                <a:cubicBezTo>
                  <a:pt x="830" y="549"/>
                  <a:pt x="853" y="526"/>
                  <a:pt x="853" y="503"/>
                </a:cubicBezTo>
                <a:cubicBezTo>
                  <a:pt x="853" y="45"/>
                  <a:pt x="853" y="45"/>
                  <a:pt x="853" y="45"/>
                </a:cubicBezTo>
                <a:cubicBezTo>
                  <a:pt x="853" y="45"/>
                  <a:pt x="853" y="45"/>
                  <a:pt x="853" y="38"/>
                </a:cubicBezTo>
                <a:close/>
                <a:moveTo>
                  <a:pt x="427" y="213"/>
                </a:moveTo>
                <a:lnTo>
                  <a:pt x="427" y="213"/>
                </a:lnTo>
                <a:cubicBezTo>
                  <a:pt x="129" y="61"/>
                  <a:pt x="129" y="61"/>
                  <a:pt x="129" y="61"/>
                </a:cubicBezTo>
                <a:cubicBezTo>
                  <a:pt x="723" y="61"/>
                  <a:pt x="723" y="61"/>
                  <a:pt x="723" y="61"/>
                </a:cubicBezTo>
                <a:lnTo>
                  <a:pt x="427" y="213"/>
                </a:lnTo>
                <a:close/>
                <a:moveTo>
                  <a:pt x="61" y="495"/>
                </a:moveTo>
                <a:lnTo>
                  <a:pt x="61" y="495"/>
                </a:lnTo>
                <a:cubicBezTo>
                  <a:pt x="61" y="84"/>
                  <a:pt x="61" y="84"/>
                  <a:pt x="61" y="84"/>
                </a:cubicBezTo>
                <a:cubicBezTo>
                  <a:pt x="412" y="267"/>
                  <a:pt x="412" y="267"/>
                  <a:pt x="412" y="267"/>
                </a:cubicBezTo>
                <a:lnTo>
                  <a:pt x="412" y="267"/>
                </a:lnTo>
                <a:lnTo>
                  <a:pt x="412" y="267"/>
                </a:lnTo>
                <a:lnTo>
                  <a:pt x="412" y="267"/>
                </a:lnTo>
                <a:lnTo>
                  <a:pt x="412" y="267"/>
                </a:lnTo>
                <a:cubicBezTo>
                  <a:pt x="419" y="267"/>
                  <a:pt x="419" y="267"/>
                  <a:pt x="419" y="267"/>
                </a:cubicBezTo>
                <a:lnTo>
                  <a:pt x="419" y="267"/>
                </a:lnTo>
                <a:lnTo>
                  <a:pt x="419" y="267"/>
                </a:lnTo>
                <a:lnTo>
                  <a:pt x="419" y="267"/>
                </a:lnTo>
                <a:lnTo>
                  <a:pt x="419" y="267"/>
                </a:lnTo>
                <a:lnTo>
                  <a:pt x="419" y="267"/>
                </a:lnTo>
                <a:lnTo>
                  <a:pt x="419" y="267"/>
                </a:lnTo>
                <a:lnTo>
                  <a:pt x="419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27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lnTo>
                  <a:pt x="433" y="267"/>
                </a:lnTo>
                <a:cubicBezTo>
                  <a:pt x="433" y="267"/>
                  <a:pt x="433" y="267"/>
                  <a:pt x="441" y="267"/>
                </a:cubicBezTo>
                <a:lnTo>
                  <a:pt x="441" y="267"/>
                </a:lnTo>
                <a:lnTo>
                  <a:pt x="441" y="267"/>
                </a:lnTo>
                <a:cubicBezTo>
                  <a:pt x="792" y="84"/>
                  <a:pt x="792" y="84"/>
                  <a:pt x="792" y="84"/>
                </a:cubicBezTo>
                <a:cubicBezTo>
                  <a:pt x="792" y="495"/>
                  <a:pt x="792" y="495"/>
                  <a:pt x="792" y="495"/>
                </a:cubicBezTo>
                <a:lnTo>
                  <a:pt x="61" y="4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8">
            <a:extLst>
              <a:ext uri="{FF2B5EF4-FFF2-40B4-BE49-F238E27FC236}">
                <a16:creationId xmlns:a16="http://schemas.microsoft.com/office/drawing/2014/main" id="{5B68D601-EE71-E04D-B81B-224C6D81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706" y="7516868"/>
            <a:ext cx="728219" cy="961053"/>
          </a:xfrm>
          <a:custGeom>
            <a:avLst/>
            <a:gdLst>
              <a:gd name="T0" fmla="*/ 31 w 650"/>
              <a:gd name="T1" fmla="*/ 854 h 855"/>
              <a:gd name="T2" fmla="*/ 31 w 650"/>
              <a:gd name="T3" fmla="*/ 854 h 855"/>
              <a:gd name="T4" fmla="*/ 15 w 650"/>
              <a:gd name="T5" fmla="*/ 847 h 855"/>
              <a:gd name="T6" fmla="*/ 0 w 650"/>
              <a:gd name="T7" fmla="*/ 824 h 855"/>
              <a:gd name="T8" fmla="*/ 0 w 650"/>
              <a:gd name="T9" fmla="*/ 53 h 855"/>
              <a:gd name="T10" fmla="*/ 38 w 650"/>
              <a:gd name="T11" fmla="*/ 0 h 855"/>
              <a:gd name="T12" fmla="*/ 610 w 650"/>
              <a:gd name="T13" fmla="*/ 0 h 855"/>
              <a:gd name="T14" fmla="*/ 649 w 650"/>
              <a:gd name="T15" fmla="*/ 53 h 855"/>
              <a:gd name="T16" fmla="*/ 649 w 650"/>
              <a:gd name="T17" fmla="*/ 824 h 855"/>
              <a:gd name="T18" fmla="*/ 641 w 650"/>
              <a:gd name="T19" fmla="*/ 847 h 855"/>
              <a:gd name="T20" fmla="*/ 610 w 650"/>
              <a:gd name="T21" fmla="*/ 847 h 855"/>
              <a:gd name="T22" fmla="*/ 328 w 650"/>
              <a:gd name="T23" fmla="*/ 709 h 855"/>
              <a:gd name="T24" fmla="*/ 46 w 650"/>
              <a:gd name="T25" fmla="*/ 847 h 855"/>
              <a:gd name="T26" fmla="*/ 31 w 650"/>
              <a:gd name="T27" fmla="*/ 854 h 855"/>
              <a:gd name="T28" fmla="*/ 328 w 650"/>
              <a:gd name="T29" fmla="*/ 656 h 855"/>
              <a:gd name="T30" fmla="*/ 328 w 650"/>
              <a:gd name="T31" fmla="*/ 656 h 855"/>
              <a:gd name="T32" fmla="*/ 336 w 650"/>
              <a:gd name="T33" fmla="*/ 656 h 855"/>
              <a:gd name="T34" fmla="*/ 595 w 650"/>
              <a:gd name="T35" fmla="*/ 778 h 855"/>
              <a:gd name="T36" fmla="*/ 595 w 650"/>
              <a:gd name="T37" fmla="*/ 61 h 855"/>
              <a:gd name="T38" fmla="*/ 61 w 650"/>
              <a:gd name="T39" fmla="*/ 61 h 855"/>
              <a:gd name="T40" fmla="*/ 61 w 650"/>
              <a:gd name="T41" fmla="*/ 778 h 855"/>
              <a:gd name="T42" fmla="*/ 313 w 650"/>
              <a:gd name="T43" fmla="*/ 656 h 855"/>
              <a:gd name="T44" fmla="*/ 328 w 650"/>
              <a:gd name="T45" fmla="*/ 656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0" h="855">
                <a:moveTo>
                  <a:pt x="31" y="854"/>
                </a:moveTo>
                <a:lnTo>
                  <a:pt x="31" y="854"/>
                </a:lnTo>
                <a:cubicBezTo>
                  <a:pt x="23" y="854"/>
                  <a:pt x="23" y="854"/>
                  <a:pt x="15" y="847"/>
                </a:cubicBezTo>
                <a:cubicBezTo>
                  <a:pt x="8" y="847"/>
                  <a:pt x="0" y="831"/>
                  <a:pt x="0" y="82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23" y="0"/>
                  <a:pt x="38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33" y="0"/>
                  <a:pt x="649" y="23"/>
                  <a:pt x="649" y="53"/>
                </a:cubicBezTo>
                <a:cubicBezTo>
                  <a:pt x="649" y="824"/>
                  <a:pt x="649" y="824"/>
                  <a:pt x="649" y="824"/>
                </a:cubicBezTo>
                <a:cubicBezTo>
                  <a:pt x="649" y="831"/>
                  <a:pt x="649" y="847"/>
                  <a:pt x="641" y="847"/>
                </a:cubicBezTo>
                <a:cubicBezTo>
                  <a:pt x="633" y="854"/>
                  <a:pt x="618" y="854"/>
                  <a:pt x="610" y="847"/>
                </a:cubicBezTo>
                <a:cubicBezTo>
                  <a:pt x="328" y="709"/>
                  <a:pt x="328" y="709"/>
                  <a:pt x="328" y="709"/>
                </a:cubicBezTo>
                <a:cubicBezTo>
                  <a:pt x="46" y="847"/>
                  <a:pt x="46" y="847"/>
                  <a:pt x="46" y="847"/>
                </a:cubicBezTo>
                <a:cubicBezTo>
                  <a:pt x="38" y="854"/>
                  <a:pt x="38" y="854"/>
                  <a:pt x="31" y="854"/>
                </a:cubicBezTo>
                <a:close/>
                <a:moveTo>
                  <a:pt x="328" y="656"/>
                </a:moveTo>
                <a:lnTo>
                  <a:pt x="328" y="656"/>
                </a:lnTo>
                <a:lnTo>
                  <a:pt x="336" y="656"/>
                </a:lnTo>
                <a:cubicBezTo>
                  <a:pt x="595" y="778"/>
                  <a:pt x="595" y="778"/>
                  <a:pt x="595" y="778"/>
                </a:cubicBezTo>
                <a:cubicBezTo>
                  <a:pt x="595" y="61"/>
                  <a:pt x="595" y="61"/>
                  <a:pt x="595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61" y="778"/>
                  <a:pt x="61" y="778"/>
                  <a:pt x="61" y="778"/>
                </a:cubicBezTo>
                <a:cubicBezTo>
                  <a:pt x="313" y="656"/>
                  <a:pt x="313" y="656"/>
                  <a:pt x="313" y="656"/>
                </a:cubicBezTo>
                <a:cubicBezTo>
                  <a:pt x="320" y="656"/>
                  <a:pt x="320" y="656"/>
                  <a:pt x="328" y="6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9">
            <a:extLst>
              <a:ext uri="{FF2B5EF4-FFF2-40B4-BE49-F238E27FC236}">
                <a16:creationId xmlns:a16="http://schemas.microsoft.com/office/drawing/2014/main" id="{5261565D-8460-304D-8D53-3B3CCE20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702" y="7516868"/>
            <a:ext cx="787669" cy="961053"/>
          </a:xfrm>
          <a:custGeom>
            <a:avLst/>
            <a:gdLst>
              <a:gd name="T0" fmla="*/ 694 w 703"/>
              <a:gd name="T1" fmla="*/ 252 h 855"/>
              <a:gd name="T2" fmla="*/ 694 w 703"/>
              <a:gd name="T3" fmla="*/ 252 h 855"/>
              <a:gd name="T4" fmla="*/ 656 w 703"/>
              <a:gd name="T5" fmla="*/ 237 h 855"/>
              <a:gd name="T6" fmla="*/ 519 w 703"/>
              <a:gd name="T7" fmla="*/ 237 h 855"/>
              <a:gd name="T8" fmla="*/ 519 w 703"/>
              <a:gd name="T9" fmla="*/ 168 h 855"/>
              <a:gd name="T10" fmla="*/ 351 w 703"/>
              <a:gd name="T11" fmla="*/ 0 h 855"/>
              <a:gd name="T12" fmla="*/ 183 w 703"/>
              <a:gd name="T13" fmla="*/ 168 h 855"/>
              <a:gd name="T14" fmla="*/ 183 w 703"/>
              <a:gd name="T15" fmla="*/ 237 h 855"/>
              <a:gd name="T16" fmla="*/ 46 w 703"/>
              <a:gd name="T17" fmla="*/ 237 h 855"/>
              <a:gd name="T18" fmla="*/ 46 w 703"/>
              <a:gd name="T19" fmla="*/ 237 h 855"/>
              <a:gd name="T20" fmla="*/ 8 w 703"/>
              <a:gd name="T21" fmla="*/ 252 h 855"/>
              <a:gd name="T22" fmla="*/ 15 w 703"/>
              <a:gd name="T23" fmla="*/ 298 h 855"/>
              <a:gd name="T24" fmla="*/ 84 w 703"/>
              <a:gd name="T25" fmla="*/ 473 h 855"/>
              <a:gd name="T26" fmla="*/ 92 w 703"/>
              <a:gd name="T27" fmla="*/ 648 h 855"/>
              <a:gd name="T28" fmla="*/ 84 w 703"/>
              <a:gd name="T29" fmla="*/ 702 h 855"/>
              <a:gd name="T30" fmla="*/ 92 w 703"/>
              <a:gd name="T31" fmla="*/ 747 h 855"/>
              <a:gd name="T32" fmla="*/ 183 w 703"/>
              <a:gd name="T33" fmla="*/ 831 h 855"/>
              <a:gd name="T34" fmla="*/ 351 w 703"/>
              <a:gd name="T35" fmla="*/ 854 h 855"/>
              <a:gd name="T36" fmla="*/ 359 w 703"/>
              <a:gd name="T37" fmla="*/ 854 h 855"/>
              <a:gd name="T38" fmla="*/ 511 w 703"/>
              <a:gd name="T39" fmla="*/ 831 h 855"/>
              <a:gd name="T40" fmla="*/ 618 w 703"/>
              <a:gd name="T41" fmla="*/ 755 h 855"/>
              <a:gd name="T42" fmla="*/ 618 w 703"/>
              <a:gd name="T43" fmla="*/ 702 h 855"/>
              <a:gd name="T44" fmla="*/ 618 w 703"/>
              <a:gd name="T45" fmla="*/ 648 h 855"/>
              <a:gd name="T46" fmla="*/ 618 w 703"/>
              <a:gd name="T47" fmla="*/ 633 h 855"/>
              <a:gd name="T48" fmla="*/ 618 w 703"/>
              <a:gd name="T49" fmla="*/ 633 h 855"/>
              <a:gd name="T50" fmla="*/ 626 w 703"/>
              <a:gd name="T51" fmla="*/ 465 h 855"/>
              <a:gd name="T52" fmla="*/ 687 w 703"/>
              <a:gd name="T53" fmla="*/ 298 h 855"/>
              <a:gd name="T54" fmla="*/ 694 w 703"/>
              <a:gd name="T55" fmla="*/ 252 h 855"/>
              <a:gd name="T56" fmla="*/ 237 w 703"/>
              <a:gd name="T57" fmla="*/ 168 h 855"/>
              <a:gd name="T58" fmla="*/ 237 w 703"/>
              <a:gd name="T59" fmla="*/ 168 h 855"/>
              <a:gd name="T60" fmla="*/ 351 w 703"/>
              <a:gd name="T61" fmla="*/ 61 h 855"/>
              <a:gd name="T62" fmla="*/ 466 w 703"/>
              <a:gd name="T63" fmla="*/ 168 h 855"/>
              <a:gd name="T64" fmla="*/ 466 w 703"/>
              <a:gd name="T65" fmla="*/ 237 h 855"/>
              <a:gd name="T66" fmla="*/ 237 w 703"/>
              <a:gd name="T67" fmla="*/ 237 h 855"/>
              <a:gd name="T68" fmla="*/ 237 w 703"/>
              <a:gd name="T69" fmla="*/ 168 h 855"/>
              <a:gd name="T70" fmla="*/ 572 w 703"/>
              <a:gd name="T71" fmla="*/ 458 h 855"/>
              <a:gd name="T72" fmla="*/ 572 w 703"/>
              <a:gd name="T73" fmla="*/ 458 h 855"/>
              <a:gd name="T74" fmla="*/ 565 w 703"/>
              <a:gd name="T75" fmla="*/ 648 h 855"/>
              <a:gd name="T76" fmla="*/ 565 w 703"/>
              <a:gd name="T77" fmla="*/ 656 h 855"/>
              <a:gd name="T78" fmla="*/ 565 w 703"/>
              <a:gd name="T79" fmla="*/ 656 h 855"/>
              <a:gd name="T80" fmla="*/ 565 w 703"/>
              <a:gd name="T81" fmla="*/ 702 h 855"/>
              <a:gd name="T82" fmla="*/ 565 w 703"/>
              <a:gd name="T83" fmla="*/ 740 h 855"/>
              <a:gd name="T84" fmla="*/ 496 w 703"/>
              <a:gd name="T85" fmla="*/ 778 h 855"/>
              <a:gd name="T86" fmla="*/ 351 w 703"/>
              <a:gd name="T87" fmla="*/ 801 h 855"/>
              <a:gd name="T88" fmla="*/ 206 w 703"/>
              <a:gd name="T89" fmla="*/ 778 h 855"/>
              <a:gd name="T90" fmla="*/ 145 w 703"/>
              <a:gd name="T91" fmla="*/ 732 h 855"/>
              <a:gd name="T92" fmla="*/ 145 w 703"/>
              <a:gd name="T93" fmla="*/ 709 h 855"/>
              <a:gd name="T94" fmla="*/ 145 w 703"/>
              <a:gd name="T95" fmla="*/ 648 h 855"/>
              <a:gd name="T96" fmla="*/ 137 w 703"/>
              <a:gd name="T97" fmla="*/ 458 h 855"/>
              <a:gd name="T98" fmla="*/ 76 w 703"/>
              <a:gd name="T99" fmla="*/ 290 h 855"/>
              <a:gd name="T100" fmla="*/ 626 w 703"/>
              <a:gd name="T101" fmla="*/ 290 h 855"/>
              <a:gd name="T102" fmla="*/ 572 w 703"/>
              <a:gd name="T103" fmla="*/ 458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03" h="855">
                <a:moveTo>
                  <a:pt x="694" y="252"/>
                </a:moveTo>
                <a:lnTo>
                  <a:pt x="694" y="252"/>
                </a:lnTo>
                <a:cubicBezTo>
                  <a:pt x="687" y="244"/>
                  <a:pt x="671" y="237"/>
                  <a:pt x="656" y="237"/>
                </a:cubicBezTo>
                <a:cubicBezTo>
                  <a:pt x="519" y="237"/>
                  <a:pt x="519" y="237"/>
                  <a:pt x="519" y="237"/>
                </a:cubicBezTo>
                <a:cubicBezTo>
                  <a:pt x="519" y="168"/>
                  <a:pt x="519" y="168"/>
                  <a:pt x="519" y="168"/>
                </a:cubicBezTo>
                <a:cubicBezTo>
                  <a:pt x="519" y="76"/>
                  <a:pt x="443" y="0"/>
                  <a:pt x="351" y="0"/>
                </a:cubicBezTo>
                <a:cubicBezTo>
                  <a:pt x="260" y="0"/>
                  <a:pt x="183" y="76"/>
                  <a:pt x="183" y="168"/>
                </a:cubicBezTo>
                <a:cubicBezTo>
                  <a:pt x="183" y="237"/>
                  <a:pt x="183" y="237"/>
                  <a:pt x="183" y="237"/>
                </a:cubicBezTo>
                <a:cubicBezTo>
                  <a:pt x="46" y="237"/>
                  <a:pt x="46" y="237"/>
                  <a:pt x="46" y="237"/>
                </a:cubicBezTo>
                <a:lnTo>
                  <a:pt x="46" y="237"/>
                </a:lnTo>
                <a:cubicBezTo>
                  <a:pt x="31" y="237"/>
                  <a:pt x="15" y="244"/>
                  <a:pt x="8" y="252"/>
                </a:cubicBezTo>
                <a:cubicBezTo>
                  <a:pt x="0" y="267"/>
                  <a:pt x="8" y="282"/>
                  <a:pt x="15" y="298"/>
                </a:cubicBezTo>
                <a:cubicBezTo>
                  <a:pt x="46" y="336"/>
                  <a:pt x="69" y="397"/>
                  <a:pt x="84" y="473"/>
                </a:cubicBezTo>
                <a:cubicBezTo>
                  <a:pt x="92" y="534"/>
                  <a:pt x="92" y="603"/>
                  <a:pt x="92" y="648"/>
                </a:cubicBezTo>
                <a:cubicBezTo>
                  <a:pt x="92" y="671"/>
                  <a:pt x="92" y="686"/>
                  <a:pt x="84" y="702"/>
                </a:cubicBezTo>
                <a:cubicBezTo>
                  <a:pt x="84" y="717"/>
                  <a:pt x="84" y="732"/>
                  <a:pt x="92" y="747"/>
                </a:cubicBezTo>
                <a:cubicBezTo>
                  <a:pt x="99" y="786"/>
                  <a:pt x="130" y="808"/>
                  <a:pt x="183" y="831"/>
                </a:cubicBezTo>
                <a:cubicBezTo>
                  <a:pt x="229" y="847"/>
                  <a:pt x="290" y="854"/>
                  <a:pt x="351" y="854"/>
                </a:cubicBezTo>
                <a:lnTo>
                  <a:pt x="359" y="854"/>
                </a:lnTo>
                <a:cubicBezTo>
                  <a:pt x="420" y="854"/>
                  <a:pt x="473" y="847"/>
                  <a:pt x="511" y="831"/>
                </a:cubicBezTo>
                <a:cubicBezTo>
                  <a:pt x="572" y="816"/>
                  <a:pt x="610" y="793"/>
                  <a:pt x="618" y="755"/>
                </a:cubicBezTo>
                <a:cubicBezTo>
                  <a:pt x="618" y="740"/>
                  <a:pt x="618" y="717"/>
                  <a:pt x="618" y="702"/>
                </a:cubicBezTo>
                <a:cubicBezTo>
                  <a:pt x="618" y="686"/>
                  <a:pt x="618" y="671"/>
                  <a:pt x="618" y="648"/>
                </a:cubicBezTo>
                <a:cubicBezTo>
                  <a:pt x="618" y="633"/>
                  <a:pt x="618" y="633"/>
                  <a:pt x="618" y="633"/>
                </a:cubicBezTo>
                <a:lnTo>
                  <a:pt x="618" y="633"/>
                </a:lnTo>
                <a:cubicBezTo>
                  <a:pt x="610" y="587"/>
                  <a:pt x="618" y="526"/>
                  <a:pt x="626" y="465"/>
                </a:cubicBezTo>
                <a:cubicBezTo>
                  <a:pt x="633" y="389"/>
                  <a:pt x="656" y="336"/>
                  <a:pt x="687" y="298"/>
                </a:cubicBezTo>
                <a:cubicBezTo>
                  <a:pt x="694" y="282"/>
                  <a:pt x="702" y="267"/>
                  <a:pt x="694" y="252"/>
                </a:cubicBezTo>
                <a:close/>
                <a:moveTo>
                  <a:pt x="237" y="168"/>
                </a:moveTo>
                <a:lnTo>
                  <a:pt x="237" y="168"/>
                </a:lnTo>
                <a:cubicBezTo>
                  <a:pt x="237" y="107"/>
                  <a:pt x="290" y="61"/>
                  <a:pt x="351" y="61"/>
                </a:cubicBezTo>
                <a:cubicBezTo>
                  <a:pt x="412" y="61"/>
                  <a:pt x="466" y="107"/>
                  <a:pt x="466" y="168"/>
                </a:cubicBezTo>
                <a:cubicBezTo>
                  <a:pt x="466" y="237"/>
                  <a:pt x="466" y="237"/>
                  <a:pt x="466" y="237"/>
                </a:cubicBezTo>
                <a:cubicBezTo>
                  <a:pt x="237" y="237"/>
                  <a:pt x="237" y="237"/>
                  <a:pt x="237" y="237"/>
                </a:cubicBezTo>
                <a:lnTo>
                  <a:pt x="237" y="168"/>
                </a:lnTo>
                <a:close/>
                <a:moveTo>
                  <a:pt x="572" y="458"/>
                </a:moveTo>
                <a:lnTo>
                  <a:pt x="572" y="458"/>
                </a:lnTo>
                <a:cubicBezTo>
                  <a:pt x="557" y="526"/>
                  <a:pt x="557" y="603"/>
                  <a:pt x="565" y="648"/>
                </a:cubicBezTo>
                <a:cubicBezTo>
                  <a:pt x="565" y="656"/>
                  <a:pt x="565" y="656"/>
                  <a:pt x="565" y="656"/>
                </a:cubicBezTo>
                <a:lnTo>
                  <a:pt x="565" y="656"/>
                </a:lnTo>
                <a:cubicBezTo>
                  <a:pt x="565" y="679"/>
                  <a:pt x="565" y="694"/>
                  <a:pt x="565" y="702"/>
                </a:cubicBezTo>
                <a:cubicBezTo>
                  <a:pt x="565" y="717"/>
                  <a:pt x="565" y="732"/>
                  <a:pt x="565" y="740"/>
                </a:cubicBezTo>
                <a:cubicBezTo>
                  <a:pt x="557" y="755"/>
                  <a:pt x="542" y="770"/>
                  <a:pt x="496" y="778"/>
                </a:cubicBezTo>
                <a:cubicBezTo>
                  <a:pt x="458" y="793"/>
                  <a:pt x="405" y="801"/>
                  <a:pt x="351" y="801"/>
                </a:cubicBezTo>
                <a:cubicBezTo>
                  <a:pt x="290" y="793"/>
                  <a:pt x="244" y="786"/>
                  <a:pt x="206" y="778"/>
                </a:cubicBezTo>
                <a:cubicBezTo>
                  <a:pt x="153" y="763"/>
                  <a:pt x="145" y="740"/>
                  <a:pt x="145" y="732"/>
                </a:cubicBezTo>
                <a:cubicBezTo>
                  <a:pt x="145" y="725"/>
                  <a:pt x="145" y="717"/>
                  <a:pt x="145" y="709"/>
                </a:cubicBezTo>
                <a:cubicBezTo>
                  <a:pt x="145" y="694"/>
                  <a:pt x="145" y="671"/>
                  <a:pt x="145" y="648"/>
                </a:cubicBezTo>
                <a:cubicBezTo>
                  <a:pt x="145" y="603"/>
                  <a:pt x="145" y="534"/>
                  <a:pt x="137" y="458"/>
                </a:cubicBezTo>
                <a:cubicBezTo>
                  <a:pt x="122" y="389"/>
                  <a:pt x="107" y="336"/>
                  <a:pt x="76" y="290"/>
                </a:cubicBezTo>
                <a:cubicBezTo>
                  <a:pt x="626" y="290"/>
                  <a:pt x="626" y="290"/>
                  <a:pt x="626" y="290"/>
                </a:cubicBezTo>
                <a:cubicBezTo>
                  <a:pt x="595" y="328"/>
                  <a:pt x="580" y="389"/>
                  <a:pt x="572" y="4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0">
            <a:extLst>
              <a:ext uri="{FF2B5EF4-FFF2-40B4-BE49-F238E27FC236}">
                <a16:creationId xmlns:a16="http://schemas.microsoft.com/office/drawing/2014/main" id="{1374E2DD-AD8B-4C40-8D57-088D090B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914" y="7516868"/>
            <a:ext cx="728219" cy="961053"/>
          </a:xfrm>
          <a:custGeom>
            <a:avLst/>
            <a:gdLst>
              <a:gd name="T0" fmla="*/ 603 w 650"/>
              <a:gd name="T1" fmla="*/ 404 h 855"/>
              <a:gd name="T2" fmla="*/ 603 w 650"/>
              <a:gd name="T3" fmla="*/ 404 h 855"/>
              <a:gd name="T4" fmla="*/ 588 w 650"/>
              <a:gd name="T5" fmla="*/ 404 h 855"/>
              <a:gd name="T6" fmla="*/ 588 w 650"/>
              <a:gd name="T7" fmla="*/ 275 h 855"/>
              <a:gd name="T8" fmla="*/ 321 w 650"/>
              <a:gd name="T9" fmla="*/ 0 h 855"/>
              <a:gd name="T10" fmla="*/ 54 w 650"/>
              <a:gd name="T11" fmla="*/ 275 h 855"/>
              <a:gd name="T12" fmla="*/ 54 w 650"/>
              <a:gd name="T13" fmla="*/ 404 h 855"/>
              <a:gd name="T14" fmla="*/ 39 w 650"/>
              <a:gd name="T15" fmla="*/ 404 h 855"/>
              <a:gd name="T16" fmla="*/ 0 w 650"/>
              <a:gd name="T17" fmla="*/ 442 h 855"/>
              <a:gd name="T18" fmla="*/ 0 w 650"/>
              <a:gd name="T19" fmla="*/ 816 h 855"/>
              <a:gd name="T20" fmla="*/ 39 w 650"/>
              <a:gd name="T21" fmla="*/ 854 h 855"/>
              <a:gd name="T22" fmla="*/ 603 w 650"/>
              <a:gd name="T23" fmla="*/ 854 h 855"/>
              <a:gd name="T24" fmla="*/ 649 w 650"/>
              <a:gd name="T25" fmla="*/ 816 h 855"/>
              <a:gd name="T26" fmla="*/ 649 w 650"/>
              <a:gd name="T27" fmla="*/ 442 h 855"/>
              <a:gd name="T28" fmla="*/ 603 w 650"/>
              <a:gd name="T29" fmla="*/ 404 h 855"/>
              <a:gd name="T30" fmla="*/ 107 w 650"/>
              <a:gd name="T31" fmla="*/ 275 h 855"/>
              <a:gd name="T32" fmla="*/ 107 w 650"/>
              <a:gd name="T33" fmla="*/ 275 h 855"/>
              <a:gd name="T34" fmla="*/ 321 w 650"/>
              <a:gd name="T35" fmla="*/ 61 h 855"/>
              <a:gd name="T36" fmla="*/ 534 w 650"/>
              <a:gd name="T37" fmla="*/ 275 h 855"/>
              <a:gd name="T38" fmla="*/ 534 w 650"/>
              <a:gd name="T39" fmla="*/ 404 h 855"/>
              <a:gd name="T40" fmla="*/ 107 w 650"/>
              <a:gd name="T41" fmla="*/ 404 h 855"/>
              <a:gd name="T42" fmla="*/ 107 w 650"/>
              <a:gd name="T43" fmla="*/ 275 h 855"/>
              <a:gd name="T44" fmla="*/ 588 w 650"/>
              <a:gd name="T45" fmla="*/ 801 h 855"/>
              <a:gd name="T46" fmla="*/ 588 w 650"/>
              <a:gd name="T47" fmla="*/ 801 h 855"/>
              <a:gd name="T48" fmla="*/ 54 w 650"/>
              <a:gd name="T49" fmla="*/ 801 h 855"/>
              <a:gd name="T50" fmla="*/ 54 w 650"/>
              <a:gd name="T51" fmla="*/ 458 h 855"/>
              <a:gd name="T52" fmla="*/ 588 w 650"/>
              <a:gd name="T53" fmla="*/ 458 h 855"/>
              <a:gd name="T54" fmla="*/ 588 w 650"/>
              <a:gd name="T55" fmla="*/ 801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0" h="855">
                <a:moveTo>
                  <a:pt x="603" y="404"/>
                </a:moveTo>
                <a:lnTo>
                  <a:pt x="603" y="404"/>
                </a:lnTo>
                <a:cubicBezTo>
                  <a:pt x="588" y="404"/>
                  <a:pt x="588" y="404"/>
                  <a:pt x="588" y="404"/>
                </a:cubicBezTo>
                <a:cubicBezTo>
                  <a:pt x="588" y="275"/>
                  <a:pt x="588" y="275"/>
                  <a:pt x="588" y="275"/>
                </a:cubicBezTo>
                <a:cubicBezTo>
                  <a:pt x="588" y="122"/>
                  <a:pt x="466" y="0"/>
                  <a:pt x="321" y="0"/>
                </a:cubicBezTo>
                <a:cubicBezTo>
                  <a:pt x="176" y="0"/>
                  <a:pt x="54" y="122"/>
                  <a:pt x="54" y="275"/>
                </a:cubicBezTo>
                <a:cubicBezTo>
                  <a:pt x="54" y="404"/>
                  <a:pt x="54" y="404"/>
                  <a:pt x="54" y="404"/>
                </a:cubicBezTo>
                <a:cubicBezTo>
                  <a:pt x="39" y="404"/>
                  <a:pt x="39" y="404"/>
                  <a:pt x="39" y="404"/>
                </a:cubicBezTo>
                <a:cubicBezTo>
                  <a:pt x="16" y="404"/>
                  <a:pt x="0" y="420"/>
                  <a:pt x="0" y="442"/>
                </a:cubicBezTo>
                <a:cubicBezTo>
                  <a:pt x="0" y="816"/>
                  <a:pt x="0" y="816"/>
                  <a:pt x="0" y="816"/>
                </a:cubicBezTo>
                <a:cubicBezTo>
                  <a:pt x="0" y="839"/>
                  <a:pt x="16" y="854"/>
                  <a:pt x="39" y="854"/>
                </a:cubicBezTo>
                <a:cubicBezTo>
                  <a:pt x="603" y="854"/>
                  <a:pt x="603" y="854"/>
                  <a:pt x="603" y="854"/>
                </a:cubicBezTo>
                <a:cubicBezTo>
                  <a:pt x="626" y="854"/>
                  <a:pt x="649" y="839"/>
                  <a:pt x="649" y="816"/>
                </a:cubicBezTo>
                <a:cubicBezTo>
                  <a:pt x="649" y="442"/>
                  <a:pt x="649" y="442"/>
                  <a:pt x="649" y="442"/>
                </a:cubicBezTo>
                <a:cubicBezTo>
                  <a:pt x="649" y="420"/>
                  <a:pt x="626" y="404"/>
                  <a:pt x="603" y="404"/>
                </a:cubicBezTo>
                <a:close/>
                <a:moveTo>
                  <a:pt x="107" y="275"/>
                </a:moveTo>
                <a:lnTo>
                  <a:pt x="107" y="275"/>
                </a:lnTo>
                <a:cubicBezTo>
                  <a:pt x="107" y="153"/>
                  <a:pt x="199" y="61"/>
                  <a:pt x="321" y="61"/>
                </a:cubicBezTo>
                <a:cubicBezTo>
                  <a:pt x="435" y="61"/>
                  <a:pt x="534" y="153"/>
                  <a:pt x="534" y="275"/>
                </a:cubicBezTo>
                <a:cubicBezTo>
                  <a:pt x="534" y="404"/>
                  <a:pt x="534" y="404"/>
                  <a:pt x="534" y="404"/>
                </a:cubicBezTo>
                <a:cubicBezTo>
                  <a:pt x="107" y="404"/>
                  <a:pt x="107" y="404"/>
                  <a:pt x="107" y="404"/>
                </a:cubicBezTo>
                <a:lnTo>
                  <a:pt x="107" y="275"/>
                </a:lnTo>
                <a:close/>
                <a:moveTo>
                  <a:pt x="588" y="801"/>
                </a:moveTo>
                <a:lnTo>
                  <a:pt x="588" y="801"/>
                </a:lnTo>
                <a:cubicBezTo>
                  <a:pt x="54" y="801"/>
                  <a:pt x="54" y="801"/>
                  <a:pt x="54" y="801"/>
                </a:cubicBezTo>
                <a:cubicBezTo>
                  <a:pt x="54" y="458"/>
                  <a:pt x="54" y="458"/>
                  <a:pt x="54" y="458"/>
                </a:cubicBezTo>
                <a:cubicBezTo>
                  <a:pt x="588" y="458"/>
                  <a:pt x="588" y="458"/>
                  <a:pt x="588" y="458"/>
                </a:cubicBezTo>
                <a:lnTo>
                  <a:pt x="588" y="8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71">
            <a:extLst>
              <a:ext uri="{FF2B5EF4-FFF2-40B4-BE49-F238E27FC236}">
                <a16:creationId xmlns:a16="http://schemas.microsoft.com/office/drawing/2014/main" id="{E503914E-8293-F741-A2D7-2897BBB7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118" y="8136102"/>
            <a:ext cx="59447" cy="173387"/>
          </a:xfrm>
          <a:custGeom>
            <a:avLst/>
            <a:gdLst>
              <a:gd name="T0" fmla="*/ 23 w 55"/>
              <a:gd name="T1" fmla="*/ 153 h 154"/>
              <a:gd name="T2" fmla="*/ 23 w 55"/>
              <a:gd name="T3" fmla="*/ 153 h 154"/>
              <a:gd name="T4" fmla="*/ 54 w 55"/>
              <a:gd name="T5" fmla="*/ 130 h 154"/>
              <a:gd name="T6" fmla="*/ 54 w 55"/>
              <a:gd name="T7" fmla="*/ 31 h 154"/>
              <a:gd name="T8" fmla="*/ 23 w 55"/>
              <a:gd name="T9" fmla="*/ 0 h 154"/>
              <a:gd name="T10" fmla="*/ 0 w 55"/>
              <a:gd name="T11" fmla="*/ 31 h 154"/>
              <a:gd name="T12" fmla="*/ 0 w 55"/>
              <a:gd name="T13" fmla="*/ 130 h 154"/>
              <a:gd name="T14" fmla="*/ 23 w 55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4">
                <a:moveTo>
                  <a:pt x="23" y="153"/>
                </a:moveTo>
                <a:lnTo>
                  <a:pt x="23" y="153"/>
                </a:lnTo>
                <a:cubicBezTo>
                  <a:pt x="38" y="153"/>
                  <a:pt x="54" y="145"/>
                  <a:pt x="54" y="130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15"/>
                  <a:pt x="38" y="0"/>
                  <a:pt x="23" y="0"/>
                </a:cubicBezTo>
                <a:cubicBezTo>
                  <a:pt x="8" y="0"/>
                  <a:pt x="0" y="15"/>
                  <a:pt x="0" y="31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45"/>
                  <a:pt x="8" y="153"/>
                  <a:pt x="23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5B495-3C67-FB40-907D-98B71476E6DE}"/>
              </a:ext>
            </a:extLst>
          </p:cNvPr>
          <p:cNvGrpSpPr/>
          <p:nvPr/>
        </p:nvGrpSpPr>
        <p:grpSpPr>
          <a:xfrm>
            <a:off x="1609231" y="8818343"/>
            <a:ext cx="3676939" cy="1477328"/>
            <a:chOff x="5517310" y="11069053"/>
            <a:chExt cx="3676939" cy="1477328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9EB0211B-FD5E-3B43-B287-0568F253F6E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C5F60A-F10D-1C47-A875-C5AEA9589CF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A7489F-C166-4C4D-9EF9-CD251873F626}"/>
              </a:ext>
            </a:extLst>
          </p:cNvPr>
          <p:cNvGrpSpPr/>
          <p:nvPr/>
        </p:nvGrpSpPr>
        <p:grpSpPr>
          <a:xfrm>
            <a:off x="5988726" y="8818343"/>
            <a:ext cx="3676939" cy="1477328"/>
            <a:chOff x="5517310" y="11069053"/>
            <a:chExt cx="3676939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DAE1F5B4-FD49-F24A-9D98-A62929DA44A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857FD5D-C269-0441-BA54-86A4FB2FD51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4A2187-96DF-9E41-912E-A008ABF75899}"/>
              </a:ext>
            </a:extLst>
          </p:cNvPr>
          <p:cNvGrpSpPr/>
          <p:nvPr/>
        </p:nvGrpSpPr>
        <p:grpSpPr>
          <a:xfrm>
            <a:off x="10344157" y="8818343"/>
            <a:ext cx="3676939" cy="1477328"/>
            <a:chOff x="5517310" y="11069053"/>
            <a:chExt cx="36769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B6DE798A-F77E-B747-BD37-4A9152B93EA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A4005B-E9AE-5B4B-806F-221103A86F2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3E0397-38DC-E643-B994-7E0CC93F39D5}"/>
              </a:ext>
            </a:extLst>
          </p:cNvPr>
          <p:cNvGrpSpPr/>
          <p:nvPr/>
        </p:nvGrpSpPr>
        <p:grpSpPr>
          <a:xfrm>
            <a:off x="14747714" y="8818343"/>
            <a:ext cx="3676939" cy="1477328"/>
            <a:chOff x="5517310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A7103541-BCBC-2C4B-9602-D2A8EF261BA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B7899C-6CE1-1F43-A583-3E00B0344DD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B0F72E-B8B5-554B-A102-0A403597FEAD}"/>
              </a:ext>
            </a:extLst>
          </p:cNvPr>
          <p:cNvGrpSpPr/>
          <p:nvPr/>
        </p:nvGrpSpPr>
        <p:grpSpPr>
          <a:xfrm>
            <a:off x="19127209" y="8818343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341316D7-C224-BB42-8EE3-77338EC833D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26F5E3-EB89-FF47-9643-93B6886D4E7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8DAEDC47-5C0E-EE47-A286-10ADC98D5BCE}"/>
              </a:ext>
            </a:extLst>
          </p:cNvPr>
          <p:cNvGrpSpPr/>
          <p:nvPr/>
        </p:nvGrpSpPr>
        <p:grpSpPr>
          <a:xfrm>
            <a:off x="2668308" y="1831631"/>
            <a:ext cx="19041035" cy="2561450"/>
            <a:chOff x="2668308" y="861425"/>
            <a:chExt cx="19041035" cy="2561450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BBC77F0F-8A58-DE40-9B13-47DF0EFBFEB9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D0CD25BB-3E3A-2249-9433-3B58230DEF2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162">
            <a:extLst>
              <a:ext uri="{FF2B5EF4-FFF2-40B4-BE49-F238E27FC236}">
                <a16:creationId xmlns:a16="http://schemas.microsoft.com/office/drawing/2014/main" id="{6BB246B2-9315-564B-BB0B-97EB32B6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529" y="5511188"/>
            <a:ext cx="3565501" cy="3569558"/>
          </a:xfrm>
          <a:custGeom>
            <a:avLst/>
            <a:gdLst>
              <a:gd name="T0" fmla="*/ 3877 w 3878"/>
              <a:gd name="T1" fmla="*/ 3878 h 3879"/>
              <a:gd name="T2" fmla="*/ 0 w 3878"/>
              <a:gd name="T3" fmla="*/ 3878 h 3879"/>
              <a:gd name="T4" fmla="*/ 0 w 3878"/>
              <a:gd name="T5" fmla="*/ 0 h 3879"/>
              <a:gd name="T6" fmla="*/ 3877 w 3878"/>
              <a:gd name="T7" fmla="*/ 0 h 3879"/>
              <a:gd name="T8" fmla="*/ 3877 w 3878"/>
              <a:gd name="T9" fmla="*/ 3878 h 3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79">
                <a:moveTo>
                  <a:pt x="3877" y="3878"/>
                </a:moveTo>
                <a:lnTo>
                  <a:pt x="0" y="3878"/>
                </a:lnTo>
                <a:lnTo>
                  <a:pt x="0" y="0"/>
                </a:lnTo>
                <a:lnTo>
                  <a:pt x="3877" y="0"/>
                </a:lnTo>
                <a:lnTo>
                  <a:pt x="3877" y="3878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3">
            <a:extLst>
              <a:ext uri="{FF2B5EF4-FFF2-40B4-BE49-F238E27FC236}">
                <a16:creationId xmlns:a16="http://schemas.microsoft.com/office/drawing/2014/main" id="{781634C6-1D29-1045-9C29-7214B1F8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884" y="9072634"/>
            <a:ext cx="3561446" cy="3569558"/>
          </a:xfrm>
          <a:custGeom>
            <a:avLst/>
            <a:gdLst>
              <a:gd name="T0" fmla="*/ 3870 w 3871"/>
              <a:gd name="T1" fmla="*/ 3878 h 3879"/>
              <a:gd name="T2" fmla="*/ 0 w 3871"/>
              <a:gd name="T3" fmla="*/ 3878 h 3879"/>
              <a:gd name="T4" fmla="*/ 0 w 3871"/>
              <a:gd name="T5" fmla="*/ 0 h 3879"/>
              <a:gd name="T6" fmla="*/ 3870 w 3871"/>
              <a:gd name="T7" fmla="*/ 0 h 3879"/>
              <a:gd name="T8" fmla="*/ 3870 w 3871"/>
              <a:gd name="T9" fmla="*/ 3878 h 3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1" h="3879">
                <a:moveTo>
                  <a:pt x="3870" y="3878"/>
                </a:moveTo>
                <a:lnTo>
                  <a:pt x="0" y="3878"/>
                </a:lnTo>
                <a:lnTo>
                  <a:pt x="0" y="0"/>
                </a:lnTo>
                <a:lnTo>
                  <a:pt x="3870" y="0"/>
                </a:lnTo>
                <a:lnTo>
                  <a:pt x="3870" y="3878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4">
            <a:extLst>
              <a:ext uri="{FF2B5EF4-FFF2-40B4-BE49-F238E27FC236}">
                <a16:creationId xmlns:a16="http://schemas.microsoft.com/office/drawing/2014/main" id="{3CD6C036-4D36-F34E-A9F4-EC78E709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529" y="9080747"/>
            <a:ext cx="3565501" cy="3569558"/>
          </a:xfrm>
          <a:custGeom>
            <a:avLst/>
            <a:gdLst>
              <a:gd name="T0" fmla="*/ 3877 w 3878"/>
              <a:gd name="T1" fmla="*/ 3879 h 3880"/>
              <a:gd name="T2" fmla="*/ 0 w 3878"/>
              <a:gd name="T3" fmla="*/ 3879 h 3880"/>
              <a:gd name="T4" fmla="*/ 0 w 3878"/>
              <a:gd name="T5" fmla="*/ 0 h 3880"/>
              <a:gd name="T6" fmla="*/ 3877 w 3878"/>
              <a:gd name="T7" fmla="*/ 0 h 3880"/>
              <a:gd name="T8" fmla="*/ 3877 w 3878"/>
              <a:gd name="T9" fmla="*/ 3879 h 3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80">
                <a:moveTo>
                  <a:pt x="3877" y="3879"/>
                </a:moveTo>
                <a:lnTo>
                  <a:pt x="0" y="3879"/>
                </a:lnTo>
                <a:lnTo>
                  <a:pt x="0" y="0"/>
                </a:lnTo>
                <a:lnTo>
                  <a:pt x="3877" y="0"/>
                </a:lnTo>
                <a:lnTo>
                  <a:pt x="3877" y="3879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5">
            <a:extLst>
              <a:ext uri="{FF2B5EF4-FFF2-40B4-BE49-F238E27FC236}">
                <a16:creationId xmlns:a16="http://schemas.microsoft.com/office/drawing/2014/main" id="{F9208DD2-1D38-A64E-898E-30BA8223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291" y="1020845"/>
            <a:ext cx="4319978" cy="4486286"/>
          </a:xfrm>
          <a:custGeom>
            <a:avLst/>
            <a:gdLst>
              <a:gd name="T0" fmla="*/ 4697 w 4698"/>
              <a:gd name="T1" fmla="*/ 1125 h 4875"/>
              <a:gd name="T2" fmla="*/ 2353 w 4698"/>
              <a:gd name="T3" fmla="*/ 0 h 4875"/>
              <a:gd name="T4" fmla="*/ 0 w 4698"/>
              <a:gd name="T5" fmla="*/ 1125 h 4875"/>
              <a:gd name="T6" fmla="*/ 410 w 4698"/>
              <a:gd name="T7" fmla="*/ 1125 h 4875"/>
              <a:gd name="T8" fmla="*/ 410 w 4698"/>
              <a:gd name="T9" fmla="*/ 4874 h 4875"/>
              <a:gd name="T10" fmla="*/ 4287 w 4698"/>
              <a:gd name="T11" fmla="*/ 4874 h 4875"/>
              <a:gd name="T12" fmla="*/ 4287 w 4698"/>
              <a:gd name="T13" fmla="*/ 1125 h 4875"/>
              <a:gd name="T14" fmla="*/ 4697 w 4698"/>
              <a:gd name="T15" fmla="*/ 1125 h 4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8" h="4875">
                <a:moveTo>
                  <a:pt x="4697" y="1125"/>
                </a:moveTo>
                <a:lnTo>
                  <a:pt x="2353" y="0"/>
                </a:lnTo>
                <a:lnTo>
                  <a:pt x="0" y="1125"/>
                </a:lnTo>
                <a:lnTo>
                  <a:pt x="410" y="1125"/>
                </a:lnTo>
                <a:lnTo>
                  <a:pt x="410" y="4874"/>
                </a:lnTo>
                <a:lnTo>
                  <a:pt x="4287" y="4874"/>
                </a:lnTo>
                <a:lnTo>
                  <a:pt x="4287" y="1125"/>
                </a:lnTo>
                <a:lnTo>
                  <a:pt x="4697" y="1125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6">
            <a:extLst>
              <a:ext uri="{FF2B5EF4-FFF2-40B4-BE49-F238E27FC236}">
                <a16:creationId xmlns:a16="http://schemas.microsoft.com/office/drawing/2014/main" id="{D092DA9D-8AB1-8141-8713-AFA73AF1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3532" y="4606629"/>
            <a:ext cx="4332146" cy="4457893"/>
          </a:xfrm>
          <a:custGeom>
            <a:avLst/>
            <a:gdLst>
              <a:gd name="T0" fmla="*/ 4707 w 4708"/>
              <a:gd name="T1" fmla="*/ 1126 h 4846"/>
              <a:gd name="T2" fmla="*/ 2354 w 4708"/>
              <a:gd name="T3" fmla="*/ 0 h 4846"/>
              <a:gd name="T4" fmla="*/ 0 w 4708"/>
              <a:gd name="T5" fmla="*/ 1126 h 4846"/>
              <a:gd name="T6" fmla="*/ 419 w 4708"/>
              <a:gd name="T7" fmla="*/ 1126 h 4846"/>
              <a:gd name="T8" fmla="*/ 419 w 4708"/>
              <a:gd name="T9" fmla="*/ 4845 h 4846"/>
              <a:gd name="T10" fmla="*/ 4289 w 4708"/>
              <a:gd name="T11" fmla="*/ 4845 h 4846"/>
              <a:gd name="T12" fmla="*/ 4289 w 4708"/>
              <a:gd name="T13" fmla="*/ 1126 h 4846"/>
              <a:gd name="T14" fmla="*/ 4707 w 4708"/>
              <a:gd name="T15" fmla="*/ 1126 h 4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08" h="4846">
                <a:moveTo>
                  <a:pt x="4707" y="1126"/>
                </a:moveTo>
                <a:lnTo>
                  <a:pt x="2354" y="0"/>
                </a:lnTo>
                <a:lnTo>
                  <a:pt x="0" y="1126"/>
                </a:lnTo>
                <a:lnTo>
                  <a:pt x="419" y="1126"/>
                </a:lnTo>
                <a:lnTo>
                  <a:pt x="419" y="4845"/>
                </a:lnTo>
                <a:lnTo>
                  <a:pt x="4289" y="4845"/>
                </a:lnTo>
                <a:lnTo>
                  <a:pt x="4289" y="1126"/>
                </a:lnTo>
                <a:lnTo>
                  <a:pt x="4707" y="112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59">
            <a:extLst>
              <a:ext uri="{FF2B5EF4-FFF2-40B4-BE49-F238E27FC236}">
                <a16:creationId xmlns:a16="http://schemas.microsoft.com/office/drawing/2014/main" id="{74540171-8BC4-7C4D-8B5C-27F244FB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449" y="2724498"/>
            <a:ext cx="267717" cy="275830"/>
          </a:xfrm>
          <a:custGeom>
            <a:avLst/>
            <a:gdLst>
              <a:gd name="T0" fmla="*/ 149 w 289"/>
              <a:gd name="T1" fmla="*/ 298 h 299"/>
              <a:gd name="T2" fmla="*/ 149 w 289"/>
              <a:gd name="T3" fmla="*/ 298 h 299"/>
              <a:gd name="T4" fmla="*/ 0 w 289"/>
              <a:gd name="T5" fmla="*/ 149 h 299"/>
              <a:gd name="T6" fmla="*/ 149 w 289"/>
              <a:gd name="T7" fmla="*/ 0 h 299"/>
              <a:gd name="T8" fmla="*/ 288 w 289"/>
              <a:gd name="T9" fmla="*/ 149 h 299"/>
              <a:gd name="T10" fmla="*/ 149 w 289"/>
              <a:gd name="T11" fmla="*/ 298 h 299"/>
              <a:gd name="T12" fmla="*/ 149 w 289"/>
              <a:gd name="T13" fmla="*/ 65 h 299"/>
              <a:gd name="T14" fmla="*/ 149 w 289"/>
              <a:gd name="T15" fmla="*/ 65 h 299"/>
              <a:gd name="T16" fmla="*/ 65 w 289"/>
              <a:gd name="T17" fmla="*/ 149 h 299"/>
              <a:gd name="T18" fmla="*/ 149 w 289"/>
              <a:gd name="T19" fmla="*/ 232 h 299"/>
              <a:gd name="T20" fmla="*/ 223 w 289"/>
              <a:gd name="T21" fmla="*/ 149 h 299"/>
              <a:gd name="T22" fmla="*/ 149 w 289"/>
              <a:gd name="T23" fmla="*/ 6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99">
                <a:moveTo>
                  <a:pt x="149" y="298"/>
                </a:moveTo>
                <a:lnTo>
                  <a:pt x="149" y="298"/>
                </a:lnTo>
                <a:cubicBezTo>
                  <a:pt x="65" y="298"/>
                  <a:pt x="0" y="232"/>
                  <a:pt x="0" y="149"/>
                </a:cubicBezTo>
                <a:cubicBezTo>
                  <a:pt x="0" y="65"/>
                  <a:pt x="65" y="0"/>
                  <a:pt x="149" y="0"/>
                </a:cubicBezTo>
                <a:cubicBezTo>
                  <a:pt x="223" y="0"/>
                  <a:pt x="288" y="65"/>
                  <a:pt x="288" y="149"/>
                </a:cubicBezTo>
                <a:cubicBezTo>
                  <a:pt x="288" y="232"/>
                  <a:pt x="223" y="298"/>
                  <a:pt x="149" y="298"/>
                </a:cubicBezTo>
                <a:close/>
                <a:moveTo>
                  <a:pt x="149" y="65"/>
                </a:moveTo>
                <a:lnTo>
                  <a:pt x="149" y="65"/>
                </a:lnTo>
                <a:cubicBezTo>
                  <a:pt x="102" y="65"/>
                  <a:pt x="65" y="102"/>
                  <a:pt x="65" y="149"/>
                </a:cubicBezTo>
                <a:cubicBezTo>
                  <a:pt x="65" y="195"/>
                  <a:pt x="102" y="232"/>
                  <a:pt x="149" y="232"/>
                </a:cubicBezTo>
                <a:cubicBezTo>
                  <a:pt x="186" y="232"/>
                  <a:pt x="223" y="195"/>
                  <a:pt x="223" y="149"/>
                </a:cubicBezTo>
                <a:cubicBezTo>
                  <a:pt x="223" y="102"/>
                  <a:pt x="186" y="65"/>
                  <a:pt x="149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60">
            <a:extLst>
              <a:ext uri="{FF2B5EF4-FFF2-40B4-BE49-F238E27FC236}">
                <a16:creationId xmlns:a16="http://schemas.microsoft.com/office/drawing/2014/main" id="{E13E0704-F257-4B44-9241-EE0DB827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944" y="2395937"/>
            <a:ext cx="916727" cy="924840"/>
          </a:xfrm>
          <a:custGeom>
            <a:avLst/>
            <a:gdLst>
              <a:gd name="T0" fmla="*/ 576 w 996"/>
              <a:gd name="T1" fmla="*/ 1005 h 1006"/>
              <a:gd name="T2" fmla="*/ 390 w 996"/>
              <a:gd name="T3" fmla="*/ 968 h 1006"/>
              <a:gd name="T4" fmla="*/ 344 w 996"/>
              <a:gd name="T5" fmla="*/ 819 h 1006"/>
              <a:gd name="T6" fmla="*/ 204 w 996"/>
              <a:gd name="T7" fmla="*/ 912 h 1006"/>
              <a:gd name="T8" fmla="*/ 92 w 996"/>
              <a:gd name="T9" fmla="*/ 754 h 1006"/>
              <a:gd name="T10" fmla="*/ 167 w 996"/>
              <a:gd name="T11" fmla="*/ 614 h 1006"/>
              <a:gd name="T12" fmla="*/ 0 w 996"/>
              <a:gd name="T13" fmla="*/ 586 h 1006"/>
              <a:gd name="T14" fmla="*/ 27 w 996"/>
              <a:gd name="T15" fmla="*/ 391 h 1006"/>
              <a:gd name="T16" fmla="*/ 176 w 996"/>
              <a:gd name="T17" fmla="*/ 345 h 1006"/>
              <a:gd name="T18" fmla="*/ 83 w 996"/>
              <a:gd name="T19" fmla="*/ 205 h 1006"/>
              <a:gd name="T20" fmla="*/ 251 w 996"/>
              <a:gd name="T21" fmla="*/ 93 h 1006"/>
              <a:gd name="T22" fmla="*/ 381 w 996"/>
              <a:gd name="T23" fmla="*/ 159 h 1006"/>
              <a:gd name="T24" fmla="*/ 418 w 996"/>
              <a:gd name="T25" fmla="*/ 0 h 1006"/>
              <a:gd name="T26" fmla="*/ 613 w 996"/>
              <a:gd name="T27" fmla="*/ 38 h 1006"/>
              <a:gd name="T28" fmla="*/ 660 w 996"/>
              <a:gd name="T29" fmla="*/ 177 h 1006"/>
              <a:gd name="T30" fmla="*/ 790 w 996"/>
              <a:gd name="T31" fmla="*/ 93 h 1006"/>
              <a:gd name="T32" fmla="*/ 911 w 996"/>
              <a:gd name="T33" fmla="*/ 252 h 1006"/>
              <a:gd name="T34" fmla="*/ 837 w 996"/>
              <a:gd name="T35" fmla="*/ 391 h 1006"/>
              <a:gd name="T36" fmla="*/ 995 w 996"/>
              <a:gd name="T37" fmla="*/ 419 h 1006"/>
              <a:gd name="T38" fmla="*/ 967 w 996"/>
              <a:gd name="T39" fmla="*/ 614 h 1006"/>
              <a:gd name="T40" fmla="*/ 809 w 996"/>
              <a:gd name="T41" fmla="*/ 661 h 1006"/>
              <a:gd name="T42" fmla="*/ 911 w 996"/>
              <a:gd name="T43" fmla="*/ 800 h 1006"/>
              <a:gd name="T44" fmla="*/ 753 w 996"/>
              <a:gd name="T45" fmla="*/ 912 h 1006"/>
              <a:gd name="T46" fmla="*/ 613 w 996"/>
              <a:gd name="T47" fmla="*/ 828 h 1006"/>
              <a:gd name="T48" fmla="*/ 576 w 996"/>
              <a:gd name="T49" fmla="*/ 1005 h 1006"/>
              <a:gd name="T50" fmla="*/ 446 w 996"/>
              <a:gd name="T51" fmla="*/ 940 h 1006"/>
              <a:gd name="T52" fmla="*/ 548 w 996"/>
              <a:gd name="T53" fmla="*/ 810 h 1006"/>
              <a:gd name="T54" fmla="*/ 641 w 996"/>
              <a:gd name="T55" fmla="*/ 745 h 1006"/>
              <a:gd name="T56" fmla="*/ 772 w 996"/>
              <a:gd name="T57" fmla="*/ 847 h 1006"/>
              <a:gd name="T58" fmla="*/ 753 w 996"/>
              <a:gd name="T59" fmla="*/ 689 h 1006"/>
              <a:gd name="T60" fmla="*/ 772 w 996"/>
              <a:gd name="T61" fmla="*/ 577 h 1006"/>
              <a:gd name="T62" fmla="*/ 930 w 996"/>
              <a:gd name="T63" fmla="*/ 549 h 1006"/>
              <a:gd name="T64" fmla="*/ 809 w 996"/>
              <a:gd name="T65" fmla="*/ 456 h 1006"/>
              <a:gd name="T66" fmla="*/ 753 w 996"/>
              <a:gd name="T67" fmla="*/ 354 h 1006"/>
              <a:gd name="T68" fmla="*/ 837 w 996"/>
              <a:gd name="T69" fmla="*/ 233 h 1006"/>
              <a:gd name="T70" fmla="*/ 688 w 996"/>
              <a:gd name="T71" fmla="*/ 242 h 1006"/>
              <a:gd name="T72" fmla="*/ 567 w 996"/>
              <a:gd name="T73" fmla="*/ 214 h 1006"/>
              <a:gd name="T74" fmla="*/ 548 w 996"/>
              <a:gd name="T75" fmla="*/ 66 h 1006"/>
              <a:gd name="T76" fmla="*/ 446 w 996"/>
              <a:gd name="T77" fmla="*/ 186 h 1006"/>
              <a:gd name="T78" fmla="*/ 344 w 996"/>
              <a:gd name="T79" fmla="*/ 252 h 1006"/>
              <a:gd name="T80" fmla="*/ 223 w 996"/>
              <a:gd name="T81" fmla="*/ 168 h 1006"/>
              <a:gd name="T82" fmla="*/ 241 w 996"/>
              <a:gd name="T83" fmla="*/ 317 h 1006"/>
              <a:gd name="T84" fmla="*/ 214 w 996"/>
              <a:gd name="T85" fmla="*/ 428 h 1006"/>
              <a:gd name="T86" fmla="*/ 65 w 996"/>
              <a:gd name="T87" fmla="*/ 456 h 1006"/>
              <a:gd name="T88" fmla="*/ 186 w 996"/>
              <a:gd name="T89" fmla="*/ 549 h 1006"/>
              <a:gd name="T90" fmla="*/ 251 w 996"/>
              <a:gd name="T91" fmla="*/ 642 h 1006"/>
              <a:gd name="T92" fmla="*/ 158 w 996"/>
              <a:gd name="T93" fmla="*/ 782 h 1006"/>
              <a:gd name="T94" fmla="*/ 316 w 996"/>
              <a:gd name="T95" fmla="*/ 754 h 1006"/>
              <a:gd name="T96" fmla="*/ 427 w 996"/>
              <a:gd name="T97" fmla="*/ 772 h 1006"/>
              <a:gd name="T98" fmla="*/ 446 w 996"/>
              <a:gd name="T99" fmla="*/ 940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6" h="1006">
                <a:moveTo>
                  <a:pt x="576" y="1005"/>
                </a:moveTo>
                <a:lnTo>
                  <a:pt x="576" y="1005"/>
                </a:lnTo>
                <a:cubicBezTo>
                  <a:pt x="418" y="1005"/>
                  <a:pt x="418" y="1005"/>
                  <a:pt x="418" y="1005"/>
                </a:cubicBezTo>
                <a:cubicBezTo>
                  <a:pt x="400" y="1005"/>
                  <a:pt x="390" y="986"/>
                  <a:pt x="390" y="968"/>
                </a:cubicBezTo>
                <a:cubicBezTo>
                  <a:pt x="381" y="828"/>
                  <a:pt x="381" y="828"/>
                  <a:pt x="381" y="828"/>
                </a:cubicBezTo>
                <a:cubicBezTo>
                  <a:pt x="372" y="828"/>
                  <a:pt x="362" y="819"/>
                  <a:pt x="344" y="819"/>
                </a:cubicBezTo>
                <a:cubicBezTo>
                  <a:pt x="251" y="912"/>
                  <a:pt x="251" y="912"/>
                  <a:pt x="251" y="912"/>
                </a:cubicBezTo>
                <a:cubicBezTo>
                  <a:pt x="232" y="931"/>
                  <a:pt x="214" y="931"/>
                  <a:pt x="204" y="912"/>
                </a:cubicBezTo>
                <a:cubicBezTo>
                  <a:pt x="92" y="800"/>
                  <a:pt x="92" y="800"/>
                  <a:pt x="92" y="800"/>
                </a:cubicBezTo>
                <a:cubicBezTo>
                  <a:pt x="74" y="791"/>
                  <a:pt x="74" y="763"/>
                  <a:pt x="92" y="754"/>
                </a:cubicBezTo>
                <a:cubicBezTo>
                  <a:pt x="186" y="661"/>
                  <a:pt x="186" y="661"/>
                  <a:pt x="186" y="661"/>
                </a:cubicBezTo>
                <a:cubicBezTo>
                  <a:pt x="176" y="642"/>
                  <a:pt x="167" y="633"/>
                  <a:pt x="167" y="614"/>
                </a:cubicBezTo>
                <a:cubicBezTo>
                  <a:pt x="27" y="614"/>
                  <a:pt x="27" y="614"/>
                  <a:pt x="27" y="614"/>
                </a:cubicBezTo>
                <a:cubicBezTo>
                  <a:pt x="9" y="614"/>
                  <a:pt x="0" y="605"/>
                  <a:pt x="0" y="586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10"/>
                  <a:pt x="9" y="391"/>
                  <a:pt x="27" y="391"/>
                </a:cubicBezTo>
                <a:cubicBezTo>
                  <a:pt x="158" y="391"/>
                  <a:pt x="158" y="391"/>
                  <a:pt x="158" y="391"/>
                </a:cubicBezTo>
                <a:cubicBezTo>
                  <a:pt x="167" y="373"/>
                  <a:pt x="167" y="363"/>
                  <a:pt x="176" y="345"/>
                </a:cubicBezTo>
                <a:cubicBezTo>
                  <a:pt x="83" y="252"/>
                  <a:pt x="83" y="252"/>
                  <a:pt x="83" y="252"/>
                </a:cubicBezTo>
                <a:cubicBezTo>
                  <a:pt x="74" y="242"/>
                  <a:pt x="74" y="224"/>
                  <a:pt x="83" y="205"/>
                </a:cubicBezTo>
                <a:cubicBezTo>
                  <a:pt x="204" y="93"/>
                  <a:pt x="204" y="93"/>
                  <a:pt x="204" y="93"/>
                </a:cubicBezTo>
                <a:cubicBezTo>
                  <a:pt x="214" y="84"/>
                  <a:pt x="232" y="84"/>
                  <a:pt x="251" y="93"/>
                </a:cubicBezTo>
                <a:cubicBezTo>
                  <a:pt x="334" y="177"/>
                  <a:pt x="334" y="177"/>
                  <a:pt x="334" y="177"/>
                </a:cubicBezTo>
                <a:cubicBezTo>
                  <a:pt x="353" y="168"/>
                  <a:pt x="362" y="168"/>
                  <a:pt x="381" y="159"/>
                </a:cubicBezTo>
                <a:cubicBezTo>
                  <a:pt x="381" y="38"/>
                  <a:pt x="381" y="38"/>
                  <a:pt x="381" y="38"/>
                </a:cubicBezTo>
                <a:cubicBezTo>
                  <a:pt x="381" y="19"/>
                  <a:pt x="400" y="0"/>
                  <a:pt x="418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5" y="0"/>
                  <a:pt x="613" y="19"/>
                  <a:pt x="613" y="38"/>
                </a:cubicBezTo>
                <a:cubicBezTo>
                  <a:pt x="613" y="159"/>
                  <a:pt x="613" y="159"/>
                  <a:pt x="613" y="159"/>
                </a:cubicBezTo>
                <a:cubicBezTo>
                  <a:pt x="632" y="168"/>
                  <a:pt x="641" y="168"/>
                  <a:pt x="660" y="177"/>
                </a:cubicBezTo>
                <a:cubicBezTo>
                  <a:pt x="744" y="93"/>
                  <a:pt x="744" y="93"/>
                  <a:pt x="744" y="93"/>
                </a:cubicBezTo>
                <a:cubicBezTo>
                  <a:pt x="762" y="84"/>
                  <a:pt x="781" y="84"/>
                  <a:pt x="790" y="93"/>
                </a:cubicBezTo>
                <a:cubicBezTo>
                  <a:pt x="911" y="205"/>
                  <a:pt x="911" y="205"/>
                  <a:pt x="911" y="205"/>
                </a:cubicBezTo>
                <a:cubicBezTo>
                  <a:pt x="920" y="224"/>
                  <a:pt x="920" y="242"/>
                  <a:pt x="911" y="252"/>
                </a:cubicBezTo>
                <a:cubicBezTo>
                  <a:pt x="818" y="345"/>
                  <a:pt x="818" y="345"/>
                  <a:pt x="818" y="345"/>
                </a:cubicBezTo>
                <a:cubicBezTo>
                  <a:pt x="827" y="354"/>
                  <a:pt x="827" y="373"/>
                  <a:pt x="837" y="391"/>
                </a:cubicBezTo>
                <a:cubicBezTo>
                  <a:pt x="967" y="391"/>
                  <a:pt x="967" y="391"/>
                  <a:pt x="967" y="391"/>
                </a:cubicBezTo>
                <a:cubicBezTo>
                  <a:pt x="985" y="391"/>
                  <a:pt x="995" y="400"/>
                  <a:pt x="995" y="419"/>
                </a:cubicBezTo>
                <a:cubicBezTo>
                  <a:pt x="995" y="586"/>
                  <a:pt x="995" y="586"/>
                  <a:pt x="995" y="586"/>
                </a:cubicBezTo>
                <a:cubicBezTo>
                  <a:pt x="995" y="605"/>
                  <a:pt x="985" y="614"/>
                  <a:pt x="967" y="614"/>
                </a:cubicBezTo>
                <a:cubicBezTo>
                  <a:pt x="827" y="614"/>
                  <a:pt x="827" y="614"/>
                  <a:pt x="827" y="614"/>
                </a:cubicBezTo>
                <a:cubicBezTo>
                  <a:pt x="827" y="633"/>
                  <a:pt x="818" y="642"/>
                  <a:pt x="809" y="661"/>
                </a:cubicBezTo>
                <a:cubicBezTo>
                  <a:pt x="911" y="754"/>
                  <a:pt x="911" y="754"/>
                  <a:pt x="911" y="754"/>
                </a:cubicBezTo>
                <a:cubicBezTo>
                  <a:pt x="920" y="763"/>
                  <a:pt x="920" y="791"/>
                  <a:pt x="911" y="800"/>
                </a:cubicBezTo>
                <a:cubicBezTo>
                  <a:pt x="790" y="912"/>
                  <a:pt x="790" y="912"/>
                  <a:pt x="790" y="912"/>
                </a:cubicBezTo>
                <a:cubicBezTo>
                  <a:pt x="781" y="921"/>
                  <a:pt x="762" y="921"/>
                  <a:pt x="753" y="912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41" y="819"/>
                  <a:pt x="623" y="828"/>
                  <a:pt x="613" y="828"/>
                </a:cubicBezTo>
                <a:cubicBezTo>
                  <a:pt x="613" y="968"/>
                  <a:pt x="613" y="968"/>
                  <a:pt x="613" y="968"/>
                </a:cubicBezTo>
                <a:cubicBezTo>
                  <a:pt x="613" y="986"/>
                  <a:pt x="595" y="1005"/>
                  <a:pt x="576" y="1005"/>
                </a:cubicBezTo>
                <a:close/>
                <a:moveTo>
                  <a:pt x="446" y="940"/>
                </a:moveTo>
                <a:lnTo>
                  <a:pt x="446" y="940"/>
                </a:lnTo>
                <a:cubicBezTo>
                  <a:pt x="548" y="940"/>
                  <a:pt x="548" y="940"/>
                  <a:pt x="548" y="940"/>
                </a:cubicBezTo>
                <a:cubicBezTo>
                  <a:pt x="548" y="810"/>
                  <a:pt x="548" y="810"/>
                  <a:pt x="548" y="810"/>
                </a:cubicBezTo>
                <a:cubicBezTo>
                  <a:pt x="548" y="791"/>
                  <a:pt x="558" y="782"/>
                  <a:pt x="567" y="772"/>
                </a:cubicBezTo>
                <a:cubicBezTo>
                  <a:pt x="595" y="772"/>
                  <a:pt x="613" y="763"/>
                  <a:pt x="641" y="745"/>
                </a:cubicBezTo>
                <a:cubicBezTo>
                  <a:pt x="651" y="735"/>
                  <a:pt x="669" y="745"/>
                  <a:pt x="678" y="754"/>
                </a:cubicBezTo>
                <a:cubicBezTo>
                  <a:pt x="772" y="847"/>
                  <a:pt x="772" y="847"/>
                  <a:pt x="772" y="847"/>
                </a:cubicBezTo>
                <a:cubicBezTo>
                  <a:pt x="837" y="772"/>
                  <a:pt x="837" y="772"/>
                  <a:pt x="837" y="772"/>
                </a:cubicBezTo>
                <a:cubicBezTo>
                  <a:pt x="753" y="689"/>
                  <a:pt x="753" y="689"/>
                  <a:pt x="753" y="689"/>
                </a:cubicBezTo>
                <a:cubicBezTo>
                  <a:pt x="734" y="680"/>
                  <a:pt x="734" y="661"/>
                  <a:pt x="744" y="642"/>
                </a:cubicBezTo>
                <a:cubicBezTo>
                  <a:pt x="762" y="624"/>
                  <a:pt x="772" y="596"/>
                  <a:pt x="772" y="577"/>
                </a:cubicBezTo>
                <a:cubicBezTo>
                  <a:pt x="781" y="559"/>
                  <a:pt x="790" y="549"/>
                  <a:pt x="809" y="549"/>
                </a:cubicBezTo>
                <a:cubicBezTo>
                  <a:pt x="930" y="549"/>
                  <a:pt x="930" y="549"/>
                  <a:pt x="930" y="549"/>
                </a:cubicBezTo>
                <a:cubicBezTo>
                  <a:pt x="930" y="456"/>
                  <a:pt x="930" y="456"/>
                  <a:pt x="930" y="456"/>
                </a:cubicBezTo>
                <a:cubicBezTo>
                  <a:pt x="809" y="456"/>
                  <a:pt x="809" y="456"/>
                  <a:pt x="809" y="456"/>
                </a:cubicBezTo>
                <a:cubicBezTo>
                  <a:pt x="799" y="456"/>
                  <a:pt x="781" y="447"/>
                  <a:pt x="781" y="428"/>
                </a:cubicBezTo>
                <a:cubicBezTo>
                  <a:pt x="772" y="400"/>
                  <a:pt x="762" y="373"/>
                  <a:pt x="753" y="354"/>
                </a:cubicBezTo>
                <a:cubicBezTo>
                  <a:pt x="744" y="345"/>
                  <a:pt x="744" y="326"/>
                  <a:pt x="753" y="317"/>
                </a:cubicBezTo>
                <a:cubicBezTo>
                  <a:pt x="837" y="233"/>
                  <a:pt x="837" y="233"/>
                  <a:pt x="837" y="233"/>
                </a:cubicBezTo>
                <a:cubicBezTo>
                  <a:pt x="772" y="159"/>
                  <a:pt x="772" y="159"/>
                  <a:pt x="772" y="159"/>
                </a:cubicBezTo>
                <a:cubicBezTo>
                  <a:pt x="688" y="242"/>
                  <a:pt x="688" y="242"/>
                  <a:pt x="688" y="242"/>
                </a:cubicBezTo>
                <a:cubicBezTo>
                  <a:pt x="678" y="252"/>
                  <a:pt x="660" y="252"/>
                  <a:pt x="651" y="252"/>
                </a:cubicBezTo>
                <a:cubicBezTo>
                  <a:pt x="623" y="233"/>
                  <a:pt x="595" y="224"/>
                  <a:pt x="567" y="214"/>
                </a:cubicBezTo>
                <a:cubicBezTo>
                  <a:pt x="558" y="214"/>
                  <a:pt x="548" y="196"/>
                  <a:pt x="548" y="186"/>
                </a:cubicBezTo>
                <a:cubicBezTo>
                  <a:pt x="548" y="66"/>
                  <a:pt x="548" y="66"/>
                  <a:pt x="548" y="66"/>
                </a:cubicBezTo>
                <a:cubicBezTo>
                  <a:pt x="446" y="66"/>
                  <a:pt x="446" y="66"/>
                  <a:pt x="446" y="66"/>
                </a:cubicBezTo>
                <a:cubicBezTo>
                  <a:pt x="446" y="186"/>
                  <a:pt x="446" y="186"/>
                  <a:pt x="446" y="186"/>
                </a:cubicBezTo>
                <a:cubicBezTo>
                  <a:pt x="446" y="196"/>
                  <a:pt x="437" y="214"/>
                  <a:pt x="427" y="214"/>
                </a:cubicBezTo>
                <a:cubicBezTo>
                  <a:pt x="400" y="224"/>
                  <a:pt x="372" y="233"/>
                  <a:pt x="344" y="252"/>
                </a:cubicBezTo>
                <a:cubicBezTo>
                  <a:pt x="334" y="252"/>
                  <a:pt x="316" y="252"/>
                  <a:pt x="306" y="242"/>
                </a:cubicBezTo>
                <a:cubicBezTo>
                  <a:pt x="223" y="168"/>
                  <a:pt x="223" y="168"/>
                  <a:pt x="223" y="168"/>
                </a:cubicBezTo>
                <a:cubicBezTo>
                  <a:pt x="158" y="233"/>
                  <a:pt x="158" y="233"/>
                  <a:pt x="158" y="233"/>
                </a:cubicBezTo>
                <a:cubicBezTo>
                  <a:pt x="241" y="317"/>
                  <a:pt x="241" y="317"/>
                  <a:pt x="241" y="317"/>
                </a:cubicBezTo>
                <a:cubicBezTo>
                  <a:pt x="251" y="326"/>
                  <a:pt x="251" y="345"/>
                  <a:pt x="241" y="354"/>
                </a:cubicBezTo>
                <a:cubicBezTo>
                  <a:pt x="232" y="382"/>
                  <a:pt x="223" y="400"/>
                  <a:pt x="214" y="428"/>
                </a:cubicBezTo>
                <a:cubicBezTo>
                  <a:pt x="214" y="447"/>
                  <a:pt x="195" y="456"/>
                  <a:pt x="186" y="456"/>
                </a:cubicBezTo>
                <a:cubicBezTo>
                  <a:pt x="65" y="456"/>
                  <a:pt x="65" y="456"/>
                  <a:pt x="65" y="456"/>
                </a:cubicBezTo>
                <a:cubicBezTo>
                  <a:pt x="65" y="549"/>
                  <a:pt x="65" y="549"/>
                  <a:pt x="65" y="549"/>
                </a:cubicBezTo>
                <a:cubicBezTo>
                  <a:pt x="186" y="549"/>
                  <a:pt x="186" y="549"/>
                  <a:pt x="186" y="549"/>
                </a:cubicBezTo>
                <a:cubicBezTo>
                  <a:pt x="204" y="549"/>
                  <a:pt x="214" y="559"/>
                  <a:pt x="223" y="577"/>
                </a:cubicBezTo>
                <a:cubicBezTo>
                  <a:pt x="223" y="605"/>
                  <a:pt x="241" y="624"/>
                  <a:pt x="251" y="642"/>
                </a:cubicBezTo>
                <a:cubicBezTo>
                  <a:pt x="260" y="661"/>
                  <a:pt x="260" y="680"/>
                  <a:pt x="251" y="689"/>
                </a:cubicBezTo>
                <a:cubicBezTo>
                  <a:pt x="158" y="782"/>
                  <a:pt x="158" y="782"/>
                  <a:pt x="158" y="782"/>
                </a:cubicBezTo>
                <a:cubicBezTo>
                  <a:pt x="223" y="847"/>
                  <a:pt x="223" y="847"/>
                  <a:pt x="223" y="847"/>
                </a:cubicBezTo>
                <a:cubicBezTo>
                  <a:pt x="316" y="754"/>
                  <a:pt x="316" y="754"/>
                  <a:pt x="316" y="754"/>
                </a:cubicBezTo>
                <a:cubicBezTo>
                  <a:pt x="325" y="745"/>
                  <a:pt x="344" y="745"/>
                  <a:pt x="353" y="745"/>
                </a:cubicBezTo>
                <a:cubicBezTo>
                  <a:pt x="381" y="763"/>
                  <a:pt x="400" y="772"/>
                  <a:pt x="427" y="772"/>
                </a:cubicBezTo>
                <a:cubicBezTo>
                  <a:pt x="437" y="782"/>
                  <a:pt x="446" y="791"/>
                  <a:pt x="446" y="810"/>
                </a:cubicBezTo>
                <a:lnTo>
                  <a:pt x="446" y="9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61">
            <a:extLst>
              <a:ext uri="{FF2B5EF4-FFF2-40B4-BE49-F238E27FC236}">
                <a16:creationId xmlns:a16="http://schemas.microsoft.com/office/drawing/2014/main" id="{0FBF442B-1DFB-C64E-9A99-9A1AC631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127" y="5965496"/>
            <a:ext cx="746362" cy="1018134"/>
          </a:xfrm>
          <a:custGeom>
            <a:avLst/>
            <a:gdLst>
              <a:gd name="T0" fmla="*/ 763 w 811"/>
              <a:gd name="T1" fmla="*/ 112 h 1107"/>
              <a:gd name="T2" fmla="*/ 763 w 811"/>
              <a:gd name="T3" fmla="*/ 112 h 1107"/>
              <a:gd name="T4" fmla="*/ 596 w 811"/>
              <a:gd name="T5" fmla="*/ 112 h 1107"/>
              <a:gd name="T6" fmla="*/ 531 w 811"/>
              <a:gd name="T7" fmla="*/ 37 h 1107"/>
              <a:gd name="T8" fmla="*/ 410 w 811"/>
              <a:gd name="T9" fmla="*/ 0 h 1107"/>
              <a:gd name="T10" fmla="*/ 280 w 811"/>
              <a:gd name="T11" fmla="*/ 37 h 1107"/>
              <a:gd name="T12" fmla="*/ 214 w 811"/>
              <a:gd name="T13" fmla="*/ 112 h 1107"/>
              <a:gd name="T14" fmla="*/ 47 w 811"/>
              <a:gd name="T15" fmla="*/ 112 h 1107"/>
              <a:gd name="T16" fmla="*/ 0 w 811"/>
              <a:gd name="T17" fmla="*/ 177 h 1107"/>
              <a:gd name="T18" fmla="*/ 0 w 811"/>
              <a:gd name="T19" fmla="*/ 1078 h 1107"/>
              <a:gd name="T20" fmla="*/ 28 w 811"/>
              <a:gd name="T21" fmla="*/ 1106 h 1107"/>
              <a:gd name="T22" fmla="*/ 782 w 811"/>
              <a:gd name="T23" fmla="*/ 1106 h 1107"/>
              <a:gd name="T24" fmla="*/ 810 w 811"/>
              <a:gd name="T25" fmla="*/ 1078 h 1107"/>
              <a:gd name="T26" fmla="*/ 810 w 811"/>
              <a:gd name="T27" fmla="*/ 177 h 1107"/>
              <a:gd name="T28" fmla="*/ 763 w 811"/>
              <a:gd name="T29" fmla="*/ 112 h 1107"/>
              <a:gd name="T30" fmla="*/ 261 w 811"/>
              <a:gd name="T31" fmla="*/ 149 h 1107"/>
              <a:gd name="T32" fmla="*/ 261 w 811"/>
              <a:gd name="T33" fmla="*/ 149 h 1107"/>
              <a:gd name="T34" fmla="*/ 317 w 811"/>
              <a:gd name="T35" fmla="*/ 93 h 1107"/>
              <a:gd name="T36" fmla="*/ 410 w 811"/>
              <a:gd name="T37" fmla="*/ 65 h 1107"/>
              <a:gd name="T38" fmla="*/ 494 w 811"/>
              <a:gd name="T39" fmla="*/ 93 h 1107"/>
              <a:gd name="T40" fmla="*/ 549 w 811"/>
              <a:gd name="T41" fmla="*/ 149 h 1107"/>
              <a:gd name="T42" fmla="*/ 549 w 811"/>
              <a:gd name="T43" fmla="*/ 214 h 1107"/>
              <a:gd name="T44" fmla="*/ 261 w 811"/>
              <a:gd name="T45" fmla="*/ 214 h 1107"/>
              <a:gd name="T46" fmla="*/ 261 w 811"/>
              <a:gd name="T47" fmla="*/ 149 h 1107"/>
              <a:gd name="T48" fmla="*/ 168 w 811"/>
              <a:gd name="T49" fmla="*/ 177 h 1107"/>
              <a:gd name="T50" fmla="*/ 168 w 811"/>
              <a:gd name="T51" fmla="*/ 177 h 1107"/>
              <a:gd name="T52" fmla="*/ 196 w 811"/>
              <a:gd name="T53" fmla="*/ 177 h 1107"/>
              <a:gd name="T54" fmla="*/ 196 w 811"/>
              <a:gd name="T55" fmla="*/ 242 h 1107"/>
              <a:gd name="T56" fmla="*/ 242 w 811"/>
              <a:gd name="T57" fmla="*/ 279 h 1107"/>
              <a:gd name="T58" fmla="*/ 568 w 811"/>
              <a:gd name="T59" fmla="*/ 279 h 1107"/>
              <a:gd name="T60" fmla="*/ 614 w 811"/>
              <a:gd name="T61" fmla="*/ 242 h 1107"/>
              <a:gd name="T62" fmla="*/ 614 w 811"/>
              <a:gd name="T63" fmla="*/ 177 h 1107"/>
              <a:gd name="T64" fmla="*/ 642 w 811"/>
              <a:gd name="T65" fmla="*/ 177 h 1107"/>
              <a:gd name="T66" fmla="*/ 642 w 811"/>
              <a:gd name="T67" fmla="*/ 940 h 1107"/>
              <a:gd name="T68" fmla="*/ 168 w 811"/>
              <a:gd name="T69" fmla="*/ 940 h 1107"/>
              <a:gd name="T70" fmla="*/ 168 w 811"/>
              <a:gd name="T71" fmla="*/ 177 h 1107"/>
              <a:gd name="T72" fmla="*/ 745 w 811"/>
              <a:gd name="T73" fmla="*/ 1041 h 1107"/>
              <a:gd name="T74" fmla="*/ 745 w 811"/>
              <a:gd name="T75" fmla="*/ 1041 h 1107"/>
              <a:gd name="T76" fmla="*/ 66 w 811"/>
              <a:gd name="T77" fmla="*/ 1041 h 1107"/>
              <a:gd name="T78" fmla="*/ 66 w 811"/>
              <a:gd name="T79" fmla="*/ 177 h 1107"/>
              <a:gd name="T80" fmla="*/ 103 w 811"/>
              <a:gd name="T81" fmla="*/ 177 h 1107"/>
              <a:gd name="T82" fmla="*/ 103 w 811"/>
              <a:gd name="T83" fmla="*/ 967 h 1107"/>
              <a:gd name="T84" fmla="*/ 131 w 811"/>
              <a:gd name="T85" fmla="*/ 995 h 1107"/>
              <a:gd name="T86" fmla="*/ 680 w 811"/>
              <a:gd name="T87" fmla="*/ 995 h 1107"/>
              <a:gd name="T88" fmla="*/ 707 w 811"/>
              <a:gd name="T89" fmla="*/ 967 h 1107"/>
              <a:gd name="T90" fmla="*/ 707 w 811"/>
              <a:gd name="T91" fmla="*/ 177 h 1107"/>
              <a:gd name="T92" fmla="*/ 745 w 811"/>
              <a:gd name="T93" fmla="*/ 177 h 1107"/>
              <a:gd name="T94" fmla="*/ 745 w 811"/>
              <a:gd name="T95" fmla="*/ 1041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11" h="1107">
                <a:moveTo>
                  <a:pt x="763" y="112"/>
                </a:moveTo>
                <a:lnTo>
                  <a:pt x="763" y="112"/>
                </a:lnTo>
                <a:cubicBezTo>
                  <a:pt x="596" y="112"/>
                  <a:pt x="596" y="112"/>
                  <a:pt x="596" y="112"/>
                </a:cubicBezTo>
                <a:cubicBezTo>
                  <a:pt x="586" y="84"/>
                  <a:pt x="559" y="56"/>
                  <a:pt x="531" y="37"/>
                </a:cubicBezTo>
                <a:cubicBezTo>
                  <a:pt x="494" y="9"/>
                  <a:pt x="447" y="0"/>
                  <a:pt x="410" y="0"/>
                </a:cubicBezTo>
                <a:cubicBezTo>
                  <a:pt x="363" y="0"/>
                  <a:pt x="317" y="9"/>
                  <a:pt x="280" y="37"/>
                </a:cubicBezTo>
                <a:cubicBezTo>
                  <a:pt x="252" y="56"/>
                  <a:pt x="224" y="84"/>
                  <a:pt x="214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19" y="112"/>
                  <a:pt x="0" y="140"/>
                  <a:pt x="0" y="177"/>
                </a:cubicBezTo>
                <a:cubicBezTo>
                  <a:pt x="0" y="1078"/>
                  <a:pt x="0" y="1078"/>
                  <a:pt x="0" y="1078"/>
                </a:cubicBezTo>
                <a:cubicBezTo>
                  <a:pt x="0" y="1097"/>
                  <a:pt x="10" y="1106"/>
                  <a:pt x="28" y="1106"/>
                </a:cubicBezTo>
                <a:cubicBezTo>
                  <a:pt x="782" y="1106"/>
                  <a:pt x="782" y="1106"/>
                  <a:pt x="782" y="1106"/>
                </a:cubicBezTo>
                <a:cubicBezTo>
                  <a:pt x="801" y="1106"/>
                  <a:pt x="810" y="1097"/>
                  <a:pt x="810" y="1078"/>
                </a:cubicBezTo>
                <a:cubicBezTo>
                  <a:pt x="810" y="177"/>
                  <a:pt x="810" y="177"/>
                  <a:pt x="810" y="177"/>
                </a:cubicBezTo>
                <a:cubicBezTo>
                  <a:pt x="810" y="140"/>
                  <a:pt x="791" y="112"/>
                  <a:pt x="763" y="112"/>
                </a:cubicBezTo>
                <a:close/>
                <a:moveTo>
                  <a:pt x="261" y="149"/>
                </a:moveTo>
                <a:lnTo>
                  <a:pt x="261" y="149"/>
                </a:lnTo>
                <a:cubicBezTo>
                  <a:pt x="280" y="130"/>
                  <a:pt x="298" y="103"/>
                  <a:pt x="317" y="93"/>
                </a:cubicBezTo>
                <a:cubicBezTo>
                  <a:pt x="345" y="75"/>
                  <a:pt x="372" y="65"/>
                  <a:pt x="410" y="65"/>
                </a:cubicBezTo>
                <a:cubicBezTo>
                  <a:pt x="438" y="65"/>
                  <a:pt x="466" y="75"/>
                  <a:pt x="494" y="93"/>
                </a:cubicBezTo>
                <a:cubicBezTo>
                  <a:pt x="521" y="103"/>
                  <a:pt x="531" y="130"/>
                  <a:pt x="549" y="149"/>
                </a:cubicBezTo>
                <a:cubicBezTo>
                  <a:pt x="549" y="214"/>
                  <a:pt x="549" y="214"/>
                  <a:pt x="549" y="214"/>
                </a:cubicBezTo>
                <a:cubicBezTo>
                  <a:pt x="261" y="214"/>
                  <a:pt x="261" y="214"/>
                  <a:pt x="261" y="214"/>
                </a:cubicBezTo>
                <a:lnTo>
                  <a:pt x="261" y="149"/>
                </a:lnTo>
                <a:close/>
                <a:moveTo>
                  <a:pt x="168" y="177"/>
                </a:moveTo>
                <a:lnTo>
                  <a:pt x="168" y="177"/>
                </a:lnTo>
                <a:cubicBezTo>
                  <a:pt x="196" y="177"/>
                  <a:pt x="196" y="177"/>
                  <a:pt x="196" y="177"/>
                </a:cubicBezTo>
                <a:cubicBezTo>
                  <a:pt x="196" y="242"/>
                  <a:pt x="196" y="242"/>
                  <a:pt x="196" y="242"/>
                </a:cubicBezTo>
                <a:cubicBezTo>
                  <a:pt x="196" y="261"/>
                  <a:pt x="214" y="279"/>
                  <a:pt x="242" y="279"/>
                </a:cubicBezTo>
                <a:cubicBezTo>
                  <a:pt x="568" y="279"/>
                  <a:pt x="568" y="279"/>
                  <a:pt x="568" y="279"/>
                </a:cubicBezTo>
                <a:cubicBezTo>
                  <a:pt x="596" y="279"/>
                  <a:pt x="614" y="261"/>
                  <a:pt x="614" y="242"/>
                </a:cubicBezTo>
                <a:cubicBezTo>
                  <a:pt x="614" y="177"/>
                  <a:pt x="614" y="177"/>
                  <a:pt x="614" y="177"/>
                </a:cubicBezTo>
                <a:cubicBezTo>
                  <a:pt x="642" y="177"/>
                  <a:pt x="642" y="177"/>
                  <a:pt x="642" y="177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168" y="940"/>
                  <a:pt x="168" y="940"/>
                  <a:pt x="168" y="940"/>
                </a:cubicBezTo>
                <a:lnTo>
                  <a:pt x="168" y="177"/>
                </a:lnTo>
                <a:close/>
                <a:moveTo>
                  <a:pt x="745" y="1041"/>
                </a:moveTo>
                <a:lnTo>
                  <a:pt x="745" y="1041"/>
                </a:lnTo>
                <a:cubicBezTo>
                  <a:pt x="66" y="1041"/>
                  <a:pt x="66" y="1041"/>
                  <a:pt x="66" y="1041"/>
                </a:cubicBezTo>
                <a:cubicBezTo>
                  <a:pt x="66" y="177"/>
                  <a:pt x="66" y="177"/>
                  <a:pt x="66" y="177"/>
                </a:cubicBezTo>
                <a:cubicBezTo>
                  <a:pt x="103" y="177"/>
                  <a:pt x="103" y="177"/>
                  <a:pt x="103" y="177"/>
                </a:cubicBezTo>
                <a:cubicBezTo>
                  <a:pt x="103" y="967"/>
                  <a:pt x="103" y="967"/>
                  <a:pt x="103" y="967"/>
                </a:cubicBezTo>
                <a:cubicBezTo>
                  <a:pt x="103" y="985"/>
                  <a:pt x="112" y="995"/>
                  <a:pt x="131" y="995"/>
                </a:cubicBezTo>
                <a:cubicBezTo>
                  <a:pt x="680" y="995"/>
                  <a:pt x="680" y="995"/>
                  <a:pt x="680" y="995"/>
                </a:cubicBezTo>
                <a:cubicBezTo>
                  <a:pt x="698" y="995"/>
                  <a:pt x="707" y="985"/>
                  <a:pt x="707" y="967"/>
                </a:cubicBezTo>
                <a:cubicBezTo>
                  <a:pt x="707" y="177"/>
                  <a:pt x="707" y="177"/>
                  <a:pt x="707" y="177"/>
                </a:cubicBezTo>
                <a:cubicBezTo>
                  <a:pt x="745" y="177"/>
                  <a:pt x="745" y="177"/>
                  <a:pt x="745" y="177"/>
                </a:cubicBezTo>
                <a:lnTo>
                  <a:pt x="745" y="1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62">
            <a:extLst>
              <a:ext uri="{FF2B5EF4-FFF2-40B4-BE49-F238E27FC236}">
                <a16:creationId xmlns:a16="http://schemas.microsoft.com/office/drawing/2014/main" id="{42D95069-F6D8-5842-BFEF-99D1AA35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0336" y="6290001"/>
            <a:ext cx="283942" cy="60843"/>
          </a:xfrm>
          <a:custGeom>
            <a:avLst/>
            <a:gdLst>
              <a:gd name="T0" fmla="*/ 37 w 308"/>
              <a:gd name="T1" fmla="*/ 65 h 66"/>
              <a:gd name="T2" fmla="*/ 37 w 308"/>
              <a:gd name="T3" fmla="*/ 65 h 66"/>
              <a:gd name="T4" fmla="*/ 269 w 308"/>
              <a:gd name="T5" fmla="*/ 65 h 66"/>
              <a:gd name="T6" fmla="*/ 307 w 308"/>
              <a:gd name="T7" fmla="*/ 28 h 66"/>
              <a:gd name="T8" fmla="*/ 269 w 308"/>
              <a:gd name="T9" fmla="*/ 0 h 66"/>
              <a:gd name="T10" fmla="*/ 37 w 308"/>
              <a:gd name="T11" fmla="*/ 0 h 66"/>
              <a:gd name="T12" fmla="*/ 0 w 308"/>
              <a:gd name="T13" fmla="*/ 28 h 66"/>
              <a:gd name="T14" fmla="*/ 37 w 308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66">
                <a:moveTo>
                  <a:pt x="37" y="65"/>
                </a:moveTo>
                <a:lnTo>
                  <a:pt x="37" y="65"/>
                </a:lnTo>
                <a:cubicBezTo>
                  <a:pt x="269" y="65"/>
                  <a:pt x="269" y="65"/>
                  <a:pt x="269" y="65"/>
                </a:cubicBezTo>
                <a:cubicBezTo>
                  <a:pt x="288" y="65"/>
                  <a:pt x="307" y="46"/>
                  <a:pt x="307" y="28"/>
                </a:cubicBezTo>
                <a:cubicBezTo>
                  <a:pt x="307" y="18"/>
                  <a:pt x="288" y="0"/>
                  <a:pt x="26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28"/>
                </a:cubicBezTo>
                <a:cubicBezTo>
                  <a:pt x="0" y="46"/>
                  <a:pt x="18" y="65"/>
                  <a:pt x="37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63">
            <a:extLst>
              <a:ext uri="{FF2B5EF4-FFF2-40B4-BE49-F238E27FC236}">
                <a16:creationId xmlns:a16="http://schemas.microsoft.com/office/drawing/2014/main" id="{6C54A6BE-6610-5546-A22A-ECEC1BD5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0336" y="6452254"/>
            <a:ext cx="283942" cy="60843"/>
          </a:xfrm>
          <a:custGeom>
            <a:avLst/>
            <a:gdLst>
              <a:gd name="T0" fmla="*/ 37 w 308"/>
              <a:gd name="T1" fmla="*/ 66 h 67"/>
              <a:gd name="T2" fmla="*/ 37 w 308"/>
              <a:gd name="T3" fmla="*/ 66 h 67"/>
              <a:gd name="T4" fmla="*/ 269 w 308"/>
              <a:gd name="T5" fmla="*/ 66 h 67"/>
              <a:gd name="T6" fmla="*/ 307 w 308"/>
              <a:gd name="T7" fmla="*/ 28 h 67"/>
              <a:gd name="T8" fmla="*/ 269 w 308"/>
              <a:gd name="T9" fmla="*/ 0 h 67"/>
              <a:gd name="T10" fmla="*/ 37 w 308"/>
              <a:gd name="T11" fmla="*/ 0 h 67"/>
              <a:gd name="T12" fmla="*/ 0 w 308"/>
              <a:gd name="T13" fmla="*/ 28 h 67"/>
              <a:gd name="T14" fmla="*/ 37 w 308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67">
                <a:moveTo>
                  <a:pt x="37" y="66"/>
                </a:moveTo>
                <a:lnTo>
                  <a:pt x="37" y="66"/>
                </a:lnTo>
                <a:cubicBezTo>
                  <a:pt x="269" y="66"/>
                  <a:pt x="269" y="66"/>
                  <a:pt x="269" y="66"/>
                </a:cubicBezTo>
                <a:cubicBezTo>
                  <a:pt x="288" y="66"/>
                  <a:pt x="307" y="47"/>
                  <a:pt x="307" y="28"/>
                </a:cubicBezTo>
                <a:cubicBezTo>
                  <a:pt x="307" y="19"/>
                  <a:pt x="288" y="0"/>
                  <a:pt x="26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9"/>
                  <a:pt x="0" y="28"/>
                </a:cubicBezTo>
                <a:cubicBezTo>
                  <a:pt x="0" y="47"/>
                  <a:pt x="18" y="66"/>
                  <a:pt x="37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5">
            <a:extLst>
              <a:ext uri="{FF2B5EF4-FFF2-40B4-BE49-F238E27FC236}">
                <a16:creationId xmlns:a16="http://schemas.microsoft.com/office/drawing/2014/main" id="{3419109B-3B88-994D-BF12-0D195D7EE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240" y="9713532"/>
            <a:ext cx="730137" cy="807206"/>
          </a:xfrm>
          <a:custGeom>
            <a:avLst/>
            <a:gdLst>
              <a:gd name="T0" fmla="*/ 781 w 792"/>
              <a:gd name="T1" fmla="*/ 242 h 876"/>
              <a:gd name="T2" fmla="*/ 781 w 792"/>
              <a:gd name="T3" fmla="*/ 242 h 876"/>
              <a:gd name="T4" fmla="*/ 753 w 792"/>
              <a:gd name="T5" fmla="*/ 233 h 876"/>
              <a:gd name="T6" fmla="*/ 725 w 792"/>
              <a:gd name="T7" fmla="*/ 233 h 876"/>
              <a:gd name="T8" fmla="*/ 530 w 792"/>
              <a:gd name="T9" fmla="*/ 10 h 876"/>
              <a:gd name="T10" fmla="*/ 493 w 792"/>
              <a:gd name="T11" fmla="*/ 10 h 876"/>
              <a:gd name="T12" fmla="*/ 484 w 792"/>
              <a:gd name="T13" fmla="*/ 56 h 876"/>
              <a:gd name="T14" fmla="*/ 642 w 792"/>
              <a:gd name="T15" fmla="*/ 233 h 876"/>
              <a:gd name="T16" fmla="*/ 139 w 792"/>
              <a:gd name="T17" fmla="*/ 233 h 876"/>
              <a:gd name="T18" fmla="*/ 298 w 792"/>
              <a:gd name="T19" fmla="*/ 56 h 876"/>
              <a:gd name="T20" fmla="*/ 298 w 792"/>
              <a:gd name="T21" fmla="*/ 10 h 876"/>
              <a:gd name="T22" fmla="*/ 251 w 792"/>
              <a:gd name="T23" fmla="*/ 10 h 876"/>
              <a:gd name="T24" fmla="*/ 56 w 792"/>
              <a:gd name="T25" fmla="*/ 233 h 876"/>
              <a:gd name="T26" fmla="*/ 37 w 792"/>
              <a:gd name="T27" fmla="*/ 233 h 876"/>
              <a:gd name="T28" fmla="*/ 37 w 792"/>
              <a:gd name="T29" fmla="*/ 233 h 876"/>
              <a:gd name="T30" fmla="*/ 9 w 792"/>
              <a:gd name="T31" fmla="*/ 242 h 876"/>
              <a:gd name="T32" fmla="*/ 0 w 792"/>
              <a:gd name="T33" fmla="*/ 288 h 876"/>
              <a:gd name="T34" fmla="*/ 9 w 792"/>
              <a:gd name="T35" fmla="*/ 335 h 876"/>
              <a:gd name="T36" fmla="*/ 37 w 792"/>
              <a:gd name="T37" fmla="*/ 475 h 876"/>
              <a:gd name="T38" fmla="*/ 84 w 792"/>
              <a:gd name="T39" fmla="*/ 735 h 876"/>
              <a:gd name="T40" fmla="*/ 93 w 792"/>
              <a:gd name="T41" fmla="*/ 754 h 876"/>
              <a:gd name="T42" fmla="*/ 204 w 792"/>
              <a:gd name="T43" fmla="*/ 847 h 876"/>
              <a:gd name="T44" fmla="*/ 390 w 792"/>
              <a:gd name="T45" fmla="*/ 875 h 876"/>
              <a:gd name="T46" fmla="*/ 409 w 792"/>
              <a:gd name="T47" fmla="*/ 875 h 876"/>
              <a:gd name="T48" fmla="*/ 586 w 792"/>
              <a:gd name="T49" fmla="*/ 856 h 876"/>
              <a:gd name="T50" fmla="*/ 707 w 792"/>
              <a:gd name="T51" fmla="*/ 763 h 876"/>
              <a:gd name="T52" fmla="*/ 753 w 792"/>
              <a:gd name="T53" fmla="*/ 512 h 876"/>
              <a:gd name="T54" fmla="*/ 781 w 792"/>
              <a:gd name="T55" fmla="*/ 344 h 876"/>
              <a:gd name="T56" fmla="*/ 791 w 792"/>
              <a:gd name="T57" fmla="*/ 288 h 876"/>
              <a:gd name="T58" fmla="*/ 781 w 792"/>
              <a:gd name="T59" fmla="*/ 242 h 876"/>
              <a:gd name="T60" fmla="*/ 688 w 792"/>
              <a:gd name="T61" fmla="*/ 512 h 876"/>
              <a:gd name="T62" fmla="*/ 688 w 792"/>
              <a:gd name="T63" fmla="*/ 512 h 876"/>
              <a:gd name="T64" fmla="*/ 642 w 792"/>
              <a:gd name="T65" fmla="*/ 754 h 876"/>
              <a:gd name="T66" fmla="*/ 567 w 792"/>
              <a:gd name="T67" fmla="*/ 791 h 876"/>
              <a:gd name="T68" fmla="*/ 390 w 792"/>
              <a:gd name="T69" fmla="*/ 809 h 876"/>
              <a:gd name="T70" fmla="*/ 223 w 792"/>
              <a:gd name="T71" fmla="*/ 791 h 876"/>
              <a:gd name="T72" fmla="*/ 149 w 792"/>
              <a:gd name="T73" fmla="*/ 744 h 876"/>
              <a:gd name="T74" fmla="*/ 149 w 792"/>
              <a:gd name="T75" fmla="*/ 726 h 876"/>
              <a:gd name="T76" fmla="*/ 74 w 792"/>
              <a:gd name="T77" fmla="*/ 298 h 876"/>
              <a:gd name="T78" fmla="*/ 74 w 792"/>
              <a:gd name="T79" fmla="*/ 298 h 876"/>
              <a:gd name="T80" fmla="*/ 74 w 792"/>
              <a:gd name="T81" fmla="*/ 298 h 876"/>
              <a:gd name="T82" fmla="*/ 74 w 792"/>
              <a:gd name="T83" fmla="*/ 298 h 876"/>
              <a:gd name="T84" fmla="*/ 707 w 792"/>
              <a:gd name="T85" fmla="*/ 298 h 876"/>
              <a:gd name="T86" fmla="*/ 707 w 792"/>
              <a:gd name="T87" fmla="*/ 298 h 876"/>
              <a:gd name="T88" fmla="*/ 707 w 792"/>
              <a:gd name="T89" fmla="*/ 298 h 876"/>
              <a:gd name="T90" fmla="*/ 725 w 792"/>
              <a:gd name="T91" fmla="*/ 298 h 876"/>
              <a:gd name="T92" fmla="*/ 688 w 792"/>
              <a:gd name="T93" fmla="*/ 512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2" h="876">
                <a:moveTo>
                  <a:pt x="781" y="242"/>
                </a:moveTo>
                <a:lnTo>
                  <a:pt x="781" y="242"/>
                </a:lnTo>
                <a:cubicBezTo>
                  <a:pt x="772" y="233"/>
                  <a:pt x="763" y="233"/>
                  <a:pt x="753" y="233"/>
                </a:cubicBezTo>
                <a:cubicBezTo>
                  <a:pt x="725" y="233"/>
                  <a:pt x="725" y="233"/>
                  <a:pt x="725" y="233"/>
                </a:cubicBezTo>
                <a:cubicBezTo>
                  <a:pt x="530" y="10"/>
                  <a:pt x="530" y="10"/>
                  <a:pt x="530" y="10"/>
                </a:cubicBezTo>
                <a:cubicBezTo>
                  <a:pt x="521" y="0"/>
                  <a:pt x="502" y="0"/>
                  <a:pt x="493" y="10"/>
                </a:cubicBezTo>
                <a:cubicBezTo>
                  <a:pt x="474" y="19"/>
                  <a:pt x="474" y="37"/>
                  <a:pt x="484" y="56"/>
                </a:cubicBezTo>
                <a:cubicBezTo>
                  <a:pt x="642" y="233"/>
                  <a:pt x="642" y="233"/>
                  <a:pt x="642" y="233"/>
                </a:cubicBezTo>
                <a:cubicBezTo>
                  <a:pt x="139" y="233"/>
                  <a:pt x="139" y="233"/>
                  <a:pt x="139" y="233"/>
                </a:cubicBezTo>
                <a:cubicBezTo>
                  <a:pt x="298" y="56"/>
                  <a:pt x="298" y="56"/>
                  <a:pt x="298" y="56"/>
                </a:cubicBezTo>
                <a:cubicBezTo>
                  <a:pt x="307" y="37"/>
                  <a:pt x="307" y="19"/>
                  <a:pt x="298" y="10"/>
                </a:cubicBezTo>
                <a:cubicBezTo>
                  <a:pt x="279" y="0"/>
                  <a:pt x="260" y="0"/>
                  <a:pt x="251" y="10"/>
                </a:cubicBezTo>
                <a:cubicBezTo>
                  <a:pt x="56" y="233"/>
                  <a:pt x="56" y="233"/>
                  <a:pt x="56" y="233"/>
                </a:cubicBezTo>
                <a:cubicBezTo>
                  <a:pt x="37" y="233"/>
                  <a:pt x="37" y="233"/>
                  <a:pt x="37" y="233"/>
                </a:cubicBezTo>
                <a:lnTo>
                  <a:pt x="37" y="233"/>
                </a:lnTo>
                <a:cubicBezTo>
                  <a:pt x="28" y="233"/>
                  <a:pt x="18" y="233"/>
                  <a:pt x="9" y="242"/>
                </a:cubicBezTo>
                <a:cubicBezTo>
                  <a:pt x="0" y="251"/>
                  <a:pt x="0" y="270"/>
                  <a:pt x="0" y="288"/>
                </a:cubicBezTo>
                <a:cubicBezTo>
                  <a:pt x="9" y="298"/>
                  <a:pt x="9" y="316"/>
                  <a:pt x="9" y="335"/>
                </a:cubicBezTo>
                <a:cubicBezTo>
                  <a:pt x="18" y="372"/>
                  <a:pt x="28" y="419"/>
                  <a:pt x="37" y="475"/>
                </a:cubicBezTo>
                <a:cubicBezTo>
                  <a:pt x="56" y="586"/>
                  <a:pt x="74" y="698"/>
                  <a:pt x="84" y="735"/>
                </a:cubicBezTo>
                <a:cubicBezTo>
                  <a:pt x="84" y="744"/>
                  <a:pt x="93" y="754"/>
                  <a:pt x="93" y="754"/>
                </a:cubicBezTo>
                <a:cubicBezTo>
                  <a:pt x="93" y="791"/>
                  <a:pt x="139" y="828"/>
                  <a:pt x="204" y="847"/>
                </a:cubicBezTo>
                <a:cubicBezTo>
                  <a:pt x="251" y="865"/>
                  <a:pt x="316" y="875"/>
                  <a:pt x="390" y="875"/>
                </a:cubicBezTo>
                <a:cubicBezTo>
                  <a:pt x="400" y="875"/>
                  <a:pt x="400" y="875"/>
                  <a:pt x="409" y="875"/>
                </a:cubicBezTo>
                <a:cubicBezTo>
                  <a:pt x="474" y="875"/>
                  <a:pt x="539" y="875"/>
                  <a:pt x="586" y="856"/>
                </a:cubicBezTo>
                <a:cubicBezTo>
                  <a:pt x="660" y="837"/>
                  <a:pt x="697" y="809"/>
                  <a:pt x="707" y="763"/>
                </a:cubicBezTo>
                <a:cubicBezTo>
                  <a:pt x="707" y="754"/>
                  <a:pt x="735" y="633"/>
                  <a:pt x="753" y="512"/>
                </a:cubicBezTo>
                <a:cubicBezTo>
                  <a:pt x="763" y="447"/>
                  <a:pt x="772" y="391"/>
                  <a:pt x="781" y="344"/>
                </a:cubicBezTo>
                <a:cubicBezTo>
                  <a:pt x="781" y="326"/>
                  <a:pt x="791" y="307"/>
                  <a:pt x="791" y="288"/>
                </a:cubicBezTo>
                <a:cubicBezTo>
                  <a:pt x="791" y="270"/>
                  <a:pt x="791" y="251"/>
                  <a:pt x="781" y="242"/>
                </a:cubicBezTo>
                <a:close/>
                <a:moveTo>
                  <a:pt x="688" y="512"/>
                </a:moveTo>
                <a:lnTo>
                  <a:pt x="688" y="512"/>
                </a:lnTo>
                <a:cubicBezTo>
                  <a:pt x="670" y="633"/>
                  <a:pt x="642" y="744"/>
                  <a:pt x="642" y="754"/>
                </a:cubicBezTo>
                <a:cubicBezTo>
                  <a:pt x="642" y="763"/>
                  <a:pt x="623" y="781"/>
                  <a:pt x="567" y="791"/>
                </a:cubicBezTo>
                <a:cubicBezTo>
                  <a:pt x="521" y="809"/>
                  <a:pt x="456" y="819"/>
                  <a:pt x="390" y="809"/>
                </a:cubicBezTo>
                <a:cubicBezTo>
                  <a:pt x="325" y="809"/>
                  <a:pt x="270" y="800"/>
                  <a:pt x="223" y="791"/>
                </a:cubicBezTo>
                <a:cubicBezTo>
                  <a:pt x="158" y="772"/>
                  <a:pt x="158" y="744"/>
                  <a:pt x="149" y="744"/>
                </a:cubicBezTo>
                <a:cubicBezTo>
                  <a:pt x="149" y="735"/>
                  <a:pt x="149" y="735"/>
                  <a:pt x="149" y="726"/>
                </a:cubicBezTo>
                <a:cubicBezTo>
                  <a:pt x="93" y="447"/>
                  <a:pt x="74" y="344"/>
                  <a:pt x="74" y="298"/>
                </a:cubicBezTo>
                <a:lnTo>
                  <a:pt x="74" y="298"/>
                </a:lnTo>
                <a:lnTo>
                  <a:pt x="74" y="298"/>
                </a:lnTo>
                <a:lnTo>
                  <a:pt x="74" y="298"/>
                </a:lnTo>
                <a:cubicBezTo>
                  <a:pt x="707" y="298"/>
                  <a:pt x="707" y="298"/>
                  <a:pt x="707" y="298"/>
                </a:cubicBezTo>
                <a:lnTo>
                  <a:pt x="707" y="298"/>
                </a:lnTo>
                <a:lnTo>
                  <a:pt x="707" y="298"/>
                </a:lnTo>
                <a:cubicBezTo>
                  <a:pt x="725" y="298"/>
                  <a:pt x="725" y="298"/>
                  <a:pt x="725" y="298"/>
                </a:cubicBezTo>
                <a:cubicBezTo>
                  <a:pt x="716" y="326"/>
                  <a:pt x="707" y="391"/>
                  <a:pt x="688" y="5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66">
            <a:extLst>
              <a:ext uri="{FF2B5EF4-FFF2-40B4-BE49-F238E27FC236}">
                <a16:creationId xmlns:a16="http://schemas.microsoft.com/office/drawing/2014/main" id="{626ECF08-C378-3E44-A397-EA125BBC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831" y="10054263"/>
            <a:ext cx="60843" cy="275830"/>
          </a:xfrm>
          <a:custGeom>
            <a:avLst/>
            <a:gdLst>
              <a:gd name="T0" fmla="*/ 38 w 67"/>
              <a:gd name="T1" fmla="*/ 0 h 299"/>
              <a:gd name="T2" fmla="*/ 38 w 67"/>
              <a:gd name="T3" fmla="*/ 0 h 299"/>
              <a:gd name="T4" fmla="*/ 0 w 67"/>
              <a:gd name="T5" fmla="*/ 28 h 299"/>
              <a:gd name="T6" fmla="*/ 0 w 67"/>
              <a:gd name="T7" fmla="*/ 270 h 299"/>
              <a:gd name="T8" fmla="*/ 38 w 67"/>
              <a:gd name="T9" fmla="*/ 298 h 299"/>
              <a:gd name="T10" fmla="*/ 66 w 67"/>
              <a:gd name="T11" fmla="*/ 270 h 299"/>
              <a:gd name="T12" fmla="*/ 66 w 67"/>
              <a:gd name="T13" fmla="*/ 28 h 299"/>
              <a:gd name="T14" fmla="*/ 38 w 67"/>
              <a:gd name="T1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99">
                <a:moveTo>
                  <a:pt x="38" y="0"/>
                </a:moveTo>
                <a:lnTo>
                  <a:pt x="38" y="0"/>
                </a:lnTo>
                <a:cubicBezTo>
                  <a:pt x="19" y="0"/>
                  <a:pt x="0" y="10"/>
                  <a:pt x="0" y="28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9"/>
                  <a:pt x="19" y="298"/>
                  <a:pt x="38" y="298"/>
                </a:cubicBezTo>
                <a:cubicBezTo>
                  <a:pt x="56" y="298"/>
                  <a:pt x="66" y="279"/>
                  <a:pt x="66" y="270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10"/>
                  <a:pt x="56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67">
            <a:extLst>
              <a:ext uri="{FF2B5EF4-FFF2-40B4-BE49-F238E27FC236}">
                <a16:creationId xmlns:a16="http://schemas.microsoft.com/office/drawing/2014/main" id="{B9298BF0-4224-1440-B4A7-A19F51E8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9858" y="10078600"/>
            <a:ext cx="60843" cy="283942"/>
          </a:xfrm>
          <a:custGeom>
            <a:avLst/>
            <a:gdLst>
              <a:gd name="T0" fmla="*/ 28 w 67"/>
              <a:gd name="T1" fmla="*/ 0 h 308"/>
              <a:gd name="T2" fmla="*/ 28 w 67"/>
              <a:gd name="T3" fmla="*/ 0 h 308"/>
              <a:gd name="T4" fmla="*/ 0 w 67"/>
              <a:gd name="T5" fmla="*/ 37 h 308"/>
              <a:gd name="T6" fmla="*/ 0 w 67"/>
              <a:gd name="T7" fmla="*/ 270 h 308"/>
              <a:gd name="T8" fmla="*/ 28 w 67"/>
              <a:gd name="T9" fmla="*/ 307 h 308"/>
              <a:gd name="T10" fmla="*/ 66 w 67"/>
              <a:gd name="T11" fmla="*/ 270 h 308"/>
              <a:gd name="T12" fmla="*/ 66 w 67"/>
              <a:gd name="T13" fmla="*/ 37 h 308"/>
              <a:gd name="T14" fmla="*/ 28 w 67"/>
              <a:gd name="T15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308">
                <a:moveTo>
                  <a:pt x="28" y="0"/>
                </a:moveTo>
                <a:lnTo>
                  <a:pt x="28" y="0"/>
                </a:lnTo>
                <a:cubicBezTo>
                  <a:pt x="10" y="0"/>
                  <a:pt x="0" y="19"/>
                  <a:pt x="0" y="37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9"/>
                  <a:pt x="10" y="307"/>
                  <a:pt x="28" y="307"/>
                </a:cubicBezTo>
                <a:cubicBezTo>
                  <a:pt x="47" y="307"/>
                  <a:pt x="66" y="289"/>
                  <a:pt x="66" y="270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19"/>
                  <a:pt x="47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8">
            <a:extLst>
              <a:ext uri="{FF2B5EF4-FFF2-40B4-BE49-F238E27FC236}">
                <a16:creationId xmlns:a16="http://schemas.microsoft.com/office/drawing/2014/main" id="{28EBA7CE-0D84-684A-8B5F-B4418AF1F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773" y="10054263"/>
            <a:ext cx="60843" cy="275830"/>
          </a:xfrm>
          <a:custGeom>
            <a:avLst/>
            <a:gdLst>
              <a:gd name="T0" fmla="*/ 28 w 66"/>
              <a:gd name="T1" fmla="*/ 0 h 299"/>
              <a:gd name="T2" fmla="*/ 28 w 66"/>
              <a:gd name="T3" fmla="*/ 0 h 299"/>
              <a:gd name="T4" fmla="*/ 0 w 66"/>
              <a:gd name="T5" fmla="*/ 28 h 299"/>
              <a:gd name="T6" fmla="*/ 0 w 66"/>
              <a:gd name="T7" fmla="*/ 270 h 299"/>
              <a:gd name="T8" fmla="*/ 28 w 66"/>
              <a:gd name="T9" fmla="*/ 298 h 299"/>
              <a:gd name="T10" fmla="*/ 65 w 66"/>
              <a:gd name="T11" fmla="*/ 270 h 299"/>
              <a:gd name="T12" fmla="*/ 65 w 66"/>
              <a:gd name="T13" fmla="*/ 28 h 299"/>
              <a:gd name="T14" fmla="*/ 28 w 66"/>
              <a:gd name="T15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299">
                <a:moveTo>
                  <a:pt x="28" y="0"/>
                </a:moveTo>
                <a:lnTo>
                  <a:pt x="28" y="0"/>
                </a:lnTo>
                <a:cubicBezTo>
                  <a:pt x="10" y="0"/>
                  <a:pt x="0" y="10"/>
                  <a:pt x="0" y="28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9"/>
                  <a:pt x="10" y="298"/>
                  <a:pt x="28" y="298"/>
                </a:cubicBezTo>
                <a:cubicBezTo>
                  <a:pt x="47" y="298"/>
                  <a:pt x="65" y="279"/>
                  <a:pt x="65" y="270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10"/>
                  <a:pt x="47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9">
            <a:extLst>
              <a:ext uri="{FF2B5EF4-FFF2-40B4-BE49-F238E27FC236}">
                <a16:creationId xmlns:a16="http://schemas.microsoft.com/office/drawing/2014/main" id="{BDD88C40-AB1C-EC43-B318-4373A4DF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3974" y="5941158"/>
            <a:ext cx="807208" cy="872107"/>
          </a:xfrm>
          <a:custGeom>
            <a:avLst/>
            <a:gdLst>
              <a:gd name="T0" fmla="*/ 186 w 876"/>
              <a:gd name="T1" fmla="*/ 624 h 950"/>
              <a:gd name="T2" fmla="*/ 735 w 876"/>
              <a:gd name="T3" fmla="*/ 624 h 950"/>
              <a:gd name="T4" fmla="*/ 735 w 876"/>
              <a:gd name="T5" fmla="*/ 624 h 950"/>
              <a:gd name="T6" fmla="*/ 745 w 876"/>
              <a:gd name="T7" fmla="*/ 624 h 950"/>
              <a:gd name="T8" fmla="*/ 754 w 876"/>
              <a:gd name="T9" fmla="*/ 624 h 950"/>
              <a:gd name="T10" fmla="*/ 754 w 876"/>
              <a:gd name="T11" fmla="*/ 614 h 950"/>
              <a:gd name="T12" fmla="*/ 754 w 876"/>
              <a:gd name="T13" fmla="*/ 614 h 950"/>
              <a:gd name="T14" fmla="*/ 763 w 876"/>
              <a:gd name="T15" fmla="*/ 605 h 950"/>
              <a:gd name="T16" fmla="*/ 763 w 876"/>
              <a:gd name="T17" fmla="*/ 596 h 950"/>
              <a:gd name="T18" fmla="*/ 865 w 876"/>
              <a:gd name="T19" fmla="*/ 168 h 950"/>
              <a:gd name="T20" fmla="*/ 865 w 876"/>
              <a:gd name="T21" fmla="*/ 158 h 950"/>
              <a:gd name="T22" fmla="*/ 865 w 876"/>
              <a:gd name="T23" fmla="*/ 149 h 950"/>
              <a:gd name="T24" fmla="*/ 856 w 876"/>
              <a:gd name="T25" fmla="*/ 149 h 950"/>
              <a:gd name="T26" fmla="*/ 856 w 876"/>
              <a:gd name="T27" fmla="*/ 140 h 950"/>
              <a:gd name="T28" fmla="*/ 856 w 876"/>
              <a:gd name="T29" fmla="*/ 140 h 950"/>
              <a:gd name="T30" fmla="*/ 847 w 876"/>
              <a:gd name="T31" fmla="*/ 131 h 950"/>
              <a:gd name="T32" fmla="*/ 838 w 876"/>
              <a:gd name="T33" fmla="*/ 131 h 950"/>
              <a:gd name="T34" fmla="*/ 838 w 876"/>
              <a:gd name="T35" fmla="*/ 131 h 950"/>
              <a:gd name="T36" fmla="*/ 828 w 876"/>
              <a:gd name="T37" fmla="*/ 131 h 950"/>
              <a:gd name="T38" fmla="*/ 233 w 876"/>
              <a:gd name="T39" fmla="*/ 196 h 950"/>
              <a:gd name="T40" fmla="*/ 159 w 876"/>
              <a:gd name="T41" fmla="*/ 28 h 950"/>
              <a:gd name="T42" fmla="*/ 159 w 876"/>
              <a:gd name="T43" fmla="*/ 28 h 950"/>
              <a:gd name="T44" fmla="*/ 149 w 876"/>
              <a:gd name="T45" fmla="*/ 19 h 950"/>
              <a:gd name="T46" fmla="*/ 149 w 876"/>
              <a:gd name="T47" fmla="*/ 19 h 950"/>
              <a:gd name="T48" fmla="*/ 140 w 876"/>
              <a:gd name="T49" fmla="*/ 9 h 950"/>
              <a:gd name="T50" fmla="*/ 140 w 876"/>
              <a:gd name="T51" fmla="*/ 9 h 950"/>
              <a:gd name="T52" fmla="*/ 131 w 876"/>
              <a:gd name="T53" fmla="*/ 0 h 950"/>
              <a:gd name="T54" fmla="*/ 131 w 876"/>
              <a:gd name="T55" fmla="*/ 0 h 950"/>
              <a:gd name="T56" fmla="*/ 0 w 876"/>
              <a:gd name="T57" fmla="*/ 37 h 950"/>
              <a:gd name="T58" fmla="*/ 168 w 876"/>
              <a:gd name="T59" fmla="*/ 558 h 950"/>
              <a:gd name="T60" fmla="*/ 159 w 876"/>
              <a:gd name="T61" fmla="*/ 558 h 950"/>
              <a:gd name="T62" fmla="*/ 149 w 876"/>
              <a:gd name="T63" fmla="*/ 558 h 950"/>
              <a:gd name="T64" fmla="*/ 149 w 876"/>
              <a:gd name="T65" fmla="*/ 568 h 950"/>
              <a:gd name="T66" fmla="*/ 140 w 876"/>
              <a:gd name="T67" fmla="*/ 568 h 950"/>
              <a:gd name="T68" fmla="*/ 140 w 876"/>
              <a:gd name="T69" fmla="*/ 577 h 950"/>
              <a:gd name="T70" fmla="*/ 56 w 876"/>
              <a:gd name="T71" fmla="*/ 707 h 950"/>
              <a:gd name="T72" fmla="*/ 47 w 876"/>
              <a:gd name="T73" fmla="*/ 716 h 950"/>
              <a:gd name="T74" fmla="*/ 47 w 876"/>
              <a:gd name="T75" fmla="*/ 716 h 950"/>
              <a:gd name="T76" fmla="*/ 47 w 876"/>
              <a:gd name="T77" fmla="*/ 726 h 950"/>
              <a:gd name="T78" fmla="*/ 47 w 876"/>
              <a:gd name="T79" fmla="*/ 735 h 950"/>
              <a:gd name="T80" fmla="*/ 47 w 876"/>
              <a:gd name="T81" fmla="*/ 735 h 950"/>
              <a:gd name="T82" fmla="*/ 56 w 876"/>
              <a:gd name="T83" fmla="*/ 744 h 950"/>
              <a:gd name="T84" fmla="*/ 56 w 876"/>
              <a:gd name="T85" fmla="*/ 744 h 950"/>
              <a:gd name="T86" fmla="*/ 66 w 876"/>
              <a:gd name="T87" fmla="*/ 754 h 950"/>
              <a:gd name="T88" fmla="*/ 66 w 876"/>
              <a:gd name="T89" fmla="*/ 754 h 950"/>
              <a:gd name="T90" fmla="*/ 75 w 876"/>
              <a:gd name="T91" fmla="*/ 754 h 950"/>
              <a:gd name="T92" fmla="*/ 84 w 876"/>
              <a:gd name="T93" fmla="*/ 754 h 950"/>
              <a:gd name="T94" fmla="*/ 326 w 876"/>
              <a:gd name="T95" fmla="*/ 949 h 950"/>
              <a:gd name="T96" fmla="*/ 587 w 876"/>
              <a:gd name="T97" fmla="*/ 819 h 950"/>
              <a:gd name="T98" fmla="*/ 847 w 876"/>
              <a:gd name="T99" fmla="*/ 754 h 950"/>
              <a:gd name="T100" fmla="*/ 391 w 876"/>
              <a:gd name="T101" fmla="*/ 819 h 950"/>
              <a:gd name="T102" fmla="*/ 391 w 876"/>
              <a:gd name="T103" fmla="*/ 819 h 950"/>
              <a:gd name="T104" fmla="*/ 652 w 876"/>
              <a:gd name="T105" fmla="*/ 81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76" h="950">
                <a:moveTo>
                  <a:pt x="847" y="689"/>
                </a:moveTo>
                <a:lnTo>
                  <a:pt x="847" y="689"/>
                </a:lnTo>
                <a:cubicBezTo>
                  <a:pt x="140" y="689"/>
                  <a:pt x="140" y="689"/>
                  <a:pt x="140" y="689"/>
                </a:cubicBezTo>
                <a:cubicBezTo>
                  <a:pt x="186" y="624"/>
                  <a:pt x="186" y="624"/>
                  <a:pt x="186" y="624"/>
                </a:cubicBezTo>
                <a:cubicBezTo>
                  <a:pt x="233" y="624"/>
                  <a:pt x="233" y="624"/>
                  <a:pt x="233" y="624"/>
                </a:cubicBezTo>
                <a:lnTo>
                  <a:pt x="233" y="624"/>
                </a:lnTo>
                <a:lnTo>
                  <a:pt x="233" y="624"/>
                </a:lnTo>
                <a:cubicBezTo>
                  <a:pt x="735" y="624"/>
                  <a:pt x="735" y="624"/>
                  <a:pt x="735" y="624"/>
                </a:cubicBezTo>
                <a:lnTo>
                  <a:pt x="735" y="624"/>
                </a:lnTo>
                <a:lnTo>
                  <a:pt x="735" y="624"/>
                </a:lnTo>
                <a:lnTo>
                  <a:pt x="735" y="624"/>
                </a:lnTo>
                <a:lnTo>
                  <a:pt x="735" y="624"/>
                </a:lnTo>
                <a:lnTo>
                  <a:pt x="735" y="624"/>
                </a:lnTo>
                <a:lnTo>
                  <a:pt x="745" y="624"/>
                </a:lnTo>
                <a:lnTo>
                  <a:pt x="745" y="624"/>
                </a:lnTo>
                <a:lnTo>
                  <a:pt x="745" y="624"/>
                </a:lnTo>
                <a:lnTo>
                  <a:pt x="745" y="624"/>
                </a:lnTo>
                <a:lnTo>
                  <a:pt x="745" y="624"/>
                </a:lnTo>
                <a:lnTo>
                  <a:pt x="745" y="624"/>
                </a:lnTo>
                <a:cubicBezTo>
                  <a:pt x="745" y="624"/>
                  <a:pt x="745" y="624"/>
                  <a:pt x="754" y="624"/>
                </a:cubicBezTo>
                <a:lnTo>
                  <a:pt x="754" y="624"/>
                </a:lnTo>
                <a:cubicBezTo>
                  <a:pt x="754" y="614"/>
                  <a:pt x="754" y="614"/>
                  <a:pt x="754" y="614"/>
                </a:cubicBezTo>
                <a:lnTo>
                  <a:pt x="754" y="614"/>
                </a:lnTo>
                <a:lnTo>
                  <a:pt x="754" y="614"/>
                </a:lnTo>
                <a:lnTo>
                  <a:pt x="754" y="614"/>
                </a:lnTo>
                <a:lnTo>
                  <a:pt x="754" y="614"/>
                </a:lnTo>
                <a:lnTo>
                  <a:pt x="754" y="614"/>
                </a:lnTo>
                <a:lnTo>
                  <a:pt x="754" y="614"/>
                </a:lnTo>
                <a:lnTo>
                  <a:pt x="763" y="614"/>
                </a:lnTo>
                <a:lnTo>
                  <a:pt x="763" y="605"/>
                </a:lnTo>
                <a:lnTo>
                  <a:pt x="763" y="605"/>
                </a:lnTo>
                <a:lnTo>
                  <a:pt x="763" y="605"/>
                </a:lnTo>
                <a:lnTo>
                  <a:pt x="763" y="605"/>
                </a:lnTo>
                <a:lnTo>
                  <a:pt x="763" y="605"/>
                </a:lnTo>
                <a:lnTo>
                  <a:pt x="763" y="605"/>
                </a:lnTo>
                <a:cubicBezTo>
                  <a:pt x="763" y="605"/>
                  <a:pt x="763" y="605"/>
                  <a:pt x="763" y="596"/>
                </a:cubicBezTo>
                <a:cubicBezTo>
                  <a:pt x="865" y="168"/>
                  <a:pt x="865" y="168"/>
                  <a:pt x="865" y="168"/>
                </a:cubicBezTo>
                <a:lnTo>
                  <a:pt x="865" y="168"/>
                </a:lnTo>
                <a:lnTo>
                  <a:pt x="865" y="168"/>
                </a:lnTo>
                <a:lnTo>
                  <a:pt x="865" y="168"/>
                </a:lnTo>
                <a:lnTo>
                  <a:pt x="865" y="168"/>
                </a:lnTo>
                <a:cubicBezTo>
                  <a:pt x="865" y="158"/>
                  <a:pt x="865" y="158"/>
                  <a:pt x="865" y="158"/>
                </a:cubicBezTo>
                <a:lnTo>
                  <a:pt x="865" y="158"/>
                </a:lnTo>
                <a:lnTo>
                  <a:pt x="865" y="158"/>
                </a:lnTo>
                <a:lnTo>
                  <a:pt x="865" y="158"/>
                </a:lnTo>
                <a:lnTo>
                  <a:pt x="865" y="158"/>
                </a:lnTo>
                <a:lnTo>
                  <a:pt x="865" y="158"/>
                </a:lnTo>
                <a:cubicBezTo>
                  <a:pt x="865" y="158"/>
                  <a:pt x="865" y="158"/>
                  <a:pt x="865" y="149"/>
                </a:cubicBezTo>
                <a:lnTo>
                  <a:pt x="865" y="149"/>
                </a:lnTo>
                <a:lnTo>
                  <a:pt x="856" y="149"/>
                </a:lnTo>
                <a:lnTo>
                  <a:pt x="856" y="149"/>
                </a:lnTo>
                <a:lnTo>
                  <a:pt x="856" y="149"/>
                </a:lnTo>
                <a:lnTo>
                  <a:pt x="856" y="149"/>
                </a:lnTo>
                <a:lnTo>
                  <a:pt x="856" y="149"/>
                </a:lnTo>
                <a:cubicBezTo>
                  <a:pt x="856" y="140"/>
                  <a:pt x="856" y="140"/>
                  <a:pt x="856" y="140"/>
                </a:cubicBezTo>
                <a:lnTo>
                  <a:pt x="856" y="140"/>
                </a:lnTo>
                <a:lnTo>
                  <a:pt x="856" y="140"/>
                </a:lnTo>
                <a:lnTo>
                  <a:pt x="856" y="140"/>
                </a:lnTo>
                <a:lnTo>
                  <a:pt x="856" y="140"/>
                </a:lnTo>
                <a:lnTo>
                  <a:pt x="856" y="140"/>
                </a:lnTo>
                <a:lnTo>
                  <a:pt x="847" y="140"/>
                </a:lnTo>
                <a:lnTo>
                  <a:pt x="847" y="140"/>
                </a:lnTo>
                <a:lnTo>
                  <a:pt x="847" y="131"/>
                </a:lnTo>
                <a:lnTo>
                  <a:pt x="847" y="131"/>
                </a:lnTo>
                <a:lnTo>
                  <a:pt x="847" y="131"/>
                </a:lnTo>
                <a:lnTo>
                  <a:pt x="847" y="131"/>
                </a:lnTo>
                <a:lnTo>
                  <a:pt x="847" y="131"/>
                </a:lnTo>
                <a:lnTo>
                  <a:pt x="838" y="131"/>
                </a:lnTo>
                <a:lnTo>
                  <a:pt x="838" y="131"/>
                </a:lnTo>
                <a:lnTo>
                  <a:pt x="838" y="131"/>
                </a:lnTo>
                <a:lnTo>
                  <a:pt x="838" y="131"/>
                </a:lnTo>
                <a:lnTo>
                  <a:pt x="838" y="131"/>
                </a:lnTo>
                <a:lnTo>
                  <a:pt x="838" y="131"/>
                </a:lnTo>
                <a:lnTo>
                  <a:pt x="838" y="131"/>
                </a:lnTo>
                <a:lnTo>
                  <a:pt x="828" y="131"/>
                </a:lnTo>
                <a:lnTo>
                  <a:pt x="828" y="131"/>
                </a:lnTo>
                <a:lnTo>
                  <a:pt x="828" y="131"/>
                </a:lnTo>
                <a:cubicBezTo>
                  <a:pt x="233" y="131"/>
                  <a:pt x="233" y="131"/>
                  <a:pt x="233" y="131"/>
                </a:cubicBezTo>
                <a:cubicBezTo>
                  <a:pt x="214" y="131"/>
                  <a:pt x="196" y="140"/>
                  <a:pt x="196" y="158"/>
                </a:cubicBezTo>
                <a:cubicBezTo>
                  <a:pt x="196" y="177"/>
                  <a:pt x="214" y="196"/>
                  <a:pt x="233" y="196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07" y="558"/>
                  <a:pt x="707" y="558"/>
                  <a:pt x="707" y="558"/>
                </a:cubicBezTo>
                <a:cubicBezTo>
                  <a:pt x="261" y="558"/>
                  <a:pt x="261" y="558"/>
                  <a:pt x="261" y="558"/>
                </a:cubicBezTo>
                <a:cubicBezTo>
                  <a:pt x="159" y="28"/>
                  <a:pt x="159" y="28"/>
                  <a:pt x="159" y="28"/>
                </a:cubicBezTo>
                <a:lnTo>
                  <a:pt x="159" y="28"/>
                </a:lnTo>
                <a:lnTo>
                  <a:pt x="159" y="28"/>
                </a:lnTo>
                <a:lnTo>
                  <a:pt x="159" y="28"/>
                </a:lnTo>
                <a:lnTo>
                  <a:pt x="159" y="28"/>
                </a:lnTo>
                <a:cubicBezTo>
                  <a:pt x="159" y="28"/>
                  <a:pt x="159" y="28"/>
                  <a:pt x="159" y="19"/>
                </a:cubicBezTo>
                <a:lnTo>
                  <a:pt x="159" y="19"/>
                </a:lnTo>
                <a:lnTo>
                  <a:pt x="159" y="19"/>
                </a:lnTo>
                <a:lnTo>
                  <a:pt x="149" y="19"/>
                </a:lnTo>
                <a:lnTo>
                  <a:pt x="149" y="19"/>
                </a:lnTo>
                <a:lnTo>
                  <a:pt x="149" y="19"/>
                </a:lnTo>
                <a:lnTo>
                  <a:pt x="149" y="19"/>
                </a:lnTo>
                <a:lnTo>
                  <a:pt x="149" y="19"/>
                </a:lnTo>
                <a:cubicBezTo>
                  <a:pt x="149" y="9"/>
                  <a:pt x="149" y="9"/>
                  <a:pt x="149" y="9"/>
                </a:cubicBezTo>
                <a:lnTo>
                  <a:pt x="149" y="9"/>
                </a:lnTo>
                <a:lnTo>
                  <a:pt x="149" y="9"/>
                </a:lnTo>
                <a:cubicBezTo>
                  <a:pt x="149" y="9"/>
                  <a:pt x="149" y="9"/>
                  <a:pt x="140" y="9"/>
                </a:cubicBezTo>
                <a:lnTo>
                  <a:pt x="140" y="9"/>
                </a:lnTo>
                <a:lnTo>
                  <a:pt x="140" y="9"/>
                </a:lnTo>
                <a:lnTo>
                  <a:pt x="140" y="9"/>
                </a:lnTo>
                <a:lnTo>
                  <a:pt x="140" y="9"/>
                </a:lnTo>
                <a:lnTo>
                  <a:pt x="140" y="9"/>
                </a:lnTo>
                <a:lnTo>
                  <a:pt x="140" y="9"/>
                </a:lnTo>
                <a:lnTo>
                  <a:pt x="140" y="9"/>
                </a:lnTo>
                <a:cubicBezTo>
                  <a:pt x="131" y="0"/>
                  <a:pt x="131" y="0"/>
                  <a:pt x="131" y="0"/>
                </a:cubicBez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cubicBezTo>
                  <a:pt x="131" y="0"/>
                  <a:pt x="131" y="0"/>
                  <a:pt x="121" y="0"/>
                </a:cubicBezTo>
                <a:lnTo>
                  <a:pt x="121" y="0"/>
                </a:ln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19"/>
                  <a:pt x="0" y="37"/>
                </a:cubicBezTo>
                <a:cubicBezTo>
                  <a:pt x="0" y="56"/>
                  <a:pt x="10" y="65"/>
                  <a:pt x="28" y="65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96" y="558"/>
                  <a:pt x="196" y="558"/>
                  <a:pt x="196" y="558"/>
                </a:cubicBezTo>
                <a:cubicBezTo>
                  <a:pt x="168" y="558"/>
                  <a:pt x="168" y="558"/>
                  <a:pt x="168" y="558"/>
                </a:cubicBezTo>
                <a:lnTo>
                  <a:pt x="168" y="558"/>
                </a:lnTo>
                <a:lnTo>
                  <a:pt x="159" y="558"/>
                </a:lnTo>
                <a:lnTo>
                  <a:pt x="159" y="558"/>
                </a:lnTo>
                <a:lnTo>
                  <a:pt x="159" y="558"/>
                </a:lnTo>
                <a:lnTo>
                  <a:pt x="159" y="558"/>
                </a:lnTo>
                <a:lnTo>
                  <a:pt x="159" y="558"/>
                </a:lnTo>
                <a:lnTo>
                  <a:pt x="159" y="558"/>
                </a:lnTo>
                <a:lnTo>
                  <a:pt x="149" y="558"/>
                </a:lnTo>
                <a:cubicBezTo>
                  <a:pt x="149" y="558"/>
                  <a:pt x="149" y="558"/>
                  <a:pt x="149" y="568"/>
                </a:cubicBezTo>
                <a:lnTo>
                  <a:pt x="149" y="568"/>
                </a:lnTo>
                <a:lnTo>
                  <a:pt x="149" y="568"/>
                </a:lnTo>
                <a:lnTo>
                  <a:pt x="149" y="568"/>
                </a:lnTo>
                <a:lnTo>
                  <a:pt x="149" y="568"/>
                </a:lnTo>
                <a:cubicBezTo>
                  <a:pt x="149" y="568"/>
                  <a:pt x="149" y="568"/>
                  <a:pt x="140" y="568"/>
                </a:cubicBezTo>
                <a:lnTo>
                  <a:pt x="140" y="568"/>
                </a:lnTo>
                <a:lnTo>
                  <a:pt x="140" y="568"/>
                </a:lnTo>
                <a:lnTo>
                  <a:pt x="140" y="568"/>
                </a:lnTo>
                <a:lnTo>
                  <a:pt x="140" y="568"/>
                </a:lnTo>
                <a:cubicBezTo>
                  <a:pt x="140" y="568"/>
                  <a:pt x="140" y="568"/>
                  <a:pt x="140" y="577"/>
                </a:cubicBezTo>
                <a:lnTo>
                  <a:pt x="140" y="577"/>
                </a:lnTo>
                <a:lnTo>
                  <a:pt x="140" y="577"/>
                </a:lnTo>
                <a:lnTo>
                  <a:pt x="140" y="577"/>
                </a:lnTo>
                <a:cubicBezTo>
                  <a:pt x="56" y="707"/>
                  <a:pt x="56" y="707"/>
                  <a:pt x="56" y="707"/>
                </a:cubicBezTo>
                <a:lnTo>
                  <a:pt x="56" y="707"/>
                </a:lnTo>
                <a:lnTo>
                  <a:pt x="47" y="707"/>
                </a:lnTo>
                <a:lnTo>
                  <a:pt x="47" y="707"/>
                </a:lnTo>
                <a:lnTo>
                  <a:pt x="47" y="716"/>
                </a:lnTo>
                <a:lnTo>
                  <a:pt x="47" y="716"/>
                </a:lnTo>
                <a:lnTo>
                  <a:pt x="47" y="716"/>
                </a:lnTo>
                <a:lnTo>
                  <a:pt x="47" y="716"/>
                </a:lnTo>
                <a:lnTo>
                  <a:pt x="47" y="716"/>
                </a:lnTo>
                <a:lnTo>
                  <a:pt x="47" y="716"/>
                </a:lnTo>
                <a:lnTo>
                  <a:pt x="47" y="726"/>
                </a:lnTo>
                <a:lnTo>
                  <a:pt x="47" y="726"/>
                </a:lnTo>
                <a:lnTo>
                  <a:pt x="47" y="726"/>
                </a:lnTo>
                <a:lnTo>
                  <a:pt x="47" y="726"/>
                </a:lnTo>
                <a:lnTo>
                  <a:pt x="47" y="726"/>
                </a:lnTo>
                <a:lnTo>
                  <a:pt x="47" y="726"/>
                </a:lnTo>
                <a:lnTo>
                  <a:pt x="47" y="726"/>
                </a:lnTo>
                <a:cubicBezTo>
                  <a:pt x="47" y="735"/>
                  <a:pt x="47" y="735"/>
                  <a:pt x="47" y="735"/>
                </a:cubicBezTo>
                <a:lnTo>
                  <a:pt x="47" y="735"/>
                </a:lnTo>
                <a:lnTo>
                  <a:pt x="47" y="735"/>
                </a:lnTo>
                <a:lnTo>
                  <a:pt x="47" y="735"/>
                </a:lnTo>
                <a:lnTo>
                  <a:pt x="47" y="735"/>
                </a:lnTo>
                <a:lnTo>
                  <a:pt x="47" y="735"/>
                </a:lnTo>
                <a:lnTo>
                  <a:pt x="47" y="744"/>
                </a:lnTo>
                <a:cubicBezTo>
                  <a:pt x="56" y="744"/>
                  <a:pt x="56" y="744"/>
                  <a:pt x="56" y="744"/>
                </a:cubicBezTo>
                <a:lnTo>
                  <a:pt x="56" y="744"/>
                </a:lnTo>
                <a:lnTo>
                  <a:pt x="56" y="744"/>
                </a:lnTo>
                <a:lnTo>
                  <a:pt x="56" y="744"/>
                </a:lnTo>
                <a:lnTo>
                  <a:pt x="56" y="744"/>
                </a:lnTo>
                <a:lnTo>
                  <a:pt x="56" y="744"/>
                </a:lnTo>
                <a:lnTo>
                  <a:pt x="56" y="744"/>
                </a:lnTo>
                <a:cubicBezTo>
                  <a:pt x="56" y="754"/>
                  <a:pt x="56" y="754"/>
                  <a:pt x="56" y="754"/>
                </a:cubicBezTo>
                <a:lnTo>
                  <a:pt x="56" y="754"/>
                </a:lnTo>
                <a:cubicBezTo>
                  <a:pt x="66" y="754"/>
                  <a:pt x="66" y="754"/>
                  <a:pt x="66" y="754"/>
                </a:cubicBezTo>
                <a:lnTo>
                  <a:pt x="66" y="754"/>
                </a:lnTo>
                <a:lnTo>
                  <a:pt x="66" y="754"/>
                </a:lnTo>
                <a:lnTo>
                  <a:pt x="66" y="754"/>
                </a:lnTo>
                <a:lnTo>
                  <a:pt x="66" y="754"/>
                </a:lnTo>
                <a:lnTo>
                  <a:pt x="66" y="754"/>
                </a:lnTo>
                <a:lnTo>
                  <a:pt x="66" y="754"/>
                </a:lnTo>
                <a:lnTo>
                  <a:pt x="75" y="754"/>
                </a:lnTo>
                <a:lnTo>
                  <a:pt x="75" y="754"/>
                </a:lnTo>
                <a:lnTo>
                  <a:pt x="75" y="754"/>
                </a:lnTo>
                <a:lnTo>
                  <a:pt x="75" y="754"/>
                </a:lnTo>
                <a:lnTo>
                  <a:pt x="75" y="754"/>
                </a:lnTo>
                <a:cubicBezTo>
                  <a:pt x="75" y="754"/>
                  <a:pt x="75" y="754"/>
                  <a:pt x="84" y="754"/>
                </a:cubicBezTo>
                <a:lnTo>
                  <a:pt x="84" y="754"/>
                </a:lnTo>
                <a:cubicBezTo>
                  <a:pt x="214" y="754"/>
                  <a:pt x="214" y="754"/>
                  <a:pt x="214" y="754"/>
                </a:cubicBezTo>
                <a:cubicBezTo>
                  <a:pt x="205" y="772"/>
                  <a:pt x="196" y="800"/>
                  <a:pt x="196" y="819"/>
                </a:cubicBezTo>
                <a:cubicBezTo>
                  <a:pt x="196" y="893"/>
                  <a:pt x="261" y="949"/>
                  <a:pt x="326" y="949"/>
                </a:cubicBezTo>
                <a:cubicBezTo>
                  <a:pt x="401" y="949"/>
                  <a:pt x="456" y="893"/>
                  <a:pt x="456" y="819"/>
                </a:cubicBezTo>
                <a:cubicBezTo>
                  <a:pt x="456" y="800"/>
                  <a:pt x="447" y="772"/>
                  <a:pt x="438" y="754"/>
                </a:cubicBezTo>
                <a:cubicBezTo>
                  <a:pt x="605" y="754"/>
                  <a:pt x="605" y="754"/>
                  <a:pt x="605" y="754"/>
                </a:cubicBezTo>
                <a:cubicBezTo>
                  <a:pt x="596" y="772"/>
                  <a:pt x="587" y="800"/>
                  <a:pt x="587" y="819"/>
                </a:cubicBezTo>
                <a:cubicBezTo>
                  <a:pt x="587" y="893"/>
                  <a:pt x="642" y="949"/>
                  <a:pt x="717" y="949"/>
                </a:cubicBezTo>
                <a:cubicBezTo>
                  <a:pt x="791" y="949"/>
                  <a:pt x="847" y="893"/>
                  <a:pt x="847" y="819"/>
                </a:cubicBezTo>
                <a:cubicBezTo>
                  <a:pt x="847" y="800"/>
                  <a:pt x="838" y="772"/>
                  <a:pt x="828" y="754"/>
                </a:cubicBezTo>
                <a:cubicBezTo>
                  <a:pt x="847" y="754"/>
                  <a:pt x="847" y="754"/>
                  <a:pt x="847" y="754"/>
                </a:cubicBezTo>
                <a:cubicBezTo>
                  <a:pt x="865" y="754"/>
                  <a:pt x="875" y="744"/>
                  <a:pt x="875" y="726"/>
                </a:cubicBezTo>
                <a:cubicBezTo>
                  <a:pt x="875" y="707"/>
                  <a:pt x="865" y="689"/>
                  <a:pt x="847" y="689"/>
                </a:cubicBezTo>
                <a:close/>
                <a:moveTo>
                  <a:pt x="391" y="819"/>
                </a:moveTo>
                <a:lnTo>
                  <a:pt x="391" y="819"/>
                </a:lnTo>
                <a:cubicBezTo>
                  <a:pt x="391" y="856"/>
                  <a:pt x="363" y="884"/>
                  <a:pt x="326" y="884"/>
                </a:cubicBezTo>
                <a:cubicBezTo>
                  <a:pt x="289" y="884"/>
                  <a:pt x="261" y="856"/>
                  <a:pt x="261" y="819"/>
                </a:cubicBezTo>
                <a:cubicBezTo>
                  <a:pt x="261" y="782"/>
                  <a:pt x="289" y="754"/>
                  <a:pt x="326" y="754"/>
                </a:cubicBezTo>
                <a:cubicBezTo>
                  <a:pt x="363" y="754"/>
                  <a:pt x="391" y="782"/>
                  <a:pt x="391" y="819"/>
                </a:cubicBezTo>
                <a:close/>
                <a:moveTo>
                  <a:pt x="782" y="819"/>
                </a:moveTo>
                <a:lnTo>
                  <a:pt x="782" y="819"/>
                </a:lnTo>
                <a:cubicBezTo>
                  <a:pt x="782" y="856"/>
                  <a:pt x="754" y="884"/>
                  <a:pt x="717" y="884"/>
                </a:cubicBezTo>
                <a:cubicBezTo>
                  <a:pt x="679" y="884"/>
                  <a:pt x="652" y="856"/>
                  <a:pt x="652" y="819"/>
                </a:cubicBezTo>
                <a:cubicBezTo>
                  <a:pt x="652" y="782"/>
                  <a:pt x="679" y="754"/>
                  <a:pt x="717" y="754"/>
                </a:cubicBezTo>
                <a:cubicBezTo>
                  <a:pt x="754" y="754"/>
                  <a:pt x="782" y="782"/>
                  <a:pt x="782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70">
            <a:extLst>
              <a:ext uri="{FF2B5EF4-FFF2-40B4-BE49-F238E27FC236}">
                <a16:creationId xmlns:a16="http://schemas.microsoft.com/office/drawing/2014/main" id="{8D0A9397-A698-A048-992E-2AE592DD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6707" y="9762208"/>
            <a:ext cx="701741" cy="872107"/>
          </a:xfrm>
          <a:custGeom>
            <a:avLst/>
            <a:gdLst>
              <a:gd name="T0" fmla="*/ 763 w 764"/>
              <a:gd name="T1" fmla="*/ 270 h 950"/>
              <a:gd name="T2" fmla="*/ 763 w 764"/>
              <a:gd name="T3" fmla="*/ 270 h 950"/>
              <a:gd name="T4" fmla="*/ 754 w 764"/>
              <a:gd name="T5" fmla="*/ 242 h 950"/>
              <a:gd name="T6" fmla="*/ 512 w 764"/>
              <a:gd name="T7" fmla="*/ 9 h 950"/>
              <a:gd name="T8" fmla="*/ 493 w 764"/>
              <a:gd name="T9" fmla="*/ 0 h 950"/>
              <a:gd name="T10" fmla="*/ 493 w 764"/>
              <a:gd name="T11" fmla="*/ 0 h 950"/>
              <a:gd name="T12" fmla="*/ 38 w 764"/>
              <a:gd name="T13" fmla="*/ 0 h 950"/>
              <a:gd name="T14" fmla="*/ 0 w 764"/>
              <a:gd name="T15" fmla="*/ 65 h 950"/>
              <a:gd name="T16" fmla="*/ 0 w 764"/>
              <a:gd name="T17" fmla="*/ 911 h 950"/>
              <a:gd name="T18" fmla="*/ 28 w 764"/>
              <a:gd name="T19" fmla="*/ 949 h 950"/>
              <a:gd name="T20" fmla="*/ 735 w 764"/>
              <a:gd name="T21" fmla="*/ 949 h 950"/>
              <a:gd name="T22" fmla="*/ 763 w 764"/>
              <a:gd name="T23" fmla="*/ 911 h 950"/>
              <a:gd name="T24" fmla="*/ 763 w 764"/>
              <a:gd name="T25" fmla="*/ 270 h 950"/>
              <a:gd name="T26" fmla="*/ 531 w 764"/>
              <a:gd name="T27" fmla="*/ 223 h 950"/>
              <a:gd name="T28" fmla="*/ 531 w 764"/>
              <a:gd name="T29" fmla="*/ 223 h 950"/>
              <a:gd name="T30" fmla="*/ 531 w 764"/>
              <a:gd name="T31" fmla="*/ 112 h 950"/>
              <a:gd name="T32" fmla="*/ 651 w 764"/>
              <a:gd name="T33" fmla="*/ 223 h 950"/>
              <a:gd name="T34" fmla="*/ 531 w 764"/>
              <a:gd name="T35" fmla="*/ 223 h 950"/>
              <a:gd name="T36" fmla="*/ 56 w 764"/>
              <a:gd name="T37" fmla="*/ 884 h 950"/>
              <a:gd name="T38" fmla="*/ 56 w 764"/>
              <a:gd name="T39" fmla="*/ 884 h 950"/>
              <a:gd name="T40" fmla="*/ 56 w 764"/>
              <a:gd name="T41" fmla="*/ 65 h 950"/>
              <a:gd name="T42" fmla="*/ 465 w 764"/>
              <a:gd name="T43" fmla="*/ 65 h 950"/>
              <a:gd name="T44" fmla="*/ 465 w 764"/>
              <a:gd name="T45" fmla="*/ 260 h 950"/>
              <a:gd name="T46" fmla="*/ 493 w 764"/>
              <a:gd name="T47" fmla="*/ 288 h 950"/>
              <a:gd name="T48" fmla="*/ 698 w 764"/>
              <a:gd name="T49" fmla="*/ 288 h 950"/>
              <a:gd name="T50" fmla="*/ 707 w 764"/>
              <a:gd name="T51" fmla="*/ 288 h 950"/>
              <a:gd name="T52" fmla="*/ 707 w 764"/>
              <a:gd name="T53" fmla="*/ 884 h 950"/>
              <a:gd name="T54" fmla="*/ 56 w 764"/>
              <a:gd name="T55" fmla="*/ 88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64" h="950">
                <a:moveTo>
                  <a:pt x="763" y="270"/>
                </a:moveTo>
                <a:lnTo>
                  <a:pt x="763" y="270"/>
                </a:lnTo>
                <a:cubicBezTo>
                  <a:pt x="763" y="260"/>
                  <a:pt x="763" y="251"/>
                  <a:pt x="754" y="242"/>
                </a:cubicBezTo>
                <a:cubicBezTo>
                  <a:pt x="512" y="9"/>
                  <a:pt x="512" y="9"/>
                  <a:pt x="512" y="9"/>
                </a:cubicBezTo>
                <a:cubicBezTo>
                  <a:pt x="512" y="9"/>
                  <a:pt x="503" y="0"/>
                  <a:pt x="493" y="0"/>
                </a:cubicBezTo>
                <a:lnTo>
                  <a:pt x="493" y="0"/>
                </a:lnTo>
                <a:cubicBezTo>
                  <a:pt x="38" y="0"/>
                  <a:pt x="38" y="0"/>
                  <a:pt x="38" y="0"/>
                </a:cubicBezTo>
                <a:cubicBezTo>
                  <a:pt x="19" y="0"/>
                  <a:pt x="0" y="28"/>
                  <a:pt x="0" y="65"/>
                </a:cubicBezTo>
                <a:cubicBezTo>
                  <a:pt x="0" y="911"/>
                  <a:pt x="0" y="911"/>
                  <a:pt x="0" y="911"/>
                </a:cubicBezTo>
                <a:cubicBezTo>
                  <a:pt x="0" y="930"/>
                  <a:pt x="10" y="949"/>
                  <a:pt x="28" y="949"/>
                </a:cubicBezTo>
                <a:cubicBezTo>
                  <a:pt x="735" y="949"/>
                  <a:pt x="735" y="949"/>
                  <a:pt x="735" y="949"/>
                </a:cubicBezTo>
                <a:cubicBezTo>
                  <a:pt x="754" y="949"/>
                  <a:pt x="763" y="930"/>
                  <a:pt x="763" y="911"/>
                </a:cubicBezTo>
                <a:cubicBezTo>
                  <a:pt x="763" y="270"/>
                  <a:pt x="763" y="270"/>
                  <a:pt x="763" y="270"/>
                </a:cubicBezTo>
                <a:close/>
                <a:moveTo>
                  <a:pt x="531" y="223"/>
                </a:moveTo>
                <a:lnTo>
                  <a:pt x="531" y="223"/>
                </a:lnTo>
                <a:cubicBezTo>
                  <a:pt x="531" y="112"/>
                  <a:pt x="531" y="112"/>
                  <a:pt x="531" y="112"/>
                </a:cubicBezTo>
                <a:cubicBezTo>
                  <a:pt x="651" y="223"/>
                  <a:pt x="651" y="223"/>
                  <a:pt x="651" y="223"/>
                </a:cubicBezTo>
                <a:lnTo>
                  <a:pt x="531" y="223"/>
                </a:lnTo>
                <a:close/>
                <a:moveTo>
                  <a:pt x="56" y="884"/>
                </a:moveTo>
                <a:lnTo>
                  <a:pt x="56" y="884"/>
                </a:lnTo>
                <a:cubicBezTo>
                  <a:pt x="56" y="65"/>
                  <a:pt x="56" y="65"/>
                  <a:pt x="56" y="65"/>
                </a:cubicBezTo>
                <a:cubicBezTo>
                  <a:pt x="465" y="65"/>
                  <a:pt x="465" y="65"/>
                  <a:pt x="465" y="65"/>
                </a:cubicBezTo>
                <a:cubicBezTo>
                  <a:pt x="465" y="260"/>
                  <a:pt x="465" y="260"/>
                  <a:pt x="465" y="260"/>
                </a:cubicBezTo>
                <a:cubicBezTo>
                  <a:pt x="465" y="279"/>
                  <a:pt x="475" y="288"/>
                  <a:pt x="493" y="288"/>
                </a:cubicBezTo>
                <a:cubicBezTo>
                  <a:pt x="698" y="288"/>
                  <a:pt x="698" y="288"/>
                  <a:pt x="698" y="288"/>
                </a:cubicBezTo>
                <a:cubicBezTo>
                  <a:pt x="698" y="288"/>
                  <a:pt x="698" y="288"/>
                  <a:pt x="707" y="288"/>
                </a:cubicBezTo>
                <a:cubicBezTo>
                  <a:pt x="707" y="884"/>
                  <a:pt x="707" y="884"/>
                  <a:pt x="707" y="884"/>
                </a:cubicBezTo>
                <a:lnTo>
                  <a:pt x="56" y="8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71">
            <a:extLst>
              <a:ext uri="{FF2B5EF4-FFF2-40B4-BE49-F238E27FC236}">
                <a16:creationId xmlns:a16="http://schemas.microsoft.com/office/drawing/2014/main" id="{DD1B3362-6A53-994B-8CAE-6F9D7088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072" y="10115106"/>
            <a:ext cx="369123" cy="60846"/>
          </a:xfrm>
          <a:custGeom>
            <a:avLst/>
            <a:gdLst>
              <a:gd name="T0" fmla="*/ 363 w 401"/>
              <a:gd name="T1" fmla="*/ 0 h 66"/>
              <a:gd name="T2" fmla="*/ 363 w 401"/>
              <a:gd name="T3" fmla="*/ 0 h 66"/>
              <a:gd name="T4" fmla="*/ 28 w 401"/>
              <a:gd name="T5" fmla="*/ 0 h 66"/>
              <a:gd name="T6" fmla="*/ 0 w 401"/>
              <a:gd name="T7" fmla="*/ 38 h 66"/>
              <a:gd name="T8" fmla="*/ 28 w 401"/>
              <a:gd name="T9" fmla="*/ 65 h 66"/>
              <a:gd name="T10" fmla="*/ 363 w 401"/>
              <a:gd name="T11" fmla="*/ 65 h 66"/>
              <a:gd name="T12" fmla="*/ 400 w 401"/>
              <a:gd name="T13" fmla="*/ 38 h 66"/>
              <a:gd name="T14" fmla="*/ 363 w 401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66">
                <a:moveTo>
                  <a:pt x="363" y="0"/>
                </a:moveTo>
                <a:lnTo>
                  <a:pt x="363" y="0"/>
                </a:ln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19"/>
                  <a:pt x="0" y="38"/>
                </a:cubicBezTo>
                <a:cubicBezTo>
                  <a:pt x="0" y="47"/>
                  <a:pt x="10" y="65"/>
                  <a:pt x="28" y="65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82" y="65"/>
                  <a:pt x="400" y="47"/>
                  <a:pt x="400" y="38"/>
                </a:cubicBezTo>
                <a:cubicBezTo>
                  <a:pt x="400" y="19"/>
                  <a:pt x="382" y="0"/>
                  <a:pt x="3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72">
            <a:extLst>
              <a:ext uri="{FF2B5EF4-FFF2-40B4-BE49-F238E27FC236}">
                <a16:creationId xmlns:a16="http://schemas.microsoft.com/office/drawing/2014/main" id="{3565EC90-015F-4C4C-B4AC-57BB166F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072" y="10269246"/>
            <a:ext cx="369123" cy="60846"/>
          </a:xfrm>
          <a:custGeom>
            <a:avLst/>
            <a:gdLst>
              <a:gd name="T0" fmla="*/ 363 w 401"/>
              <a:gd name="T1" fmla="*/ 0 h 66"/>
              <a:gd name="T2" fmla="*/ 363 w 401"/>
              <a:gd name="T3" fmla="*/ 0 h 66"/>
              <a:gd name="T4" fmla="*/ 28 w 401"/>
              <a:gd name="T5" fmla="*/ 0 h 66"/>
              <a:gd name="T6" fmla="*/ 0 w 401"/>
              <a:gd name="T7" fmla="*/ 28 h 66"/>
              <a:gd name="T8" fmla="*/ 28 w 401"/>
              <a:gd name="T9" fmla="*/ 65 h 66"/>
              <a:gd name="T10" fmla="*/ 363 w 401"/>
              <a:gd name="T11" fmla="*/ 65 h 66"/>
              <a:gd name="T12" fmla="*/ 400 w 401"/>
              <a:gd name="T13" fmla="*/ 28 h 66"/>
              <a:gd name="T14" fmla="*/ 363 w 401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66">
                <a:moveTo>
                  <a:pt x="363" y="0"/>
                </a:moveTo>
                <a:lnTo>
                  <a:pt x="363" y="0"/>
                </a:ln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8"/>
                </a:cubicBezTo>
                <a:cubicBezTo>
                  <a:pt x="0" y="46"/>
                  <a:pt x="10" y="65"/>
                  <a:pt x="28" y="65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82" y="65"/>
                  <a:pt x="400" y="46"/>
                  <a:pt x="400" y="28"/>
                </a:cubicBezTo>
                <a:cubicBezTo>
                  <a:pt x="400" y="9"/>
                  <a:pt x="382" y="0"/>
                  <a:pt x="3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73">
            <a:extLst>
              <a:ext uri="{FF2B5EF4-FFF2-40B4-BE49-F238E27FC236}">
                <a16:creationId xmlns:a16="http://schemas.microsoft.com/office/drawing/2014/main" id="{3D0E1775-8F9C-FD49-866B-D28F222C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072" y="10423386"/>
            <a:ext cx="369123" cy="60846"/>
          </a:xfrm>
          <a:custGeom>
            <a:avLst/>
            <a:gdLst>
              <a:gd name="T0" fmla="*/ 363 w 401"/>
              <a:gd name="T1" fmla="*/ 0 h 66"/>
              <a:gd name="T2" fmla="*/ 363 w 401"/>
              <a:gd name="T3" fmla="*/ 0 h 66"/>
              <a:gd name="T4" fmla="*/ 28 w 401"/>
              <a:gd name="T5" fmla="*/ 0 h 66"/>
              <a:gd name="T6" fmla="*/ 0 w 401"/>
              <a:gd name="T7" fmla="*/ 28 h 66"/>
              <a:gd name="T8" fmla="*/ 28 w 401"/>
              <a:gd name="T9" fmla="*/ 65 h 66"/>
              <a:gd name="T10" fmla="*/ 363 w 401"/>
              <a:gd name="T11" fmla="*/ 65 h 66"/>
              <a:gd name="T12" fmla="*/ 400 w 401"/>
              <a:gd name="T13" fmla="*/ 28 h 66"/>
              <a:gd name="T14" fmla="*/ 363 w 401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66">
                <a:moveTo>
                  <a:pt x="363" y="0"/>
                </a:moveTo>
                <a:lnTo>
                  <a:pt x="363" y="0"/>
                </a:ln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28"/>
                </a:cubicBezTo>
                <a:cubicBezTo>
                  <a:pt x="0" y="47"/>
                  <a:pt x="10" y="65"/>
                  <a:pt x="28" y="65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82" y="65"/>
                  <a:pt x="400" y="47"/>
                  <a:pt x="400" y="28"/>
                </a:cubicBezTo>
                <a:cubicBezTo>
                  <a:pt x="400" y="9"/>
                  <a:pt x="382" y="0"/>
                  <a:pt x="3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8D3158-40D3-FB47-8783-655EA89F0A7E}"/>
              </a:ext>
            </a:extLst>
          </p:cNvPr>
          <p:cNvGrpSpPr/>
          <p:nvPr/>
        </p:nvGrpSpPr>
        <p:grpSpPr>
          <a:xfrm>
            <a:off x="14133360" y="3563118"/>
            <a:ext cx="2833840" cy="1477328"/>
            <a:chOff x="5938860" y="11069053"/>
            <a:chExt cx="2833840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48440CB3-90DC-AD45-B013-738CDB245BD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FDADC4-C858-474C-8A38-20B61BD84F49}"/>
                </a:ext>
              </a:extLst>
            </p:cNvPr>
            <p:cNvSpPr/>
            <p:nvPr/>
          </p:nvSpPr>
          <p:spPr>
            <a:xfrm>
              <a:off x="5938860" y="11715384"/>
              <a:ext cx="2833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D95694-4E10-7840-AE2F-CD6806657297}"/>
              </a:ext>
            </a:extLst>
          </p:cNvPr>
          <p:cNvGrpSpPr/>
          <p:nvPr/>
        </p:nvGrpSpPr>
        <p:grpSpPr>
          <a:xfrm>
            <a:off x="14133360" y="7220718"/>
            <a:ext cx="2833840" cy="1477328"/>
            <a:chOff x="5938860" y="11069053"/>
            <a:chExt cx="2833840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1AE1D62F-4A8E-774D-90D7-F13A0122E04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EFB3E6-3B23-3E4E-85F1-FDA36233DF89}"/>
                </a:ext>
              </a:extLst>
            </p:cNvPr>
            <p:cNvSpPr/>
            <p:nvPr/>
          </p:nvSpPr>
          <p:spPr>
            <a:xfrm>
              <a:off x="5938860" y="11715384"/>
              <a:ext cx="2833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34BAC7-9D85-3E44-8A94-890EF3624B25}"/>
              </a:ext>
            </a:extLst>
          </p:cNvPr>
          <p:cNvGrpSpPr/>
          <p:nvPr/>
        </p:nvGrpSpPr>
        <p:grpSpPr>
          <a:xfrm>
            <a:off x="14133360" y="10751318"/>
            <a:ext cx="2833840" cy="1477328"/>
            <a:chOff x="5938860" y="11069053"/>
            <a:chExt cx="2833840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33FB8C07-090F-A945-A22C-1D01A82919D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15BF08-0851-2346-B7F0-4F1B45F11F40}"/>
                </a:ext>
              </a:extLst>
            </p:cNvPr>
            <p:cNvSpPr/>
            <p:nvPr/>
          </p:nvSpPr>
          <p:spPr>
            <a:xfrm>
              <a:off x="5938860" y="11715384"/>
              <a:ext cx="2833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148C42-F279-A943-8EE0-9CAAA32DA7D5}"/>
              </a:ext>
            </a:extLst>
          </p:cNvPr>
          <p:cNvGrpSpPr/>
          <p:nvPr/>
        </p:nvGrpSpPr>
        <p:grpSpPr>
          <a:xfrm>
            <a:off x="18959360" y="7220718"/>
            <a:ext cx="2833840" cy="1477328"/>
            <a:chOff x="5938860" y="11069053"/>
            <a:chExt cx="2833840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B1C9AA72-C813-9844-AD5A-CDEDD607AEF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8E21F2-509A-C44D-9F99-E80952E75015}"/>
                </a:ext>
              </a:extLst>
            </p:cNvPr>
            <p:cNvSpPr/>
            <p:nvPr/>
          </p:nvSpPr>
          <p:spPr>
            <a:xfrm>
              <a:off x="5938860" y="11715384"/>
              <a:ext cx="2833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537AE8-EAA7-C54A-AE34-456149291686}"/>
              </a:ext>
            </a:extLst>
          </p:cNvPr>
          <p:cNvGrpSpPr/>
          <p:nvPr/>
        </p:nvGrpSpPr>
        <p:grpSpPr>
          <a:xfrm>
            <a:off x="18959360" y="10751318"/>
            <a:ext cx="2833840" cy="1477328"/>
            <a:chOff x="5938860" y="11069053"/>
            <a:chExt cx="2833840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0F1ADA77-1A59-3A4C-AD5B-08E88594647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78742B-1C18-154E-8105-6043C569AB6F}"/>
                </a:ext>
              </a:extLst>
            </p:cNvPr>
            <p:cNvSpPr/>
            <p:nvPr/>
          </p:nvSpPr>
          <p:spPr>
            <a:xfrm>
              <a:off x="5938860" y="11715384"/>
              <a:ext cx="28338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EFE4D941-B83D-3449-99E3-3C68A3734769}"/>
              </a:ext>
            </a:extLst>
          </p:cNvPr>
          <p:cNvGrpSpPr/>
          <p:nvPr/>
        </p:nvGrpSpPr>
        <p:grpSpPr>
          <a:xfrm>
            <a:off x="2900083" y="4943104"/>
            <a:ext cx="5982437" cy="4555228"/>
            <a:chOff x="2232442" y="4934489"/>
            <a:chExt cx="5982437" cy="4555228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F7E4C4EE-7CB2-9742-BF5D-D842ACDD4CFC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E3A535E9-9ADA-164F-AE0A-E258F3EBE271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2">
            <a:extLst>
              <a:ext uri="{FF2B5EF4-FFF2-40B4-BE49-F238E27FC236}">
                <a16:creationId xmlns:a16="http://schemas.microsoft.com/office/drawing/2014/main" id="{1D528D47-655F-A944-A270-0585EFB8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86" y="4803188"/>
            <a:ext cx="3598311" cy="3593531"/>
          </a:xfrm>
          <a:custGeom>
            <a:avLst/>
            <a:gdLst>
              <a:gd name="T0" fmla="*/ 2935 w 3319"/>
              <a:gd name="T1" fmla="*/ 3317 h 3318"/>
              <a:gd name="T2" fmla="*/ 2935 w 3319"/>
              <a:gd name="T3" fmla="*/ 3317 h 3318"/>
              <a:gd name="T4" fmla="*/ 383 w 3319"/>
              <a:gd name="T5" fmla="*/ 3317 h 3318"/>
              <a:gd name="T6" fmla="*/ 0 w 3319"/>
              <a:gd name="T7" fmla="*/ 2942 h 3318"/>
              <a:gd name="T8" fmla="*/ 0 w 3319"/>
              <a:gd name="T9" fmla="*/ 383 h 3318"/>
              <a:gd name="T10" fmla="*/ 383 w 3319"/>
              <a:gd name="T11" fmla="*/ 0 h 3318"/>
              <a:gd name="T12" fmla="*/ 2935 w 3319"/>
              <a:gd name="T13" fmla="*/ 0 h 3318"/>
              <a:gd name="T14" fmla="*/ 3318 w 3319"/>
              <a:gd name="T15" fmla="*/ 383 h 3318"/>
              <a:gd name="T16" fmla="*/ 3318 w 3319"/>
              <a:gd name="T17" fmla="*/ 2942 h 3318"/>
              <a:gd name="T18" fmla="*/ 2935 w 3319"/>
              <a:gd name="T19" fmla="*/ 3317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9" h="3318">
                <a:moveTo>
                  <a:pt x="2935" y="3317"/>
                </a:moveTo>
                <a:lnTo>
                  <a:pt x="2935" y="3317"/>
                </a:lnTo>
                <a:cubicBezTo>
                  <a:pt x="383" y="3317"/>
                  <a:pt x="383" y="3317"/>
                  <a:pt x="383" y="3317"/>
                </a:cubicBezTo>
                <a:cubicBezTo>
                  <a:pt x="171" y="3317"/>
                  <a:pt x="0" y="3146"/>
                  <a:pt x="0" y="2942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2935" y="0"/>
                  <a:pt x="2935" y="0"/>
                  <a:pt x="2935" y="0"/>
                </a:cubicBezTo>
                <a:cubicBezTo>
                  <a:pt x="3147" y="0"/>
                  <a:pt x="3318" y="171"/>
                  <a:pt x="3318" y="383"/>
                </a:cubicBezTo>
                <a:cubicBezTo>
                  <a:pt x="3318" y="2942"/>
                  <a:pt x="3318" y="2942"/>
                  <a:pt x="3318" y="2942"/>
                </a:cubicBezTo>
                <a:cubicBezTo>
                  <a:pt x="3318" y="3146"/>
                  <a:pt x="3147" y="3317"/>
                  <a:pt x="2935" y="33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C027ACE9-513A-0F44-A677-E5414D48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540" y="7125602"/>
            <a:ext cx="1385803" cy="4764297"/>
          </a:xfrm>
          <a:custGeom>
            <a:avLst/>
            <a:gdLst>
              <a:gd name="T0" fmla="*/ 1280 w 1281"/>
              <a:gd name="T1" fmla="*/ 0 h 4395"/>
              <a:gd name="T2" fmla="*/ 1280 w 1281"/>
              <a:gd name="T3" fmla="*/ 0 h 4395"/>
              <a:gd name="T4" fmla="*/ 815 w 1281"/>
              <a:gd name="T5" fmla="*/ 0 h 4395"/>
              <a:gd name="T6" fmla="*/ 815 w 1281"/>
              <a:gd name="T7" fmla="*/ 0 h 4395"/>
              <a:gd name="T8" fmla="*/ 383 w 1281"/>
              <a:gd name="T9" fmla="*/ 0 h 4395"/>
              <a:gd name="T10" fmla="*/ 383 w 1281"/>
              <a:gd name="T11" fmla="*/ 962 h 4395"/>
              <a:gd name="T12" fmla="*/ 24 w 1281"/>
              <a:gd name="T13" fmla="*/ 1068 h 4395"/>
              <a:gd name="T14" fmla="*/ 0 w 1281"/>
              <a:gd name="T15" fmla="*/ 1109 h 4395"/>
              <a:gd name="T16" fmla="*/ 0 w 1281"/>
              <a:gd name="T17" fmla="*/ 1272 h 4395"/>
              <a:gd name="T18" fmla="*/ 24 w 1281"/>
              <a:gd name="T19" fmla="*/ 1313 h 4395"/>
              <a:gd name="T20" fmla="*/ 383 w 1281"/>
              <a:gd name="T21" fmla="*/ 1418 h 4395"/>
              <a:gd name="T22" fmla="*/ 383 w 1281"/>
              <a:gd name="T23" fmla="*/ 1614 h 4395"/>
              <a:gd name="T24" fmla="*/ 187 w 1281"/>
              <a:gd name="T25" fmla="*/ 1728 h 4395"/>
              <a:gd name="T26" fmla="*/ 187 w 1281"/>
              <a:gd name="T27" fmla="*/ 1924 h 4395"/>
              <a:gd name="T28" fmla="*/ 383 w 1281"/>
              <a:gd name="T29" fmla="*/ 2038 h 4395"/>
              <a:gd name="T30" fmla="*/ 383 w 1281"/>
              <a:gd name="T31" fmla="*/ 2364 h 4395"/>
              <a:gd name="T32" fmla="*/ 73 w 1281"/>
              <a:gd name="T33" fmla="*/ 2454 h 4395"/>
              <a:gd name="T34" fmla="*/ 49 w 1281"/>
              <a:gd name="T35" fmla="*/ 2494 h 4395"/>
              <a:gd name="T36" fmla="*/ 49 w 1281"/>
              <a:gd name="T37" fmla="*/ 2657 h 4395"/>
              <a:gd name="T38" fmla="*/ 73 w 1281"/>
              <a:gd name="T39" fmla="*/ 2698 h 4395"/>
              <a:gd name="T40" fmla="*/ 383 w 1281"/>
              <a:gd name="T41" fmla="*/ 2788 h 4395"/>
              <a:gd name="T42" fmla="*/ 383 w 1281"/>
              <a:gd name="T43" fmla="*/ 3139 h 4395"/>
              <a:gd name="T44" fmla="*/ 187 w 1281"/>
              <a:gd name="T45" fmla="*/ 3253 h 4395"/>
              <a:gd name="T46" fmla="*/ 187 w 1281"/>
              <a:gd name="T47" fmla="*/ 3456 h 4395"/>
              <a:gd name="T48" fmla="*/ 383 w 1281"/>
              <a:gd name="T49" fmla="*/ 3570 h 4395"/>
              <a:gd name="T50" fmla="*/ 383 w 1281"/>
              <a:gd name="T51" fmla="*/ 3905 h 4395"/>
              <a:gd name="T52" fmla="*/ 815 w 1281"/>
              <a:gd name="T53" fmla="*/ 4369 h 4395"/>
              <a:gd name="T54" fmla="*/ 815 w 1281"/>
              <a:gd name="T55" fmla="*/ 4394 h 4395"/>
              <a:gd name="T56" fmla="*/ 832 w 1281"/>
              <a:gd name="T57" fmla="*/ 4386 h 4395"/>
              <a:gd name="T58" fmla="*/ 840 w 1281"/>
              <a:gd name="T59" fmla="*/ 4394 h 4395"/>
              <a:gd name="T60" fmla="*/ 840 w 1281"/>
              <a:gd name="T61" fmla="*/ 4378 h 4395"/>
              <a:gd name="T62" fmla="*/ 1280 w 1281"/>
              <a:gd name="T63" fmla="*/ 4149 h 4395"/>
              <a:gd name="T64" fmla="*/ 1280 w 1281"/>
              <a:gd name="T65" fmla="*/ 0 h 4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1" h="4395">
                <a:moveTo>
                  <a:pt x="1280" y="0"/>
                </a:moveTo>
                <a:lnTo>
                  <a:pt x="1280" y="0"/>
                </a:lnTo>
                <a:cubicBezTo>
                  <a:pt x="815" y="0"/>
                  <a:pt x="815" y="0"/>
                  <a:pt x="815" y="0"/>
                </a:cubicBezTo>
                <a:lnTo>
                  <a:pt x="815" y="0"/>
                </a:lnTo>
                <a:cubicBezTo>
                  <a:pt x="383" y="0"/>
                  <a:pt x="383" y="0"/>
                  <a:pt x="383" y="0"/>
                </a:cubicBezTo>
                <a:cubicBezTo>
                  <a:pt x="383" y="962"/>
                  <a:pt x="383" y="962"/>
                  <a:pt x="383" y="962"/>
                </a:cubicBezTo>
                <a:cubicBezTo>
                  <a:pt x="24" y="1068"/>
                  <a:pt x="24" y="1068"/>
                  <a:pt x="24" y="1068"/>
                </a:cubicBezTo>
                <a:cubicBezTo>
                  <a:pt x="8" y="1076"/>
                  <a:pt x="0" y="1092"/>
                  <a:pt x="0" y="1109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0" y="1296"/>
                  <a:pt x="8" y="1313"/>
                  <a:pt x="24" y="1313"/>
                </a:cubicBezTo>
                <a:cubicBezTo>
                  <a:pt x="383" y="1418"/>
                  <a:pt x="383" y="1418"/>
                  <a:pt x="383" y="1418"/>
                </a:cubicBezTo>
                <a:cubicBezTo>
                  <a:pt x="383" y="1614"/>
                  <a:pt x="383" y="1614"/>
                  <a:pt x="383" y="1614"/>
                </a:cubicBezTo>
                <a:cubicBezTo>
                  <a:pt x="187" y="1728"/>
                  <a:pt x="187" y="1728"/>
                  <a:pt x="187" y="1728"/>
                </a:cubicBezTo>
                <a:cubicBezTo>
                  <a:pt x="106" y="1769"/>
                  <a:pt x="106" y="1883"/>
                  <a:pt x="187" y="1924"/>
                </a:cubicBezTo>
                <a:cubicBezTo>
                  <a:pt x="383" y="2038"/>
                  <a:pt x="383" y="2038"/>
                  <a:pt x="383" y="2038"/>
                </a:cubicBezTo>
                <a:cubicBezTo>
                  <a:pt x="383" y="2364"/>
                  <a:pt x="383" y="2364"/>
                  <a:pt x="383" y="2364"/>
                </a:cubicBezTo>
                <a:cubicBezTo>
                  <a:pt x="73" y="2454"/>
                  <a:pt x="73" y="2454"/>
                  <a:pt x="73" y="2454"/>
                </a:cubicBezTo>
                <a:cubicBezTo>
                  <a:pt x="57" y="2462"/>
                  <a:pt x="49" y="2478"/>
                  <a:pt x="49" y="2494"/>
                </a:cubicBezTo>
                <a:cubicBezTo>
                  <a:pt x="49" y="2657"/>
                  <a:pt x="49" y="2657"/>
                  <a:pt x="49" y="2657"/>
                </a:cubicBezTo>
                <a:cubicBezTo>
                  <a:pt x="49" y="2682"/>
                  <a:pt x="57" y="2698"/>
                  <a:pt x="73" y="2698"/>
                </a:cubicBezTo>
                <a:cubicBezTo>
                  <a:pt x="383" y="2788"/>
                  <a:pt x="383" y="2788"/>
                  <a:pt x="383" y="2788"/>
                </a:cubicBezTo>
                <a:cubicBezTo>
                  <a:pt x="383" y="3139"/>
                  <a:pt x="383" y="3139"/>
                  <a:pt x="383" y="3139"/>
                </a:cubicBezTo>
                <a:cubicBezTo>
                  <a:pt x="187" y="3253"/>
                  <a:pt x="187" y="3253"/>
                  <a:pt x="187" y="3253"/>
                </a:cubicBezTo>
                <a:cubicBezTo>
                  <a:pt x="106" y="3302"/>
                  <a:pt x="106" y="3407"/>
                  <a:pt x="187" y="3456"/>
                </a:cubicBezTo>
                <a:cubicBezTo>
                  <a:pt x="383" y="3570"/>
                  <a:pt x="383" y="3570"/>
                  <a:pt x="383" y="3570"/>
                </a:cubicBezTo>
                <a:cubicBezTo>
                  <a:pt x="383" y="3905"/>
                  <a:pt x="383" y="3905"/>
                  <a:pt x="383" y="3905"/>
                </a:cubicBezTo>
                <a:cubicBezTo>
                  <a:pt x="815" y="4369"/>
                  <a:pt x="815" y="4369"/>
                  <a:pt x="815" y="4369"/>
                </a:cubicBezTo>
                <a:cubicBezTo>
                  <a:pt x="815" y="4394"/>
                  <a:pt x="815" y="4394"/>
                  <a:pt x="815" y="4394"/>
                </a:cubicBezTo>
                <a:cubicBezTo>
                  <a:pt x="832" y="4386"/>
                  <a:pt x="832" y="4386"/>
                  <a:pt x="832" y="4386"/>
                </a:cubicBezTo>
                <a:cubicBezTo>
                  <a:pt x="840" y="4394"/>
                  <a:pt x="840" y="4394"/>
                  <a:pt x="840" y="4394"/>
                </a:cubicBezTo>
                <a:cubicBezTo>
                  <a:pt x="840" y="4378"/>
                  <a:pt x="840" y="4378"/>
                  <a:pt x="840" y="4378"/>
                </a:cubicBezTo>
                <a:cubicBezTo>
                  <a:pt x="1280" y="4149"/>
                  <a:pt x="1280" y="4149"/>
                  <a:pt x="1280" y="4149"/>
                </a:cubicBezTo>
                <a:lnTo>
                  <a:pt x="12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88F1150D-8FF1-8349-AF82-92B98A5A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84" y="4803188"/>
            <a:ext cx="3598311" cy="3593531"/>
          </a:xfrm>
          <a:custGeom>
            <a:avLst/>
            <a:gdLst>
              <a:gd name="T0" fmla="*/ 2935 w 3319"/>
              <a:gd name="T1" fmla="*/ 3317 h 3318"/>
              <a:gd name="T2" fmla="*/ 2935 w 3319"/>
              <a:gd name="T3" fmla="*/ 3317 h 3318"/>
              <a:gd name="T4" fmla="*/ 383 w 3319"/>
              <a:gd name="T5" fmla="*/ 3317 h 3318"/>
              <a:gd name="T6" fmla="*/ 0 w 3319"/>
              <a:gd name="T7" fmla="*/ 2942 h 3318"/>
              <a:gd name="T8" fmla="*/ 0 w 3319"/>
              <a:gd name="T9" fmla="*/ 383 h 3318"/>
              <a:gd name="T10" fmla="*/ 383 w 3319"/>
              <a:gd name="T11" fmla="*/ 0 h 3318"/>
              <a:gd name="T12" fmla="*/ 2935 w 3319"/>
              <a:gd name="T13" fmla="*/ 0 h 3318"/>
              <a:gd name="T14" fmla="*/ 3318 w 3319"/>
              <a:gd name="T15" fmla="*/ 383 h 3318"/>
              <a:gd name="T16" fmla="*/ 3318 w 3319"/>
              <a:gd name="T17" fmla="*/ 2942 h 3318"/>
              <a:gd name="T18" fmla="*/ 2935 w 3319"/>
              <a:gd name="T19" fmla="*/ 3317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9" h="3318">
                <a:moveTo>
                  <a:pt x="2935" y="3317"/>
                </a:moveTo>
                <a:lnTo>
                  <a:pt x="2935" y="3317"/>
                </a:lnTo>
                <a:cubicBezTo>
                  <a:pt x="383" y="3317"/>
                  <a:pt x="383" y="3317"/>
                  <a:pt x="383" y="3317"/>
                </a:cubicBezTo>
                <a:cubicBezTo>
                  <a:pt x="171" y="3317"/>
                  <a:pt x="0" y="3146"/>
                  <a:pt x="0" y="2942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2935" y="0"/>
                  <a:pt x="2935" y="0"/>
                  <a:pt x="2935" y="0"/>
                </a:cubicBezTo>
                <a:cubicBezTo>
                  <a:pt x="3147" y="0"/>
                  <a:pt x="3318" y="171"/>
                  <a:pt x="3318" y="383"/>
                </a:cubicBezTo>
                <a:cubicBezTo>
                  <a:pt x="3318" y="2942"/>
                  <a:pt x="3318" y="2942"/>
                  <a:pt x="3318" y="2942"/>
                </a:cubicBezTo>
                <a:cubicBezTo>
                  <a:pt x="3318" y="3146"/>
                  <a:pt x="3147" y="3317"/>
                  <a:pt x="2935" y="33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B7262FAD-0C9B-5B49-859B-D6BC0A94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881" y="7125602"/>
            <a:ext cx="1395360" cy="4764297"/>
          </a:xfrm>
          <a:custGeom>
            <a:avLst/>
            <a:gdLst>
              <a:gd name="T0" fmla="*/ 1288 w 1289"/>
              <a:gd name="T1" fmla="*/ 0 h 4395"/>
              <a:gd name="T2" fmla="*/ 1288 w 1289"/>
              <a:gd name="T3" fmla="*/ 0 h 4395"/>
              <a:gd name="T4" fmla="*/ 823 w 1289"/>
              <a:gd name="T5" fmla="*/ 0 h 4395"/>
              <a:gd name="T6" fmla="*/ 823 w 1289"/>
              <a:gd name="T7" fmla="*/ 0 h 4395"/>
              <a:gd name="T8" fmla="*/ 391 w 1289"/>
              <a:gd name="T9" fmla="*/ 0 h 4395"/>
              <a:gd name="T10" fmla="*/ 391 w 1289"/>
              <a:gd name="T11" fmla="*/ 962 h 4395"/>
              <a:gd name="T12" fmla="*/ 32 w 1289"/>
              <a:gd name="T13" fmla="*/ 1068 h 4395"/>
              <a:gd name="T14" fmla="*/ 0 w 1289"/>
              <a:gd name="T15" fmla="*/ 1109 h 4395"/>
              <a:gd name="T16" fmla="*/ 0 w 1289"/>
              <a:gd name="T17" fmla="*/ 1272 h 4395"/>
              <a:gd name="T18" fmla="*/ 32 w 1289"/>
              <a:gd name="T19" fmla="*/ 1313 h 4395"/>
              <a:gd name="T20" fmla="*/ 391 w 1289"/>
              <a:gd name="T21" fmla="*/ 1418 h 4395"/>
              <a:gd name="T22" fmla="*/ 391 w 1289"/>
              <a:gd name="T23" fmla="*/ 1614 h 4395"/>
              <a:gd name="T24" fmla="*/ 187 w 1289"/>
              <a:gd name="T25" fmla="*/ 1728 h 4395"/>
              <a:gd name="T26" fmla="*/ 187 w 1289"/>
              <a:gd name="T27" fmla="*/ 1924 h 4395"/>
              <a:gd name="T28" fmla="*/ 391 w 1289"/>
              <a:gd name="T29" fmla="*/ 2038 h 4395"/>
              <a:gd name="T30" fmla="*/ 391 w 1289"/>
              <a:gd name="T31" fmla="*/ 2364 h 4395"/>
              <a:gd name="T32" fmla="*/ 81 w 1289"/>
              <a:gd name="T33" fmla="*/ 2454 h 4395"/>
              <a:gd name="T34" fmla="*/ 49 w 1289"/>
              <a:gd name="T35" fmla="*/ 2494 h 4395"/>
              <a:gd name="T36" fmla="*/ 49 w 1289"/>
              <a:gd name="T37" fmla="*/ 2657 h 4395"/>
              <a:gd name="T38" fmla="*/ 81 w 1289"/>
              <a:gd name="T39" fmla="*/ 2698 h 4395"/>
              <a:gd name="T40" fmla="*/ 391 w 1289"/>
              <a:gd name="T41" fmla="*/ 2788 h 4395"/>
              <a:gd name="T42" fmla="*/ 391 w 1289"/>
              <a:gd name="T43" fmla="*/ 3139 h 4395"/>
              <a:gd name="T44" fmla="*/ 187 w 1289"/>
              <a:gd name="T45" fmla="*/ 3253 h 4395"/>
              <a:gd name="T46" fmla="*/ 187 w 1289"/>
              <a:gd name="T47" fmla="*/ 3456 h 4395"/>
              <a:gd name="T48" fmla="*/ 391 w 1289"/>
              <a:gd name="T49" fmla="*/ 3570 h 4395"/>
              <a:gd name="T50" fmla="*/ 391 w 1289"/>
              <a:gd name="T51" fmla="*/ 3905 h 4395"/>
              <a:gd name="T52" fmla="*/ 823 w 1289"/>
              <a:gd name="T53" fmla="*/ 4369 h 4395"/>
              <a:gd name="T54" fmla="*/ 823 w 1289"/>
              <a:gd name="T55" fmla="*/ 4394 h 4395"/>
              <a:gd name="T56" fmla="*/ 840 w 1289"/>
              <a:gd name="T57" fmla="*/ 4386 h 4395"/>
              <a:gd name="T58" fmla="*/ 848 w 1289"/>
              <a:gd name="T59" fmla="*/ 4394 h 4395"/>
              <a:gd name="T60" fmla="*/ 848 w 1289"/>
              <a:gd name="T61" fmla="*/ 4378 h 4395"/>
              <a:gd name="T62" fmla="*/ 1288 w 1289"/>
              <a:gd name="T63" fmla="*/ 4149 h 4395"/>
              <a:gd name="T64" fmla="*/ 1288 w 1289"/>
              <a:gd name="T65" fmla="*/ 0 h 4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9" h="4395">
                <a:moveTo>
                  <a:pt x="1288" y="0"/>
                </a:moveTo>
                <a:lnTo>
                  <a:pt x="1288" y="0"/>
                </a:lnTo>
                <a:cubicBezTo>
                  <a:pt x="823" y="0"/>
                  <a:pt x="823" y="0"/>
                  <a:pt x="823" y="0"/>
                </a:cubicBezTo>
                <a:lnTo>
                  <a:pt x="823" y="0"/>
                </a:lnTo>
                <a:cubicBezTo>
                  <a:pt x="391" y="0"/>
                  <a:pt x="391" y="0"/>
                  <a:pt x="391" y="0"/>
                </a:cubicBezTo>
                <a:cubicBezTo>
                  <a:pt x="391" y="962"/>
                  <a:pt x="391" y="962"/>
                  <a:pt x="391" y="962"/>
                </a:cubicBezTo>
                <a:cubicBezTo>
                  <a:pt x="32" y="1068"/>
                  <a:pt x="32" y="1068"/>
                  <a:pt x="32" y="1068"/>
                </a:cubicBezTo>
                <a:cubicBezTo>
                  <a:pt x="16" y="1076"/>
                  <a:pt x="0" y="1092"/>
                  <a:pt x="0" y="1109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0" y="1296"/>
                  <a:pt x="16" y="1313"/>
                  <a:pt x="32" y="1313"/>
                </a:cubicBezTo>
                <a:cubicBezTo>
                  <a:pt x="391" y="1418"/>
                  <a:pt x="391" y="1418"/>
                  <a:pt x="391" y="1418"/>
                </a:cubicBezTo>
                <a:cubicBezTo>
                  <a:pt x="391" y="1614"/>
                  <a:pt x="391" y="1614"/>
                  <a:pt x="391" y="1614"/>
                </a:cubicBezTo>
                <a:cubicBezTo>
                  <a:pt x="187" y="1728"/>
                  <a:pt x="187" y="1728"/>
                  <a:pt x="187" y="1728"/>
                </a:cubicBezTo>
                <a:cubicBezTo>
                  <a:pt x="114" y="1769"/>
                  <a:pt x="114" y="1883"/>
                  <a:pt x="187" y="1924"/>
                </a:cubicBezTo>
                <a:cubicBezTo>
                  <a:pt x="391" y="2038"/>
                  <a:pt x="391" y="2038"/>
                  <a:pt x="391" y="2038"/>
                </a:cubicBezTo>
                <a:cubicBezTo>
                  <a:pt x="391" y="2364"/>
                  <a:pt x="391" y="2364"/>
                  <a:pt x="391" y="2364"/>
                </a:cubicBezTo>
                <a:cubicBezTo>
                  <a:pt x="81" y="2454"/>
                  <a:pt x="81" y="2454"/>
                  <a:pt x="81" y="2454"/>
                </a:cubicBezTo>
                <a:cubicBezTo>
                  <a:pt x="65" y="2462"/>
                  <a:pt x="49" y="2478"/>
                  <a:pt x="49" y="2494"/>
                </a:cubicBezTo>
                <a:cubicBezTo>
                  <a:pt x="49" y="2657"/>
                  <a:pt x="49" y="2657"/>
                  <a:pt x="49" y="2657"/>
                </a:cubicBezTo>
                <a:cubicBezTo>
                  <a:pt x="49" y="2682"/>
                  <a:pt x="65" y="2698"/>
                  <a:pt x="81" y="2698"/>
                </a:cubicBezTo>
                <a:cubicBezTo>
                  <a:pt x="391" y="2788"/>
                  <a:pt x="391" y="2788"/>
                  <a:pt x="391" y="2788"/>
                </a:cubicBezTo>
                <a:cubicBezTo>
                  <a:pt x="391" y="3139"/>
                  <a:pt x="391" y="3139"/>
                  <a:pt x="391" y="3139"/>
                </a:cubicBezTo>
                <a:cubicBezTo>
                  <a:pt x="187" y="3253"/>
                  <a:pt x="187" y="3253"/>
                  <a:pt x="187" y="3253"/>
                </a:cubicBezTo>
                <a:cubicBezTo>
                  <a:pt x="114" y="3302"/>
                  <a:pt x="114" y="3407"/>
                  <a:pt x="187" y="3456"/>
                </a:cubicBezTo>
                <a:cubicBezTo>
                  <a:pt x="391" y="3570"/>
                  <a:pt x="391" y="3570"/>
                  <a:pt x="391" y="3570"/>
                </a:cubicBezTo>
                <a:cubicBezTo>
                  <a:pt x="391" y="3905"/>
                  <a:pt x="391" y="3905"/>
                  <a:pt x="391" y="3905"/>
                </a:cubicBezTo>
                <a:cubicBezTo>
                  <a:pt x="823" y="4369"/>
                  <a:pt x="823" y="4369"/>
                  <a:pt x="823" y="4369"/>
                </a:cubicBezTo>
                <a:cubicBezTo>
                  <a:pt x="823" y="4394"/>
                  <a:pt x="823" y="4394"/>
                  <a:pt x="823" y="4394"/>
                </a:cubicBezTo>
                <a:cubicBezTo>
                  <a:pt x="840" y="4386"/>
                  <a:pt x="840" y="4386"/>
                  <a:pt x="840" y="4386"/>
                </a:cubicBezTo>
                <a:cubicBezTo>
                  <a:pt x="848" y="4394"/>
                  <a:pt x="848" y="4394"/>
                  <a:pt x="848" y="4394"/>
                </a:cubicBezTo>
                <a:cubicBezTo>
                  <a:pt x="848" y="4378"/>
                  <a:pt x="848" y="4378"/>
                  <a:pt x="848" y="4378"/>
                </a:cubicBezTo>
                <a:cubicBezTo>
                  <a:pt x="1288" y="4149"/>
                  <a:pt x="1288" y="4149"/>
                  <a:pt x="1288" y="4149"/>
                </a:cubicBezTo>
                <a:lnTo>
                  <a:pt x="128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3EBB0073-10FF-7B4C-8BEF-0A2986ED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062" y="4803188"/>
            <a:ext cx="3593531" cy="3593531"/>
          </a:xfrm>
          <a:custGeom>
            <a:avLst/>
            <a:gdLst>
              <a:gd name="T0" fmla="*/ 2934 w 3318"/>
              <a:gd name="T1" fmla="*/ 3317 h 3318"/>
              <a:gd name="T2" fmla="*/ 2934 w 3318"/>
              <a:gd name="T3" fmla="*/ 3317 h 3318"/>
              <a:gd name="T4" fmla="*/ 375 w 3318"/>
              <a:gd name="T5" fmla="*/ 3317 h 3318"/>
              <a:gd name="T6" fmla="*/ 0 w 3318"/>
              <a:gd name="T7" fmla="*/ 2942 h 3318"/>
              <a:gd name="T8" fmla="*/ 0 w 3318"/>
              <a:gd name="T9" fmla="*/ 383 h 3318"/>
              <a:gd name="T10" fmla="*/ 375 w 3318"/>
              <a:gd name="T11" fmla="*/ 0 h 3318"/>
              <a:gd name="T12" fmla="*/ 2934 w 3318"/>
              <a:gd name="T13" fmla="*/ 0 h 3318"/>
              <a:gd name="T14" fmla="*/ 3317 w 3318"/>
              <a:gd name="T15" fmla="*/ 383 h 3318"/>
              <a:gd name="T16" fmla="*/ 3317 w 3318"/>
              <a:gd name="T17" fmla="*/ 2942 h 3318"/>
              <a:gd name="T18" fmla="*/ 2934 w 3318"/>
              <a:gd name="T19" fmla="*/ 3317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8" h="3318">
                <a:moveTo>
                  <a:pt x="2934" y="3317"/>
                </a:moveTo>
                <a:lnTo>
                  <a:pt x="2934" y="3317"/>
                </a:lnTo>
                <a:cubicBezTo>
                  <a:pt x="375" y="3317"/>
                  <a:pt x="375" y="3317"/>
                  <a:pt x="375" y="3317"/>
                </a:cubicBezTo>
                <a:cubicBezTo>
                  <a:pt x="171" y="3317"/>
                  <a:pt x="0" y="3146"/>
                  <a:pt x="0" y="2942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171"/>
                  <a:pt x="171" y="0"/>
                  <a:pt x="375" y="0"/>
                </a:cubicBezTo>
                <a:cubicBezTo>
                  <a:pt x="2934" y="0"/>
                  <a:pt x="2934" y="0"/>
                  <a:pt x="2934" y="0"/>
                </a:cubicBezTo>
                <a:cubicBezTo>
                  <a:pt x="3146" y="0"/>
                  <a:pt x="3317" y="171"/>
                  <a:pt x="3317" y="383"/>
                </a:cubicBezTo>
                <a:cubicBezTo>
                  <a:pt x="3317" y="2942"/>
                  <a:pt x="3317" y="2942"/>
                  <a:pt x="3317" y="2942"/>
                </a:cubicBezTo>
                <a:cubicBezTo>
                  <a:pt x="3317" y="3146"/>
                  <a:pt x="3146" y="3317"/>
                  <a:pt x="2934" y="3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C5EFDF20-4196-D14C-9524-CBF2EBD3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559" y="7125602"/>
            <a:ext cx="1395360" cy="4764297"/>
          </a:xfrm>
          <a:custGeom>
            <a:avLst/>
            <a:gdLst>
              <a:gd name="T0" fmla="*/ 1287 w 1288"/>
              <a:gd name="T1" fmla="*/ 0 h 4395"/>
              <a:gd name="T2" fmla="*/ 1287 w 1288"/>
              <a:gd name="T3" fmla="*/ 0 h 4395"/>
              <a:gd name="T4" fmla="*/ 822 w 1288"/>
              <a:gd name="T5" fmla="*/ 0 h 4395"/>
              <a:gd name="T6" fmla="*/ 822 w 1288"/>
              <a:gd name="T7" fmla="*/ 0 h 4395"/>
              <a:gd name="T8" fmla="*/ 391 w 1288"/>
              <a:gd name="T9" fmla="*/ 0 h 4395"/>
              <a:gd name="T10" fmla="*/ 391 w 1288"/>
              <a:gd name="T11" fmla="*/ 962 h 4395"/>
              <a:gd name="T12" fmla="*/ 32 w 1288"/>
              <a:gd name="T13" fmla="*/ 1068 h 4395"/>
              <a:gd name="T14" fmla="*/ 0 w 1288"/>
              <a:gd name="T15" fmla="*/ 1109 h 4395"/>
              <a:gd name="T16" fmla="*/ 0 w 1288"/>
              <a:gd name="T17" fmla="*/ 1272 h 4395"/>
              <a:gd name="T18" fmla="*/ 32 w 1288"/>
              <a:gd name="T19" fmla="*/ 1313 h 4395"/>
              <a:gd name="T20" fmla="*/ 391 w 1288"/>
              <a:gd name="T21" fmla="*/ 1418 h 4395"/>
              <a:gd name="T22" fmla="*/ 391 w 1288"/>
              <a:gd name="T23" fmla="*/ 1614 h 4395"/>
              <a:gd name="T24" fmla="*/ 187 w 1288"/>
              <a:gd name="T25" fmla="*/ 1728 h 4395"/>
              <a:gd name="T26" fmla="*/ 187 w 1288"/>
              <a:gd name="T27" fmla="*/ 1924 h 4395"/>
              <a:gd name="T28" fmla="*/ 391 w 1288"/>
              <a:gd name="T29" fmla="*/ 2038 h 4395"/>
              <a:gd name="T30" fmla="*/ 391 w 1288"/>
              <a:gd name="T31" fmla="*/ 2364 h 4395"/>
              <a:gd name="T32" fmla="*/ 81 w 1288"/>
              <a:gd name="T33" fmla="*/ 2454 h 4395"/>
              <a:gd name="T34" fmla="*/ 49 w 1288"/>
              <a:gd name="T35" fmla="*/ 2494 h 4395"/>
              <a:gd name="T36" fmla="*/ 49 w 1288"/>
              <a:gd name="T37" fmla="*/ 2657 h 4395"/>
              <a:gd name="T38" fmla="*/ 81 w 1288"/>
              <a:gd name="T39" fmla="*/ 2698 h 4395"/>
              <a:gd name="T40" fmla="*/ 391 w 1288"/>
              <a:gd name="T41" fmla="*/ 2788 h 4395"/>
              <a:gd name="T42" fmla="*/ 391 w 1288"/>
              <a:gd name="T43" fmla="*/ 3139 h 4395"/>
              <a:gd name="T44" fmla="*/ 187 w 1288"/>
              <a:gd name="T45" fmla="*/ 3253 h 4395"/>
              <a:gd name="T46" fmla="*/ 187 w 1288"/>
              <a:gd name="T47" fmla="*/ 3456 h 4395"/>
              <a:gd name="T48" fmla="*/ 391 w 1288"/>
              <a:gd name="T49" fmla="*/ 3570 h 4395"/>
              <a:gd name="T50" fmla="*/ 391 w 1288"/>
              <a:gd name="T51" fmla="*/ 3905 h 4395"/>
              <a:gd name="T52" fmla="*/ 822 w 1288"/>
              <a:gd name="T53" fmla="*/ 4369 h 4395"/>
              <a:gd name="T54" fmla="*/ 822 w 1288"/>
              <a:gd name="T55" fmla="*/ 4394 h 4395"/>
              <a:gd name="T56" fmla="*/ 839 w 1288"/>
              <a:gd name="T57" fmla="*/ 4386 h 4395"/>
              <a:gd name="T58" fmla="*/ 847 w 1288"/>
              <a:gd name="T59" fmla="*/ 4394 h 4395"/>
              <a:gd name="T60" fmla="*/ 847 w 1288"/>
              <a:gd name="T61" fmla="*/ 4378 h 4395"/>
              <a:gd name="T62" fmla="*/ 1287 w 1288"/>
              <a:gd name="T63" fmla="*/ 4149 h 4395"/>
              <a:gd name="T64" fmla="*/ 1287 w 1288"/>
              <a:gd name="T65" fmla="*/ 0 h 4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8" h="4395">
                <a:moveTo>
                  <a:pt x="1287" y="0"/>
                </a:moveTo>
                <a:lnTo>
                  <a:pt x="1287" y="0"/>
                </a:lnTo>
                <a:cubicBezTo>
                  <a:pt x="822" y="0"/>
                  <a:pt x="822" y="0"/>
                  <a:pt x="822" y="0"/>
                </a:cubicBezTo>
                <a:lnTo>
                  <a:pt x="822" y="0"/>
                </a:lnTo>
                <a:cubicBezTo>
                  <a:pt x="391" y="0"/>
                  <a:pt x="391" y="0"/>
                  <a:pt x="391" y="0"/>
                </a:cubicBezTo>
                <a:cubicBezTo>
                  <a:pt x="391" y="962"/>
                  <a:pt x="391" y="962"/>
                  <a:pt x="391" y="962"/>
                </a:cubicBezTo>
                <a:cubicBezTo>
                  <a:pt x="32" y="1068"/>
                  <a:pt x="32" y="1068"/>
                  <a:pt x="32" y="1068"/>
                </a:cubicBezTo>
                <a:cubicBezTo>
                  <a:pt x="16" y="1076"/>
                  <a:pt x="0" y="1092"/>
                  <a:pt x="0" y="1109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0" y="1296"/>
                  <a:pt x="16" y="1313"/>
                  <a:pt x="32" y="1313"/>
                </a:cubicBezTo>
                <a:cubicBezTo>
                  <a:pt x="391" y="1418"/>
                  <a:pt x="391" y="1418"/>
                  <a:pt x="391" y="1418"/>
                </a:cubicBezTo>
                <a:cubicBezTo>
                  <a:pt x="391" y="1614"/>
                  <a:pt x="391" y="1614"/>
                  <a:pt x="391" y="1614"/>
                </a:cubicBezTo>
                <a:cubicBezTo>
                  <a:pt x="187" y="1728"/>
                  <a:pt x="187" y="1728"/>
                  <a:pt x="187" y="1728"/>
                </a:cubicBezTo>
                <a:cubicBezTo>
                  <a:pt x="114" y="1769"/>
                  <a:pt x="114" y="1883"/>
                  <a:pt x="187" y="1924"/>
                </a:cubicBezTo>
                <a:cubicBezTo>
                  <a:pt x="391" y="2038"/>
                  <a:pt x="391" y="2038"/>
                  <a:pt x="391" y="2038"/>
                </a:cubicBezTo>
                <a:cubicBezTo>
                  <a:pt x="391" y="2364"/>
                  <a:pt x="391" y="2364"/>
                  <a:pt x="391" y="2364"/>
                </a:cubicBezTo>
                <a:cubicBezTo>
                  <a:pt x="81" y="2454"/>
                  <a:pt x="81" y="2454"/>
                  <a:pt x="81" y="2454"/>
                </a:cubicBezTo>
                <a:cubicBezTo>
                  <a:pt x="65" y="2462"/>
                  <a:pt x="49" y="2478"/>
                  <a:pt x="49" y="2494"/>
                </a:cubicBezTo>
                <a:cubicBezTo>
                  <a:pt x="49" y="2657"/>
                  <a:pt x="49" y="2657"/>
                  <a:pt x="49" y="2657"/>
                </a:cubicBezTo>
                <a:cubicBezTo>
                  <a:pt x="49" y="2682"/>
                  <a:pt x="65" y="2698"/>
                  <a:pt x="81" y="2698"/>
                </a:cubicBezTo>
                <a:cubicBezTo>
                  <a:pt x="391" y="2788"/>
                  <a:pt x="391" y="2788"/>
                  <a:pt x="391" y="2788"/>
                </a:cubicBezTo>
                <a:cubicBezTo>
                  <a:pt x="391" y="3139"/>
                  <a:pt x="391" y="3139"/>
                  <a:pt x="391" y="3139"/>
                </a:cubicBezTo>
                <a:cubicBezTo>
                  <a:pt x="187" y="3253"/>
                  <a:pt x="187" y="3253"/>
                  <a:pt x="187" y="3253"/>
                </a:cubicBezTo>
                <a:cubicBezTo>
                  <a:pt x="114" y="3302"/>
                  <a:pt x="114" y="3407"/>
                  <a:pt x="187" y="3456"/>
                </a:cubicBezTo>
                <a:cubicBezTo>
                  <a:pt x="391" y="3570"/>
                  <a:pt x="391" y="3570"/>
                  <a:pt x="391" y="3570"/>
                </a:cubicBezTo>
                <a:cubicBezTo>
                  <a:pt x="391" y="3905"/>
                  <a:pt x="391" y="3905"/>
                  <a:pt x="391" y="3905"/>
                </a:cubicBezTo>
                <a:cubicBezTo>
                  <a:pt x="822" y="4369"/>
                  <a:pt x="822" y="4369"/>
                  <a:pt x="822" y="4369"/>
                </a:cubicBezTo>
                <a:cubicBezTo>
                  <a:pt x="822" y="4394"/>
                  <a:pt x="822" y="4394"/>
                  <a:pt x="822" y="4394"/>
                </a:cubicBezTo>
                <a:cubicBezTo>
                  <a:pt x="839" y="4386"/>
                  <a:pt x="839" y="4386"/>
                  <a:pt x="839" y="4386"/>
                </a:cubicBezTo>
                <a:cubicBezTo>
                  <a:pt x="847" y="4394"/>
                  <a:pt x="847" y="4394"/>
                  <a:pt x="847" y="4394"/>
                </a:cubicBezTo>
                <a:cubicBezTo>
                  <a:pt x="847" y="4378"/>
                  <a:pt x="847" y="4378"/>
                  <a:pt x="847" y="4378"/>
                </a:cubicBezTo>
                <a:cubicBezTo>
                  <a:pt x="1287" y="4149"/>
                  <a:pt x="1287" y="4149"/>
                  <a:pt x="1287" y="4149"/>
                </a:cubicBezTo>
                <a:lnTo>
                  <a:pt x="128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8">
            <a:extLst>
              <a:ext uri="{FF2B5EF4-FFF2-40B4-BE49-F238E27FC236}">
                <a16:creationId xmlns:a16="http://schemas.microsoft.com/office/drawing/2014/main" id="{F543E50C-49EE-A048-A8FF-E4B65131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8402" y="4803188"/>
            <a:ext cx="3603088" cy="3593531"/>
          </a:xfrm>
          <a:custGeom>
            <a:avLst/>
            <a:gdLst>
              <a:gd name="T0" fmla="*/ 2943 w 3327"/>
              <a:gd name="T1" fmla="*/ 3317 h 3318"/>
              <a:gd name="T2" fmla="*/ 2943 w 3327"/>
              <a:gd name="T3" fmla="*/ 3317 h 3318"/>
              <a:gd name="T4" fmla="*/ 383 w 3327"/>
              <a:gd name="T5" fmla="*/ 3317 h 3318"/>
              <a:gd name="T6" fmla="*/ 0 w 3327"/>
              <a:gd name="T7" fmla="*/ 2942 h 3318"/>
              <a:gd name="T8" fmla="*/ 0 w 3327"/>
              <a:gd name="T9" fmla="*/ 383 h 3318"/>
              <a:gd name="T10" fmla="*/ 383 w 3327"/>
              <a:gd name="T11" fmla="*/ 0 h 3318"/>
              <a:gd name="T12" fmla="*/ 2943 w 3327"/>
              <a:gd name="T13" fmla="*/ 0 h 3318"/>
              <a:gd name="T14" fmla="*/ 3326 w 3327"/>
              <a:gd name="T15" fmla="*/ 383 h 3318"/>
              <a:gd name="T16" fmla="*/ 3326 w 3327"/>
              <a:gd name="T17" fmla="*/ 2942 h 3318"/>
              <a:gd name="T18" fmla="*/ 2943 w 3327"/>
              <a:gd name="T19" fmla="*/ 3317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7" h="3318">
                <a:moveTo>
                  <a:pt x="2943" y="3317"/>
                </a:moveTo>
                <a:lnTo>
                  <a:pt x="2943" y="3317"/>
                </a:lnTo>
                <a:cubicBezTo>
                  <a:pt x="383" y="3317"/>
                  <a:pt x="383" y="3317"/>
                  <a:pt x="383" y="3317"/>
                </a:cubicBezTo>
                <a:cubicBezTo>
                  <a:pt x="171" y="3317"/>
                  <a:pt x="0" y="3146"/>
                  <a:pt x="0" y="2942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3155" y="0"/>
                  <a:pt x="3326" y="171"/>
                  <a:pt x="3326" y="383"/>
                </a:cubicBezTo>
                <a:cubicBezTo>
                  <a:pt x="3326" y="2942"/>
                  <a:pt x="3326" y="2942"/>
                  <a:pt x="3326" y="2942"/>
                </a:cubicBezTo>
                <a:cubicBezTo>
                  <a:pt x="3326" y="3146"/>
                  <a:pt x="3155" y="3317"/>
                  <a:pt x="2943" y="33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0C3CBCA3-548F-B843-881B-09EE9B3C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5457" y="7125602"/>
            <a:ext cx="1395360" cy="4764297"/>
          </a:xfrm>
          <a:custGeom>
            <a:avLst/>
            <a:gdLst>
              <a:gd name="T0" fmla="*/ 1288 w 1289"/>
              <a:gd name="T1" fmla="*/ 0 h 4395"/>
              <a:gd name="T2" fmla="*/ 1288 w 1289"/>
              <a:gd name="T3" fmla="*/ 0 h 4395"/>
              <a:gd name="T4" fmla="*/ 823 w 1289"/>
              <a:gd name="T5" fmla="*/ 0 h 4395"/>
              <a:gd name="T6" fmla="*/ 823 w 1289"/>
              <a:gd name="T7" fmla="*/ 0 h 4395"/>
              <a:gd name="T8" fmla="*/ 383 w 1289"/>
              <a:gd name="T9" fmla="*/ 0 h 4395"/>
              <a:gd name="T10" fmla="*/ 383 w 1289"/>
              <a:gd name="T11" fmla="*/ 962 h 4395"/>
              <a:gd name="T12" fmla="*/ 32 w 1289"/>
              <a:gd name="T13" fmla="*/ 1068 h 4395"/>
              <a:gd name="T14" fmla="*/ 0 w 1289"/>
              <a:gd name="T15" fmla="*/ 1109 h 4395"/>
              <a:gd name="T16" fmla="*/ 0 w 1289"/>
              <a:gd name="T17" fmla="*/ 1272 h 4395"/>
              <a:gd name="T18" fmla="*/ 32 w 1289"/>
              <a:gd name="T19" fmla="*/ 1313 h 4395"/>
              <a:gd name="T20" fmla="*/ 383 w 1289"/>
              <a:gd name="T21" fmla="*/ 1418 h 4395"/>
              <a:gd name="T22" fmla="*/ 383 w 1289"/>
              <a:gd name="T23" fmla="*/ 1614 h 4395"/>
              <a:gd name="T24" fmla="*/ 187 w 1289"/>
              <a:gd name="T25" fmla="*/ 1728 h 4395"/>
              <a:gd name="T26" fmla="*/ 187 w 1289"/>
              <a:gd name="T27" fmla="*/ 1924 h 4395"/>
              <a:gd name="T28" fmla="*/ 383 w 1289"/>
              <a:gd name="T29" fmla="*/ 2038 h 4395"/>
              <a:gd name="T30" fmla="*/ 383 w 1289"/>
              <a:gd name="T31" fmla="*/ 2364 h 4395"/>
              <a:gd name="T32" fmla="*/ 81 w 1289"/>
              <a:gd name="T33" fmla="*/ 2454 h 4395"/>
              <a:gd name="T34" fmla="*/ 49 w 1289"/>
              <a:gd name="T35" fmla="*/ 2494 h 4395"/>
              <a:gd name="T36" fmla="*/ 49 w 1289"/>
              <a:gd name="T37" fmla="*/ 2657 h 4395"/>
              <a:gd name="T38" fmla="*/ 81 w 1289"/>
              <a:gd name="T39" fmla="*/ 2698 h 4395"/>
              <a:gd name="T40" fmla="*/ 383 w 1289"/>
              <a:gd name="T41" fmla="*/ 2788 h 4395"/>
              <a:gd name="T42" fmla="*/ 383 w 1289"/>
              <a:gd name="T43" fmla="*/ 3139 h 4395"/>
              <a:gd name="T44" fmla="*/ 187 w 1289"/>
              <a:gd name="T45" fmla="*/ 3253 h 4395"/>
              <a:gd name="T46" fmla="*/ 187 w 1289"/>
              <a:gd name="T47" fmla="*/ 3456 h 4395"/>
              <a:gd name="T48" fmla="*/ 383 w 1289"/>
              <a:gd name="T49" fmla="*/ 3570 h 4395"/>
              <a:gd name="T50" fmla="*/ 383 w 1289"/>
              <a:gd name="T51" fmla="*/ 3905 h 4395"/>
              <a:gd name="T52" fmla="*/ 823 w 1289"/>
              <a:gd name="T53" fmla="*/ 4369 h 4395"/>
              <a:gd name="T54" fmla="*/ 823 w 1289"/>
              <a:gd name="T55" fmla="*/ 4394 h 4395"/>
              <a:gd name="T56" fmla="*/ 839 w 1289"/>
              <a:gd name="T57" fmla="*/ 4386 h 4395"/>
              <a:gd name="T58" fmla="*/ 848 w 1289"/>
              <a:gd name="T59" fmla="*/ 4394 h 4395"/>
              <a:gd name="T60" fmla="*/ 848 w 1289"/>
              <a:gd name="T61" fmla="*/ 4378 h 4395"/>
              <a:gd name="T62" fmla="*/ 1288 w 1289"/>
              <a:gd name="T63" fmla="*/ 4149 h 4395"/>
              <a:gd name="T64" fmla="*/ 1288 w 1289"/>
              <a:gd name="T65" fmla="*/ 0 h 4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9" h="4395">
                <a:moveTo>
                  <a:pt x="1288" y="0"/>
                </a:moveTo>
                <a:lnTo>
                  <a:pt x="1288" y="0"/>
                </a:lnTo>
                <a:cubicBezTo>
                  <a:pt x="823" y="0"/>
                  <a:pt x="823" y="0"/>
                  <a:pt x="823" y="0"/>
                </a:cubicBezTo>
                <a:lnTo>
                  <a:pt x="823" y="0"/>
                </a:lnTo>
                <a:cubicBezTo>
                  <a:pt x="383" y="0"/>
                  <a:pt x="383" y="0"/>
                  <a:pt x="383" y="0"/>
                </a:cubicBezTo>
                <a:cubicBezTo>
                  <a:pt x="383" y="962"/>
                  <a:pt x="383" y="962"/>
                  <a:pt x="383" y="962"/>
                </a:cubicBezTo>
                <a:cubicBezTo>
                  <a:pt x="32" y="1068"/>
                  <a:pt x="32" y="1068"/>
                  <a:pt x="32" y="1068"/>
                </a:cubicBezTo>
                <a:cubicBezTo>
                  <a:pt x="16" y="1076"/>
                  <a:pt x="0" y="1092"/>
                  <a:pt x="0" y="1109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0" y="1296"/>
                  <a:pt x="16" y="1313"/>
                  <a:pt x="32" y="1313"/>
                </a:cubicBezTo>
                <a:cubicBezTo>
                  <a:pt x="383" y="1418"/>
                  <a:pt x="383" y="1418"/>
                  <a:pt x="383" y="1418"/>
                </a:cubicBezTo>
                <a:cubicBezTo>
                  <a:pt x="383" y="1614"/>
                  <a:pt x="383" y="1614"/>
                  <a:pt x="383" y="1614"/>
                </a:cubicBezTo>
                <a:cubicBezTo>
                  <a:pt x="187" y="1728"/>
                  <a:pt x="187" y="1728"/>
                  <a:pt x="187" y="1728"/>
                </a:cubicBezTo>
                <a:cubicBezTo>
                  <a:pt x="114" y="1769"/>
                  <a:pt x="114" y="1883"/>
                  <a:pt x="187" y="1924"/>
                </a:cubicBezTo>
                <a:cubicBezTo>
                  <a:pt x="383" y="2038"/>
                  <a:pt x="383" y="2038"/>
                  <a:pt x="383" y="2038"/>
                </a:cubicBezTo>
                <a:cubicBezTo>
                  <a:pt x="383" y="2364"/>
                  <a:pt x="383" y="2364"/>
                  <a:pt x="383" y="2364"/>
                </a:cubicBezTo>
                <a:cubicBezTo>
                  <a:pt x="81" y="2454"/>
                  <a:pt x="81" y="2454"/>
                  <a:pt x="81" y="2454"/>
                </a:cubicBezTo>
                <a:cubicBezTo>
                  <a:pt x="65" y="2462"/>
                  <a:pt x="49" y="2478"/>
                  <a:pt x="49" y="2494"/>
                </a:cubicBezTo>
                <a:cubicBezTo>
                  <a:pt x="49" y="2657"/>
                  <a:pt x="49" y="2657"/>
                  <a:pt x="49" y="2657"/>
                </a:cubicBezTo>
                <a:cubicBezTo>
                  <a:pt x="49" y="2682"/>
                  <a:pt x="65" y="2698"/>
                  <a:pt x="81" y="2698"/>
                </a:cubicBezTo>
                <a:cubicBezTo>
                  <a:pt x="383" y="2788"/>
                  <a:pt x="383" y="2788"/>
                  <a:pt x="383" y="2788"/>
                </a:cubicBezTo>
                <a:cubicBezTo>
                  <a:pt x="383" y="3139"/>
                  <a:pt x="383" y="3139"/>
                  <a:pt x="383" y="3139"/>
                </a:cubicBezTo>
                <a:cubicBezTo>
                  <a:pt x="187" y="3253"/>
                  <a:pt x="187" y="3253"/>
                  <a:pt x="187" y="3253"/>
                </a:cubicBezTo>
                <a:cubicBezTo>
                  <a:pt x="114" y="3302"/>
                  <a:pt x="114" y="3407"/>
                  <a:pt x="187" y="3456"/>
                </a:cubicBezTo>
                <a:cubicBezTo>
                  <a:pt x="383" y="3570"/>
                  <a:pt x="383" y="3570"/>
                  <a:pt x="383" y="3570"/>
                </a:cubicBezTo>
                <a:cubicBezTo>
                  <a:pt x="383" y="3905"/>
                  <a:pt x="383" y="3905"/>
                  <a:pt x="383" y="3905"/>
                </a:cubicBezTo>
                <a:cubicBezTo>
                  <a:pt x="823" y="4369"/>
                  <a:pt x="823" y="4369"/>
                  <a:pt x="823" y="4369"/>
                </a:cubicBezTo>
                <a:cubicBezTo>
                  <a:pt x="823" y="4394"/>
                  <a:pt x="823" y="4394"/>
                  <a:pt x="823" y="4394"/>
                </a:cubicBezTo>
                <a:cubicBezTo>
                  <a:pt x="839" y="4386"/>
                  <a:pt x="839" y="4386"/>
                  <a:pt x="839" y="4386"/>
                </a:cubicBezTo>
                <a:cubicBezTo>
                  <a:pt x="848" y="4394"/>
                  <a:pt x="848" y="4394"/>
                  <a:pt x="848" y="4394"/>
                </a:cubicBezTo>
                <a:cubicBezTo>
                  <a:pt x="848" y="4378"/>
                  <a:pt x="848" y="4378"/>
                  <a:pt x="848" y="4378"/>
                </a:cubicBezTo>
                <a:cubicBezTo>
                  <a:pt x="1288" y="4149"/>
                  <a:pt x="1288" y="4149"/>
                  <a:pt x="1288" y="4149"/>
                </a:cubicBezTo>
                <a:lnTo>
                  <a:pt x="128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56A03D18-9224-BD4C-9189-AA33FE00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77" y="4803188"/>
            <a:ext cx="3603088" cy="3593531"/>
          </a:xfrm>
          <a:custGeom>
            <a:avLst/>
            <a:gdLst>
              <a:gd name="T0" fmla="*/ 2943 w 3327"/>
              <a:gd name="T1" fmla="*/ 3317 h 3318"/>
              <a:gd name="T2" fmla="*/ 2943 w 3327"/>
              <a:gd name="T3" fmla="*/ 3317 h 3318"/>
              <a:gd name="T4" fmla="*/ 383 w 3327"/>
              <a:gd name="T5" fmla="*/ 3317 h 3318"/>
              <a:gd name="T6" fmla="*/ 0 w 3327"/>
              <a:gd name="T7" fmla="*/ 2942 h 3318"/>
              <a:gd name="T8" fmla="*/ 0 w 3327"/>
              <a:gd name="T9" fmla="*/ 383 h 3318"/>
              <a:gd name="T10" fmla="*/ 383 w 3327"/>
              <a:gd name="T11" fmla="*/ 0 h 3318"/>
              <a:gd name="T12" fmla="*/ 2943 w 3327"/>
              <a:gd name="T13" fmla="*/ 0 h 3318"/>
              <a:gd name="T14" fmla="*/ 3326 w 3327"/>
              <a:gd name="T15" fmla="*/ 383 h 3318"/>
              <a:gd name="T16" fmla="*/ 3326 w 3327"/>
              <a:gd name="T17" fmla="*/ 2942 h 3318"/>
              <a:gd name="T18" fmla="*/ 2943 w 3327"/>
              <a:gd name="T19" fmla="*/ 3317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7" h="3318">
                <a:moveTo>
                  <a:pt x="2943" y="3317"/>
                </a:moveTo>
                <a:lnTo>
                  <a:pt x="2943" y="3317"/>
                </a:lnTo>
                <a:cubicBezTo>
                  <a:pt x="383" y="3317"/>
                  <a:pt x="383" y="3317"/>
                  <a:pt x="383" y="3317"/>
                </a:cubicBezTo>
                <a:cubicBezTo>
                  <a:pt x="171" y="3317"/>
                  <a:pt x="0" y="3146"/>
                  <a:pt x="0" y="2942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2943" y="0"/>
                  <a:pt x="2943" y="0"/>
                  <a:pt x="2943" y="0"/>
                </a:cubicBezTo>
                <a:cubicBezTo>
                  <a:pt x="3155" y="0"/>
                  <a:pt x="3326" y="171"/>
                  <a:pt x="3326" y="383"/>
                </a:cubicBezTo>
                <a:cubicBezTo>
                  <a:pt x="3326" y="2942"/>
                  <a:pt x="3326" y="2942"/>
                  <a:pt x="3326" y="2942"/>
                </a:cubicBezTo>
                <a:cubicBezTo>
                  <a:pt x="3326" y="3146"/>
                  <a:pt x="3155" y="3317"/>
                  <a:pt x="2943" y="33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1">
            <a:extLst>
              <a:ext uri="{FF2B5EF4-FFF2-40B4-BE49-F238E27FC236}">
                <a16:creationId xmlns:a16="http://schemas.microsoft.com/office/drawing/2014/main" id="{46F39021-3DD9-AB4E-A34F-5A951232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132" y="7125602"/>
            <a:ext cx="1385803" cy="4764297"/>
          </a:xfrm>
          <a:custGeom>
            <a:avLst/>
            <a:gdLst>
              <a:gd name="T0" fmla="*/ 1280 w 1281"/>
              <a:gd name="T1" fmla="*/ 0 h 4395"/>
              <a:gd name="T2" fmla="*/ 1280 w 1281"/>
              <a:gd name="T3" fmla="*/ 0 h 4395"/>
              <a:gd name="T4" fmla="*/ 823 w 1281"/>
              <a:gd name="T5" fmla="*/ 0 h 4395"/>
              <a:gd name="T6" fmla="*/ 823 w 1281"/>
              <a:gd name="T7" fmla="*/ 0 h 4395"/>
              <a:gd name="T8" fmla="*/ 383 w 1281"/>
              <a:gd name="T9" fmla="*/ 0 h 4395"/>
              <a:gd name="T10" fmla="*/ 383 w 1281"/>
              <a:gd name="T11" fmla="*/ 962 h 4395"/>
              <a:gd name="T12" fmla="*/ 32 w 1281"/>
              <a:gd name="T13" fmla="*/ 1068 h 4395"/>
              <a:gd name="T14" fmla="*/ 0 w 1281"/>
              <a:gd name="T15" fmla="*/ 1109 h 4395"/>
              <a:gd name="T16" fmla="*/ 0 w 1281"/>
              <a:gd name="T17" fmla="*/ 1272 h 4395"/>
              <a:gd name="T18" fmla="*/ 32 w 1281"/>
              <a:gd name="T19" fmla="*/ 1313 h 4395"/>
              <a:gd name="T20" fmla="*/ 383 w 1281"/>
              <a:gd name="T21" fmla="*/ 1418 h 4395"/>
              <a:gd name="T22" fmla="*/ 383 w 1281"/>
              <a:gd name="T23" fmla="*/ 1614 h 4395"/>
              <a:gd name="T24" fmla="*/ 187 w 1281"/>
              <a:gd name="T25" fmla="*/ 1728 h 4395"/>
              <a:gd name="T26" fmla="*/ 187 w 1281"/>
              <a:gd name="T27" fmla="*/ 1924 h 4395"/>
              <a:gd name="T28" fmla="*/ 383 w 1281"/>
              <a:gd name="T29" fmla="*/ 2038 h 4395"/>
              <a:gd name="T30" fmla="*/ 383 w 1281"/>
              <a:gd name="T31" fmla="*/ 2364 h 4395"/>
              <a:gd name="T32" fmla="*/ 81 w 1281"/>
              <a:gd name="T33" fmla="*/ 2454 h 4395"/>
              <a:gd name="T34" fmla="*/ 49 w 1281"/>
              <a:gd name="T35" fmla="*/ 2494 h 4395"/>
              <a:gd name="T36" fmla="*/ 49 w 1281"/>
              <a:gd name="T37" fmla="*/ 2657 h 4395"/>
              <a:gd name="T38" fmla="*/ 81 w 1281"/>
              <a:gd name="T39" fmla="*/ 2698 h 4395"/>
              <a:gd name="T40" fmla="*/ 383 w 1281"/>
              <a:gd name="T41" fmla="*/ 2788 h 4395"/>
              <a:gd name="T42" fmla="*/ 383 w 1281"/>
              <a:gd name="T43" fmla="*/ 3139 h 4395"/>
              <a:gd name="T44" fmla="*/ 187 w 1281"/>
              <a:gd name="T45" fmla="*/ 3253 h 4395"/>
              <a:gd name="T46" fmla="*/ 187 w 1281"/>
              <a:gd name="T47" fmla="*/ 3456 h 4395"/>
              <a:gd name="T48" fmla="*/ 383 w 1281"/>
              <a:gd name="T49" fmla="*/ 3570 h 4395"/>
              <a:gd name="T50" fmla="*/ 383 w 1281"/>
              <a:gd name="T51" fmla="*/ 3905 h 4395"/>
              <a:gd name="T52" fmla="*/ 823 w 1281"/>
              <a:gd name="T53" fmla="*/ 4369 h 4395"/>
              <a:gd name="T54" fmla="*/ 823 w 1281"/>
              <a:gd name="T55" fmla="*/ 4394 h 4395"/>
              <a:gd name="T56" fmla="*/ 839 w 1281"/>
              <a:gd name="T57" fmla="*/ 4386 h 4395"/>
              <a:gd name="T58" fmla="*/ 847 w 1281"/>
              <a:gd name="T59" fmla="*/ 4394 h 4395"/>
              <a:gd name="T60" fmla="*/ 847 w 1281"/>
              <a:gd name="T61" fmla="*/ 4378 h 4395"/>
              <a:gd name="T62" fmla="*/ 1280 w 1281"/>
              <a:gd name="T63" fmla="*/ 4149 h 4395"/>
              <a:gd name="T64" fmla="*/ 1280 w 1281"/>
              <a:gd name="T65" fmla="*/ 0 h 4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1" h="4395">
                <a:moveTo>
                  <a:pt x="1280" y="0"/>
                </a:moveTo>
                <a:lnTo>
                  <a:pt x="1280" y="0"/>
                </a:lnTo>
                <a:cubicBezTo>
                  <a:pt x="823" y="0"/>
                  <a:pt x="823" y="0"/>
                  <a:pt x="823" y="0"/>
                </a:cubicBezTo>
                <a:lnTo>
                  <a:pt x="823" y="0"/>
                </a:lnTo>
                <a:cubicBezTo>
                  <a:pt x="383" y="0"/>
                  <a:pt x="383" y="0"/>
                  <a:pt x="383" y="0"/>
                </a:cubicBezTo>
                <a:cubicBezTo>
                  <a:pt x="383" y="962"/>
                  <a:pt x="383" y="962"/>
                  <a:pt x="383" y="962"/>
                </a:cubicBezTo>
                <a:cubicBezTo>
                  <a:pt x="32" y="1068"/>
                  <a:pt x="32" y="1068"/>
                  <a:pt x="32" y="1068"/>
                </a:cubicBezTo>
                <a:cubicBezTo>
                  <a:pt x="8" y="1076"/>
                  <a:pt x="0" y="1092"/>
                  <a:pt x="0" y="1109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0" y="1296"/>
                  <a:pt x="8" y="1313"/>
                  <a:pt x="32" y="1313"/>
                </a:cubicBezTo>
                <a:cubicBezTo>
                  <a:pt x="383" y="1418"/>
                  <a:pt x="383" y="1418"/>
                  <a:pt x="383" y="1418"/>
                </a:cubicBezTo>
                <a:cubicBezTo>
                  <a:pt x="383" y="1614"/>
                  <a:pt x="383" y="1614"/>
                  <a:pt x="383" y="1614"/>
                </a:cubicBezTo>
                <a:cubicBezTo>
                  <a:pt x="187" y="1728"/>
                  <a:pt x="187" y="1728"/>
                  <a:pt x="187" y="1728"/>
                </a:cubicBezTo>
                <a:cubicBezTo>
                  <a:pt x="114" y="1769"/>
                  <a:pt x="114" y="1883"/>
                  <a:pt x="187" y="1924"/>
                </a:cubicBezTo>
                <a:cubicBezTo>
                  <a:pt x="383" y="2038"/>
                  <a:pt x="383" y="2038"/>
                  <a:pt x="383" y="2038"/>
                </a:cubicBezTo>
                <a:cubicBezTo>
                  <a:pt x="383" y="2364"/>
                  <a:pt x="383" y="2364"/>
                  <a:pt x="383" y="2364"/>
                </a:cubicBezTo>
                <a:cubicBezTo>
                  <a:pt x="81" y="2454"/>
                  <a:pt x="81" y="2454"/>
                  <a:pt x="81" y="2454"/>
                </a:cubicBezTo>
                <a:cubicBezTo>
                  <a:pt x="57" y="2462"/>
                  <a:pt x="49" y="2478"/>
                  <a:pt x="49" y="2494"/>
                </a:cubicBezTo>
                <a:cubicBezTo>
                  <a:pt x="49" y="2657"/>
                  <a:pt x="49" y="2657"/>
                  <a:pt x="49" y="2657"/>
                </a:cubicBezTo>
                <a:cubicBezTo>
                  <a:pt x="49" y="2682"/>
                  <a:pt x="57" y="2698"/>
                  <a:pt x="81" y="2698"/>
                </a:cubicBezTo>
                <a:cubicBezTo>
                  <a:pt x="383" y="2788"/>
                  <a:pt x="383" y="2788"/>
                  <a:pt x="383" y="2788"/>
                </a:cubicBezTo>
                <a:cubicBezTo>
                  <a:pt x="383" y="3139"/>
                  <a:pt x="383" y="3139"/>
                  <a:pt x="383" y="3139"/>
                </a:cubicBezTo>
                <a:cubicBezTo>
                  <a:pt x="187" y="3253"/>
                  <a:pt x="187" y="3253"/>
                  <a:pt x="187" y="3253"/>
                </a:cubicBezTo>
                <a:cubicBezTo>
                  <a:pt x="114" y="3302"/>
                  <a:pt x="114" y="3407"/>
                  <a:pt x="187" y="3456"/>
                </a:cubicBezTo>
                <a:cubicBezTo>
                  <a:pt x="383" y="3570"/>
                  <a:pt x="383" y="3570"/>
                  <a:pt x="383" y="3570"/>
                </a:cubicBezTo>
                <a:cubicBezTo>
                  <a:pt x="383" y="3905"/>
                  <a:pt x="383" y="3905"/>
                  <a:pt x="383" y="3905"/>
                </a:cubicBezTo>
                <a:cubicBezTo>
                  <a:pt x="823" y="4369"/>
                  <a:pt x="823" y="4369"/>
                  <a:pt x="823" y="4369"/>
                </a:cubicBezTo>
                <a:cubicBezTo>
                  <a:pt x="823" y="4394"/>
                  <a:pt x="823" y="4394"/>
                  <a:pt x="823" y="4394"/>
                </a:cubicBezTo>
                <a:cubicBezTo>
                  <a:pt x="839" y="4386"/>
                  <a:pt x="839" y="4386"/>
                  <a:pt x="839" y="4386"/>
                </a:cubicBezTo>
                <a:cubicBezTo>
                  <a:pt x="847" y="4394"/>
                  <a:pt x="847" y="4394"/>
                  <a:pt x="847" y="4394"/>
                </a:cubicBezTo>
                <a:cubicBezTo>
                  <a:pt x="847" y="4378"/>
                  <a:pt x="847" y="4378"/>
                  <a:pt x="847" y="4378"/>
                </a:cubicBezTo>
                <a:cubicBezTo>
                  <a:pt x="1280" y="4149"/>
                  <a:pt x="1280" y="4149"/>
                  <a:pt x="1280" y="4149"/>
                </a:cubicBezTo>
                <a:lnTo>
                  <a:pt x="128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7">
            <a:extLst>
              <a:ext uri="{FF2B5EF4-FFF2-40B4-BE49-F238E27FC236}">
                <a16:creationId xmlns:a16="http://schemas.microsoft.com/office/drawing/2014/main" id="{E61E309D-3527-0E4F-967A-4A71F33F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741" y="5993068"/>
            <a:ext cx="750244" cy="688123"/>
          </a:xfrm>
          <a:custGeom>
            <a:avLst/>
            <a:gdLst>
              <a:gd name="T0" fmla="*/ 660 w 694"/>
              <a:gd name="T1" fmla="*/ 89 h 636"/>
              <a:gd name="T2" fmla="*/ 660 w 694"/>
              <a:gd name="T3" fmla="*/ 89 h 636"/>
              <a:gd name="T4" fmla="*/ 635 w 694"/>
              <a:gd name="T5" fmla="*/ 89 h 636"/>
              <a:gd name="T6" fmla="*/ 635 w 694"/>
              <a:gd name="T7" fmla="*/ 32 h 636"/>
              <a:gd name="T8" fmla="*/ 595 w 694"/>
              <a:gd name="T9" fmla="*/ 0 h 636"/>
              <a:gd name="T10" fmla="*/ 40 w 694"/>
              <a:gd name="T11" fmla="*/ 0 h 636"/>
              <a:gd name="T12" fmla="*/ 0 w 694"/>
              <a:gd name="T13" fmla="*/ 32 h 636"/>
              <a:gd name="T14" fmla="*/ 0 w 694"/>
              <a:gd name="T15" fmla="*/ 595 h 636"/>
              <a:gd name="T16" fmla="*/ 40 w 694"/>
              <a:gd name="T17" fmla="*/ 635 h 636"/>
              <a:gd name="T18" fmla="*/ 595 w 694"/>
              <a:gd name="T19" fmla="*/ 635 h 636"/>
              <a:gd name="T20" fmla="*/ 635 w 694"/>
              <a:gd name="T21" fmla="*/ 595 h 636"/>
              <a:gd name="T22" fmla="*/ 635 w 694"/>
              <a:gd name="T23" fmla="*/ 538 h 636"/>
              <a:gd name="T24" fmla="*/ 660 w 694"/>
              <a:gd name="T25" fmla="*/ 538 h 636"/>
              <a:gd name="T26" fmla="*/ 693 w 694"/>
              <a:gd name="T27" fmla="*/ 505 h 636"/>
              <a:gd name="T28" fmla="*/ 693 w 694"/>
              <a:gd name="T29" fmla="*/ 122 h 636"/>
              <a:gd name="T30" fmla="*/ 660 w 694"/>
              <a:gd name="T31" fmla="*/ 89 h 636"/>
              <a:gd name="T32" fmla="*/ 578 w 694"/>
              <a:gd name="T33" fmla="*/ 578 h 636"/>
              <a:gd name="T34" fmla="*/ 578 w 694"/>
              <a:gd name="T35" fmla="*/ 578 h 636"/>
              <a:gd name="T36" fmla="*/ 57 w 694"/>
              <a:gd name="T37" fmla="*/ 578 h 636"/>
              <a:gd name="T38" fmla="*/ 57 w 694"/>
              <a:gd name="T39" fmla="*/ 49 h 636"/>
              <a:gd name="T40" fmla="*/ 578 w 694"/>
              <a:gd name="T41" fmla="*/ 49 h 636"/>
              <a:gd name="T42" fmla="*/ 578 w 694"/>
              <a:gd name="T43" fmla="*/ 89 h 636"/>
              <a:gd name="T44" fmla="*/ 497 w 694"/>
              <a:gd name="T45" fmla="*/ 89 h 636"/>
              <a:gd name="T46" fmla="*/ 464 w 694"/>
              <a:gd name="T47" fmla="*/ 122 h 636"/>
              <a:gd name="T48" fmla="*/ 464 w 694"/>
              <a:gd name="T49" fmla="*/ 505 h 636"/>
              <a:gd name="T50" fmla="*/ 497 w 694"/>
              <a:gd name="T51" fmla="*/ 538 h 636"/>
              <a:gd name="T52" fmla="*/ 578 w 694"/>
              <a:gd name="T53" fmla="*/ 538 h 636"/>
              <a:gd name="T54" fmla="*/ 578 w 694"/>
              <a:gd name="T55" fmla="*/ 578 h 636"/>
              <a:gd name="T56" fmla="*/ 635 w 694"/>
              <a:gd name="T57" fmla="*/ 481 h 636"/>
              <a:gd name="T58" fmla="*/ 635 w 694"/>
              <a:gd name="T59" fmla="*/ 481 h 636"/>
              <a:gd name="T60" fmla="*/ 521 w 694"/>
              <a:gd name="T61" fmla="*/ 481 h 636"/>
              <a:gd name="T62" fmla="*/ 521 w 694"/>
              <a:gd name="T63" fmla="*/ 146 h 636"/>
              <a:gd name="T64" fmla="*/ 635 w 694"/>
              <a:gd name="T65" fmla="*/ 146 h 636"/>
              <a:gd name="T66" fmla="*/ 635 w 694"/>
              <a:gd name="T67" fmla="*/ 4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4" h="636">
                <a:moveTo>
                  <a:pt x="660" y="89"/>
                </a:moveTo>
                <a:lnTo>
                  <a:pt x="660" y="89"/>
                </a:lnTo>
                <a:cubicBezTo>
                  <a:pt x="635" y="89"/>
                  <a:pt x="635" y="89"/>
                  <a:pt x="635" y="89"/>
                </a:cubicBezTo>
                <a:cubicBezTo>
                  <a:pt x="635" y="32"/>
                  <a:pt x="635" y="32"/>
                  <a:pt x="635" y="32"/>
                </a:cubicBezTo>
                <a:cubicBezTo>
                  <a:pt x="635" y="16"/>
                  <a:pt x="619" y="0"/>
                  <a:pt x="59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19"/>
                  <a:pt x="16" y="635"/>
                  <a:pt x="40" y="635"/>
                </a:cubicBezTo>
                <a:cubicBezTo>
                  <a:pt x="595" y="635"/>
                  <a:pt x="595" y="635"/>
                  <a:pt x="595" y="635"/>
                </a:cubicBezTo>
                <a:cubicBezTo>
                  <a:pt x="619" y="635"/>
                  <a:pt x="635" y="619"/>
                  <a:pt x="635" y="595"/>
                </a:cubicBezTo>
                <a:cubicBezTo>
                  <a:pt x="635" y="538"/>
                  <a:pt x="635" y="538"/>
                  <a:pt x="635" y="538"/>
                </a:cubicBezTo>
                <a:cubicBezTo>
                  <a:pt x="660" y="538"/>
                  <a:pt x="660" y="538"/>
                  <a:pt x="660" y="538"/>
                </a:cubicBezTo>
                <a:cubicBezTo>
                  <a:pt x="676" y="538"/>
                  <a:pt x="693" y="521"/>
                  <a:pt x="693" y="505"/>
                </a:cubicBezTo>
                <a:cubicBezTo>
                  <a:pt x="693" y="122"/>
                  <a:pt x="693" y="122"/>
                  <a:pt x="693" y="122"/>
                </a:cubicBezTo>
                <a:cubicBezTo>
                  <a:pt x="693" y="106"/>
                  <a:pt x="676" y="89"/>
                  <a:pt x="660" y="89"/>
                </a:cubicBezTo>
                <a:close/>
                <a:moveTo>
                  <a:pt x="578" y="578"/>
                </a:moveTo>
                <a:lnTo>
                  <a:pt x="578" y="578"/>
                </a:lnTo>
                <a:cubicBezTo>
                  <a:pt x="57" y="578"/>
                  <a:pt x="57" y="578"/>
                  <a:pt x="57" y="578"/>
                </a:cubicBezTo>
                <a:cubicBezTo>
                  <a:pt x="57" y="49"/>
                  <a:pt x="57" y="49"/>
                  <a:pt x="57" y="49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497" y="89"/>
                  <a:pt x="497" y="89"/>
                  <a:pt x="497" y="89"/>
                </a:cubicBezTo>
                <a:cubicBezTo>
                  <a:pt x="480" y="89"/>
                  <a:pt x="464" y="106"/>
                  <a:pt x="464" y="122"/>
                </a:cubicBezTo>
                <a:cubicBezTo>
                  <a:pt x="464" y="505"/>
                  <a:pt x="464" y="505"/>
                  <a:pt x="464" y="505"/>
                </a:cubicBezTo>
                <a:cubicBezTo>
                  <a:pt x="464" y="521"/>
                  <a:pt x="480" y="538"/>
                  <a:pt x="497" y="538"/>
                </a:cubicBezTo>
                <a:cubicBezTo>
                  <a:pt x="578" y="538"/>
                  <a:pt x="578" y="538"/>
                  <a:pt x="578" y="538"/>
                </a:cubicBezTo>
                <a:lnTo>
                  <a:pt x="578" y="578"/>
                </a:lnTo>
                <a:close/>
                <a:moveTo>
                  <a:pt x="635" y="481"/>
                </a:moveTo>
                <a:lnTo>
                  <a:pt x="635" y="481"/>
                </a:lnTo>
                <a:cubicBezTo>
                  <a:pt x="521" y="481"/>
                  <a:pt x="521" y="481"/>
                  <a:pt x="521" y="481"/>
                </a:cubicBezTo>
                <a:cubicBezTo>
                  <a:pt x="521" y="146"/>
                  <a:pt x="521" y="146"/>
                  <a:pt x="521" y="146"/>
                </a:cubicBezTo>
                <a:cubicBezTo>
                  <a:pt x="635" y="146"/>
                  <a:pt x="635" y="146"/>
                  <a:pt x="635" y="146"/>
                </a:cubicBezTo>
                <a:lnTo>
                  <a:pt x="635" y="4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8">
            <a:extLst>
              <a:ext uri="{FF2B5EF4-FFF2-40B4-BE49-F238E27FC236}">
                <a16:creationId xmlns:a16="http://schemas.microsoft.com/office/drawing/2014/main" id="{615B249D-F0B0-2B41-B45C-C08E4D04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991" y="6451817"/>
            <a:ext cx="100353" cy="100350"/>
          </a:xfrm>
          <a:custGeom>
            <a:avLst/>
            <a:gdLst>
              <a:gd name="T0" fmla="*/ 41 w 91"/>
              <a:gd name="T1" fmla="*/ 0 h 91"/>
              <a:gd name="T2" fmla="*/ 41 w 91"/>
              <a:gd name="T3" fmla="*/ 0 h 91"/>
              <a:gd name="T4" fmla="*/ 0 w 91"/>
              <a:gd name="T5" fmla="*/ 41 h 91"/>
              <a:gd name="T6" fmla="*/ 41 w 91"/>
              <a:gd name="T7" fmla="*/ 90 h 91"/>
              <a:gd name="T8" fmla="*/ 90 w 91"/>
              <a:gd name="T9" fmla="*/ 41 h 91"/>
              <a:gd name="T10" fmla="*/ 41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1" y="0"/>
                </a:moveTo>
                <a:lnTo>
                  <a:pt x="41" y="0"/>
                </a:lnTo>
                <a:cubicBezTo>
                  <a:pt x="17" y="0"/>
                  <a:pt x="0" y="17"/>
                  <a:pt x="0" y="41"/>
                </a:cubicBezTo>
                <a:cubicBezTo>
                  <a:pt x="0" y="66"/>
                  <a:pt x="17" y="90"/>
                  <a:pt x="41" y="90"/>
                </a:cubicBezTo>
                <a:cubicBezTo>
                  <a:pt x="66" y="90"/>
                  <a:pt x="90" y="66"/>
                  <a:pt x="90" y="41"/>
                </a:cubicBezTo>
                <a:cubicBezTo>
                  <a:pt x="90" y="17"/>
                  <a:pt x="66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9">
            <a:extLst>
              <a:ext uri="{FF2B5EF4-FFF2-40B4-BE49-F238E27FC236}">
                <a16:creationId xmlns:a16="http://schemas.microsoft.com/office/drawing/2014/main" id="{D9DA31D6-2C00-3040-A751-0376D456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56" y="5993068"/>
            <a:ext cx="903163" cy="688123"/>
          </a:xfrm>
          <a:custGeom>
            <a:avLst/>
            <a:gdLst>
              <a:gd name="T0" fmla="*/ 790 w 832"/>
              <a:gd name="T1" fmla="*/ 635 h 636"/>
              <a:gd name="T2" fmla="*/ 790 w 832"/>
              <a:gd name="T3" fmla="*/ 635 h 636"/>
              <a:gd name="T4" fmla="*/ 41 w 832"/>
              <a:gd name="T5" fmla="*/ 635 h 636"/>
              <a:gd name="T6" fmla="*/ 0 w 832"/>
              <a:gd name="T7" fmla="*/ 595 h 636"/>
              <a:gd name="T8" fmla="*/ 0 w 832"/>
              <a:gd name="T9" fmla="*/ 40 h 636"/>
              <a:gd name="T10" fmla="*/ 49 w 832"/>
              <a:gd name="T11" fmla="*/ 0 h 636"/>
              <a:gd name="T12" fmla="*/ 318 w 832"/>
              <a:gd name="T13" fmla="*/ 0 h 636"/>
              <a:gd name="T14" fmla="*/ 342 w 832"/>
              <a:gd name="T15" fmla="*/ 8 h 636"/>
              <a:gd name="T16" fmla="*/ 431 w 832"/>
              <a:gd name="T17" fmla="*/ 97 h 636"/>
              <a:gd name="T18" fmla="*/ 790 w 832"/>
              <a:gd name="T19" fmla="*/ 97 h 636"/>
              <a:gd name="T20" fmla="*/ 831 w 832"/>
              <a:gd name="T21" fmla="*/ 138 h 636"/>
              <a:gd name="T22" fmla="*/ 831 w 832"/>
              <a:gd name="T23" fmla="*/ 595 h 636"/>
              <a:gd name="T24" fmla="*/ 790 w 832"/>
              <a:gd name="T25" fmla="*/ 635 h 636"/>
              <a:gd name="T26" fmla="*/ 57 w 832"/>
              <a:gd name="T27" fmla="*/ 578 h 636"/>
              <a:gd name="T28" fmla="*/ 57 w 832"/>
              <a:gd name="T29" fmla="*/ 578 h 636"/>
              <a:gd name="T30" fmla="*/ 782 w 832"/>
              <a:gd name="T31" fmla="*/ 578 h 636"/>
              <a:gd name="T32" fmla="*/ 782 w 832"/>
              <a:gd name="T33" fmla="*/ 146 h 636"/>
              <a:gd name="T34" fmla="*/ 423 w 832"/>
              <a:gd name="T35" fmla="*/ 146 h 636"/>
              <a:gd name="T36" fmla="*/ 400 w 832"/>
              <a:gd name="T37" fmla="*/ 138 h 636"/>
              <a:gd name="T38" fmla="*/ 310 w 832"/>
              <a:gd name="T39" fmla="*/ 49 h 636"/>
              <a:gd name="T40" fmla="*/ 57 w 832"/>
              <a:gd name="T41" fmla="*/ 49 h 636"/>
              <a:gd name="T42" fmla="*/ 57 w 832"/>
              <a:gd name="T43" fmla="*/ 578 h 636"/>
              <a:gd name="T44" fmla="*/ 431 w 832"/>
              <a:gd name="T45" fmla="*/ 97 h 636"/>
              <a:gd name="T46" fmla="*/ 431 w 832"/>
              <a:gd name="T47" fmla="*/ 97 h 636"/>
              <a:gd name="T48" fmla="*/ 318 w 832"/>
              <a:gd name="T49" fmla="*/ 49 h 636"/>
              <a:gd name="T50" fmla="*/ 318 w 832"/>
              <a:gd name="T51" fmla="*/ 4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2" h="636">
                <a:moveTo>
                  <a:pt x="790" y="635"/>
                </a:moveTo>
                <a:lnTo>
                  <a:pt x="790" y="635"/>
                </a:lnTo>
                <a:cubicBezTo>
                  <a:pt x="41" y="635"/>
                  <a:pt x="41" y="635"/>
                  <a:pt x="41" y="635"/>
                </a:cubicBezTo>
                <a:cubicBezTo>
                  <a:pt x="25" y="635"/>
                  <a:pt x="0" y="619"/>
                  <a:pt x="0" y="5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5" y="0"/>
                  <a:pt x="49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6" y="0"/>
                  <a:pt x="334" y="0"/>
                  <a:pt x="342" y="8"/>
                </a:cubicBezTo>
                <a:cubicBezTo>
                  <a:pt x="431" y="97"/>
                  <a:pt x="431" y="97"/>
                  <a:pt x="431" y="97"/>
                </a:cubicBezTo>
                <a:cubicBezTo>
                  <a:pt x="790" y="97"/>
                  <a:pt x="790" y="97"/>
                  <a:pt x="790" y="97"/>
                </a:cubicBezTo>
                <a:cubicBezTo>
                  <a:pt x="814" y="97"/>
                  <a:pt x="831" y="114"/>
                  <a:pt x="831" y="138"/>
                </a:cubicBezTo>
                <a:cubicBezTo>
                  <a:pt x="831" y="595"/>
                  <a:pt x="831" y="595"/>
                  <a:pt x="831" y="595"/>
                </a:cubicBezTo>
                <a:cubicBezTo>
                  <a:pt x="831" y="619"/>
                  <a:pt x="814" y="635"/>
                  <a:pt x="790" y="635"/>
                </a:cubicBezTo>
                <a:close/>
                <a:moveTo>
                  <a:pt x="57" y="578"/>
                </a:moveTo>
                <a:lnTo>
                  <a:pt x="57" y="578"/>
                </a:lnTo>
                <a:cubicBezTo>
                  <a:pt x="782" y="578"/>
                  <a:pt x="782" y="578"/>
                  <a:pt x="782" y="578"/>
                </a:cubicBezTo>
                <a:cubicBezTo>
                  <a:pt x="782" y="146"/>
                  <a:pt x="782" y="146"/>
                  <a:pt x="782" y="146"/>
                </a:cubicBezTo>
                <a:cubicBezTo>
                  <a:pt x="423" y="146"/>
                  <a:pt x="423" y="146"/>
                  <a:pt x="423" y="146"/>
                </a:cubicBezTo>
                <a:cubicBezTo>
                  <a:pt x="416" y="146"/>
                  <a:pt x="400" y="146"/>
                  <a:pt x="400" y="138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57" y="49"/>
                  <a:pt x="57" y="49"/>
                  <a:pt x="57" y="49"/>
                </a:cubicBezTo>
                <a:lnTo>
                  <a:pt x="57" y="578"/>
                </a:lnTo>
                <a:close/>
                <a:moveTo>
                  <a:pt x="431" y="97"/>
                </a:moveTo>
                <a:lnTo>
                  <a:pt x="431" y="97"/>
                </a:lnTo>
                <a:close/>
                <a:moveTo>
                  <a:pt x="318" y="49"/>
                </a:moveTo>
                <a:lnTo>
                  <a:pt x="318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0">
            <a:extLst>
              <a:ext uri="{FF2B5EF4-FFF2-40B4-BE49-F238E27FC236}">
                <a16:creationId xmlns:a16="http://schemas.microsoft.com/office/drawing/2014/main" id="{63058F81-3031-274E-9FFE-52D41129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047" y="5993068"/>
            <a:ext cx="449191" cy="52563"/>
          </a:xfrm>
          <a:custGeom>
            <a:avLst/>
            <a:gdLst>
              <a:gd name="T0" fmla="*/ 390 w 416"/>
              <a:gd name="T1" fmla="*/ 49 h 50"/>
              <a:gd name="T2" fmla="*/ 390 w 416"/>
              <a:gd name="T3" fmla="*/ 49 h 50"/>
              <a:gd name="T4" fmla="*/ 32 w 416"/>
              <a:gd name="T5" fmla="*/ 49 h 50"/>
              <a:gd name="T6" fmla="*/ 0 w 416"/>
              <a:gd name="T7" fmla="*/ 24 h 50"/>
              <a:gd name="T8" fmla="*/ 32 w 416"/>
              <a:gd name="T9" fmla="*/ 0 h 50"/>
              <a:gd name="T10" fmla="*/ 390 w 416"/>
              <a:gd name="T11" fmla="*/ 0 h 50"/>
              <a:gd name="T12" fmla="*/ 415 w 416"/>
              <a:gd name="T13" fmla="*/ 24 h 50"/>
              <a:gd name="T14" fmla="*/ 390 w 416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" h="50">
                <a:moveTo>
                  <a:pt x="390" y="49"/>
                </a:moveTo>
                <a:lnTo>
                  <a:pt x="390" y="49"/>
                </a:lnTo>
                <a:cubicBezTo>
                  <a:pt x="32" y="49"/>
                  <a:pt x="32" y="49"/>
                  <a:pt x="32" y="49"/>
                </a:cubicBezTo>
                <a:cubicBezTo>
                  <a:pt x="15" y="49"/>
                  <a:pt x="0" y="40"/>
                  <a:pt x="0" y="24"/>
                </a:cubicBezTo>
                <a:cubicBezTo>
                  <a:pt x="0" y="8"/>
                  <a:pt x="15" y="0"/>
                  <a:pt x="32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06" y="0"/>
                  <a:pt x="415" y="8"/>
                  <a:pt x="415" y="24"/>
                </a:cubicBezTo>
                <a:cubicBezTo>
                  <a:pt x="415" y="40"/>
                  <a:pt x="406" y="49"/>
                  <a:pt x="39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71">
            <a:extLst>
              <a:ext uri="{FF2B5EF4-FFF2-40B4-BE49-F238E27FC236}">
                <a16:creationId xmlns:a16="http://schemas.microsoft.com/office/drawing/2014/main" id="{052AFB97-566F-C04E-B0B9-A202A628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859" y="5950059"/>
            <a:ext cx="769361" cy="769361"/>
          </a:xfrm>
          <a:custGeom>
            <a:avLst/>
            <a:gdLst>
              <a:gd name="T0" fmla="*/ 677 w 711"/>
              <a:gd name="T1" fmla="*/ 0 h 710"/>
              <a:gd name="T2" fmla="*/ 677 w 711"/>
              <a:gd name="T3" fmla="*/ 0 h 710"/>
              <a:gd name="T4" fmla="*/ 33 w 711"/>
              <a:gd name="T5" fmla="*/ 0 h 710"/>
              <a:gd name="T6" fmla="*/ 0 w 711"/>
              <a:gd name="T7" fmla="*/ 32 h 710"/>
              <a:gd name="T8" fmla="*/ 0 w 711"/>
              <a:gd name="T9" fmla="*/ 171 h 710"/>
              <a:gd name="T10" fmla="*/ 33 w 711"/>
              <a:gd name="T11" fmla="*/ 204 h 710"/>
              <a:gd name="T12" fmla="*/ 41 w 711"/>
              <a:gd name="T13" fmla="*/ 204 h 710"/>
              <a:gd name="T14" fmla="*/ 41 w 711"/>
              <a:gd name="T15" fmla="*/ 668 h 710"/>
              <a:gd name="T16" fmla="*/ 74 w 711"/>
              <a:gd name="T17" fmla="*/ 709 h 710"/>
              <a:gd name="T18" fmla="*/ 636 w 711"/>
              <a:gd name="T19" fmla="*/ 709 h 710"/>
              <a:gd name="T20" fmla="*/ 669 w 711"/>
              <a:gd name="T21" fmla="*/ 668 h 710"/>
              <a:gd name="T22" fmla="*/ 669 w 711"/>
              <a:gd name="T23" fmla="*/ 204 h 710"/>
              <a:gd name="T24" fmla="*/ 677 w 711"/>
              <a:gd name="T25" fmla="*/ 204 h 710"/>
              <a:gd name="T26" fmla="*/ 710 w 711"/>
              <a:gd name="T27" fmla="*/ 171 h 710"/>
              <a:gd name="T28" fmla="*/ 710 w 711"/>
              <a:gd name="T29" fmla="*/ 32 h 710"/>
              <a:gd name="T30" fmla="*/ 677 w 711"/>
              <a:gd name="T31" fmla="*/ 0 h 710"/>
              <a:gd name="T32" fmla="*/ 49 w 711"/>
              <a:gd name="T33" fmla="*/ 49 h 710"/>
              <a:gd name="T34" fmla="*/ 49 w 711"/>
              <a:gd name="T35" fmla="*/ 49 h 710"/>
              <a:gd name="T36" fmla="*/ 661 w 711"/>
              <a:gd name="T37" fmla="*/ 49 h 710"/>
              <a:gd name="T38" fmla="*/ 661 w 711"/>
              <a:gd name="T39" fmla="*/ 147 h 710"/>
              <a:gd name="T40" fmla="*/ 636 w 711"/>
              <a:gd name="T41" fmla="*/ 147 h 710"/>
              <a:gd name="T42" fmla="*/ 571 w 711"/>
              <a:gd name="T43" fmla="*/ 147 h 710"/>
              <a:gd name="T44" fmla="*/ 131 w 711"/>
              <a:gd name="T45" fmla="*/ 147 h 710"/>
              <a:gd name="T46" fmla="*/ 74 w 711"/>
              <a:gd name="T47" fmla="*/ 147 h 710"/>
              <a:gd name="T48" fmla="*/ 49 w 711"/>
              <a:gd name="T49" fmla="*/ 147 h 710"/>
              <a:gd name="T50" fmla="*/ 49 w 711"/>
              <a:gd name="T51" fmla="*/ 49 h 710"/>
              <a:gd name="T52" fmla="*/ 620 w 711"/>
              <a:gd name="T53" fmla="*/ 652 h 710"/>
              <a:gd name="T54" fmla="*/ 620 w 711"/>
              <a:gd name="T55" fmla="*/ 652 h 710"/>
              <a:gd name="T56" fmla="*/ 90 w 711"/>
              <a:gd name="T57" fmla="*/ 652 h 710"/>
              <a:gd name="T58" fmla="*/ 90 w 711"/>
              <a:gd name="T59" fmla="*/ 204 h 710"/>
              <a:gd name="T60" fmla="*/ 131 w 711"/>
              <a:gd name="T61" fmla="*/ 204 h 710"/>
              <a:gd name="T62" fmla="*/ 571 w 711"/>
              <a:gd name="T63" fmla="*/ 204 h 710"/>
              <a:gd name="T64" fmla="*/ 620 w 711"/>
              <a:gd name="T65" fmla="*/ 204 h 710"/>
              <a:gd name="T66" fmla="*/ 620 w 711"/>
              <a:gd name="T67" fmla="*/ 652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1" h="710">
                <a:moveTo>
                  <a:pt x="677" y="0"/>
                </a:moveTo>
                <a:lnTo>
                  <a:pt x="677" y="0"/>
                </a:ln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6"/>
                  <a:pt x="0" y="3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7"/>
                  <a:pt x="8" y="204"/>
                  <a:pt x="33" y="204"/>
                </a:cubicBezTo>
                <a:cubicBezTo>
                  <a:pt x="41" y="204"/>
                  <a:pt x="41" y="204"/>
                  <a:pt x="41" y="204"/>
                </a:cubicBezTo>
                <a:cubicBezTo>
                  <a:pt x="41" y="668"/>
                  <a:pt x="41" y="668"/>
                  <a:pt x="41" y="668"/>
                </a:cubicBezTo>
                <a:cubicBezTo>
                  <a:pt x="41" y="693"/>
                  <a:pt x="57" y="709"/>
                  <a:pt x="74" y="709"/>
                </a:cubicBezTo>
                <a:cubicBezTo>
                  <a:pt x="636" y="709"/>
                  <a:pt x="636" y="709"/>
                  <a:pt x="636" y="709"/>
                </a:cubicBezTo>
                <a:cubicBezTo>
                  <a:pt x="653" y="709"/>
                  <a:pt x="669" y="693"/>
                  <a:pt x="669" y="668"/>
                </a:cubicBezTo>
                <a:cubicBezTo>
                  <a:pt x="669" y="204"/>
                  <a:pt x="669" y="204"/>
                  <a:pt x="669" y="204"/>
                </a:cubicBezTo>
                <a:cubicBezTo>
                  <a:pt x="677" y="204"/>
                  <a:pt x="677" y="204"/>
                  <a:pt x="677" y="204"/>
                </a:cubicBezTo>
                <a:cubicBezTo>
                  <a:pt x="702" y="204"/>
                  <a:pt x="710" y="187"/>
                  <a:pt x="710" y="171"/>
                </a:cubicBezTo>
                <a:cubicBezTo>
                  <a:pt x="710" y="32"/>
                  <a:pt x="710" y="32"/>
                  <a:pt x="710" y="32"/>
                </a:cubicBezTo>
                <a:cubicBezTo>
                  <a:pt x="710" y="16"/>
                  <a:pt x="702" y="0"/>
                  <a:pt x="677" y="0"/>
                </a:cubicBezTo>
                <a:close/>
                <a:moveTo>
                  <a:pt x="49" y="49"/>
                </a:moveTo>
                <a:lnTo>
                  <a:pt x="49" y="49"/>
                </a:lnTo>
                <a:cubicBezTo>
                  <a:pt x="661" y="49"/>
                  <a:pt x="661" y="49"/>
                  <a:pt x="661" y="49"/>
                </a:cubicBezTo>
                <a:cubicBezTo>
                  <a:pt x="661" y="147"/>
                  <a:pt x="661" y="147"/>
                  <a:pt x="661" y="147"/>
                </a:cubicBezTo>
                <a:cubicBezTo>
                  <a:pt x="636" y="147"/>
                  <a:pt x="636" y="147"/>
                  <a:pt x="636" y="147"/>
                </a:cubicBezTo>
                <a:cubicBezTo>
                  <a:pt x="571" y="147"/>
                  <a:pt x="571" y="147"/>
                  <a:pt x="571" y="147"/>
                </a:cubicBezTo>
                <a:cubicBezTo>
                  <a:pt x="131" y="147"/>
                  <a:pt x="131" y="147"/>
                  <a:pt x="131" y="147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49" y="147"/>
                  <a:pt x="49" y="147"/>
                  <a:pt x="49" y="147"/>
                </a:cubicBezTo>
                <a:lnTo>
                  <a:pt x="49" y="49"/>
                </a:lnTo>
                <a:close/>
                <a:moveTo>
                  <a:pt x="620" y="652"/>
                </a:moveTo>
                <a:lnTo>
                  <a:pt x="620" y="652"/>
                </a:lnTo>
                <a:cubicBezTo>
                  <a:pt x="90" y="652"/>
                  <a:pt x="90" y="652"/>
                  <a:pt x="90" y="652"/>
                </a:cubicBezTo>
                <a:cubicBezTo>
                  <a:pt x="90" y="204"/>
                  <a:pt x="90" y="204"/>
                  <a:pt x="90" y="204"/>
                </a:cubicBezTo>
                <a:cubicBezTo>
                  <a:pt x="131" y="204"/>
                  <a:pt x="131" y="204"/>
                  <a:pt x="131" y="204"/>
                </a:cubicBezTo>
                <a:cubicBezTo>
                  <a:pt x="571" y="204"/>
                  <a:pt x="571" y="204"/>
                  <a:pt x="571" y="204"/>
                </a:cubicBezTo>
                <a:cubicBezTo>
                  <a:pt x="620" y="204"/>
                  <a:pt x="620" y="204"/>
                  <a:pt x="620" y="204"/>
                </a:cubicBezTo>
                <a:lnTo>
                  <a:pt x="620" y="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72">
            <a:extLst>
              <a:ext uri="{FF2B5EF4-FFF2-40B4-BE49-F238E27FC236}">
                <a16:creationId xmlns:a16="http://schemas.microsoft.com/office/drawing/2014/main" id="{5B24FBCC-373F-8946-8FE7-5C739B8A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14" y="6260672"/>
            <a:ext cx="167251" cy="52563"/>
          </a:xfrm>
          <a:custGeom>
            <a:avLst/>
            <a:gdLst>
              <a:gd name="T0" fmla="*/ 122 w 155"/>
              <a:gd name="T1" fmla="*/ 0 h 50"/>
              <a:gd name="T2" fmla="*/ 122 w 155"/>
              <a:gd name="T3" fmla="*/ 0 h 50"/>
              <a:gd name="T4" fmla="*/ 32 w 155"/>
              <a:gd name="T5" fmla="*/ 0 h 50"/>
              <a:gd name="T6" fmla="*/ 0 w 155"/>
              <a:gd name="T7" fmla="*/ 25 h 50"/>
              <a:gd name="T8" fmla="*/ 32 w 155"/>
              <a:gd name="T9" fmla="*/ 49 h 50"/>
              <a:gd name="T10" fmla="*/ 122 w 155"/>
              <a:gd name="T11" fmla="*/ 49 h 50"/>
              <a:gd name="T12" fmla="*/ 154 w 155"/>
              <a:gd name="T13" fmla="*/ 25 h 50"/>
              <a:gd name="T14" fmla="*/ 122 w 155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50">
                <a:moveTo>
                  <a:pt x="122" y="0"/>
                </a:moveTo>
                <a:lnTo>
                  <a:pt x="12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41"/>
                  <a:pt x="16" y="49"/>
                  <a:pt x="32" y="4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38" y="49"/>
                  <a:pt x="154" y="41"/>
                  <a:pt x="154" y="25"/>
                </a:cubicBezTo>
                <a:cubicBezTo>
                  <a:pt x="154" y="8"/>
                  <a:pt x="138" y="0"/>
                  <a:pt x="1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3">
            <a:extLst>
              <a:ext uri="{FF2B5EF4-FFF2-40B4-BE49-F238E27FC236}">
                <a16:creationId xmlns:a16="http://schemas.microsoft.com/office/drawing/2014/main" id="{F09B698D-C07C-C243-B4F9-52BDD19F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877" y="5921387"/>
            <a:ext cx="778915" cy="735909"/>
          </a:xfrm>
          <a:custGeom>
            <a:avLst/>
            <a:gdLst>
              <a:gd name="T0" fmla="*/ 685 w 718"/>
              <a:gd name="T1" fmla="*/ 9 h 678"/>
              <a:gd name="T2" fmla="*/ 685 w 718"/>
              <a:gd name="T3" fmla="*/ 9 h 678"/>
              <a:gd name="T4" fmla="*/ 677 w 718"/>
              <a:gd name="T5" fmla="*/ 9 h 678"/>
              <a:gd name="T6" fmla="*/ 367 w 718"/>
              <a:gd name="T7" fmla="*/ 41 h 678"/>
              <a:gd name="T8" fmla="*/ 359 w 718"/>
              <a:gd name="T9" fmla="*/ 41 h 678"/>
              <a:gd name="T10" fmla="*/ 351 w 718"/>
              <a:gd name="T11" fmla="*/ 41 h 678"/>
              <a:gd name="T12" fmla="*/ 41 w 718"/>
              <a:gd name="T13" fmla="*/ 0 h 678"/>
              <a:gd name="T14" fmla="*/ 41 w 718"/>
              <a:gd name="T15" fmla="*/ 0 h 678"/>
              <a:gd name="T16" fmla="*/ 0 w 718"/>
              <a:gd name="T17" fmla="*/ 41 h 678"/>
              <a:gd name="T18" fmla="*/ 0 w 718"/>
              <a:gd name="T19" fmla="*/ 115 h 678"/>
              <a:gd name="T20" fmla="*/ 0 w 718"/>
              <a:gd name="T21" fmla="*/ 506 h 678"/>
              <a:gd name="T22" fmla="*/ 0 w 718"/>
              <a:gd name="T23" fmla="*/ 571 h 678"/>
              <a:gd name="T24" fmla="*/ 33 w 718"/>
              <a:gd name="T25" fmla="*/ 604 h 678"/>
              <a:gd name="T26" fmla="*/ 343 w 718"/>
              <a:gd name="T27" fmla="*/ 677 h 678"/>
              <a:gd name="T28" fmla="*/ 351 w 718"/>
              <a:gd name="T29" fmla="*/ 677 h 678"/>
              <a:gd name="T30" fmla="*/ 359 w 718"/>
              <a:gd name="T31" fmla="*/ 677 h 678"/>
              <a:gd name="T32" fmla="*/ 367 w 718"/>
              <a:gd name="T33" fmla="*/ 677 h 678"/>
              <a:gd name="T34" fmla="*/ 375 w 718"/>
              <a:gd name="T35" fmla="*/ 677 h 678"/>
              <a:gd name="T36" fmla="*/ 685 w 718"/>
              <a:gd name="T37" fmla="*/ 612 h 678"/>
              <a:gd name="T38" fmla="*/ 717 w 718"/>
              <a:gd name="T39" fmla="*/ 571 h 678"/>
              <a:gd name="T40" fmla="*/ 717 w 718"/>
              <a:gd name="T41" fmla="*/ 449 h 678"/>
              <a:gd name="T42" fmla="*/ 717 w 718"/>
              <a:gd name="T43" fmla="*/ 449 h 678"/>
              <a:gd name="T44" fmla="*/ 717 w 718"/>
              <a:gd name="T45" fmla="*/ 41 h 678"/>
              <a:gd name="T46" fmla="*/ 685 w 718"/>
              <a:gd name="T47" fmla="*/ 9 h 678"/>
              <a:gd name="T48" fmla="*/ 57 w 718"/>
              <a:gd name="T49" fmla="*/ 506 h 678"/>
              <a:gd name="T50" fmla="*/ 57 w 718"/>
              <a:gd name="T51" fmla="*/ 506 h 678"/>
              <a:gd name="T52" fmla="*/ 57 w 718"/>
              <a:gd name="T53" fmla="*/ 115 h 678"/>
              <a:gd name="T54" fmla="*/ 57 w 718"/>
              <a:gd name="T55" fmla="*/ 115 h 678"/>
              <a:gd name="T56" fmla="*/ 57 w 718"/>
              <a:gd name="T57" fmla="*/ 57 h 678"/>
              <a:gd name="T58" fmla="*/ 334 w 718"/>
              <a:gd name="T59" fmla="*/ 90 h 678"/>
              <a:gd name="T60" fmla="*/ 334 w 718"/>
              <a:gd name="T61" fmla="*/ 237 h 678"/>
              <a:gd name="T62" fmla="*/ 334 w 718"/>
              <a:gd name="T63" fmla="*/ 620 h 678"/>
              <a:gd name="T64" fmla="*/ 57 w 718"/>
              <a:gd name="T65" fmla="*/ 555 h 678"/>
              <a:gd name="T66" fmla="*/ 57 w 718"/>
              <a:gd name="T67" fmla="*/ 506 h 678"/>
              <a:gd name="T68" fmla="*/ 661 w 718"/>
              <a:gd name="T69" fmla="*/ 449 h 678"/>
              <a:gd name="T70" fmla="*/ 661 w 718"/>
              <a:gd name="T71" fmla="*/ 449 h 678"/>
              <a:gd name="T72" fmla="*/ 661 w 718"/>
              <a:gd name="T73" fmla="*/ 555 h 678"/>
              <a:gd name="T74" fmla="*/ 391 w 718"/>
              <a:gd name="T75" fmla="*/ 620 h 678"/>
              <a:gd name="T76" fmla="*/ 391 w 718"/>
              <a:gd name="T77" fmla="*/ 237 h 678"/>
              <a:gd name="T78" fmla="*/ 391 w 718"/>
              <a:gd name="T79" fmla="*/ 115 h 678"/>
              <a:gd name="T80" fmla="*/ 391 w 718"/>
              <a:gd name="T81" fmla="*/ 115 h 678"/>
              <a:gd name="T82" fmla="*/ 383 w 718"/>
              <a:gd name="T83" fmla="*/ 98 h 678"/>
              <a:gd name="T84" fmla="*/ 661 w 718"/>
              <a:gd name="T85" fmla="*/ 57 h 678"/>
              <a:gd name="T86" fmla="*/ 661 w 718"/>
              <a:gd name="T87" fmla="*/ 449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8" h="678">
                <a:moveTo>
                  <a:pt x="685" y="9"/>
                </a:moveTo>
                <a:lnTo>
                  <a:pt x="685" y="9"/>
                </a:lnTo>
                <a:cubicBezTo>
                  <a:pt x="677" y="9"/>
                  <a:pt x="677" y="9"/>
                  <a:pt x="677" y="9"/>
                </a:cubicBezTo>
                <a:cubicBezTo>
                  <a:pt x="367" y="41"/>
                  <a:pt x="367" y="41"/>
                  <a:pt x="367" y="41"/>
                </a:cubicBezTo>
                <a:cubicBezTo>
                  <a:pt x="367" y="41"/>
                  <a:pt x="367" y="41"/>
                  <a:pt x="359" y="41"/>
                </a:cubicBezTo>
                <a:cubicBezTo>
                  <a:pt x="359" y="41"/>
                  <a:pt x="359" y="41"/>
                  <a:pt x="351" y="41"/>
                </a:cubicBezTo>
                <a:cubicBezTo>
                  <a:pt x="41" y="0"/>
                  <a:pt x="41" y="0"/>
                  <a:pt x="41" y="0"/>
                </a:cubicBezTo>
                <a:lnTo>
                  <a:pt x="41" y="0"/>
                </a:lnTo>
                <a:cubicBezTo>
                  <a:pt x="16" y="0"/>
                  <a:pt x="0" y="25"/>
                  <a:pt x="0" y="41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06"/>
                  <a:pt x="0" y="506"/>
                  <a:pt x="0" y="506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87"/>
                  <a:pt x="16" y="604"/>
                  <a:pt x="33" y="604"/>
                </a:cubicBezTo>
                <a:cubicBezTo>
                  <a:pt x="343" y="677"/>
                  <a:pt x="343" y="677"/>
                  <a:pt x="343" y="677"/>
                </a:cubicBezTo>
                <a:cubicBezTo>
                  <a:pt x="351" y="677"/>
                  <a:pt x="351" y="677"/>
                  <a:pt x="351" y="677"/>
                </a:cubicBezTo>
                <a:lnTo>
                  <a:pt x="359" y="677"/>
                </a:lnTo>
                <a:lnTo>
                  <a:pt x="367" y="677"/>
                </a:lnTo>
                <a:cubicBezTo>
                  <a:pt x="375" y="677"/>
                  <a:pt x="375" y="677"/>
                  <a:pt x="375" y="677"/>
                </a:cubicBezTo>
                <a:cubicBezTo>
                  <a:pt x="685" y="612"/>
                  <a:pt x="685" y="612"/>
                  <a:pt x="685" y="612"/>
                </a:cubicBezTo>
                <a:cubicBezTo>
                  <a:pt x="701" y="604"/>
                  <a:pt x="717" y="587"/>
                  <a:pt x="717" y="571"/>
                </a:cubicBezTo>
                <a:cubicBezTo>
                  <a:pt x="717" y="449"/>
                  <a:pt x="717" y="449"/>
                  <a:pt x="717" y="449"/>
                </a:cubicBezTo>
                <a:lnTo>
                  <a:pt x="717" y="449"/>
                </a:lnTo>
                <a:cubicBezTo>
                  <a:pt x="717" y="41"/>
                  <a:pt x="717" y="41"/>
                  <a:pt x="717" y="41"/>
                </a:cubicBezTo>
                <a:cubicBezTo>
                  <a:pt x="717" y="25"/>
                  <a:pt x="701" y="9"/>
                  <a:pt x="685" y="9"/>
                </a:cubicBezTo>
                <a:close/>
                <a:moveTo>
                  <a:pt x="57" y="506"/>
                </a:moveTo>
                <a:lnTo>
                  <a:pt x="57" y="506"/>
                </a:lnTo>
                <a:cubicBezTo>
                  <a:pt x="57" y="115"/>
                  <a:pt x="57" y="115"/>
                  <a:pt x="57" y="115"/>
                </a:cubicBezTo>
                <a:lnTo>
                  <a:pt x="57" y="115"/>
                </a:lnTo>
                <a:cubicBezTo>
                  <a:pt x="57" y="57"/>
                  <a:pt x="57" y="57"/>
                  <a:pt x="57" y="57"/>
                </a:cubicBezTo>
                <a:cubicBezTo>
                  <a:pt x="334" y="90"/>
                  <a:pt x="334" y="90"/>
                  <a:pt x="334" y="90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4" y="620"/>
                  <a:pt x="334" y="620"/>
                  <a:pt x="334" y="620"/>
                </a:cubicBezTo>
                <a:cubicBezTo>
                  <a:pt x="57" y="555"/>
                  <a:pt x="57" y="555"/>
                  <a:pt x="57" y="555"/>
                </a:cubicBezTo>
                <a:lnTo>
                  <a:pt x="57" y="506"/>
                </a:lnTo>
                <a:close/>
                <a:moveTo>
                  <a:pt x="661" y="449"/>
                </a:moveTo>
                <a:lnTo>
                  <a:pt x="661" y="449"/>
                </a:lnTo>
                <a:cubicBezTo>
                  <a:pt x="661" y="555"/>
                  <a:pt x="661" y="555"/>
                  <a:pt x="661" y="555"/>
                </a:cubicBezTo>
                <a:cubicBezTo>
                  <a:pt x="391" y="620"/>
                  <a:pt x="391" y="620"/>
                  <a:pt x="391" y="620"/>
                </a:cubicBezTo>
                <a:cubicBezTo>
                  <a:pt x="391" y="237"/>
                  <a:pt x="391" y="237"/>
                  <a:pt x="391" y="237"/>
                </a:cubicBezTo>
                <a:cubicBezTo>
                  <a:pt x="391" y="115"/>
                  <a:pt x="391" y="115"/>
                  <a:pt x="391" y="115"/>
                </a:cubicBezTo>
                <a:lnTo>
                  <a:pt x="391" y="115"/>
                </a:lnTo>
                <a:cubicBezTo>
                  <a:pt x="383" y="98"/>
                  <a:pt x="383" y="98"/>
                  <a:pt x="383" y="98"/>
                </a:cubicBezTo>
                <a:cubicBezTo>
                  <a:pt x="661" y="57"/>
                  <a:pt x="661" y="57"/>
                  <a:pt x="661" y="57"/>
                </a:cubicBezTo>
                <a:lnTo>
                  <a:pt x="661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4">
            <a:extLst>
              <a:ext uri="{FF2B5EF4-FFF2-40B4-BE49-F238E27FC236}">
                <a16:creationId xmlns:a16="http://schemas.microsoft.com/office/drawing/2014/main" id="{33726441-F10F-F843-8268-D48222B1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5323" y="5887938"/>
            <a:ext cx="850596" cy="903160"/>
          </a:xfrm>
          <a:custGeom>
            <a:avLst/>
            <a:gdLst>
              <a:gd name="T0" fmla="*/ 783 w 784"/>
              <a:gd name="T1" fmla="*/ 89 h 832"/>
              <a:gd name="T2" fmla="*/ 783 w 784"/>
              <a:gd name="T3" fmla="*/ 89 h 832"/>
              <a:gd name="T4" fmla="*/ 742 w 784"/>
              <a:gd name="T5" fmla="*/ 57 h 832"/>
              <a:gd name="T6" fmla="*/ 661 w 784"/>
              <a:gd name="T7" fmla="*/ 57 h 832"/>
              <a:gd name="T8" fmla="*/ 661 w 784"/>
              <a:gd name="T9" fmla="*/ 24 h 832"/>
              <a:gd name="T10" fmla="*/ 628 w 784"/>
              <a:gd name="T11" fmla="*/ 0 h 832"/>
              <a:gd name="T12" fmla="*/ 604 w 784"/>
              <a:gd name="T13" fmla="*/ 24 h 832"/>
              <a:gd name="T14" fmla="*/ 604 w 784"/>
              <a:gd name="T15" fmla="*/ 57 h 832"/>
              <a:gd name="T16" fmla="*/ 172 w 784"/>
              <a:gd name="T17" fmla="*/ 57 h 832"/>
              <a:gd name="T18" fmla="*/ 172 w 784"/>
              <a:gd name="T19" fmla="*/ 24 h 832"/>
              <a:gd name="T20" fmla="*/ 147 w 784"/>
              <a:gd name="T21" fmla="*/ 0 h 832"/>
              <a:gd name="T22" fmla="*/ 123 w 784"/>
              <a:gd name="T23" fmla="*/ 24 h 832"/>
              <a:gd name="T24" fmla="*/ 123 w 784"/>
              <a:gd name="T25" fmla="*/ 57 h 832"/>
              <a:gd name="T26" fmla="*/ 41 w 784"/>
              <a:gd name="T27" fmla="*/ 57 h 832"/>
              <a:gd name="T28" fmla="*/ 0 w 784"/>
              <a:gd name="T29" fmla="*/ 89 h 832"/>
              <a:gd name="T30" fmla="*/ 0 w 784"/>
              <a:gd name="T31" fmla="*/ 293 h 832"/>
              <a:gd name="T32" fmla="*/ 8 w 784"/>
              <a:gd name="T33" fmla="*/ 301 h 832"/>
              <a:gd name="T34" fmla="*/ 0 w 784"/>
              <a:gd name="T35" fmla="*/ 318 h 832"/>
              <a:gd name="T36" fmla="*/ 0 w 784"/>
              <a:gd name="T37" fmla="*/ 791 h 832"/>
              <a:gd name="T38" fmla="*/ 41 w 784"/>
              <a:gd name="T39" fmla="*/ 831 h 832"/>
              <a:gd name="T40" fmla="*/ 742 w 784"/>
              <a:gd name="T41" fmla="*/ 831 h 832"/>
              <a:gd name="T42" fmla="*/ 783 w 784"/>
              <a:gd name="T43" fmla="*/ 791 h 832"/>
              <a:gd name="T44" fmla="*/ 783 w 784"/>
              <a:gd name="T45" fmla="*/ 318 h 832"/>
              <a:gd name="T46" fmla="*/ 775 w 784"/>
              <a:gd name="T47" fmla="*/ 301 h 832"/>
              <a:gd name="T48" fmla="*/ 783 w 784"/>
              <a:gd name="T49" fmla="*/ 293 h 832"/>
              <a:gd name="T50" fmla="*/ 783 w 784"/>
              <a:gd name="T51" fmla="*/ 89 h 832"/>
              <a:gd name="T52" fmla="*/ 58 w 784"/>
              <a:gd name="T53" fmla="*/ 114 h 832"/>
              <a:gd name="T54" fmla="*/ 58 w 784"/>
              <a:gd name="T55" fmla="*/ 114 h 832"/>
              <a:gd name="T56" fmla="*/ 123 w 784"/>
              <a:gd name="T57" fmla="*/ 114 h 832"/>
              <a:gd name="T58" fmla="*/ 123 w 784"/>
              <a:gd name="T59" fmla="*/ 147 h 832"/>
              <a:gd name="T60" fmla="*/ 147 w 784"/>
              <a:gd name="T61" fmla="*/ 171 h 832"/>
              <a:gd name="T62" fmla="*/ 172 w 784"/>
              <a:gd name="T63" fmla="*/ 147 h 832"/>
              <a:gd name="T64" fmla="*/ 172 w 784"/>
              <a:gd name="T65" fmla="*/ 114 h 832"/>
              <a:gd name="T66" fmla="*/ 604 w 784"/>
              <a:gd name="T67" fmla="*/ 114 h 832"/>
              <a:gd name="T68" fmla="*/ 604 w 784"/>
              <a:gd name="T69" fmla="*/ 147 h 832"/>
              <a:gd name="T70" fmla="*/ 628 w 784"/>
              <a:gd name="T71" fmla="*/ 171 h 832"/>
              <a:gd name="T72" fmla="*/ 661 w 784"/>
              <a:gd name="T73" fmla="*/ 147 h 832"/>
              <a:gd name="T74" fmla="*/ 661 w 784"/>
              <a:gd name="T75" fmla="*/ 114 h 832"/>
              <a:gd name="T76" fmla="*/ 726 w 784"/>
              <a:gd name="T77" fmla="*/ 114 h 832"/>
              <a:gd name="T78" fmla="*/ 726 w 784"/>
              <a:gd name="T79" fmla="*/ 277 h 832"/>
              <a:gd name="T80" fmla="*/ 58 w 784"/>
              <a:gd name="T81" fmla="*/ 277 h 832"/>
              <a:gd name="T82" fmla="*/ 58 w 784"/>
              <a:gd name="T83" fmla="*/ 114 h 832"/>
              <a:gd name="T84" fmla="*/ 726 w 784"/>
              <a:gd name="T85" fmla="*/ 774 h 832"/>
              <a:gd name="T86" fmla="*/ 726 w 784"/>
              <a:gd name="T87" fmla="*/ 774 h 832"/>
              <a:gd name="T88" fmla="*/ 58 w 784"/>
              <a:gd name="T89" fmla="*/ 774 h 832"/>
              <a:gd name="T90" fmla="*/ 58 w 784"/>
              <a:gd name="T91" fmla="*/ 326 h 832"/>
              <a:gd name="T92" fmla="*/ 726 w 784"/>
              <a:gd name="T93" fmla="*/ 326 h 832"/>
              <a:gd name="T94" fmla="*/ 726 w 784"/>
              <a:gd name="T95" fmla="*/ 774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4" h="832">
                <a:moveTo>
                  <a:pt x="783" y="89"/>
                </a:moveTo>
                <a:lnTo>
                  <a:pt x="783" y="89"/>
                </a:lnTo>
                <a:cubicBezTo>
                  <a:pt x="783" y="73"/>
                  <a:pt x="758" y="57"/>
                  <a:pt x="742" y="57"/>
                </a:cubicBezTo>
                <a:cubicBezTo>
                  <a:pt x="661" y="57"/>
                  <a:pt x="661" y="57"/>
                  <a:pt x="661" y="57"/>
                </a:cubicBezTo>
                <a:cubicBezTo>
                  <a:pt x="661" y="24"/>
                  <a:pt x="661" y="24"/>
                  <a:pt x="661" y="24"/>
                </a:cubicBezTo>
                <a:cubicBezTo>
                  <a:pt x="661" y="8"/>
                  <a:pt x="644" y="0"/>
                  <a:pt x="628" y="0"/>
                </a:cubicBezTo>
                <a:cubicBezTo>
                  <a:pt x="620" y="0"/>
                  <a:pt x="604" y="8"/>
                  <a:pt x="604" y="24"/>
                </a:cubicBezTo>
                <a:cubicBezTo>
                  <a:pt x="604" y="57"/>
                  <a:pt x="604" y="57"/>
                  <a:pt x="604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72" y="8"/>
                  <a:pt x="163" y="0"/>
                  <a:pt x="147" y="0"/>
                </a:cubicBezTo>
                <a:cubicBezTo>
                  <a:pt x="131" y="0"/>
                  <a:pt x="123" y="8"/>
                  <a:pt x="123" y="24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17" y="57"/>
                  <a:pt x="0" y="73"/>
                  <a:pt x="0" y="89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301"/>
                  <a:pt x="8" y="301"/>
                  <a:pt x="8" y="301"/>
                </a:cubicBezTo>
                <a:cubicBezTo>
                  <a:pt x="8" y="310"/>
                  <a:pt x="0" y="310"/>
                  <a:pt x="0" y="318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15"/>
                  <a:pt x="25" y="831"/>
                  <a:pt x="41" y="831"/>
                </a:cubicBezTo>
                <a:cubicBezTo>
                  <a:pt x="742" y="831"/>
                  <a:pt x="742" y="831"/>
                  <a:pt x="742" y="831"/>
                </a:cubicBezTo>
                <a:cubicBezTo>
                  <a:pt x="758" y="831"/>
                  <a:pt x="783" y="815"/>
                  <a:pt x="783" y="791"/>
                </a:cubicBezTo>
                <a:cubicBezTo>
                  <a:pt x="783" y="318"/>
                  <a:pt x="783" y="318"/>
                  <a:pt x="783" y="318"/>
                </a:cubicBezTo>
                <a:cubicBezTo>
                  <a:pt x="783" y="310"/>
                  <a:pt x="775" y="310"/>
                  <a:pt x="775" y="301"/>
                </a:cubicBezTo>
                <a:lnTo>
                  <a:pt x="783" y="293"/>
                </a:lnTo>
                <a:lnTo>
                  <a:pt x="783" y="89"/>
                </a:lnTo>
                <a:close/>
                <a:moveTo>
                  <a:pt x="58" y="114"/>
                </a:moveTo>
                <a:lnTo>
                  <a:pt x="58" y="114"/>
                </a:lnTo>
                <a:cubicBezTo>
                  <a:pt x="123" y="114"/>
                  <a:pt x="123" y="114"/>
                  <a:pt x="123" y="114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63"/>
                  <a:pt x="131" y="171"/>
                  <a:pt x="147" y="171"/>
                </a:cubicBezTo>
                <a:cubicBezTo>
                  <a:pt x="163" y="171"/>
                  <a:pt x="172" y="163"/>
                  <a:pt x="172" y="147"/>
                </a:cubicBezTo>
                <a:cubicBezTo>
                  <a:pt x="172" y="114"/>
                  <a:pt x="172" y="114"/>
                  <a:pt x="172" y="114"/>
                </a:cubicBezTo>
                <a:cubicBezTo>
                  <a:pt x="604" y="114"/>
                  <a:pt x="604" y="114"/>
                  <a:pt x="604" y="114"/>
                </a:cubicBezTo>
                <a:cubicBezTo>
                  <a:pt x="604" y="147"/>
                  <a:pt x="604" y="147"/>
                  <a:pt x="604" y="147"/>
                </a:cubicBezTo>
                <a:cubicBezTo>
                  <a:pt x="604" y="163"/>
                  <a:pt x="620" y="171"/>
                  <a:pt x="628" y="171"/>
                </a:cubicBezTo>
                <a:cubicBezTo>
                  <a:pt x="644" y="171"/>
                  <a:pt x="661" y="163"/>
                  <a:pt x="661" y="147"/>
                </a:cubicBezTo>
                <a:cubicBezTo>
                  <a:pt x="661" y="114"/>
                  <a:pt x="661" y="114"/>
                  <a:pt x="661" y="114"/>
                </a:cubicBezTo>
                <a:cubicBezTo>
                  <a:pt x="726" y="114"/>
                  <a:pt x="726" y="114"/>
                  <a:pt x="726" y="114"/>
                </a:cubicBezTo>
                <a:cubicBezTo>
                  <a:pt x="726" y="277"/>
                  <a:pt x="726" y="277"/>
                  <a:pt x="726" y="277"/>
                </a:cubicBezTo>
                <a:cubicBezTo>
                  <a:pt x="58" y="277"/>
                  <a:pt x="58" y="277"/>
                  <a:pt x="58" y="277"/>
                </a:cubicBezTo>
                <a:lnTo>
                  <a:pt x="58" y="114"/>
                </a:lnTo>
                <a:close/>
                <a:moveTo>
                  <a:pt x="726" y="774"/>
                </a:moveTo>
                <a:lnTo>
                  <a:pt x="726" y="774"/>
                </a:lnTo>
                <a:cubicBezTo>
                  <a:pt x="58" y="774"/>
                  <a:pt x="58" y="774"/>
                  <a:pt x="58" y="774"/>
                </a:cubicBezTo>
                <a:cubicBezTo>
                  <a:pt x="58" y="326"/>
                  <a:pt x="58" y="326"/>
                  <a:pt x="58" y="326"/>
                </a:cubicBezTo>
                <a:cubicBezTo>
                  <a:pt x="726" y="326"/>
                  <a:pt x="726" y="326"/>
                  <a:pt x="726" y="326"/>
                </a:cubicBezTo>
                <a:lnTo>
                  <a:pt x="726" y="7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5">
            <a:extLst>
              <a:ext uri="{FF2B5EF4-FFF2-40B4-BE49-F238E27FC236}">
                <a16:creationId xmlns:a16="http://schemas.microsoft.com/office/drawing/2014/main" id="{F452FAD5-A2C7-6A4E-908D-E8BB7649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149" y="6064746"/>
            <a:ext cx="320167" cy="62124"/>
          </a:xfrm>
          <a:custGeom>
            <a:avLst/>
            <a:gdLst>
              <a:gd name="T0" fmla="*/ 269 w 295"/>
              <a:gd name="T1" fmla="*/ 0 h 58"/>
              <a:gd name="T2" fmla="*/ 269 w 295"/>
              <a:gd name="T3" fmla="*/ 0 h 58"/>
              <a:gd name="T4" fmla="*/ 33 w 295"/>
              <a:gd name="T5" fmla="*/ 0 h 58"/>
              <a:gd name="T6" fmla="*/ 0 w 295"/>
              <a:gd name="T7" fmla="*/ 32 h 58"/>
              <a:gd name="T8" fmla="*/ 33 w 295"/>
              <a:gd name="T9" fmla="*/ 57 h 58"/>
              <a:gd name="T10" fmla="*/ 269 w 295"/>
              <a:gd name="T11" fmla="*/ 57 h 58"/>
              <a:gd name="T12" fmla="*/ 294 w 295"/>
              <a:gd name="T13" fmla="*/ 32 h 58"/>
              <a:gd name="T14" fmla="*/ 269 w 29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58">
                <a:moveTo>
                  <a:pt x="269" y="0"/>
                </a:moveTo>
                <a:lnTo>
                  <a:pt x="269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9"/>
                  <a:pt x="16" y="57"/>
                  <a:pt x="33" y="57"/>
                </a:cubicBezTo>
                <a:cubicBezTo>
                  <a:pt x="269" y="57"/>
                  <a:pt x="269" y="57"/>
                  <a:pt x="269" y="57"/>
                </a:cubicBezTo>
                <a:cubicBezTo>
                  <a:pt x="285" y="57"/>
                  <a:pt x="294" y="49"/>
                  <a:pt x="294" y="32"/>
                </a:cubicBezTo>
                <a:cubicBezTo>
                  <a:pt x="294" y="16"/>
                  <a:pt x="285" y="0"/>
                  <a:pt x="2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6">
            <a:extLst>
              <a:ext uri="{FF2B5EF4-FFF2-40B4-BE49-F238E27FC236}">
                <a16:creationId xmlns:a16="http://schemas.microsoft.com/office/drawing/2014/main" id="{54AD47E6-80C8-2543-BA26-554CEC8A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583" y="6375359"/>
            <a:ext cx="195925" cy="258046"/>
          </a:xfrm>
          <a:custGeom>
            <a:avLst/>
            <a:gdLst>
              <a:gd name="T0" fmla="*/ 82 w 181"/>
              <a:gd name="T1" fmla="*/ 131 h 237"/>
              <a:gd name="T2" fmla="*/ 82 w 181"/>
              <a:gd name="T3" fmla="*/ 131 h 237"/>
              <a:gd name="T4" fmla="*/ 16 w 181"/>
              <a:gd name="T5" fmla="*/ 188 h 237"/>
              <a:gd name="T6" fmla="*/ 0 w 181"/>
              <a:gd name="T7" fmla="*/ 212 h 237"/>
              <a:gd name="T8" fmla="*/ 33 w 181"/>
              <a:gd name="T9" fmla="*/ 236 h 237"/>
              <a:gd name="T10" fmla="*/ 155 w 181"/>
              <a:gd name="T11" fmla="*/ 236 h 237"/>
              <a:gd name="T12" fmla="*/ 180 w 181"/>
              <a:gd name="T13" fmla="*/ 212 h 237"/>
              <a:gd name="T14" fmla="*/ 155 w 181"/>
              <a:gd name="T15" fmla="*/ 196 h 237"/>
              <a:gd name="T16" fmla="*/ 73 w 181"/>
              <a:gd name="T17" fmla="*/ 196 h 237"/>
              <a:gd name="T18" fmla="*/ 114 w 181"/>
              <a:gd name="T19" fmla="*/ 163 h 237"/>
              <a:gd name="T20" fmla="*/ 180 w 181"/>
              <a:gd name="T21" fmla="*/ 73 h 237"/>
              <a:gd name="T22" fmla="*/ 180 w 181"/>
              <a:gd name="T23" fmla="*/ 73 h 237"/>
              <a:gd name="T24" fmla="*/ 98 w 181"/>
              <a:gd name="T25" fmla="*/ 0 h 237"/>
              <a:gd name="T26" fmla="*/ 16 w 181"/>
              <a:gd name="T27" fmla="*/ 33 h 237"/>
              <a:gd name="T28" fmla="*/ 8 w 181"/>
              <a:gd name="T29" fmla="*/ 49 h 237"/>
              <a:gd name="T30" fmla="*/ 33 w 181"/>
              <a:gd name="T31" fmla="*/ 73 h 237"/>
              <a:gd name="T32" fmla="*/ 49 w 181"/>
              <a:gd name="T33" fmla="*/ 65 h 237"/>
              <a:gd name="T34" fmla="*/ 90 w 181"/>
              <a:gd name="T35" fmla="*/ 41 h 237"/>
              <a:gd name="T36" fmla="*/ 122 w 181"/>
              <a:gd name="T37" fmla="*/ 73 h 237"/>
              <a:gd name="T38" fmla="*/ 82 w 181"/>
              <a:gd name="T39" fmla="*/ 13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" h="237">
                <a:moveTo>
                  <a:pt x="82" y="131"/>
                </a:moveTo>
                <a:lnTo>
                  <a:pt x="82" y="131"/>
                </a:lnTo>
                <a:cubicBezTo>
                  <a:pt x="16" y="188"/>
                  <a:pt x="16" y="188"/>
                  <a:pt x="16" y="188"/>
                </a:cubicBezTo>
                <a:cubicBezTo>
                  <a:pt x="8" y="196"/>
                  <a:pt x="0" y="204"/>
                  <a:pt x="0" y="212"/>
                </a:cubicBezTo>
                <a:cubicBezTo>
                  <a:pt x="0" y="228"/>
                  <a:pt x="16" y="236"/>
                  <a:pt x="33" y="236"/>
                </a:cubicBezTo>
                <a:cubicBezTo>
                  <a:pt x="155" y="236"/>
                  <a:pt x="155" y="236"/>
                  <a:pt x="155" y="236"/>
                </a:cubicBezTo>
                <a:cubicBezTo>
                  <a:pt x="171" y="236"/>
                  <a:pt x="180" y="228"/>
                  <a:pt x="180" y="212"/>
                </a:cubicBezTo>
                <a:cubicBezTo>
                  <a:pt x="180" y="204"/>
                  <a:pt x="171" y="196"/>
                  <a:pt x="155" y="196"/>
                </a:cubicBezTo>
                <a:cubicBezTo>
                  <a:pt x="73" y="196"/>
                  <a:pt x="73" y="196"/>
                  <a:pt x="73" y="196"/>
                </a:cubicBezTo>
                <a:cubicBezTo>
                  <a:pt x="114" y="163"/>
                  <a:pt x="114" y="163"/>
                  <a:pt x="114" y="163"/>
                </a:cubicBezTo>
                <a:cubicBezTo>
                  <a:pt x="155" y="131"/>
                  <a:pt x="180" y="114"/>
                  <a:pt x="180" y="73"/>
                </a:cubicBezTo>
                <a:lnTo>
                  <a:pt x="180" y="73"/>
                </a:lnTo>
                <a:cubicBezTo>
                  <a:pt x="180" y="25"/>
                  <a:pt x="147" y="0"/>
                  <a:pt x="98" y="0"/>
                </a:cubicBezTo>
                <a:cubicBezTo>
                  <a:pt x="57" y="0"/>
                  <a:pt x="33" y="8"/>
                  <a:pt x="16" y="33"/>
                </a:cubicBezTo>
                <a:cubicBezTo>
                  <a:pt x="16" y="41"/>
                  <a:pt x="8" y="41"/>
                  <a:pt x="8" y="49"/>
                </a:cubicBezTo>
                <a:cubicBezTo>
                  <a:pt x="8" y="65"/>
                  <a:pt x="25" y="73"/>
                  <a:pt x="33" y="73"/>
                </a:cubicBezTo>
                <a:cubicBezTo>
                  <a:pt x="41" y="73"/>
                  <a:pt x="49" y="65"/>
                  <a:pt x="49" y="65"/>
                </a:cubicBezTo>
                <a:cubicBezTo>
                  <a:pt x="65" y="49"/>
                  <a:pt x="73" y="41"/>
                  <a:pt x="90" y="41"/>
                </a:cubicBezTo>
                <a:cubicBezTo>
                  <a:pt x="106" y="41"/>
                  <a:pt x="122" y="57"/>
                  <a:pt x="122" y="73"/>
                </a:cubicBezTo>
                <a:cubicBezTo>
                  <a:pt x="122" y="98"/>
                  <a:pt x="114" y="106"/>
                  <a:pt x="82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7">
            <a:extLst>
              <a:ext uri="{FF2B5EF4-FFF2-40B4-BE49-F238E27FC236}">
                <a16:creationId xmlns:a16="http://schemas.microsoft.com/office/drawing/2014/main" id="{A6B3241B-6D1A-B146-8673-A31E0644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4957" y="6375359"/>
            <a:ext cx="195925" cy="258046"/>
          </a:xfrm>
          <a:custGeom>
            <a:avLst/>
            <a:gdLst>
              <a:gd name="T0" fmla="*/ 24 w 180"/>
              <a:gd name="T1" fmla="*/ 49 h 237"/>
              <a:gd name="T2" fmla="*/ 24 w 180"/>
              <a:gd name="T3" fmla="*/ 49 h 237"/>
              <a:gd name="T4" fmla="*/ 114 w 180"/>
              <a:gd name="T5" fmla="*/ 49 h 237"/>
              <a:gd name="T6" fmla="*/ 33 w 180"/>
              <a:gd name="T7" fmla="*/ 204 h 237"/>
              <a:gd name="T8" fmla="*/ 24 w 180"/>
              <a:gd name="T9" fmla="*/ 212 h 237"/>
              <a:gd name="T10" fmla="*/ 49 w 180"/>
              <a:gd name="T11" fmla="*/ 236 h 237"/>
              <a:gd name="T12" fmla="*/ 73 w 180"/>
              <a:gd name="T13" fmla="*/ 220 h 237"/>
              <a:gd name="T14" fmla="*/ 171 w 180"/>
              <a:gd name="T15" fmla="*/ 49 h 237"/>
              <a:gd name="T16" fmla="*/ 179 w 180"/>
              <a:gd name="T17" fmla="*/ 25 h 237"/>
              <a:gd name="T18" fmla="*/ 155 w 180"/>
              <a:gd name="T19" fmla="*/ 0 h 237"/>
              <a:gd name="T20" fmla="*/ 24 w 180"/>
              <a:gd name="T21" fmla="*/ 0 h 237"/>
              <a:gd name="T22" fmla="*/ 0 w 180"/>
              <a:gd name="T23" fmla="*/ 25 h 237"/>
              <a:gd name="T24" fmla="*/ 24 w 180"/>
              <a:gd name="T25" fmla="*/ 4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237">
                <a:moveTo>
                  <a:pt x="24" y="49"/>
                </a:moveTo>
                <a:lnTo>
                  <a:pt x="24" y="49"/>
                </a:lnTo>
                <a:cubicBezTo>
                  <a:pt x="114" y="49"/>
                  <a:pt x="114" y="49"/>
                  <a:pt x="114" y="49"/>
                </a:cubicBezTo>
                <a:cubicBezTo>
                  <a:pt x="33" y="204"/>
                  <a:pt x="33" y="204"/>
                  <a:pt x="33" y="204"/>
                </a:cubicBezTo>
                <a:cubicBezTo>
                  <a:pt x="24" y="204"/>
                  <a:pt x="24" y="212"/>
                  <a:pt x="24" y="212"/>
                </a:cubicBezTo>
                <a:cubicBezTo>
                  <a:pt x="24" y="228"/>
                  <a:pt x="41" y="236"/>
                  <a:pt x="49" y="236"/>
                </a:cubicBezTo>
                <a:cubicBezTo>
                  <a:pt x="65" y="236"/>
                  <a:pt x="65" y="236"/>
                  <a:pt x="73" y="220"/>
                </a:cubicBezTo>
                <a:cubicBezTo>
                  <a:pt x="171" y="49"/>
                  <a:pt x="171" y="49"/>
                  <a:pt x="171" y="49"/>
                </a:cubicBezTo>
                <a:cubicBezTo>
                  <a:pt x="171" y="41"/>
                  <a:pt x="179" y="33"/>
                  <a:pt x="179" y="25"/>
                </a:cubicBezTo>
                <a:cubicBezTo>
                  <a:pt x="179" y="8"/>
                  <a:pt x="171" y="0"/>
                  <a:pt x="15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33"/>
                  <a:pt x="16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8">
            <a:extLst>
              <a:ext uri="{FF2B5EF4-FFF2-40B4-BE49-F238E27FC236}">
                <a16:creationId xmlns:a16="http://schemas.microsoft.com/office/drawing/2014/main" id="{E6315580-5ED5-814C-8CE0-25AE9298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648" y="5180701"/>
            <a:ext cx="539987" cy="539984"/>
          </a:xfrm>
          <a:custGeom>
            <a:avLst/>
            <a:gdLst>
              <a:gd name="T0" fmla="*/ 497 w 498"/>
              <a:gd name="T1" fmla="*/ 244 h 498"/>
              <a:gd name="T2" fmla="*/ 497 w 498"/>
              <a:gd name="T3" fmla="*/ 244 h 498"/>
              <a:gd name="T4" fmla="*/ 252 w 498"/>
              <a:gd name="T5" fmla="*/ 497 h 498"/>
              <a:gd name="T6" fmla="*/ 0 w 498"/>
              <a:gd name="T7" fmla="*/ 244 h 498"/>
              <a:gd name="T8" fmla="*/ 252 w 498"/>
              <a:gd name="T9" fmla="*/ 0 h 498"/>
              <a:gd name="T10" fmla="*/ 497 w 498"/>
              <a:gd name="T11" fmla="*/ 24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8">
                <a:moveTo>
                  <a:pt x="497" y="244"/>
                </a:moveTo>
                <a:lnTo>
                  <a:pt x="497" y="244"/>
                </a:lnTo>
                <a:cubicBezTo>
                  <a:pt x="497" y="383"/>
                  <a:pt x="382" y="497"/>
                  <a:pt x="252" y="497"/>
                </a:cubicBezTo>
                <a:cubicBezTo>
                  <a:pt x="114" y="497"/>
                  <a:pt x="0" y="383"/>
                  <a:pt x="0" y="244"/>
                </a:cubicBezTo>
                <a:cubicBezTo>
                  <a:pt x="0" y="114"/>
                  <a:pt x="114" y="0"/>
                  <a:pt x="252" y="0"/>
                </a:cubicBezTo>
                <a:cubicBezTo>
                  <a:pt x="382" y="0"/>
                  <a:pt x="497" y="114"/>
                  <a:pt x="497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9">
            <a:extLst>
              <a:ext uri="{FF2B5EF4-FFF2-40B4-BE49-F238E27FC236}">
                <a16:creationId xmlns:a16="http://schemas.microsoft.com/office/drawing/2014/main" id="{C6E39F6E-7BA9-4B47-BB81-28AA2C6A9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46" y="5180701"/>
            <a:ext cx="539987" cy="539984"/>
          </a:xfrm>
          <a:custGeom>
            <a:avLst/>
            <a:gdLst>
              <a:gd name="T0" fmla="*/ 498 w 499"/>
              <a:gd name="T1" fmla="*/ 244 h 498"/>
              <a:gd name="T2" fmla="*/ 498 w 499"/>
              <a:gd name="T3" fmla="*/ 244 h 498"/>
              <a:gd name="T4" fmla="*/ 245 w 499"/>
              <a:gd name="T5" fmla="*/ 497 h 498"/>
              <a:gd name="T6" fmla="*/ 0 w 499"/>
              <a:gd name="T7" fmla="*/ 244 h 498"/>
              <a:gd name="T8" fmla="*/ 245 w 499"/>
              <a:gd name="T9" fmla="*/ 0 h 498"/>
              <a:gd name="T10" fmla="*/ 498 w 499"/>
              <a:gd name="T11" fmla="*/ 24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8">
                <a:moveTo>
                  <a:pt x="498" y="244"/>
                </a:moveTo>
                <a:lnTo>
                  <a:pt x="498" y="244"/>
                </a:lnTo>
                <a:cubicBezTo>
                  <a:pt x="498" y="383"/>
                  <a:pt x="383" y="497"/>
                  <a:pt x="245" y="497"/>
                </a:cubicBezTo>
                <a:cubicBezTo>
                  <a:pt x="115" y="497"/>
                  <a:pt x="0" y="383"/>
                  <a:pt x="0" y="244"/>
                </a:cubicBezTo>
                <a:cubicBezTo>
                  <a:pt x="0" y="114"/>
                  <a:pt x="115" y="0"/>
                  <a:pt x="245" y="0"/>
                </a:cubicBezTo>
                <a:cubicBezTo>
                  <a:pt x="383" y="0"/>
                  <a:pt x="498" y="114"/>
                  <a:pt x="498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80">
            <a:extLst>
              <a:ext uri="{FF2B5EF4-FFF2-40B4-BE49-F238E27FC236}">
                <a16:creationId xmlns:a16="http://schemas.microsoft.com/office/drawing/2014/main" id="{2847AECD-7319-9443-AB1A-1BD1E4FD4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444" y="5180701"/>
            <a:ext cx="539987" cy="539984"/>
          </a:xfrm>
          <a:custGeom>
            <a:avLst/>
            <a:gdLst>
              <a:gd name="T0" fmla="*/ 496 w 497"/>
              <a:gd name="T1" fmla="*/ 244 h 498"/>
              <a:gd name="T2" fmla="*/ 496 w 497"/>
              <a:gd name="T3" fmla="*/ 244 h 498"/>
              <a:gd name="T4" fmla="*/ 245 w 497"/>
              <a:gd name="T5" fmla="*/ 497 h 498"/>
              <a:gd name="T6" fmla="*/ 0 w 497"/>
              <a:gd name="T7" fmla="*/ 244 h 498"/>
              <a:gd name="T8" fmla="*/ 245 w 497"/>
              <a:gd name="T9" fmla="*/ 0 h 498"/>
              <a:gd name="T10" fmla="*/ 496 w 497"/>
              <a:gd name="T11" fmla="*/ 24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" h="498">
                <a:moveTo>
                  <a:pt x="496" y="244"/>
                </a:moveTo>
                <a:lnTo>
                  <a:pt x="496" y="244"/>
                </a:lnTo>
                <a:cubicBezTo>
                  <a:pt x="496" y="383"/>
                  <a:pt x="382" y="497"/>
                  <a:pt x="245" y="497"/>
                </a:cubicBezTo>
                <a:cubicBezTo>
                  <a:pt x="115" y="497"/>
                  <a:pt x="0" y="383"/>
                  <a:pt x="0" y="244"/>
                </a:cubicBezTo>
                <a:cubicBezTo>
                  <a:pt x="0" y="114"/>
                  <a:pt x="115" y="0"/>
                  <a:pt x="245" y="0"/>
                </a:cubicBezTo>
                <a:cubicBezTo>
                  <a:pt x="382" y="0"/>
                  <a:pt x="496" y="114"/>
                  <a:pt x="496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81">
            <a:extLst>
              <a:ext uri="{FF2B5EF4-FFF2-40B4-BE49-F238E27FC236}">
                <a16:creationId xmlns:a16="http://schemas.microsoft.com/office/drawing/2014/main" id="{45DB2A21-BBE0-CA47-A1DB-5EB00625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121" y="5180701"/>
            <a:ext cx="539984" cy="539984"/>
          </a:xfrm>
          <a:custGeom>
            <a:avLst/>
            <a:gdLst>
              <a:gd name="T0" fmla="*/ 497 w 498"/>
              <a:gd name="T1" fmla="*/ 244 h 498"/>
              <a:gd name="T2" fmla="*/ 497 w 498"/>
              <a:gd name="T3" fmla="*/ 244 h 498"/>
              <a:gd name="T4" fmla="*/ 245 w 498"/>
              <a:gd name="T5" fmla="*/ 497 h 498"/>
              <a:gd name="T6" fmla="*/ 0 w 498"/>
              <a:gd name="T7" fmla="*/ 244 h 498"/>
              <a:gd name="T8" fmla="*/ 245 w 498"/>
              <a:gd name="T9" fmla="*/ 0 h 498"/>
              <a:gd name="T10" fmla="*/ 497 w 498"/>
              <a:gd name="T11" fmla="*/ 24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8">
                <a:moveTo>
                  <a:pt x="497" y="244"/>
                </a:moveTo>
                <a:lnTo>
                  <a:pt x="497" y="244"/>
                </a:lnTo>
                <a:cubicBezTo>
                  <a:pt x="497" y="383"/>
                  <a:pt x="383" y="497"/>
                  <a:pt x="245" y="497"/>
                </a:cubicBezTo>
                <a:cubicBezTo>
                  <a:pt x="106" y="497"/>
                  <a:pt x="0" y="383"/>
                  <a:pt x="0" y="244"/>
                </a:cubicBezTo>
                <a:cubicBezTo>
                  <a:pt x="0" y="114"/>
                  <a:pt x="106" y="0"/>
                  <a:pt x="245" y="0"/>
                </a:cubicBezTo>
                <a:cubicBezTo>
                  <a:pt x="383" y="0"/>
                  <a:pt x="497" y="114"/>
                  <a:pt x="497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82">
            <a:extLst>
              <a:ext uri="{FF2B5EF4-FFF2-40B4-BE49-F238E27FC236}">
                <a16:creationId xmlns:a16="http://schemas.microsoft.com/office/drawing/2014/main" id="{4B39325C-B962-924C-B625-5BE425BF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3019" y="5180701"/>
            <a:ext cx="530427" cy="539984"/>
          </a:xfrm>
          <a:custGeom>
            <a:avLst/>
            <a:gdLst>
              <a:gd name="T0" fmla="*/ 489 w 490"/>
              <a:gd name="T1" fmla="*/ 244 h 498"/>
              <a:gd name="T2" fmla="*/ 489 w 490"/>
              <a:gd name="T3" fmla="*/ 244 h 498"/>
              <a:gd name="T4" fmla="*/ 245 w 490"/>
              <a:gd name="T5" fmla="*/ 497 h 498"/>
              <a:gd name="T6" fmla="*/ 0 w 490"/>
              <a:gd name="T7" fmla="*/ 244 h 498"/>
              <a:gd name="T8" fmla="*/ 245 w 490"/>
              <a:gd name="T9" fmla="*/ 0 h 498"/>
              <a:gd name="T10" fmla="*/ 489 w 490"/>
              <a:gd name="T11" fmla="*/ 24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498">
                <a:moveTo>
                  <a:pt x="489" y="244"/>
                </a:moveTo>
                <a:lnTo>
                  <a:pt x="489" y="244"/>
                </a:lnTo>
                <a:cubicBezTo>
                  <a:pt x="489" y="383"/>
                  <a:pt x="383" y="497"/>
                  <a:pt x="245" y="497"/>
                </a:cubicBezTo>
                <a:cubicBezTo>
                  <a:pt x="106" y="497"/>
                  <a:pt x="0" y="383"/>
                  <a:pt x="0" y="244"/>
                </a:cubicBezTo>
                <a:cubicBezTo>
                  <a:pt x="0" y="114"/>
                  <a:pt x="106" y="0"/>
                  <a:pt x="245" y="0"/>
                </a:cubicBezTo>
                <a:cubicBezTo>
                  <a:pt x="383" y="0"/>
                  <a:pt x="489" y="114"/>
                  <a:pt x="489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A6C691-8CB8-B04E-9338-056619DAD393}"/>
              </a:ext>
            </a:extLst>
          </p:cNvPr>
          <p:cNvGrpSpPr/>
          <p:nvPr/>
        </p:nvGrpSpPr>
        <p:grpSpPr>
          <a:xfrm>
            <a:off x="1900431" y="6828770"/>
            <a:ext cx="2881518" cy="1477328"/>
            <a:chOff x="5915021" y="11069053"/>
            <a:chExt cx="2881518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685E8491-498E-AB4D-A5BE-1C2E8B9E4DA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70EAC1-835E-B047-9137-5617ED884930}"/>
                </a:ext>
              </a:extLst>
            </p:cNvPr>
            <p:cNvSpPr/>
            <p:nvPr/>
          </p:nvSpPr>
          <p:spPr>
            <a:xfrm>
              <a:off x="5915021" y="11715384"/>
              <a:ext cx="28815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9F8CF1-CCEF-A940-A707-3C1693A91CAB}"/>
              </a:ext>
            </a:extLst>
          </p:cNvPr>
          <p:cNvGrpSpPr/>
          <p:nvPr/>
        </p:nvGrpSpPr>
        <p:grpSpPr>
          <a:xfrm>
            <a:off x="6294631" y="6828770"/>
            <a:ext cx="2881518" cy="1477328"/>
            <a:chOff x="5915021" y="11069053"/>
            <a:chExt cx="2881518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0E299032-6B7A-1B4C-8F01-F28DA044244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7B8268F-D216-C84F-B3AD-2A5C35BD324D}"/>
                </a:ext>
              </a:extLst>
            </p:cNvPr>
            <p:cNvSpPr/>
            <p:nvPr/>
          </p:nvSpPr>
          <p:spPr>
            <a:xfrm>
              <a:off x="5915021" y="11715384"/>
              <a:ext cx="28815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345621-80DB-B54D-B6C5-EE662263409F}"/>
              </a:ext>
            </a:extLst>
          </p:cNvPr>
          <p:cNvGrpSpPr/>
          <p:nvPr/>
        </p:nvGrpSpPr>
        <p:grpSpPr>
          <a:xfrm>
            <a:off x="10714231" y="6828770"/>
            <a:ext cx="2881518" cy="1477328"/>
            <a:chOff x="5915021" y="11069053"/>
            <a:chExt cx="2881518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FEBF8AC0-8DD1-8F48-BB86-24E37E69324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69E04F-70EB-F74F-84C8-6923F8887754}"/>
                </a:ext>
              </a:extLst>
            </p:cNvPr>
            <p:cNvSpPr/>
            <p:nvPr/>
          </p:nvSpPr>
          <p:spPr>
            <a:xfrm>
              <a:off x="5915021" y="11715384"/>
              <a:ext cx="28815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FA3E1A-2757-9740-8F5F-80D9DF54AD14}"/>
              </a:ext>
            </a:extLst>
          </p:cNvPr>
          <p:cNvGrpSpPr/>
          <p:nvPr/>
        </p:nvGrpSpPr>
        <p:grpSpPr>
          <a:xfrm>
            <a:off x="15184631" y="6828770"/>
            <a:ext cx="2881518" cy="1477328"/>
            <a:chOff x="5915021" y="11069053"/>
            <a:chExt cx="2881518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A9D74FF3-772E-B646-9C85-2BBB4DBE946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AF7B73-4C73-2B41-B2A9-02C33996EFA8}"/>
                </a:ext>
              </a:extLst>
            </p:cNvPr>
            <p:cNvSpPr/>
            <p:nvPr/>
          </p:nvSpPr>
          <p:spPr>
            <a:xfrm>
              <a:off x="5915021" y="11715384"/>
              <a:ext cx="28815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799088-5C9C-394D-A799-22AB61B9F2BB}"/>
              </a:ext>
            </a:extLst>
          </p:cNvPr>
          <p:cNvGrpSpPr/>
          <p:nvPr/>
        </p:nvGrpSpPr>
        <p:grpSpPr>
          <a:xfrm>
            <a:off x="19553431" y="6828770"/>
            <a:ext cx="2881518" cy="1477328"/>
            <a:chOff x="5915021" y="11069053"/>
            <a:chExt cx="2881518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B5C0B355-36AA-3C42-8F10-2ECD0CC872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1B0BE8-DAD7-B042-BA7E-08CEF0871383}"/>
                </a:ext>
              </a:extLst>
            </p:cNvPr>
            <p:cNvSpPr/>
            <p:nvPr/>
          </p:nvSpPr>
          <p:spPr>
            <a:xfrm>
              <a:off x="5915021" y="11715384"/>
              <a:ext cx="28815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21C1828-4993-ED4F-A09F-C3D31E0F0C3F}"/>
              </a:ext>
            </a:extLst>
          </p:cNvPr>
          <p:cNvGrpSpPr/>
          <p:nvPr/>
        </p:nvGrpSpPr>
        <p:grpSpPr>
          <a:xfrm>
            <a:off x="2668308" y="1078598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FD253712-9FBC-5149-89E5-3BC059F873E2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E09E0B7F-D8E5-374E-898E-C3847CEECA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360">
            <a:extLst>
              <a:ext uri="{FF2B5EF4-FFF2-40B4-BE49-F238E27FC236}">
                <a16:creationId xmlns:a16="http://schemas.microsoft.com/office/drawing/2014/main" id="{848E0BB4-1DA6-244A-9D7C-CD25C4D0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05" y="4366497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9 w 1215"/>
              <a:gd name="T7" fmla="*/ 9 h 1022"/>
              <a:gd name="T8" fmla="*/ 26 w 1215"/>
              <a:gd name="T9" fmla="*/ 431 h 1022"/>
              <a:gd name="T10" fmla="*/ 17 w 1215"/>
              <a:gd name="T11" fmla="*/ 484 h 1022"/>
              <a:gd name="T12" fmla="*/ 70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40 w 1215"/>
              <a:gd name="T21" fmla="*/ 1021 h 1022"/>
              <a:gd name="T22" fmla="*/ 782 w 1215"/>
              <a:gd name="T23" fmla="*/ 1021 h 1022"/>
              <a:gd name="T24" fmla="*/ 1011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52 w 1215"/>
              <a:gd name="T31" fmla="*/ 493 h 1022"/>
              <a:gd name="T32" fmla="*/ 1169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7 w 1215"/>
              <a:gd name="T39" fmla="*/ 942 h 1022"/>
              <a:gd name="T40" fmla="*/ 747 w 1215"/>
              <a:gd name="T41" fmla="*/ 942 h 1022"/>
              <a:gd name="T42" fmla="*/ 466 w 1215"/>
              <a:gd name="T43" fmla="*/ 942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2"/>
                  <a:pt x="53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40" y="1021"/>
                  <a:pt x="440" y="1021"/>
                  <a:pt x="440" y="1021"/>
                </a:cubicBezTo>
                <a:cubicBezTo>
                  <a:pt x="782" y="1021"/>
                  <a:pt x="782" y="1021"/>
                  <a:pt x="782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46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502"/>
                  <a:pt x="1169" y="502"/>
                </a:cubicBezTo>
                <a:cubicBezTo>
                  <a:pt x="1187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7" y="942"/>
                </a:moveTo>
                <a:lnTo>
                  <a:pt x="747" y="942"/>
                </a:lnTo>
                <a:cubicBezTo>
                  <a:pt x="466" y="942"/>
                  <a:pt x="466" y="942"/>
                  <a:pt x="466" y="942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61">
            <a:extLst>
              <a:ext uri="{FF2B5EF4-FFF2-40B4-BE49-F238E27FC236}">
                <a16:creationId xmlns:a16="http://schemas.microsoft.com/office/drawing/2014/main" id="{ED13CA88-4FF7-EC4D-94A6-D57D4E23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29" y="4366497"/>
            <a:ext cx="1174196" cy="997850"/>
          </a:xfrm>
          <a:custGeom>
            <a:avLst/>
            <a:gdLst>
              <a:gd name="T0" fmla="*/ 1188 w 1206"/>
              <a:gd name="T1" fmla="*/ 431 h 1022"/>
              <a:gd name="T2" fmla="*/ 1188 w 1206"/>
              <a:gd name="T3" fmla="*/ 431 h 1022"/>
              <a:gd name="T4" fmla="*/ 625 w 1206"/>
              <a:gd name="T5" fmla="*/ 9 h 1022"/>
              <a:gd name="T6" fmla="*/ 580 w 1206"/>
              <a:gd name="T7" fmla="*/ 9 h 1022"/>
              <a:gd name="T8" fmla="*/ 17 w 1206"/>
              <a:gd name="T9" fmla="*/ 431 h 1022"/>
              <a:gd name="T10" fmla="*/ 9 w 1206"/>
              <a:gd name="T11" fmla="*/ 484 h 1022"/>
              <a:gd name="T12" fmla="*/ 62 w 1206"/>
              <a:gd name="T13" fmla="*/ 493 h 1022"/>
              <a:gd name="T14" fmla="*/ 141 w 1206"/>
              <a:gd name="T15" fmla="*/ 431 h 1022"/>
              <a:gd name="T16" fmla="*/ 141 w 1206"/>
              <a:gd name="T17" fmla="*/ 968 h 1022"/>
              <a:gd name="T18" fmla="*/ 193 w 1206"/>
              <a:gd name="T19" fmla="*/ 1021 h 1022"/>
              <a:gd name="T20" fmla="*/ 431 w 1206"/>
              <a:gd name="T21" fmla="*/ 1021 h 1022"/>
              <a:gd name="T22" fmla="*/ 774 w 1206"/>
              <a:gd name="T23" fmla="*/ 1021 h 1022"/>
              <a:gd name="T24" fmla="*/ 1003 w 1206"/>
              <a:gd name="T25" fmla="*/ 1021 h 1022"/>
              <a:gd name="T26" fmla="*/ 1064 w 1206"/>
              <a:gd name="T27" fmla="*/ 968 h 1022"/>
              <a:gd name="T28" fmla="*/ 1064 w 1206"/>
              <a:gd name="T29" fmla="*/ 431 h 1022"/>
              <a:gd name="T30" fmla="*/ 1143 w 1206"/>
              <a:gd name="T31" fmla="*/ 493 h 1022"/>
              <a:gd name="T32" fmla="*/ 1161 w 1206"/>
              <a:gd name="T33" fmla="*/ 502 h 1022"/>
              <a:gd name="T34" fmla="*/ 1196 w 1206"/>
              <a:gd name="T35" fmla="*/ 484 h 1022"/>
              <a:gd name="T36" fmla="*/ 1188 w 1206"/>
              <a:gd name="T37" fmla="*/ 431 h 1022"/>
              <a:gd name="T38" fmla="*/ 739 w 1206"/>
              <a:gd name="T39" fmla="*/ 942 h 1022"/>
              <a:gd name="T40" fmla="*/ 739 w 1206"/>
              <a:gd name="T41" fmla="*/ 942 h 1022"/>
              <a:gd name="T42" fmla="*/ 457 w 1206"/>
              <a:gd name="T43" fmla="*/ 942 h 1022"/>
              <a:gd name="T44" fmla="*/ 457 w 1206"/>
              <a:gd name="T45" fmla="*/ 704 h 1022"/>
              <a:gd name="T46" fmla="*/ 739 w 1206"/>
              <a:gd name="T47" fmla="*/ 704 h 1022"/>
              <a:gd name="T48" fmla="*/ 739 w 1206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89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17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7" y="1021"/>
                  <a:pt x="19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03" y="1021"/>
                  <a:pt x="1003" y="1021"/>
                  <a:pt x="1003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43" y="493"/>
                  <a:pt x="1152" y="502"/>
                  <a:pt x="1161" y="502"/>
                </a:cubicBezTo>
                <a:cubicBezTo>
                  <a:pt x="1179" y="502"/>
                  <a:pt x="1188" y="493"/>
                  <a:pt x="1196" y="484"/>
                </a:cubicBezTo>
                <a:cubicBezTo>
                  <a:pt x="1205" y="466"/>
                  <a:pt x="1205" y="440"/>
                  <a:pt x="1188" y="431"/>
                </a:cubicBezTo>
                <a:close/>
                <a:moveTo>
                  <a:pt x="739" y="942"/>
                </a:moveTo>
                <a:lnTo>
                  <a:pt x="739" y="942"/>
                </a:lnTo>
                <a:cubicBezTo>
                  <a:pt x="457" y="942"/>
                  <a:pt x="457" y="942"/>
                  <a:pt x="457" y="942"/>
                </a:cubicBezTo>
                <a:cubicBezTo>
                  <a:pt x="457" y="704"/>
                  <a:pt x="457" y="704"/>
                  <a:pt x="457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62">
            <a:extLst>
              <a:ext uri="{FF2B5EF4-FFF2-40B4-BE49-F238E27FC236}">
                <a16:creationId xmlns:a16="http://schemas.microsoft.com/office/drawing/2014/main" id="{99BA6A69-420B-864B-ACA4-31EEF229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3" y="4366497"/>
            <a:ext cx="1178496" cy="997850"/>
          </a:xfrm>
          <a:custGeom>
            <a:avLst/>
            <a:gdLst>
              <a:gd name="T0" fmla="*/ 1188 w 1207"/>
              <a:gd name="T1" fmla="*/ 431 h 1022"/>
              <a:gd name="T2" fmla="*/ 1188 w 1207"/>
              <a:gd name="T3" fmla="*/ 431 h 1022"/>
              <a:gd name="T4" fmla="*/ 625 w 1207"/>
              <a:gd name="T5" fmla="*/ 9 h 1022"/>
              <a:gd name="T6" fmla="*/ 581 w 1207"/>
              <a:gd name="T7" fmla="*/ 9 h 1022"/>
              <a:gd name="T8" fmla="*/ 18 w 1207"/>
              <a:gd name="T9" fmla="*/ 431 h 1022"/>
              <a:gd name="T10" fmla="*/ 9 w 1207"/>
              <a:gd name="T11" fmla="*/ 484 h 1022"/>
              <a:gd name="T12" fmla="*/ 62 w 1207"/>
              <a:gd name="T13" fmla="*/ 493 h 1022"/>
              <a:gd name="T14" fmla="*/ 141 w 1207"/>
              <a:gd name="T15" fmla="*/ 431 h 1022"/>
              <a:gd name="T16" fmla="*/ 141 w 1207"/>
              <a:gd name="T17" fmla="*/ 968 h 1022"/>
              <a:gd name="T18" fmla="*/ 203 w 1207"/>
              <a:gd name="T19" fmla="*/ 1021 h 1022"/>
              <a:gd name="T20" fmla="*/ 431 w 1207"/>
              <a:gd name="T21" fmla="*/ 1021 h 1022"/>
              <a:gd name="T22" fmla="*/ 774 w 1207"/>
              <a:gd name="T23" fmla="*/ 1021 h 1022"/>
              <a:gd name="T24" fmla="*/ 1012 w 1207"/>
              <a:gd name="T25" fmla="*/ 1021 h 1022"/>
              <a:gd name="T26" fmla="*/ 1065 w 1207"/>
              <a:gd name="T27" fmla="*/ 968 h 1022"/>
              <a:gd name="T28" fmla="*/ 1065 w 1207"/>
              <a:gd name="T29" fmla="*/ 431 h 1022"/>
              <a:gd name="T30" fmla="*/ 1144 w 1207"/>
              <a:gd name="T31" fmla="*/ 493 h 1022"/>
              <a:gd name="T32" fmla="*/ 1161 w 1207"/>
              <a:gd name="T33" fmla="*/ 502 h 1022"/>
              <a:gd name="T34" fmla="*/ 1197 w 1207"/>
              <a:gd name="T35" fmla="*/ 484 h 1022"/>
              <a:gd name="T36" fmla="*/ 1188 w 1207"/>
              <a:gd name="T37" fmla="*/ 431 h 1022"/>
              <a:gd name="T38" fmla="*/ 748 w 1207"/>
              <a:gd name="T39" fmla="*/ 942 h 1022"/>
              <a:gd name="T40" fmla="*/ 748 w 1207"/>
              <a:gd name="T41" fmla="*/ 942 h 1022"/>
              <a:gd name="T42" fmla="*/ 458 w 1207"/>
              <a:gd name="T43" fmla="*/ 942 h 1022"/>
              <a:gd name="T44" fmla="*/ 458 w 1207"/>
              <a:gd name="T45" fmla="*/ 704 h 1022"/>
              <a:gd name="T46" fmla="*/ 748 w 1207"/>
              <a:gd name="T47" fmla="*/ 704 h 1022"/>
              <a:gd name="T48" fmla="*/ 748 w 1207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7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7" y="1021"/>
                  <a:pt x="20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502"/>
                  <a:pt x="1161" y="502"/>
                </a:cubicBezTo>
                <a:cubicBezTo>
                  <a:pt x="1179" y="502"/>
                  <a:pt x="1188" y="493"/>
                  <a:pt x="1197" y="484"/>
                </a:cubicBezTo>
                <a:cubicBezTo>
                  <a:pt x="1206" y="466"/>
                  <a:pt x="1206" y="440"/>
                  <a:pt x="1188" y="431"/>
                </a:cubicBezTo>
                <a:close/>
                <a:moveTo>
                  <a:pt x="748" y="942"/>
                </a:moveTo>
                <a:lnTo>
                  <a:pt x="748" y="942"/>
                </a:lnTo>
                <a:cubicBezTo>
                  <a:pt x="458" y="942"/>
                  <a:pt x="458" y="942"/>
                  <a:pt x="458" y="942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63">
            <a:extLst>
              <a:ext uri="{FF2B5EF4-FFF2-40B4-BE49-F238E27FC236}">
                <a16:creationId xmlns:a16="http://schemas.microsoft.com/office/drawing/2014/main" id="{FBB96C27-7A0B-FA4E-8B0E-CA508E87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276" y="4366497"/>
            <a:ext cx="1187098" cy="997850"/>
          </a:xfrm>
          <a:custGeom>
            <a:avLst/>
            <a:gdLst>
              <a:gd name="T0" fmla="*/ 1187 w 1215"/>
              <a:gd name="T1" fmla="*/ 431 h 1022"/>
              <a:gd name="T2" fmla="*/ 1187 w 1215"/>
              <a:gd name="T3" fmla="*/ 431 h 1022"/>
              <a:gd name="T4" fmla="*/ 624 w 1215"/>
              <a:gd name="T5" fmla="*/ 9 h 1022"/>
              <a:gd name="T6" fmla="*/ 580 w 1215"/>
              <a:gd name="T7" fmla="*/ 9 h 1022"/>
              <a:gd name="T8" fmla="*/ 17 w 1215"/>
              <a:gd name="T9" fmla="*/ 431 h 1022"/>
              <a:gd name="T10" fmla="*/ 9 w 1215"/>
              <a:gd name="T11" fmla="*/ 484 h 1022"/>
              <a:gd name="T12" fmla="*/ 61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74 w 1215"/>
              <a:gd name="T23" fmla="*/ 1021 h 1022"/>
              <a:gd name="T24" fmla="*/ 1012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43 w 1215"/>
              <a:gd name="T31" fmla="*/ 493 h 1022"/>
              <a:gd name="T32" fmla="*/ 1170 w 1215"/>
              <a:gd name="T33" fmla="*/ 502 h 1022"/>
              <a:gd name="T34" fmla="*/ 1196 w 1215"/>
              <a:gd name="T35" fmla="*/ 484 h 1022"/>
              <a:gd name="T36" fmla="*/ 1187 w 1215"/>
              <a:gd name="T37" fmla="*/ 431 h 1022"/>
              <a:gd name="T38" fmla="*/ 747 w 1215"/>
              <a:gd name="T39" fmla="*/ 942 h 1022"/>
              <a:gd name="T40" fmla="*/ 747 w 1215"/>
              <a:gd name="T41" fmla="*/ 942 h 1022"/>
              <a:gd name="T42" fmla="*/ 466 w 1215"/>
              <a:gd name="T43" fmla="*/ 942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87" y="431"/>
                </a:moveTo>
                <a:lnTo>
                  <a:pt x="1187" y="431"/>
                </a:lnTo>
                <a:cubicBezTo>
                  <a:pt x="624" y="9"/>
                  <a:pt x="624" y="9"/>
                  <a:pt x="624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2"/>
                  <a:pt x="44" y="502"/>
                  <a:pt x="61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67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87" y="493"/>
                  <a:pt x="1196" y="484"/>
                </a:cubicBezTo>
                <a:cubicBezTo>
                  <a:pt x="1214" y="466"/>
                  <a:pt x="1205" y="440"/>
                  <a:pt x="1187" y="431"/>
                </a:cubicBezTo>
                <a:close/>
                <a:moveTo>
                  <a:pt x="747" y="942"/>
                </a:moveTo>
                <a:lnTo>
                  <a:pt x="747" y="942"/>
                </a:lnTo>
                <a:cubicBezTo>
                  <a:pt x="466" y="942"/>
                  <a:pt x="466" y="942"/>
                  <a:pt x="466" y="942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64">
            <a:extLst>
              <a:ext uri="{FF2B5EF4-FFF2-40B4-BE49-F238E27FC236}">
                <a16:creationId xmlns:a16="http://schemas.microsoft.com/office/drawing/2014/main" id="{F3F9122A-058D-E04D-A4AB-EC740C9F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297" y="4366497"/>
            <a:ext cx="1182798" cy="997850"/>
          </a:xfrm>
          <a:custGeom>
            <a:avLst/>
            <a:gdLst>
              <a:gd name="T0" fmla="*/ 1187 w 1214"/>
              <a:gd name="T1" fmla="*/ 431 h 1022"/>
              <a:gd name="T2" fmla="*/ 1187 w 1214"/>
              <a:gd name="T3" fmla="*/ 431 h 1022"/>
              <a:gd name="T4" fmla="*/ 625 w 1214"/>
              <a:gd name="T5" fmla="*/ 9 h 1022"/>
              <a:gd name="T6" fmla="*/ 581 w 1214"/>
              <a:gd name="T7" fmla="*/ 9 h 1022"/>
              <a:gd name="T8" fmla="*/ 18 w 1214"/>
              <a:gd name="T9" fmla="*/ 431 h 1022"/>
              <a:gd name="T10" fmla="*/ 9 w 1214"/>
              <a:gd name="T11" fmla="*/ 484 h 1022"/>
              <a:gd name="T12" fmla="*/ 71 w 1214"/>
              <a:gd name="T13" fmla="*/ 493 h 1022"/>
              <a:gd name="T14" fmla="*/ 150 w 1214"/>
              <a:gd name="T15" fmla="*/ 431 h 1022"/>
              <a:gd name="T16" fmla="*/ 150 w 1214"/>
              <a:gd name="T17" fmla="*/ 968 h 1022"/>
              <a:gd name="T18" fmla="*/ 203 w 1214"/>
              <a:gd name="T19" fmla="*/ 1021 h 1022"/>
              <a:gd name="T20" fmla="*/ 431 w 1214"/>
              <a:gd name="T21" fmla="*/ 1021 h 1022"/>
              <a:gd name="T22" fmla="*/ 774 w 1214"/>
              <a:gd name="T23" fmla="*/ 1021 h 1022"/>
              <a:gd name="T24" fmla="*/ 1011 w 1214"/>
              <a:gd name="T25" fmla="*/ 1021 h 1022"/>
              <a:gd name="T26" fmla="*/ 1064 w 1214"/>
              <a:gd name="T27" fmla="*/ 968 h 1022"/>
              <a:gd name="T28" fmla="*/ 1064 w 1214"/>
              <a:gd name="T29" fmla="*/ 431 h 1022"/>
              <a:gd name="T30" fmla="*/ 1143 w 1214"/>
              <a:gd name="T31" fmla="*/ 493 h 1022"/>
              <a:gd name="T32" fmla="*/ 1169 w 1214"/>
              <a:gd name="T33" fmla="*/ 502 h 1022"/>
              <a:gd name="T34" fmla="*/ 1195 w 1214"/>
              <a:gd name="T35" fmla="*/ 484 h 1022"/>
              <a:gd name="T36" fmla="*/ 1187 w 1214"/>
              <a:gd name="T37" fmla="*/ 431 h 1022"/>
              <a:gd name="T38" fmla="*/ 748 w 1214"/>
              <a:gd name="T39" fmla="*/ 942 h 1022"/>
              <a:gd name="T40" fmla="*/ 748 w 1214"/>
              <a:gd name="T41" fmla="*/ 942 h 1022"/>
              <a:gd name="T42" fmla="*/ 467 w 1214"/>
              <a:gd name="T43" fmla="*/ 942 h 1022"/>
              <a:gd name="T44" fmla="*/ 467 w 1214"/>
              <a:gd name="T45" fmla="*/ 704 h 1022"/>
              <a:gd name="T46" fmla="*/ 748 w 1214"/>
              <a:gd name="T47" fmla="*/ 704 h 1022"/>
              <a:gd name="T48" fmla="*/ 748 w 1214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2">
                <a:moveTo>
                  <a:pt x="1187" y="431"/>
                </a:moveTo>
                <a:lnTo>
                  <a:pt x="1187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2"/>
                  <a:pt x="53" y="502"/>
                  <a:pt x="71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67" y="1021"/>
                  <a:pt x="20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37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0" y="502"/>
                  <a:pt x="1169" y="502"/>
                </a:cubicBezTo>
                <a:cubicBezTo>
                  <a:pt x="1178" y="502"/>
                  <a:pt x="1187" y="493"/>
                  <a:pt x="1195" y="484"/>
                </a:cubicBezTo>
                <a:cubicBezTo>
                  <a:pt x="1213" y="466"/>
                  <a:pt x="1204" y="440"/>
                  <a:pt x="1187" y="431"/>
                </a:cubicBezTo>
                <a:close/>
                <a:moveTo>
                  <a:pt x="748" y="942"/>
                </a:moveTo>
                <a:lnTo>
                  <a:pt x="748" y="942"/>
                </a:lnTo>
                <a:cubicBezTo>
                  <a:pt x="467" y="942"/>
                  <a:pt x="467" y="942"/>
                  <a:pt x="467" y="942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5">
            <a:extLst>
              <a:ext uri="{FF2B5EF4-FFF2-40B4-BE49-F238E27FC236}">
                <a16:creationId xmlns:a16="http://schemas.microsoft.com/office/drawing/2014/main" id="{1088F04E-5697-C541-BB62-E56EB33D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322" y="4366497"/>
            <a:ext cx="1187098" cy="997850"/>
          </a:xfrm>
          <a:custGeom>
            <a:avLst/>
            <a:gdLst>
              <a:gd name="T0" fmla="*/ 1187 w 1215"/>
              <a:gd name="T1" fmla="*/ 431 h 1022"/>
              <a:gd name="T2" fmla="*/ 1187 w 1215"/>
              <a:gd name="T3" fmla="*/ 431 h 1022"/>
              <a:gd name="T4" fmla="*/ 633 w 1215"/>
              <a:gd name="T5" fmla="*/ 9 h 1022"/>
              <a:gd name="T6" fmla="*/ 580 w 1215"/>
              <a:gd name="T7" fmla="*/ 9 h 1022"/>
              <a:gd name="T8" fmla="*/ 17 w 1215"/>
              <a:gd name="T9" fmla="*/ 431 h 1022"/>
              <a:gd name="T10" fmla="*/ 9 w 1215"/>
              <a:gd name="T11" fmla="*/ 484 h 1022"/>
              <a:gd name="T12" fmla="*/ 70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83 w 1215"/>
              <a:gd name="T23" fmla="*/ 1021 h 1022"/>
              <a:gd name="T24" fmla="*/ 1011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43 w 1215"/>
              <a:gd name="T31" fmla="*/ 493 h 1022"/>
              <a:gd name="T32" fmla="*/ 1170 w 1215"/>
              <a:gd name="T33" fmla="*/ 502 h 1022"/>
              <a:gd name="T34" fmla="*/ 1196 w 1215"/>
              <a:gd name="T35" fmla="*/ 484 h 1022"/>
              <a:gd name="T36" fmla="*/ 1187 w 1215"/>
              <a:gd name="T37" fmla="*/ 431 h 1022"/>
              <a:gd name="T38" fmla="*/ 747 w 1215"/>
              <a:gd name="T39" fmla="*/ 942 h 1022"/>
              <a:gd name="T40" fmla="*/ 747 w 1215"/>
              <a:gd name="T41" fmla="*/ 942 h 1022"/>
              <a:gd name="T42" fmla="*/ 466 w 1215"/>
              <a:gd name="T43" fmla="*/ 942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87" y="431"/>
                </a:moveTo>
                <a:lnTo>
                  <a:pt x="1187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2"/>
                  <a:pt x="52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96" y="493"/>
                  <a:pt x="1196" y="484"/>
                </a:cubicBezTo>
                <a:cubicBezTo>
                  <a:pt x="1214" y="466"/>
                  <a:pt x="1205" y="440"/>
                  <a:pt x="1187" y="431"/>
                </a:cubicBezTo>
                <a:close/>
                <a:moveTo>
                  <a:pt x="747" y="942"/>
                </a:moveTo>
                <a:lnTo>
                  <a:pt x="747" y="942"/>
                </a:lnTo>
                <a:cubicBezTo>
                  <a:pt x="466" y="942"/>
                  <a:pt x="466" y="942"/>
                  <a:pt x="466" y="942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66">
            <a:extLst>
              <a:ext uri="{FF2B5EF4-FFF2-40B4-BE49-F238E27FC236}">
                <a16:creationId xmlns:a16="http://schemas.microsoft.com/office/drawing/2014/main" id="{67C2EE5A-01F8-4F4A-9896-9946D5DB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43" y="4366497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1 w 1215"/>
              <a:gd name="T7" fmla="*/ 9 h 1022"/>
              <a:gd name="T8" fmla="*/ 27 w 1215"/>
              <a:gd name="T9" fmla="*/ 431 h 1022"/>
              <a:gd name="T10" fmla="*/ 18 w 1215"/>
              <a:gd name="T11" fmla="*/ 484 h 1022"/>
              <a:gd name="T12" fmla="*/ 70 w 1215"/>
              <a:gd name="T13" fmla="*/ 493 h 1022"/>
              <a:gd name="T14" fmla="*/ 150 w 1215"/>
              <a:gd name="T15" fmla="*/ 431 h 1022"/>
              <a:gd name="T16" fmla="*/ 150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83 w 1215"/>
              <a:gd name="T23" fmla="*/ 1021 h 1022"/>
              <a:gd name="T24" fmla="*/ 1012 w 1215"/>
              <a:gd name="T25" fmla="*/ 1021 h 1022"/>
              <a:gd name="T26" fmla="*/ 1065 w 1215"/>
              <a:gd name="T27" fmla="*/ 968 h 1022"/>
              <a:gd name="T28" fmla="*/ 1065 w 1215"/>
              <a:gd name="T29" fmla="*/ 431 h 1022"/>
              <a:gd name="T30" fmla="*/ 1144 w 1215"/>
              <a:gd name="T31" fmla="*/ 493 h 1022"/>
              <a:gd name="T32" fmla="*/ 1170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8 w 1215"/>
              <a:gd name="T39" fmla="*/ 942 h 1022"/>
              <a:gd name="T40" fmla="*/ 748 w 1215"/>
              <a:gd name="T41" fmla="*/ 942 h 1022"/>
              <a:gd name="T42" fmla="*/ 467 w 1215"/>
              <a:gd name="T43" fmla="*/ 942 h 1022"/>
              <a:gd name="T44" fmla="*/ 467 w 1215"/>
              <a:gd name="T45" fmla="*/ 704 h 1022"/>
              <a:gd name="T46" fmla="*/ 748 w 1215"/>
              <a:gd name="T47" fmla="*/ 704 h 1022"/>
              <a:gd name="T48" fmla="*/ 748 w 1215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27" y="431"/>
                  <a:pt x="27" y="431"/>
                  <a:pt x="27" y="431"/>
                </a:cubicBezTo>
                <a:cubicBezTo>
                  <a:pt x="9" y="440"/>
                  <a:pt x="0" y="466"/>
                  <a:pt x="18" y="484"/>
                </a:cubicBezTo>
                <a:cubicBezTo>
                  <a:pt x="27" y="502"/>
                  <a:pt x="53" y="502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502"/>
                  <a:pt x="1170" y="502"/>
                </a:cubicBezTo>
                <a:cubicBezTo>
                  <a:pt x="1179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8" y="942"/>
                </a:moveTo>
                <a:lnTo>
                  <a:pt x="748" y="942"/>
                </a:lnTo>
                <a:cubicBezTo>
                  <a:pt x="467" y="942"/>
                  <a:pt x="467" y="942"/>
                  <a:pt x="467" y="942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67">
            <a:extLst>
              <a:ext uri="{FF2B5EF4-FFF2-40B4-BE49-F238E27FC236}">
                <a16:creationId xmlns:a16="http://schemas.microsoft.com/office/drawing/2014/main" id="{94388D1B-38D0-EE40-8532-5B6C470D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67" y="4366497"/>
            <a:ext cx="1182796" cy="997850"/>
          </a:xfrm>
          <a:custGeom>
            <a:avLst/>
            <a:gdLst>
              <a:gd name="T0" fmla="*/ 1196 w 1214"/>
              <a:gd name="T1" fmla="*/ 431 h 1022"/>
              <a:gd name="T2" fmla="*/ 1196 w 1214"/>
              <a:gd name="T3" fmla="*/ 431 h 1022"/>
              <a:gd name="T4" fmla="*/ 633 w 1214"/>
              <a:gd name="T5" fmla="*/ 9 h 1022"/>
              <a:gd name="T6" fmla="*/ 589 w 1214"/>
              <a:gd name="T7" fmla="*/ 9 h 1022"/>
              <a:gd name="T8" fmla="*/ 26 w 1214"/>
              <a:gd name="T9" fmla="*/ 431 h 1022"/>
              <a:gd name="T10" fmla="*/ 17 w 1214"/>
              <a:gd name="T11" fmla="*/ 484 h 1022"/>
              <a:gd name="T12" fmla="*/ 70 w 1214"/>
              <a:gd name="T13" fmla="*/ 493 h 1022"/>
              <a:gd name="T14" fmla="*/ 149 w 1214"/>
              <a:gd name="T15" fmla="*/ 431 h 1022"/>
              <a:gd name="T16" fmla="*/ 149 w 1214"/>
              <a:gd name="T17" fmla="*/ 968 h 1022"/>
              <a:gd name="T18" fmla="*/ 202 w 1214"/>
              <a:gd name="T19" fmla="*/ 1021 h 1022"/>
              <a:gd name="T20" fmla="*/ 431 w 1214"/>
              <a:gd name="T21" fmla="*/ 1021 h 1022"/>
              <a:gd name="T22" fmla="*/ 783 w 1214"/>
              <a:gd name="T23" fmla="*/ 1021 h 1022"/>
              <a:gd name="T24" fmla="*/ 1011 w 1214"/>
              <a:gd name="T25" fmla="*/ 1021 h 1022"/>
              <a:gd name="T26" fmla="*/ 1064 w 1214"/>
              <a:gd name="T27" fmla="*/ 968 h 1022"/>
              <a:gd name="T28" fmla="*/ 1064 w 1214"/>
              <a:gd name="T29" fmla="*/ 431 h 1022"/>
              <a:gd name="T30" fmla="*/ 1143 w 1214"/>
              <a:gd name="T31" fmla="*/ 493 h 1022"/>
              <a:gd name="T32" fmla="*/ 1170 w 1214"/>
              <a:gd name="T33" fmla="*/ 502 h 1022"/>
              <a:gd name="T34" fmla="*/ 1205 w 1214"/>
              <a:gd name="T35" fmla="*/ 484 h 1022"/>
              <a:gd name="T36" fmla="*/ 1196 w 1214"/>
              <a:gd name="T37" fmla="*/ 431 h 1022"/>
              <a:gd name="T38" fmla="*/ 747 w 1214"/>
              <a:gd name="T39" fmla="*/ 942 h 1022"/>
              <a:gd name="T40" fmla="*/ 747 w 1214"/>
              <a:gd name="T41" fmla="*/ 942 h 1022"/>
              <a:gd name="T42" fmla="*/ 466 w 1214"/>
              <a:gd name="T43" fmla="*/ 942 h 1022"/>
              <a:gd name="T44" fmla="*/ 466 w 1214"/>
              <a:gd name="T45" fmla="*/ 704 h 1022"/>
              <a:gd name="T46" fmla="*/ 747 w 1214"/>
              <a:gd name="T47" fmla="*/ 704 h 1022"/>
              <a:gd name="T48" fmla="*/ 747 w 1214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2"/>
                  <a:pt x="52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47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96" y="493"/>
                  <a:pt x="1205" y="484"/>
                </a:cubicBezTo>
                <a:cubicBezTo>
                  <a:pt x="1213" y="466"/>
                  <a:pt x="1213" y="440"/>
                  <a:pt x="1196" y="431"/>
                </a:cubicBezTo>
                <a:close/>
                <a:moveTo>
                  <a:pt x="747" y="942"/>
                </a:moveTo>
                <a:lnTo>
                  <a:pt x="747" y="942"/>
                </a:lnTo>
                <a:cubicBezTo>
                  <a:pt x="466" y="942"/>
                  <a:pt x="466" y="942"/>
                  <a:pt x="466" y="942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8">
            <a:extLst>
              <a:ext uri="{FF2B5EF4-FFF2-40B4-BE49-F238E27FC236}">
                <a16:creationId xmlns:a16="http://schemas.microsoft.com/office/drawing/2014/main" id="{0E76378E-AD7E-6E49-A49B-00FE4FAE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88" y="4366497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9 w 1215"/>
              <a:gd name="T7" fmla="*/ 9 h 1022"/>
              <a:gd name="T8" fmla="*/ 26 w 1215"/>
              <a:gd name="T9" fmla="*/ 431 h 1022"/>
              <a:gd name="T10" fmla="*/ 18 w 1215"/>
              <a:gd name="T11" fmla="*/ 484 h 1022"/>
              <a:gd name="T12" fmla="*/ 70 w 1215"/>
              <a:gd name="T13" fmla="*/ 493 h 1022"/>
              <a:gd name="T14" fmla="*/ 150 w 1215"/>
              <a:gd name="T15" fmla="*/ 431 h 1022"/>
              <a:gd name="T16" fmla="*/ 150 w 1215"/>
              <a:gd name="T17" fmla="*/ 968 h 1022"/>
              <a:gd name="T18" fmla="*/ 202 w 1215"/>
              <a:gd name="T19" fmla="*/ 1021 h 1022"/>
              <a:gd name="T20" fmla="*/ 440 w 1215"/>
              <a:gd name="T21" fmla="*/ 1021 h 1022"/>
              <a:gd name="T22" fmla="*/ 783 w 1215"/>
              <a:gd name="T23" fmla="*/ 1021 h 1022"/>
              <a:gd name="T24" fmla="*/ 1012 w 1215"/>
              <a:gd name="T25" fmla="*/ 1021 h 1022"/>
              <a:gd name="T26" fmla="*/ 1065 w 1215"/>
              <a:gd name="T27" fmla="*/ 968 h 1022"/>
              <a:gd name="T28" fmla="*/ 1065 w 1215"/>
              <a:gd name="T29" fmla="*/ 431 h 1022"/>
              <a:gd name="T30" fmla="*/ 1152 w 1215"/>
              <a:gd name="T31" fmla="*/ 493 h 1022"/>
              <a:gd name="T32" fmla="*/ 1170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8 w 1215"/>
              <a:gd name="T39" fmla="*/ 942 h 1022"/>
              <a:gd name="T40" fmla="*/ 748 w 1215"/>
              <a:gd name="T41" fmla="*/ 942 h 1022"/>
              <a:gd name="T42" fmla="*/ 466 w 1215"/>
              <a:gd name="T43" fmla="*/ 942 h 1022"/>
              <a:gd name="T44" fmla="*/ 466 w 1215"/>
              <a:gd name="T45" fmla="*/ 704 h 1022"/>
              <a:gd name="T46" fmla="*/ 748 w 1215"/>
              <a:gd name="T47" fmla="*/ 704 h 1022"/>
              <a:gd name="T48" fmla="*/ 748 w 1215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9" y="440"/>
                  <a:pt x="0" y="466"/>
                  <a:pt x="18" y="484"/>
                </a:cubicBezTo>
                <a:cubicBezTo>
                  <a:pt x="26" y="502"/>
                  <a:pt x="53" y="502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76" y="1021"/>
                  <a:pt x="202" y="1021"/>
                </a:cubicBezTo>
                <a:cubicBezTo>
                  <a:pt x="440" y="1021"/>
                  <a:pt x="440" y="1021"/>
                  <a:pt x="440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47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88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8" y="942"/>
                </a:moveTo>
                <a:lnTo>
                  <a:pt x="748" y="942"/>
                </a:lnTo>
                <a:cubicBezTo>
                  <a:pt x="466" y="942"/>
                  <a:pt x="466" y="942"/>
                  <a:pt x="466" y="942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9">
            <a:extLst>
              <a:ext uri="{FF2B5EF4-FFF2-40B4-BE49-F238E27FC236}">
                <a16:creationId xmlns:a16="http://schemas.microsoft.com/office/drawing/2014/main" id="{3D60C296-59C9-8A44-82F8-B6908CD1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314" y="4366497"/>
            <a:ext cx="1174196" cy="997850"/>
          </a:xfrm>
          <a:custGeom>
            <a:avLst/>
            <a:gdLst>
              <a:gd name="T0" fmla="*/ 1188 w 1206"/>
              <a:gd name="T1" fmla="*/ 431 h 1022"/>
              <a:gd name="T2" fmla="*/ 1188 w 1206"/>
              <a:gd name="T3" fmla="*/ 431 h 1022"/>
              <a:gd name="T4" fmla="*/ 625 w 1206"/>
              <a:gd name="T5" fmla="*/ 9 h 1022"/>
              <a:gd name="T6" fmla="*/ 581 w 1206"/>
              <a:gd name="T7" fmla="*/ 9 h 1022"/>
              <a:gd name="T8" fmla="*/ 18 w 1206"/>
              <a:gd name="T9" fmla="*/ 431 h 1022"/>
              <a:gd name="T10" fmla="*/ 9 w 1206"/>
              <a:gd name="T11" fmla="*/ 484 h 1022"/>
              <a:gd name="T12" fmla="*/ 62 w 1206"/>
              <a:gd name="T13" fmla="*/ 493 h 1022"/>
              <a:gd name="T14" fmla="*/ 141 w 1206"/>
              <a:gd name="T15" fmla="*/ 431 h 1022"/>
              <a:gd name="T16" fmla="*/ 141 w 1206"/>
              <a:gd name="T17" fmla="*/ 968 h 1022"/>
              <a:gd name="T18" fmla="*/ 194 w 1206"/>
              <a:gd name="T19" fmla="*/ 1021 h 1022"/>
              <a:gd name="T20" fmla="*/ 431 w 1206"/>
              <a:gd name="T21" fmla="*/ 1021 h 1022"/>
              <a:gd name="T22" fmla="*/ 774 w 1206"/>
              <a:gd name="T23" fmla="*/ 1021 h 1022"/>
              <a:gd name="T24" fmla="*/ 1003 w 1206"/>
              <a:gd name="T25" fmla="*/ 1021 h 1022"/>
              <a:gd name="T26" fmla="*/ 1065 w 1206"/>
              <a:gd name="T27" fmla="*/ 968 h 1022"/>
              <a:gd name="T28" fmla="*/ 1065 w 1206"/>
              <a:gd name="T29" fmla="*/ 431 h 1022"/>
              <a:gd name="T30" fmla="*/ 1144 w 1206"/>
              <a:gd name="T31" fmla="*/ 493 h 1022"/>
              <a:gd name="T32" fmla="*/ 1161 w 1206"/>
              <a:gd name="T33" fmla="*/ 502 h 1022"/>
              <a:gd name="T34" fmla="*/ 1197 w 1206"/>
              <a:gd name="T35" fmla="*/ 484 h 1022"/>
              <a:gd name="T36" fmla="*/ 1188 w 1206"/>
              <a:gd name="T37" fmla="*/ 431 h 1022"/>
              <a:gd name="T38" fmla="*/ 739 w 1206"/>
              <a:gd name="T39" fmla="*/ 942 h 1022"/>
              <a:gd name="T40" fmla="*/ 739 w 1206"/>
              <a:gd name="T41" fmla="*/ 942 h 1022"/>
              <a:gd name="T42" fmla="*/ 458 w 1206"/>
              <a:gd name="T43" fmla="*/ 942 h 1022"/>
              <a:gd name="T44" fmla="*/ 458 w 1206"/>
              <a:gd name="T45" fmla="*/ 704 h 1022"/>
              <a:gd name="T46" fmla="*/ 739 w 1206"/>
              <a:gd name="T47" fmla="*/ 704 h 1022"/>
              <a:gd name="T48" fmla="*/ 739 w 1206"/>
              <a:gd name="T49" fmla="*/ 942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18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8" y="1021"/>
                  <a:pt x="194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03" y="1021"/>
                  <a:pt x="1003" y="1021"/>
                  <a:pt x="1003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44" y="493"/>
                  <a:pt x="1153" y="502"/>
                  <a:pt x="1161" y="502"/>
                </a:cubicBezTo>
                <a:cubicBezTo>
                  <a:pt x="1179" y="502"/>
                  <a:pt x="1188" y="493"/>
                  <a:pt x="1197" y="484"/>
                </a:cubicBezTo>
                <a:cubicBezTo>
                  <a:pt x="1205" y="466"/>
                  <a:pt x="1205" y="440"/>
                  <a:pt x="1188" y="431"/>
                </a:cubicBezTo>
                <a:close/>
                <a:moveTo>
                  <a:pt x="739" y="942"/>
                </a:moveTo>
                <a:lnTo>
                  <a:pt x="739" y="942"/>
                </a:lnTo>
                <a:cubicBezTo>
                  <a:pt x="458" y="942"/>
                  <a:pt x="458" y="942"/>
                  <a:pt x="458" y="942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2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70">
            <a:extLst>
              <a:ext uri="{FF2B5EF4-FFF2-40B4-BE49-F238E27FC236}">
                <a16:creationId xmlns:a16="http://schemas.microsoft.com/office/drawing/2014/main" id="{C25FFD7B-E765-D347-B046-0DA3BCFF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05" y="6134242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18 h 1030"/>
              <a:gd name="T6" fmla="*/ 589 w 1215"/>
              <a:gd name="T7" fmla="*/ 18 h 1030"/>
              <a:gd name="T8" fmla="*/ 26 w 1215"/>
              <a:gd name="T9" fmla="*/ 431 h 1030"/>
              <a:gd name="T10" fmla="*/ 17 w 1215"/>
              <a:gd name="T11" fmla="*/ 493 h 1030"/>
              <a:gd name="T12" fmla="*/ 70 w 1215"/>
              <a:gd name="T13" fmla="*/ 493 h 1030"/>
              <a:gd name="T14" fmla="*/ 149 w 1215"/>
              <a:gd name="T15" fmla="*/ 440 h 1030"/>
              <a:gd name="T16" fmla="*/ 149 w 1215"/>
              <a:gd name="T17" fmla="*/ 976 h 1030"/>
              <a:gd name="T18" fmla="*/ 202 w 1215"/>
              <a:gd name="T19" fmla="*/ 1029 h 1030"/>
              <a:gd name="T20" fmla="*/ 440 w 1215"/>
              <a:gd name="T21" fmla="*/ 1029 h 1030"/>
              <a:gd name="T22" fmla="*/ 782 w 1215"/>
              <a:gd name="T23" fmla="*/ 1029 h 1030"/>
              <a:gd name="T24" fmla="*/ 1011 w 1215"/>
              <a:gd name="T25" fmla="*/ 1029 h 1030"/>
              <a:gd name="T26" fmla="*/ 1064 w 1215"/>
              <a:gd name="T27" fmla="*/ 976 h 1030"/>
              <a:gd name="T28" fmla="*/ 1064 w 1215"/>
              <a:gd name="T29" fmla="*/ 440 h 1030"/>
              <a:gd name="T30" fmla="*/ 1152 w 1215"/>
              <a:gd name="T31" fmla="*/ 493 h 1030"/>
              <a:gd name="T32" fmla="*/ 1169 w 1215"/>
              <a:gd name="T33" fmla="*/ 502 h 1030"/>
              <a:gd name="T34" fmla="*/ 1205 w 1215"/>
              <a:gd name="T35" fmla="*/ 493 h 1030"/>
              <a:gd name="T36" fmla="*/ 1196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13 h 1030"/>
              <a:gd name="T46" fmla="*/ 747 w 1215"/>
              <a:gd name="T47" fmla="*/ 713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18"/>
                  <a:pt x="633" y="18"/>
                  <a:pt x="633" y="18"/>
                </a:cubicBezTo>
                <a:cubicBezTo>
                  <a:pt x="615" y="0"/>
                  <a:pt x="598" y="0"/>
                  <a:pt x="589" y="18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9"/>
                  <a:pt x="0" y="475"/>
                  <a:pt x="17" y="493"/>
                </a:cubicBezTo>
                <a:cubicBezTo>
                  <a:pt x="26" y="510"/>
                  <a:pt x="53" y="510"/>
                  <a:pt x="70" y="493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9" y="976"/>
                  <a:pt x="149" y="976"/>
                  <a:pt x="149" y="976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40" y="1029"/>
                  <a:pt x="440" y="1029"/>
                  <a:pt x="440" y="1029"/>
                </a:cubicBezTo>
                <a:cubicBezTo>
                  <a:pt x="782" y="1029"/>
                  <a:pt x="782" y="1029"/>
                  <a:pt x="782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46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502"/>
                  <a:pt x="1161" y="502"/>
                  <a:pt x="1169" y="502"/>
                </a:cubicBezTo>
                <a:cubicBezTo>
                  <a:pt x="1187" y="502"/>
                  <a:pt x="1196" y="502"/>
                  <a:pt x="1205" y="493"/>
                </a:cubicBezTo>
                <a:cubicBezTo>
                  <a:pt x="1214" y="475"/>
                  <a:pt x="1214" y="449"/>
                  <a:pt x="1196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13"/>
                  <a:pt x="466" y="713"/>
                  <a:pt x="466" y="713"/>
                </a:cubicBezTo>
                <a:cubicBezTo>
                  <a:pt x="747" y="713"/>
                  <a:pt x="747" y="713"/>
                  <a:pt x="747" y="713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71">
            <a:extLst>
              <a:ext uri="{FF2B5EF4-FFF2-40B4-BE49-F238E27FC236}">
                <a16:creationId xmlns:a16="http://schemas.microsoft.com/office/drawing/2014/main" id="{D741B36F-EF79-2342-9B86-14A69F4B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29" y="6134242"/>
            <a:ext cx="1174196" cy="1006453"/>
          </a:xfrm>
          <a:custGeom>
            <a:avLst/>
            <a:gdLst>
              <a:gd name="T0" fmla="*/ 1188 w 1206"/>
              <a:gd name="T1" fmla="*/ 431 h 1030"/>
              <a:gd name="T2" fmla="*/ 1188 w 1206"/>
              <a:gd name="T3" fmla="*/ 431 h 1030"/>
              <a:gd name="T4" fmla="*/ 625 w 1206"/>
              <a:gd name="T5" fmla="*/ 18 h 1030"/>
              <a:gd name="T6" fmla="*/ 580 w 1206"/>
              <a:gd name="T7" fmla="*/ 18 h 1030"/>
              <a:gd name="T8" fmla="*/ 17 w 1206"/>
              <a:gd name="T9" fmla="*/ 431 h 1030"/>
              <a:gd name="T10" fmla="*/ 9 w 1206"/>
              <a:gd name="T11" fmla="*/ 493 h 1030"/>
              <a:gd name="T12" fmla="*/ 62 w 1206"/>
              <a:gd name="T13" fmla="*/ 493 h 1030"/>
              <a:gd name="T14" fmla="*/ 141 w 1206"/>
              <a:gd name="T15" fmla="*/ 440 h 1030"/>
              <a:gd name="T16" fmla="*/ 141 w 1206"/>
              <a:gd name="T17" fmla="*/ 976 h 1030"/>
              <a:gd name="T18" fmla="*/ 193 w 1206"/>
              <a:gd name="T19" fmla="*/ 1029 h 1030"/>
              <a:gd name="T20" fmla="*/ 431 w 1206"/>
              <a:gd name="T21" fmla="*/ 1029 h 1030"/>
              <a:gd name="T22" fmla="*/ 774 w 1206"/>
              <a:gd name="T23" fmla="*/ 1029 h 1030"/>
              <a:gd name="T24" fmla="*/ 1003 w 1206"/>
              <a:gd name="T25" fmla="*/ 1029 h 1030"/>
              <a:gd name="T26" fmla="*/ 1064 w 1206"/>
              <a:gd name="T27" fmla="*/ 976 h 1030"/>
              <a:gd name="T28" fmla="*/ 1064 w 1206"/>
              <a:gd name="T29" fmla="*/ 440 h 1030"/>
              <a:gd name="T30" fmla="*/ 1143 w 1206"/>
              <a:gd name="T31" fmla="*/ 493 h 1030"/>
              <a:gd name="T32" fmla="*/ 1161 w 1206"/>
              <a:gd name="T33" fmla="*/ 502 h 1030"/>
              <a:gd name="T34" fmla="*/ 1196 w 1206"/>
              <a:gd name="T35" fmla="*/ 493 h 1030"/>
              <a:gd name="T36" fmla="*/ 1188 w 1206"/>
              <a:gd name="T37" fmla="*/ 431 h 1030"/>
              <a:gd name="T38" fmla="*/ 739 w 1206"/>
              <a:gd name="T39" fmla="*/ 950 h 1030"/>
              <a:gd name="T40" fmla="*/ 739 w 1206"/>
              <a:gd name="T41" fmla="*/ 950 h 1030"/>
              <a:gd name="T42" fmla="*/ 457 w 1206"/>
              <a:gd name="T43" fmla="*/ 950 h 1030"/>
              <a:gd name="T44" fmla="*/ 457 w 1206"/>
              <a:gd name="T45" fmla="*/ 713 h 1030"/>
              <a:gd name="T46" fmla="*/ 739 w 1206"/>
              <a:gd name="T47" fmla="*/ 713 h 1030"/>
              <a:gd name="T48" fmla="*/ 739 w 1206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30">
                <a:moveTo>
                  <a:pt x="1188" y="431"/>
                </a:moveTo>
                <a:lnTo>
                  <a:pt x="1188" y="431"/>
                </a:lnTo>
                <a:cubicBezTo>
                  <a:pt x="625" y="18"/>
                  <a:pt x="625" y="18"/>
                  <a:pt x="625" y="18"/>
                </a:cubicBezTo>
                <a:cubicBezTo>
                  <a:pt x="616" y="0"/>
                  <a:pt x="589" y="0"/>
                  <a:pt x="580" y="18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17" y="510"/>
                  <a:pt x="44" y="510"/>
                  <a:pt x="62" y="493"/>
                </a:cubicBezTo>
                <a:cubicBezTo>
                  <a:pt x="141" y="440"/>
                  <a:pt x="141" y="440"/>
                  <a:pt x="141" y="440"/>
                </a:cubicBezTo>
                <a:cubicBezTo>
                  <a:pt x="141" y="976"/>
                  <a:pt x="141" y="976"/>
                  <a:pt x="141" y="976"/>
                </a:cubicBezTo>
                <a:cubicBezTo>
                  <a:pt x="141" y="1002"/>
                  <a:pt x="167" y="1029"/>
                  <a:pt x="19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03" y="1029"/>
                  <a:pt x="1003" y="1029"/>
                  <a:pt x="1003" y="1029"/>
                </a:cubicBezTo>
                <a:cubicBezTo>
                  <a:pt x="1038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43" y="502"/>
                  <a:pt x="1152" y="502"/>
                  <a:pt x="1161" y="502"/>
                </a:cubicBezTo>
                <a:cubicBezTo>
                  <a:pt x="1179" y="502"/>
                  <a:pt x="1188" y="502"/>
                  <a:pt x="1196" y="493"/>
                </a:cubicBezTo>
                <a:cubicBezTo>
                  <a:pt x="1205" y="475"/>
                  <a:pt x="1205" y="449"/>
                  <a:pt x="1188" y="431"/>
                </a:cubicBezTo>
                <a:close/>
                <a:moveTo>
                  <a:pt x="739" y="950"/>
                </a:moveTo>
                <a:lnTo>
                  <a:pt x="739" y="950"/>
                </a:lnTo>
                <a:cubicBezTo>
                  <a:pt x="457" y="950"/>
                  <a:pt x="457" y="950"/>
                  <a:pt x="457" y="950"/>
                </a:cubicBezTo>
                <a:cubicBezTo>
                  <a:pt x="457" y="713"/>
                  <a:pt x="457" y="713"/>
                  <a:pt x="457" y="713"/>
                </a:cubicBezTo>
                <a:cubicBezTo>
                  <a:pt x="739" y="713"/>
                  <a:pt x="739" y="713"/>
                  <a:pt x="739" y="713"/>
                </a:cubicBezTo>
                <a:lnTo>
                  <a:pt x="739" y="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72">
            <a:extLst>
              <a:ext uri="{FF2B5EF4-FFF2-40B4-BE49-F238E27FC236}">
                <a16:creationId xmlns:a16="http://schemas.microsoft.com/office/drawing/2014/main" id="{CEC341F5-5987-C849-A1FA-CC505363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3" y="6134242"/>
            <a:ext cx="1178496" cy="1006453"/>
          </a:xfrm>
          <a:custGeom>
            <a:avLst/>
            <a:gdLst>
              <a:gd name="T0" fmla="*/ 1188 w 1207"/>
              <a:gd name="T1" fmla="*/ 431 h 1030"/>
              <a:gd name="T2" fmla="*/ 1188 w 1207"/>
              <a:gd name="T3" fmla="*/ 431 h 1030"/>
              <a:gd name="T4" fmla="*/ 625 w 1207"/>
              <a:gd name="T5" fmla="*/ 18 h 1030"/>
              <a:gd name="T6" fmla="*/ 581 w 1207"/>
              <a:gd name="T7" fmla="*/ 18 h 1030"/>
              <a:gd name="T8" fmla="*/ 18 w 1207"/>
              <a:gd name="T9" fmla="*/ 431 h 1030"/>
              <a:gd name="T10" fmla="*/ 9 w 1207"/>
              <a:gd name="T11" fmla="*/ 493 h 1030"/>
              <a:gd name="T12" fmla="*/ 62 w 1207"/>
              <a:gd name="T13" fmla="*/ 493 h 1030"/>
              <a:gd name="T14" fmla="*/ 141 w 1207"/>
              <a:gd name="T15" fmla="*/ 440 h 1030"/>
              <a:gd name="T16" fmla="*/ 141 w 1207"/>
              <a:gd name="T17" fmla="*/ 976 h 1030"/>
              <a:gd name="T18" fmla="*/ 203 w 1207"/>
              <a:gd name="T19" fmla="*/ 1029 h 1030"/>
              <a:gd name="T20" fmla="*/ 431 w 1207"/>
              <a:gd name="T21" fmla="*/ 1029 h 1030"/>
              <a:gd name="T22" fmla="*/ 774 w 1207"/>
              <a:gd name="T23" fmla="*/ 1029 h 1030"/>
              <a:gd name="T24" fmla="*/ 1012 w 1207"/>
              <a:gd name="T25" fmla="*/ 1029 h 1030"/>
              <a:gd name="T26" fmla="*/ 1065 w 1207"/>
              <a:gd name="T27" fmla="*/ 976 h 1030"/>
              <a:gd name="T28" fmla="*/ 1065 w 1207"/>
              <a:gd name="T29" fmla="*/ 440 h 1030"/>
              <a:gd name="T30" fmla="*/ 1144 w 1207"/>
              <a:gd name="T31" fmla="*/ 493 h 1030"/>
              <a:gd name="T32" fmla="*/ 1161 w 1207"/>
              <a:gd name="T33" fmla="*/ 502 h 1030"/>
              <a:gd name="T34" fmla="*/ 1197 w 1207"/>
              <a:gd name="T35" fmla="*/ 493 h 1030"/>
              <a:gd name="T36" fmla="*/ 1188 w 1207"/>
              <a:gd name="T37" fmla="*/ 431 h 1030"/>
              <a:gd name="T38" fmla="*/ 748 w 1207"/>
              <a:gd name="T39" fmla="*/ 950 h 1030"/>
              <a:gd name="T40" fmla="*/ 748 w 1207"/>
              <a:gd name="T41" fmla="*/ 950 h 1030"/>
              <a:gd name="T42" fmla="*/ 458 w 1207"/>
              <a:gd name="T43" fmla="*/ 950 h 1030"/>
              <a:gd name="T44" fmla="*/ 458 w 1207"/>
              <a:gd name="T45" fmla="*/ 713 h 1030"/>
              <a:gd name="T46" fmla="*/ 748 w 1207"/>
              <a:gd name="T47" fmla="*/ 713 h 1030"/>
              <a:gd name="T48" fmla="*/ 748 w 1207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7" h="1030">
                <a:moveTo>
                  <a:pt x="1188" y="431"/>
                </a:moveTo>
                <a:lnTo>
                  <a:pt x="1188" y="431"/>
                </a:lnTo>
                <a:cubicBezTo>
                  <a:pt x="625" y="18"/>
                  <a:pt x="625" y="18"/>
                  <a:pt x="625" y="18"/>
                </a:cubicBezTo>
                <a:cubicBezTo>
                  <a:pt x="616" y="0"/>
                  <a:pt x="590" y="0"/>
                  <a:pt x="581" y="18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27" y="510"/>
                  <a:pt x="44" y="510"/>
                  <a:pt x="62" y="493"/>
                </a:cubicBezTo>
                <a:cubicBezTo>
                  <a:pt x="141" y="440"/>
                  <a:pt x="141" y="440"/>
                  <a:pt x="141" y="440"/>
                </a:cubicBezTo>
                <a:cubicBezTo>
                  <a:pt x="141" y="976"/>
                  <a:pt x="141" y="976"/>
                  <a:pt x="141" y="976"/>
                </a:cubicBezTo>
                <a:cubicBezTo>
                  <a:pt x="141" y="1002"/>
                  <a:pt x="167" y="1029"/>
                  <a:pt x="20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5" y="1002"/>
                  <a:pt x="1065" y="976"/>
                </a:cubicBezTo>
                <a:cubicBezTo>
                  <a:pt x="1065" y="440"/>
                  <a:pt x="1065" y="440"/>
                  <a:pt x="1065" y="440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502"/>
                  <a:pt x="1161" y="502"/>
                  <a:pt x="1161" y="502"/>
                </a:cubicBezTo>
                <a:cubicBezTo>
                  <a:pt x="1179" y="502"/>
                  <a:pt x="1188" y="502"/>
                  <a:pt x="1197" y="493"/>
                </a:cubicBezTo>
                <a:cubicBezTo>
                  <a:pt x="1206" y="475"/>
                  <a:pt x="1206" y="449"/>
                  <a:pt x="1188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58" y="950"/>
                  <a:pt x="458" y="950"/>
                  <a:pt x="458" y="950"/>
                </a:cubicBezTo>
                <a:cubicBezTo>
                  <a:pt x="458" y="713"/>
                  <a:pt x="458" y="713"/>
                  <a:pt x="458" y="713"/>
                </a:cubicBezTo>
                <a:cubicBezTo>
                  <a:pt x="748" y="713"/>
                  <a:pt x="748" y="713"/>
                  <a:pt x="748" y="713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73">
            <a:extLst>
              <a:ext uri="{FF2B5EF4-FFF2-40B4-BE49-F238E27FC236}">
                <a16:creationId xmlns:a16="http://schemas.microsoft.com/office/drawing/2014/main" id="{A012B059-D903-0242-9177-D59CEAB4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276" y="6134242"/>
            <a:ext cx="1187098" cy="1006453"/>
          </a:xfrm>
          <a:custGeom>
            <a:avLst/>
            <a:gdLst>
              <a:gd name="T0" fmla="*/ 1187 w 1215"/>
              <a:gd name="T1" fmla="*/ 431 h 1030"/>
              <a:gd name="T2" fmla="*/ 1187 w 1215"/>
              <a:gd name="T3" fmla="*/ 431 h 1030"/>
              <a:gd name="T4" fmla="*/ 624 w 1215"/>
              <a:gd name="T5" fmla="*/ 18 h 1030"/>
              <a:gd name="T6" fmla="*/ 580 w 1215"/>
              <a:gd name="T7" fmla="*/ 18 h 1030"/>
              <a:gd name="T8" fmla="*/ 17 w 1215"/>
              <a:gd name="T9" fmla="*/ 431 h 1030"/>
              <a:gd name="T10" fmla="*/ 9 w 1215"/>
              <a:gd name="T11" fmla="*/ 493 h 1030"/>
              <a:gd name="T12" fmla="*/ 61 w 1215"/>
              <a:gd name="T13" fmla="*/ 493 h 1030"/>
              <a:gd name="T14" fmla="*/ 149 w 1215"/>
              <a:gd name="T15" fmla="*/ 440 h 1030"/>
              <a:gd name="T16" fmla="*/ 149 w 1215"/>
              <a:gd name="T17" fmla="*/ 976 h 1030"/>
              <a:gd name="T18" fmla="*/ 202 w 1215"/>
              <a:gd name="T19" fmla="*/ 1029 h 1030"/>
              <a:gd name="T20" fmla="*/ 431 w 1215"/>
              <a:gd name="T21" fmla="*/ 1029 h 1030"/>
              <a:gd name="T22" fmla="*/ 774 w 1215"/>
              <a:gd name="T23" fmla="*/ 1029 h 1030"/>
              <a:gd name="T24" fmla="*/ 1012 w 1215"/>
              <a:gd name="T25" fmla="*/ 1029 h 1030"/>
              <a:gd name="T26" fmla="*/ 1064 w 1215"/>
              <a:gd name="T27" fmla="*/ 976 h 1030"/>
              <a:gd name="T28" fmla="*/ 1064 w 1215"/>
              <a:gd name="T29" fmla="*/ 440 h 1030"/>
              <a:gd name="T30" fmla="*/ 1143 w 1215"/>
              <a:gd name="T31" fmla="*/ 493 h 1030"/>
              <a:gd name="T32" fmla="*/ 1170 w 1215"/>
              <a:gd name="T33" fmla="*/ 502 h 1030"/>
              <a:gd name="T34" fmla="*/ 1196 w 1215"/>
              <a:gd name="T35" fmla="*/ 493 h 1030"/>
              <a:gd name="T36" fmla="*/ 1187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13 h 1030"/>
              <a:gd name="T46" fmla="*/ 747 w 1215"/>
              <a:gd name="T47" fmla="*/ 713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87" y="431"/>
                </a:moveTo>
                <a:lnTo>
                  <a:pt x="1187" y="431"/>
                </a:lnTo>
                <a:cubicBezTo>
                  <a:pt x="624" y="18"/>
                  <a:pt x="624" y="18"/>
                  <a:pt x="624" y="18"/>
                </a:cubicBezTo>
                <a:cubicBezTo>
                  <a:pt x="615" y="0"/>
                  <a:pt x="598" y="0"/>
                  <a:pt x="580" y="18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26" y="510"/>
                  <a:pt x="44" y="510"/>
                  <a:pt x="61" y="493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9" y="976"/>
                  <a:pt x="149" y="976"/>
                  <a:pt x="149" y="976"/>
                </a:cubicBezTo>
                <a:cubicBezTo>
                  <a:pt x="149" y="1002"/>
                  <a:pt x="167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502"/>
                  <a:pt x="1161" y="502"/>
                  <a:pt x="1170" y="502"/>
                </a:cubicBezTo>
                <a:cubicBezTo>
                  <a:pt x="1178" y="502"/>
                  <a:pt x="1187" y="502"/>
                  <a:pt x="1196" y="493"/>
                </a:cubicBezTo>
                <a:cubicBezTo>
                  <a:pt x="1214" y="475"/>
                  <a:pt x="1205" y="449"/>
                  <a:pt x="1187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13"/>
                  <a:pt x="466" y="713"/>
                  <a:pt x="466" y="713"/>
                </a:cubicBezTo>
                <a:cubicBezTo>
                  <a:pt x="747" y="713"/>
                  <a:pt x="747" y="713"/>
                  <a:pt x="747" y="713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74">
            <a:extLst>
              <a:ext uri="{FF2B5EF4-FFF2-40B4-BE49-F238E27FC236}">
                <a16:creationId xmlns:a16="http://schemas.microsoft.com/office/drawing/2014/main" id="{4488AAEA-BD41-304B-97E5-B64C1531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297" y="6134242"/>
            <a:ext cx="1182798" cy="1006453"/>
          </a:xfrm>
          <a:custGeom>
            <a:avLst/>
            <a:gdLst>
              <a:gd name="T0" fmla="*/ 1187 w 1214"/>
              <a:gd name="T1" fmla="*/ 431 h 1030"/>
              <a:gd name="T2" fmla="*/ 1187 w 1214"/>
              <a:gd name="T3" fmla="*/ 431 h 1030"/>
              <a:gd name="T4" fmla="*/ 625 w 1214"/>
              <a:gd name="T5" fmla="*/ 18 h 1030"/>
              <a:gd name="T6" fmla="*/ 581 w 1214"/>
              <a:gd name="T7" fmla="*/ 18 h 1030"/>
              <a:gd name="T8" fmla="*/ 18 w 1214"/>
              <a:gd name="T9" fmla="*/ 431 h 1030"/>
              <a:gd name="T10" fmla="*/ 9 w 1214"/>
              <a:gd name="T11" fmla="*/ 493 h 1030"/>
              <a:gd name="T12" fmla="*/ 71 w 1214"/>
              <a:gd name="T13" fmla="*/ 493 h 1030"/>
              <a:gd name="T14" fmla="*/ 150 w 1214"/>
              <a:gd name="T15" fmla="*/ 440 h 1030"/>
              <a:gd name="T16" fmla="*/ 150 w 1214"/>
              <a:gd name="T17" fmla="*/ 976 h 1030"/>
              <a:gd name="T18" fmla="*/ 203 w 1214"/>
              <a:gd name="T19" fmla="*/ 1029 h 1030"/>
              <a:gd name="T20" fmla="*/ 431 w 1214"/>
              <a:gd name="T21" fmla="*/ 1029 h 1030"/>
              <a:gd name="T22" fmla="*/ 774 w 1214"/>
              <a:gd name="T23" fmla="*/ 1029 h 1030"/>
              <a:gd name="T24" fmla="*/ 1011 w 1214"/>
              <a:gd name="T25" fmla="*/ 1029 h 1030"/>
              <a:gd name="T26" fmla="*/ 1064 w 1214"/>
              <a:gd name="T27" fmla="*/ 976 h 1030"/>
              <a:gd name="T28" fmla="*/ 1064 w 1214"/>
              <a:gd name="T29" fmla="*/ 440 h 1030"/>
              <a:gd name="T30" fmla="*/ 1143 w 1214"/>
              <a:gd name="T31" fmla="*/ 493 h 1030"/>
              <a:gd name="T32" fmla="*/ 1169 w 1214"/>
              <a:gd name="T33" fmla="*/ 502 h 1030"/>
              <a:gd name="T34" fmla="*/ 1195 w 1214"/>
              <a:gd name="T35" fmla="*/ 493 h 1030"/>
              <a:gd name="T36" fmla="*/ 1187 w 1214"/>
              <a:gd name="T37" fmla="*/ 431 h 1030"/>
              <a:gd name="T38" fmla="*/ 748 w 1214"/>
              <a:gd name="T39" fmla="*/ 950 h 1030"/>
              <a:gd name="T40" fmla="*/ 748 w 1214"/>
              <a:gd name="T41" fmla="*/ 950 h 1030"/>
              <a:gd name="T42" fmla="*/ 467 w 1214"/>
              <a:gd name="T43" fmla="*/ 950 h 1030"/>
              <a:gd name="T44" fmla="*/ 467 w 1214"/>
              <a:gd name="T45" fmla="*/ 713 h 1030"/>
              <a:gd name="T46" fmla="*/ 748 w 1214"/>
              <a:gd name="T47" fmla="*/ 713 h 1030"/>
              <a:gd name="T48" fmla="*/ 748 w 1214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30">
                <a:moveTo>
                  <a:pt x="1187" y="431"/>
                </a:moveTo>
                <a:lnTo>
                  <a:pt x="1187" y="431"/>
                </a:lnTo>
                <a:cubicBezTo>
                  <a:pt x="625" y="18"/>
                  <a:pt x="625" y="18"/>
                  <a:pt x="625" y="18"/>
                </a:cubicBezTo>
                <a:cubicBezTo>
                  <a:pt x="616" y="0"/>
                  <a:pt x="598" y="0"/>
                  <a:pt x="581" y="18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27" y="510"/>
                  <a:pt x="53" y="510"/>
                  <a:pt x="71" y="493"/>
                </a:cubicBezTo>
                <a:cubicBezTo>
                  <a:pt x="150" y="440"/>
                  <a:pt x="150" y="440"/>
                  <a:pt x="150" y="440"/>
                </a:cubicBezTo>
                <a:cubicBezTo>
                  <a:pt x="150" y="976"/>
                  <a:pt x="150" y="976"/>
                  <a:pt x="150" y="976"/>
                </a:cubicBezTo>
                <a:cubicBezTo>
                  <a:pt x="150" y="1002"/>
                  <a:pt x="167" y="1029"/>
                  <a:pt x="20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37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502"/>
                  <a:pt x="1160" y="502"/>
                  <a:pt x="1169" y="502"/>
                </a:cubicBezTo>
                <a:cubicBezTo>
                  <a:pt x="1178" y="502"/>
                  <a:pt x="1187" y="502"/>
                  <a:pt x="1195" y="493"/>
                </a:cubicBezTo>
                <a:cubicBezTo>
                  <a:pt x="1213" y="475"/>
                  <a:pt x="1204" y="449"/>
                  <a:pt x="1187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7" y="950"/>
                  <a:pt x="467" y="950"/>
                  <a:pt x="467" y="950"/>
                </a:cubicBezTo>
                <a:cubicBezTo>
                  <a:pt x="467" y="713"/>
                  <a:pt x="467" y="713"/>
                  <a:pt x="467" y="713"/>
                </a:cubicBezTo>
                <a:cubicBezTo>
                  <a:pt x="748" y="713"/>
                  <a:pt x="748" y="713"/>
                  <a:pt x="748" y="713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75">
            <a:extLst>
              <a:ext uri="{FF2B5EF4-FFF2-40B4-BE49-F238E27FC236}">
                <a16:creationId xmlns:a16="http://schemas.microsoft.com/office/drawing/2014/main" id="{BF332971-FFE8-FD47-998C-4AE84DC9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322" y="6134242"/>
            <a:ext cx="1187098" cy="1006453"/>
          </a:xfrm>
          <a:custGeom>
            <a:avLst/>
            <a:gdLst>
              <a:gd name="T0" fmla="*/ 1187 w 1215"/>
              <a:gd name="T1" fmla="*/ 431 h 1030"/>
              <a:gd name="T2" fmla="*/ 1187 w 1215"/>
              <a:gd name="T3" fmla="*/ 431 h 1030"/>
              <a:gd name="T4" fmla="*/ 633 w 1215"/>
              <a:gd name="T5" fmla="*/ 18 h 1030"/>
              <a:gd name="T6" fmla="*/ 580 w 1215"/>
              <a:gd name="T7" fmla="*/ 18 h 1030"/>
              <a:gd name="T8" fmla="*/ 17 w 1215"/>
              <a:gd name="T9" fmla="*/ 431 h 1030"/>
              <a:gd name="T10" fmla="*/ 9 w 1215"/>
              <a:gd name="T11" fmla="*/ 493 h 1030"/>
              <a:gd name="T12" fmla="*/ 70 w 1215"/>
              <a:gd name="T13" fmla="*/ 493 h 1030"/>
              <a:gd name="T14" fmla="*/ 149 w 1215"/>
              <a:gd name="T15" fmla="*/ 440 h 1030"/>
              <a:gd name="T16" fmla="*/ 149 w 1215"/>
              <a:gd name="T17" fmla="*/ 976 h 1030"/>
              <a:gd name="T18" fmla="*/ 202 w 1215"/>
              <a:gd name="T19" fmla="*/ 1029 h 1030"/>
              <a:gd name="T20" fmla="*/ 431 w 1215"/>
              <a:gd name="T21" fmla="*/ 1029 h 1030"/>
              <a:gd name="T22" fmla="*/ 783 w 1215"/>
              <a:gd name="T23" fmla="*/ 1029 h 1030"/>
              <a:gd name="T24" fmla="*/ 1011 w 1215"/>
              <a:gd name="T25" fmla="*/ 1029 h 1030"/>
              <a:gd name="T26" fmla="*/ 1064 w 1215"/>
              <a:gd name="T27" fmla="*/ 976 h 1030"/>
              <a:gd name="T28" fmla="*/ 1064 w 1215"/>
              <a:gd name="T29" fmla="*/ 440 h 1030"/>
              <a:gd name="T30" fmla="*/ 1143 w 1215"/>
              <a:gd name="T31" fmla="*/ 493 h 1030"/>
              <a:gd name="T32" fmla="*/ 1170 w 1215"/>
              <a:gd name="T33" fmla="*/ 502 h 1030"/>
              <a:gd name="T34" fmla="*/ 1196 w 1215"/>
              <a:gd name="T35" fmla="*/ 493 h 1030"/>
              <a:gd name="T36" fmla="*/ 1187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13 h 1030"/>
              <a:gd name="T46" fmla="*/ 747 w 1215"/>
              <a:gd name="T47" fmla="*/ 713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87" y="431"/>
                </a:moveTo>
                <a:lnTo>
                  <a:pt x="1187" y="431"/>
                </a:lnTo>
                <a:cubicBezTo>
                  <a:pt x="633" y="18"/>
                  <a:pt x="633" y="18"/>
                  <a:pt x="633" y="18"/>
                </a:cubicBezTo>
                <a:cubicBezTo>
                  <a:pt x="615" y="0"/>
                  <a:pt x="598" y="0"/>
                  <a:pt x="580" y="18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26" y="510"/>
                  <a:pt x="52" y="510"/>
                  <a:pt x="70" y="493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9" y="976"/>
                  <a:pt x="149" y="976"/>
                  <a:pt x="149" y="976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38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502"/>
                  <a:pt x="1161" y="502"/>
                  <a:pt x="1170" y="502"/>
                </a:cubicBezTo>
                <a:cubicBezTo>
                  <a:pt x="1178" y="502"/>
                  <a:pt x="1196" y="502"/>
                  <a:pt x="1196" y="493"/>
                </a:cubicBezTo>
                <a:cubicBezTo>
                  <a:pt x="1214" y="475"/>
                  <a:pt x="1205" y="449"/>
                  <a:pt x="1187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13"/>
                  <a:pt x="466" y="713"/>
                  <a:pt x="466" y="713"/>
                </a:cubicBezTo>
                <a:cubicBezTo>
                  <a:pt x="747" y="713"/>
                  <a:pt x="747" y="713"/>
                  <a:pt x="747" y="713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76">
            <a:extLst>
              <a:ext uri="{FF2B5EF4-FFF2-40B4-BE49-F238E27FC236}">
                <a16:creationId xmlns:a16="http://schemas.microsoft.com/office/drawing/2014/main" id="{5FA77083-01EF-BA49-B7A4-799147EB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43" y="6134242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18 h 1030"/>
              <a:gd name="T6" fmla="*/ 581 w 1215"/>
              <a:gd name="T7" fmla="*/ 18 h 1030"/>
              <a:gd name="T8" fmla="*/ 27 w 1215"/>
              <a:gd name="T9" fmla="*/ 431 h 1030"/>
              <a:gd name="T10" fmla="*/ 18 w 1215"/>
              <a:gd name="T11" fmla="*/ 493 h 1030"/>
              <a:gd name="T12" fmla="*/ 70 w 1215"/>
              <a:gd name="T13" fmla="*/ 493 h 1030"/>
              <a:gd name="T14" fmla="*/ 150 w 1215"/>
              <a:gd name="T15" fmla="*/ 440 h 1030"/>
              <a:gd name="T16" fmla="*/ 150 w 1215"/>
              <a:gd name="T17" fmla="*/ 976 h 1030"/>
              <a:gd name="T18" fmla="*/ 202 w 1215"/>
              <a:gd name="T19" fmla="*/ 1029 h 1030"/>
              <a:gd name="T20" fmla="*/ 431 w 1215"/>
              <a:gd name="T21" fmla="*/ 1029 h 1030"/>
              <a:gd name="T22" fmla="*/ 783 w 1215"/>
              <a:gd name="T23" fmla="*/ 1029 h 1030"/>
              <a:gd name="T24" fmla="*/ 1012 w 1215"/>
              <a:gd name="T25" fmla="*/ 1029 h 1030"/>
              <a:gd name="T26" fmla="*/ 1065 w 1215"/>
              <a:gd name="T27" fmla="*/ 976 h 1030"/>
              <a:gd name="T28" fmla="*/ 1065 w 1215"/>
              <a:gd name="T29" fmla="*/ 440 h 1030"/>
              <a:gd name="T30" fmla="*/ 1144 w 1215"/>
              <a:gd name="T31" fmla="*/ 493 h 1030"/>
              <a:gd name="T32" fmla="*/ 1170 w 1215"/>
              <a:gd name="T33" fmla="*/ 502 h 1030"/>
              <a:gd name="T34" fmla="*/ 1205 w 1215"/>
              <a:gd name="T35" fmla="*/ 493 h 1030"/>
              <a:gd name="T36" fmla="*/ 1196 w 1215"/>
              <a:gd name="T37" fmla="*/ 431 h 1030"/>
              <a:gd name="T38" fmla="*/ 748 w 1215"/>
              <a:gd name="T39" fmla="*/ 950 h 1030"/>
              <a:gd name="T40" fmla="*/ 748 w 1215"/>
              <a:gd name="T41" fmla="*/ 950 h 1030"/>
              <a:gd name="T42" fmla="*/ 467 w 1215"/>
              <a:gd name="T43" fmla="*/ 950 h 1030"/>
              <a:gd name="T44" fmla="*/ 467 w 1215"/>
              <a:gd name="T45" fmla="*/ 713 h 1030"/>
              <a:gd name="T46" fmla="*/ 748 w 1215"/>
              <a:gd name="T47" fmla="*/ 713 h 1030"/>
              <a:gd name="T48" fmla="*/ 748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18"/>
                  <a:pt x="633" y="18"/>
                  <a:pt x="633" y="18"/>
                </a:cubicBezTo>
                <a:cubicBezTo>
                  <a:pt x="616" y="0"/>
                  <a:pt x="598" y="0"/>
                  <a:pt x="581" y="18"/>
                </a:cubicBezTo>
                <a:cubicBezTo>
                  <a:pt x="27" y="431"/>
                  <a:pt x="27" y="431"/>
                  <a:pt x="27" y="431"/>
                </a:cubicBezTo>
                <a:cubicBezTo>
                  <a:pt x="9" y="449"/>
                  <a:pt x="0" y="475"/>
                  <a:pt x="18" y="493"/>
                </a:cubicBezTo>
                <a:cubicBezTo>
                  <a:pt x="27" y="510"/>
                  <a:pt x="53" y="510"/>
                  <a:pt x="70" y="493"/>
                </a:cubicBezTo>
                <a:cubicBezTo>
                  <a:pt x="150" y="440"/>
                  <a:pt x="150" y="440"/>
                  <a:pt x="150" y="440"/>
                </a:cubicBezTo>
                <a:cubicBezTo>
                  <a:pt x="150" y="976"/>
                  <a:pt x="150" y="976"/>
                  <a:pt x="150" y="976"/>
                </a:cubicBezTo>
                <a:cubicBezTo>
                  <a:pt x="150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5" y="1002"/>
                  <a:pt x="1065" y="976"/>
                </a:cubicBezTo>
                <a:cubicBezTo>
                  <a:pt x="1065" y="440"/>
                  <a:pt x="1065" y="440"/>
                  <a:pt x="1065" y="440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502"/>
                  <a:pt x="1161" y="502"/>
                  <a:pt x="1170" y="502"/>
                </a:cubicBezTo>
                <a:cubicBezTo>
                  <a:pt x="1179" y="502"/>
                  <a:pt x="1196" y="502"/>
                  <a:pt x="1205" y="493"/>
                </a:cubicBezTo>
                <a:cubicBezTo>
                  <a:pt x="1214" y="475"/>
                  <a:pt x="1214" y="449"/>
                  <a:pt x="1196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7" y="950"/>
                  <a:pt x="467" y="950"/>
                  <a:pt x="467" y="950"/>
                </a:cubicBezTo>
                <a:cubicBezTo>
                  <a:pt x="467" y="713"/>
                  <a:pt x="467" y="713"/>
                  <a:pt x="467" y="713"/>
                </a:cubicBezTo>
                <a:cubicBezTo>
                  <a:pt x="748" y="713"/>
                  <a:pt x="748" y="713"/>
                  <a:pt x="748" y="713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77">
            <a:extLst>
              <a:ext uri="{FF2B5EF4-FFF2-40B4-BE49-F238E27FC236}">
                <a16:creationId xmlns:a16="http://schemas.microsoft.com/office/drawing/2014/main" id="{07322802-2719-1746-84E6-F23F8FD3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67" y="6134242"/>
            <a:ext cx="1182796" cy="1006453"/>
          </a:xfrm>
          <a:custGeom>
            <a:avLst/>
            <a:gdLst>
              <a:gd name="T0" fmla="*/ 1196 w 1214"/>
              <a:gd name="T1" fmla="*/ 431 h 1030"/>
              <a:gd name="T2" fmla="*/ 1196 w 1214"/>
              <a:gd name="T3" fmla="*/ 431 h 1030"/>
              <a:gd name="T4" fmla="*/ 633 w 1214"/>
              <a:gd name="T5" fmla="*/ 18 h 1030"/>
              <a:gd name="T6" fmla="*/ 589 w 1214"/>
              <a:gd name="T7" fmla="*/ 18 h 1030"/>
              <a:gd name="T8" fmla="*/ 26 w 1214"/>
              <a:gd name="T9" fmla="*/ 431 h 1030"/>
              <a:gd name="T10" fmla="*/ 17 w 1214"/>
              <a:gd name="T11" fmla="*/ 493 h 1030"/>
              <a:gd name="T12" fmla="*/ 70 w 1214"/>
              <a:gd name="T13" fmla="*/ 493 h 1030"/>
              <a:gd name="T14" fmla="*/ 149 w 1214"/>
              <a:gd name="T15" fmla="*/ 440 h 1030"/>
              <a:gd name="T16" fmla="*/ 149 w 1214"/>
              <a:gd name="T17" fmla="*/ 976 h 1030"/>
              <a:gd name="T18" fmla="*/ 202 w 1214"/>
              <a:gd name="T19" fmla="*/ 1029 h 1030"/>
              <a:gd name="T20" fmla="*/ 431 w 1214"/>
              <a:gd name="T21" fmla="*/ 1029 h 1030"/>
              <a:gd name="T22" fmla="*/ 783 w 1214"/>
              <a:gd name="T23" fmla="*/ 1029 h 1030"/>
              <a:gd name="T24" fmla="*/ 1011 w 1214"/>
              <a:gd name="T25" fmla="*/ 1029 h 1030"/>
              <a:gd name="T26" fmla="*/ 1064 w 1214"/>
              <a:gd name="T27" fmla="*/ 976 h 1030"/>
              <a:gd name="T28" fmla="*/ 1064 w 1214"/>
              <a:gd name="T29" fmla="*/ 440 h 1030"/>
              <a:gd name="T30" fmla="*/ 1143 w 1214"/>
              <a:gd name="T31" fmla="*/ 493 h 1030"/>
              <a:gd name="T32" fmla="*/ 1170 w 1214"/>
              <a:gd name="T33" fmla="*/ 502 h 1030"/>
              <a:gd name="T34" fmla="*/ 1205 w 1214"/>
              <a:gd name="T35" fmla="*/ 493 h 1030"/>
              <a:gd name="T36" fmla="*/ 1196 w 1214"/>
              <a:gd name="T37" fmla="*/ 431 h 1030"/>
              <a:gd name="T38" fmla="*/ 747 w 1214"/>
              <a:gd name="T39" fmla="*/ 950 h 1030"/>
              <a:gd name="T40" fmla="*/ 747 w 1214"/>
              <a:gd name="T41" fmla="*/ 950 h 1030"/>
              <a:gd name="T42" fmla="*/ 466 w 1214"/>
              <a:gd name="T43" fmla="*/ 950 h 1030"/>
              <a:gd name="T44" fmla="*/ 466 w 1214"/>
              <a:gd name="T45" fmla="*/ 713 h 1030"/>
              <a:gd name="T46" fmla="*/ 747 w 1214"/>
              <a:gd name="T47" fmla="*/ 713 h 1030"/>
              <a:gd name="T48" fmla="*/ 747 w 1214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30">
                <a:moveTo>
                  <a:pt x="1196" y="431"/>
                </a:moveTo>
                <a:lnTo>
                  <a:pt x="1196" y="431"/>
                </a:lnTo>
                <a:cubicBezTo>
                  <a:pt x="633" y="18"/>
                  <a:pt x="633" y="18"/>
                  <a:pt x="633" y="18"/>
                </a:cubicBezTo>
                <a:cubicBezTo>
                  <a:pt x="615" y="0"/>
                  <a:pt x="598" y="0"/>
                  <a:pt x="589" y="18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9"/>
                  <a:pt x="0" y="475"/>
                  <a:pt x="17" y="493"/>
                </a:cubicBezTo>
                <a:cubicBezTo>
                  <a:pt x="26" y="510"/>
                  <a:pt x="52" y="510"/>
                  <a:pt x="70" y="493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9" y="976"/>
                  <a:pt x="149" y="976"/>
                  <a:pt x="149" y="976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47" y="1029"/>
                  <a:pt x="1064" y="1002"/>
                  <a:pt x="1064" y="976"/>
                </a:cubicBezTo>
                <a:cubicBezTo>
                  <a:pt x="1064" y="440"/>
                  <a:pt x="1064" y="440"/>
                  <a:pt x="1064" y="440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502"/>
                  <a:pt x="1161" y="502"/>
                  <a:pt x="1170" y="502"/>
                </a:cubicBezTo>
                <a:cubicBezTo>
                  <a:pt x="1178" y="502"/>
                  <a:pt x="1196" y="502"/>
                  <a:pt x="1205" y="493"/>
                </a:cubicBezTo>
                <a:cubicBezTo>
                  <a:pt x="1213" y="475"/>
                  <a:pt x="1213" y="449"/>
                  <a:pt x="1196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13"/>
                  <a:pt x="466" y="713"/>
                  <a:pt x="466" y="713"/>
                </a:cubicBezTo>
                <a:cubicBezTo>
                  <a:pt x="747" y="713"/>
                  <a:pt x="747" y="713"/>
                  <a:pt x="747" y="713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78">
            <a:extLst>
              <a:ext uri="{FF2B5EF4-FFF2-40B4-BE49-F238E27FC236}">
                <a16:creationId xmlns:a16="http://schemas.microsoft.com/office/drawing/2014/main" id="{1A68E1DE-2FB3-3643-900A-58EE7DC0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88" y="6134242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18 h 1030"/>
              <a:gd name="T6" fmla="*/ 589 w 1215"/>
              <a:gd name="T7" fmla="*/ 18 h 1030"/>
              <a:gd name="T8" fmla="*/ 26 w 1215"/>
              <a:gd name="T9" fmla="*/ 431 h 1030"/>
              <a:gd name="T10" fmla="*/ 18 w 1215"/>
              <a:gd name="T11" fmla="*/ 493 h 1030"/>
              <a:gd name="T12" fmla="*/ 70 w 1215"/>
              <a:gd name="T13" fmla="*/ 493 h 1030"/>
              <a:gd name="T14" fmla="*/ 150 w 1215"/>
              <a:gd name="T15" fmla="*/ 440 h 1030"/>
              <a:gd name="T16" fmla="*/ 150 w 1215"/>
              <a:gd name="T17" fmla="*/ 976 h 1030"/>
              <a:gd name="T18" fmla="*/ 202 w 1215"/>
              <a:gd name="T19" fmla="*/ 1029 h 1030"/>
              <a:gd name="T20" fmla="*/ 440 w 1215"/>
              <a:gd name="T21" fmla="*/ 1029 h 1030"/>
              <a:gd name="T22" fmla="*/ 783 w 1215"/>
              <a:gd name="T23" fmla="*/ 1029 h 1030"/>
              <a:gd name="T24" fmla="*/ 1012 w 1215"/>
              <a:gd name="T25" fmla="*/ 1029 h 1030"/>
              <a:gd name="T26" fmla="*/ 1065 w 1215"/>
              <a:gd name="T27" fmla="*/ 976 h 1030"/>
              <a:gd name="T28" fmla="*/ 1065 w 1215"/>
              <a:gd name="T29" fmla="*/ 440 h 1030"/>
              <a:gd name="T30" fmla="*/ 1152 w 1215"/>
              <a:gd name="T31" fmla="*/ 493 h 1030"/>
              <a:gd name="T32" fmla="*/ 1170 w 1215"/>
              <a:gd name="T33" fmla="*/ 502 h 1030"/>
              <a:gd name="T34" fmla="*/ 1205 w 1215"/>
              <a:gd name="T35" fmla="*/ 493 h 1030"/>
              <a:gd name="T36" fmla="*/ 1196 w 1215"/>
              <a:gd name="T37" fmla="*/ 431 h 1030"/>
              <a:gd name="T38" fmla="*/ 748 w 1215"/>
              <a:gd name="T39" fmla="*/ 950 h 1030"/>
              <a:gd name="T40" fmla="*/ 748 w 1215"/>
              <a:gd name="T41" fmla="*/ 950 h 1030"/>
              <a:gd name="T42" fmla="*/ 466 w 1215"/>
              <a:gd name="T43" fmla="*/ 950 h 1030"/>
              <a:gd name="T44" fmla="*/ 466 w 1215"/>
              <a:gd name="T45" fmla="*/ 713 h 1030"/>
              <a:gd name="T46" fmla="*/ 748 w 1215"/>
              <a:gd name="T47" fmla="*/ 713 h 1030"/>
              <a:gd name="T48" fmla="*/ 748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18"/>
                  <a:pt x="633" y="18"/>
                  <a:pt x="633" y="18"/>
                </a:cubicBezTo>
                <a:cubicBezTo>
                  <a:pt x="616" y="0"/>
                  <a:pt x="598" y="0"/>
                  <a:pt x="589" y="18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9" y="449"/>
                  <a:pt x="0" y="475"/>
                  <a:pt x="18" y="493"/>
                </a:cubicBezTo>
                <a:cubicBezTo>
                  <a:pt x="26" y="510"/>
                  <a:pt x="53" y="510"/>
                  <a:pt x="70" y="493"/>
                </a:cubicBezTo>
                <a:cubicBezTo>
                  <a:pt x="150" y="440"/>
                  <a:pt x="150" y="440"/>
                  <a:pt x="150" y="440"/>
                </a:cubicBezTo>
                <a:cubicBezTo>
                  <a:pt x="150" y="976"/>
                  <a:pt x="150" y="976"/>
                  <a:pt x="150" y="976"/>
                </a:cubicBezTo>
                <a:cubicBezTo>
                  <a:pt x="150" y="1002"/>
                  <a:pt x="176" y="1029"/>
                  <a:pt x="202" y="1029"/>
                </a:cubicBezTo>
                <a:cubicBezTo>
                  <a:pt x="440" y="1029"/>
                  <a:pt x="440" y="1029"/>
                  <a:pt x="440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47" y="1029"/>
                  <a:pt x="1065" y="1002"/>
                  <a:pt x="1065" y="976"/>
                </a:cubicBezTo>
                <a:cubicBezTo>
                  <a:pt x="1065" y="440"/>
                  <a:pt x="1065" y="440"/>
                  <a:pt x="1065" y="440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502"/>
                  <a:pt x="1161" y="502"/>
                  <a:pt x="1170" y="502"/>
                </a:cubicBezTo>
                <a:cubicBezTo>
                  <a:pt x="1188" y="502"/>
                  <a:pt x="1196" y="502"/>
                  <a:pt x="1205" y="493"/>
                </a:cubicBezTo>
                <a:cubicBezTo>
                  <a:pt x="1214" y="475"/>
                  <a:pt x="1214" y="449"/>
                  <a:pt x="1196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13"/>
                  <a:pt x="466" y="713"/>
                  <a:pt x="466" y="713"/>
                </a:cubicBezTo>
                <a:cubicBezTo>
                  <a:pt x="748" y="713"/>
                  <a:pt x="748" y="713"/>
                  <a:pt x="748" y="713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9">
            <a:extLst>
              <a:ext uri="{FF2B5EF4-FFF2-40B4-BE49-F238E27FC236}">
                <a16:creationId xmlns:a16="http://schemas.microsoft.com/office/drawing/2014/main" id="{F07FF850-EE96-6745-9A42-46C5F358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314" y="6134242"/>
            <a:ext cx="1174196" cy="1006453"/>
          </a:xfrm>
          <a:custGeom>
            <a:avLst/>
            <a:gdLst>
              <a:gd name="T0" fmla="*/ 1188 w 1206"/>
              <a:gd name="T1" fmla="*/ 431 h 1030"/>
              <a:gd name="T2" fmla="*/ 1188 w 1206"/>
              <a:gd name="T3" fmla="*/ 431 h 1030"/>
              <a:gd name="T4" fmla="*/ 625 w 1206"/>
              <a:gd name="T5" fmla="*/ 18 h 1030"/>
              <a:gd name="T6" fmla="*/ 581 w 1206"/>
              <a:gd name="T7" fmla="*/ 18 h 1030"/>
              <a:gd name="T8" fmla="*/ 18 w 1206"/>
              <a:gd name="T9" fmla="*/ 431 h 1030"/>
              <a:gd name="T10" fmla="*/ 9 w 1206"/>
              <a:gd name="T11" fmla="*/ 493 h 1030"/>
              <a:gd name="T12" fmla="*/ 62 w 1206"/>
              <a:gd name="T13" fmla="*/ 493 h 1030"/>
              <a:gd name="T14" fmla="*/ 141 w 1206"/>
              <a:gd name="T15" fmla="*/ 440 h 1030"/>
              <a:gd name="T16" fmla="*/ 141 w 1206"/>
              <a:gd name="T17" fmla="*/ 976 h 1030"/>
              <a:gd name="T18" fmla="*/ 194 w 1206"/>
              <a:gd name="T19" fmla="*/ 1029 h 1030"/>
              <a:gd name="T20" fmla="*/ 431 w 1206"/>
              <a:gd name="T21" fmla="*/ 1029 h 1030"/>
              <a:gd name="T22" fmla="*/ 774 w 1206"/>
              <a:gd name="T23" fmla="*/ 1029 h 1030"/>
              <a:gd name="T24" fmla="*/ 1003 w 1206"/>
              <a:gd name="T25" fmla="*/ 1029 h 1030"/>
              <a:gd name="T26" fmla="*/ 1065 w 1206"/>
              <a:gd name="T27" fmla="*/ 976 h 1030"/>
              <a:gd name="T28" fmla="*/ 1065 w 1206"/>
              <a:gd name="T29" fmla="*/ 440 h 1030"/>
              <a:gd name="T30" fmla="*/ 1144 w 1206"/>
              <a:gd name="T31" fmla="*/ 493 h 1030"/>
              <a:gd name="T32" fmla="*/ 1161 w 1206"/>
              <a:gd name="T33" fmla="*/ 502 h 1030"/>
              <a:gd name="T34" fmla="*/ 1197 w 1206"/>
              <a:gd name="T35" fmla="*/ 493 h 1030"/>
              <a:gd name="T36" fmla="*/ 1188 w 1206"/>
              <a:gd name="T37" fmla="*/ 431 h 1030"/>
              <a:gd name="T38" fmla="*/ 739 w 1206"/>
              <a:gd name="T39" fmla="*/ 950 h 1030"/>
              <a:gd name="T40" fmla="*/ 739 w 1206"/>
              <a:gd name="T41" fmla="*/ 950 h 1030"/>
              <a:gd name="T42" fmla="*/ 458 w 1206"/>
              <a:gd name="T43" fmla="*/ 950 h 1030"/>
              <a:gd name="T44" fmla="*/ 458 w 1206"/>
              <a:gd name="T45" fmla="*/ 713 h 1030"/>
              <a:gd name="T46" fmla="*/ 739 w 1206"/>
              <a:gd name="T47" fmla="*/ 713 h 1030"/>
              <a:gd name="T48" fmla="*/ 739 w 1206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30">
                <a:moveTo>
                  <a:pt x="1188" y="431"/>
                </a:moveTo>
                <a:lnTo>
                  <a:pt x="1188" y="431"/>
                </a:lnTo>
                <a:cubicBezTo>
                  <a:pt x="625" y="18"/>
                  <a:pt x="625" y="18"/>
                  <a:pt x="625" y="18"/>
                </a:cubicBezTo>
                <a:cubicBezTo>
                  <a:pt x="616" y="0"/>
                  <a:pt x="590" y="0"/>
                  <a:pt x="581" y="18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9"/>
                  <a:pt x="0" y="475"/>
                  <a:pt x="9" y="493"/>
                </a:cubicBezTo>
                <a:cubicBezTo>
                  <a:pt x="18" y="510"/>
                  <a:pt x="44" y="510"/>
                  <a:pt x="62" y="493"/>
                </a:cubicBezTo>
                <a:cubicBezTo>
                  <a:pt x="141" y="440"/>
                  <a:pt x="141" y="440"/>
                  <a:pt x="141" y="440"/>
                </a:cubicBezTo>
                <a:cubicBezTo>
                  <a:pt x="141" y="976"/>
                  <a:pt x="141" y="976"/>
                  <a:pt x="141" y="976"/>
                </a:cubicBezTo>
                <a:cubicBezTo>
                  <a:pt x="141" y="1002"/>
                  <a:pt x="168" y="1029"/>
                  <a:pt x="194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03" y="1029"/>
                  <a:pt x="1003" y="1029"/>
                  <a:pt x="1003" y="1029"/>
                </a:cubicBezTo>
                <a:cubicBezTo>
                  <a:pt x="1038" y="1029"/>
                  <a:pt x="1065" y="1002"/>
                  <a:pt x="1065" y="976"/>
                </a:cubicBezTo>
                <a:cubicBezTo>
                  <a:pt x="1065" y="440"/>
                  <a:pt x="1065" y="440"/>
                  <a:pt x="1065" y="440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44" y="502"/>
                  <a:pt x="1153" y="502"/>
                  <a:pt x="1161" y="502"/>
                </a:cubicBezTo>
                <a:cubicBezTo>
                  <a:pt x="1179" y="502"/>
                  <a:pt x="1188" y="502"/>
                  <a:pt x="1197" y="493"/>
                </a:cubicBezTo>
                <a:cubicBezTo>
                  <a:pt x="1205" y="475"/>
                  <a:pt x="1205" y="449"/>
                  <a:pt x="1188" y="431"/>
                </a:cubicBezTo>
                <a:close/>
                <a:moveTo>
                  <a:pt x="739" y="950"/>
                </a:moveTo>
                <a:lnTo>
                  <a:pt x="739" y="950"/>
                </a:lnTo>
                <a:cubicBezTo>
                  <a:pt x="458" y="950"/>
                  <a:pt x="458" y="950"/>
                  <a:pt x="458" y="950"/>
                </a:cubicBezTo>
                <a:cubicBezTo>
                  <a:pt x="458" y="713"/>
                  <a:pt x="458" y="713"/>
                  <a:pt x="458" y="713"/>
                </a:cubicBezTo>
                <a:cubicBezTo>
                  <a:pt x="739" y="713"/>
                  <a:pt x="739" y="713"/>
                  <a:pt x="739" y="713"/>
                </a:cubicBezTo>
                <a:lnTo>
                  <a:pt x="739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80">
            <a:extLst>
              <a:ext uri="{FF2B5EF4-FFF2-40B4-BE49-F238E27FC236}">
                <a16:creationId xmlns:a16="http://schemas.microsoft.com/office/drawing/2014/main" id="{7140233A-D511-8546-B6AB-8F55814C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05" y="7884780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9 h 1030"/>
              <a:gd name="T6" fmla="*/ 589 w 1215"/>
              <a:gd name="T7" fmla="*/ 9 h 1030"/>
              <a:gd name="T8" fmla="*/ 26 w 1215"/>
              <a:gd name="T9" fmla="*/ 431 h 1030"/>
              <a:gd name="T10" fmla="*/ 17 w 1215"/>
              <a:gd name="T11" fmla="*/ 483 h 1030"/>
              <a:gd name="T12" fmla="*/ 70 w 1215"/>
              <a:gd name="T13" fmla="*/ 492 h 1030"/>
              <a:gd name="T14" fmla="*/ 149 w 1215"/>
              <a:gd name="T15" fmla="*/ 431 h 1030"/>
              <a:gd name="T16" fmla="*/ 149 w 1215"/>
              <a:gd name="T17" fmla="*/ 967 h 1030"/>
              <a:gd name="T18" fmla="*/ 202 w 1215"/>
              <a:gd name="T19" fmla="*/ 1029 h 1030"/>
              <a:gd name="T20" fmla="*/ 440 w 1215"/>
              <a:gd name="T21" fmla="*/ 1029 h 1030"/>
              <a:gd name="T22" fmla="*/ 782 w 1215"/>
              <a:gd name="T23" fmla="*/ 1029 h 1030"/>
              <a:gd name="T24" fmla="*/ 1011 w 1215"/>
              <a:gd name="T25" fmla="*/ 1029 h 1030"/>
              <a:gd name="T26" fmla="*/ 1064 w 1215"/>
              <a:gd name="T27" fmla="*/ 967 h 1030"/>
              <a:gd name="T28" fmla="*/ 1064 w 1215"/>
              <a:gd name="T29" fmla="*/ 431 h 1030"/>
              <a:gd name="T30" fmla="*/ 1152 w 1215"/>
              <a:gd name="T31" fmla="*/ 492 h 1030"/>
              <a:gd name="T32" fmla="*/ 1169 w 1215"/>
              <a:gd name="T33" fmla="*/ 501 h 1030"/>
              <a:gd name="T34" fmla="*/ 1205 w 1215"/>
              <a:gd name="T35" fmla="*/ 483 h 1030"/>
              <a:gd name="T36" fmla="*/ 1196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04 h 1030"/>
              <a:gd name="T46" fmla="*/ 747 w 1215"/>
              <a:gd name="T47" fmla="*/ 704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39"/>
                  <a:pt x="0" y="466"/>
                  <a:pt x="17" y="483"/>
                </a:cubicBezTo>
                <a:cubicBezTo>
                  <a:pt x="26" y="501"/>
                  <a:pt x="53" y="510"/>
                  <a:pt x="70" y="492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40" y="1029"/>
                  <a:pt x="440" y="1029"/>
                  <a:pt x="440" y="1029"/>
                </a:cubicBezTo>
                <a:cubicBezTo>
                  <a:pt x="782" y="1029"/>
                  <a:pt x="782" y="1029"/>
                  <a:pt x="782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46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52" y="492"/>
                  <a:pt x="1152" y="492"/>
                  <a:pt x="1152" y="492"/>
                </a:cubicBezTo>
                <a:cubicBezTo>
                  <a:pt x="1152" y="501"/>
                  <a:pt x="1161" y="501"/>
                  <a:pt x="1169" y="501"/>
                </a:cubicBezTo>
                <a:cubicBezTo>
                  <a:pt x="1187" y="501"/>
                  <a:pt x="1196" y="492"/>
                  <a:pt x="1205" y="483"/>
                </a:cubicBezTo>
                <a:cubicBezTo>
                  <a:pt x="1214" y="466"/>
                  <a:pt x="1214" y="439"/>
                  <a:pt x="1196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81">
            <a:extLst>
              <a:ext uri="{FF2B5EF4-FFF2-40B4-BE49-F238E27FC236}">
                <a16:creationId xmlns:a16="http://schemas.microsoft.com/office/drawing/2014/main" id="{3EE1FD92-D269-F946-9E12-95C64117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29" y="7884780"/>
            <a:ext cx="1174196" cy="1006453"/>
          </a:xfrm>
          <a:custGeom>
            <a:avLst/>
            <a:gdLst>
              <a:gd name="T0" fmla="*/ 1188 w 1206"/>
              <a:gd name="T1" fmla="*/ 431 h 1030"/>
              <a:gd name="T2" fmla="*/ 1188 w 1206"/>
              <a:gd name="T3" fmla="*/ 431 h 1030"/>
              <a:gd name="T4" fmla="*/ 625 w 1206"/>
              <a:gd name="T5" fmla="*/ 9 h 1030"/>
              <a:gd name="T6" fmla="*/ 580 w 1206"/>
              <a:gd name="T7" fmla="*/ 9 h 1030"/>
              <a:gd name="T8" fmla="*/ 17 w 1206"/>
              <a:gd name="T9" fmla="*/ 431 h 1030"/>
              <a:gd name="T10" fmla="*/ 9 w 1206"/>
              <a:gd name="T11" fmla="*/ 483 h 1030"/>
              <a:gd name="T12" fmla="*/ 62 w 1206"/>
              <a:gd name="T13" fmla="*/ 492 h 1030"/>
              <a:gd name="T14" fmla="*/ 141 w 1206"/>
              <a:gd name="T15" fmla="*/ 431 h 1030"/>
              <a:gd name="T16" fmla="*/ 141 w 1206"/>
              <a:gd name="T17" fmla="*/ 967 h 1030"/>
              <a:gd name="T18" fmla="*/ 193 w 1206"/>
              <a:gd name="T19" fmla="*/ 1029 h 1030"/>
              <a:gd name="T20" fmla="*/ 431 w 1206"/>
              <a:gd name="T21" fmla="*/ 1029 h 1030"/>
              <a:gd name="T22" fmla="*/ 774 w 1206"/>
              <a:gd name="T23" fmla="*/ 1029 h 1030"/>
              <a:gd name="T24" fmla="*/ 1003 w 1206"/>
              <a:gd name="T25" fmla="*/ 1029 h 1030"/>
              <a:gd name="T26" fmla="*/ 1064 w 1206"/>
              <a:gd name="T27" fmla="*/ 967 h 1030"/>
              <a:gd name="T28" fmla="*/ 1064 w 1206"/>
              <a:gd name="T29" fmla="*/ 431 h 1030"/>
              <a:gd name="T30" fmla="*/ 1143 w 1206"/>
              <a:gd name="T31" fmla="*/ 492 h 1030"/>
              <a:gd name="T32" fmla="*/ 1161 w 1206"/>
              <a:gd name="T33" fmla="*/ 501 h 1030"/>
              <a:gd name="T34" fmla="*/ 1196 w 1206"/>
              <a:gd name="T35" fmla="*/ 483 h 1030"/>
              <a:gd name="T36" fmla="*/ 1188 w 1206"/>
              <a:gd name="T37" fmla="*/ 431 h 1030"/>
              <a:gd name="T38" fmla="*/ 739 w 1206"/>
              <a:gd name="T39" fmla="*/ 950 h 1030"/>
              <a:gd name="T40" fmla="*/ 739 w 1206"/>
              <a:gd name="T41" fmla="*/ 950 h 1030"/>
              <a:gd name="T42" fmla="*/ 457 w 1206"/>
              <a:gd name="T43" fmla="*/ 950 h 1030"/>
              <a:gd name="T44" fmla="*/ 457 w 1206"/>
              <a:gd name="T45" fmla="*/ 704 h 1030"/>
              <a:gd name="T46" fmla="*/ 739 w 1206"/>
              <a:gd name="T47" fmla="*/ 704 h 1030"/>
              <a:gd name="T48" fmla="*/ 739 w 1206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30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89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17" y="501"/>
                  <a:pt x="44" y="510"/>
                  <a:pt x="62" y="492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1002"/>
                  <a:pt x="167" y="1029"/>
                  <a:pt x="19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03" y="1029"/>
                  <a:pt x="1003" y="1029"/>
                  <a:pt x="1003" y="1029"/>
                </a:cubicBezTo>
                <a:cubicBezTo>
                  <a:pt x="1038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2"/>
                  <a:pt x="1143" y="492"/>
                  <a:pt x="1143" y="492"/>
                </a:cubicBezTo>
                <a:cubicBezTo>
                  <a:pt x="1143" y="501"/>
                  <a:pt x="1152" y="501"/>
                  <a:pt x="1161" y="501"/>
                </a:cubicBezTo>
                <a:cubicBezTo>
                  <a:pt x="1179" y="501"/>
                  <a:pt x="1188" y="492"/>
                  <a:pt x="1196" y="483"/>
                </a:cubicBezTo>
                <a:cubicBezTo>
                  <a:pt x="1205" y="466"/>
                  <a:pt x="1205" y="439"/>
                  <a:pt x="1188" y="431"/>
                </a:cubicBezTo>
                <a:close/>
                <a:moveTo>
                  <a:pt x="739" y="950"/>
                </a:moveTo>
                <a:lnTo>
                  <a:pt x="739" y="950"/>
                </a:lnTo>
                <a:cubicBezTo>
                  <a:pt x="457" y="950"/>
                  <a:pt x="457" y="950"/>
                  <a:pt x="457" y="950"/>
                </a:cubicBezTo>
                <a:cubicBezTo>
                  <a:pt x="457" y="704"/>
                  <a:pt x="457" y="704"/>
                  <a:pt x="457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82">
            <a:extLst>
              <a:ext uri="{FF2B5EF4-FFF2-40B4-BE49-F238E27FC236}">
                <a16:creationId xmlns:a16="http://schemas.microsoft.com/office/drawing/2014/main" id="{AA2FCBC9-0717-2444-971C-A6BF670D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3" y="7884780"/>
            <a:ext cx="1178496" cy="1006453"/>
          </a:xfrm>
          <a:custGeom>
            <a:avLst/>
            <a:gdLst>
              <a:gd name="T0" fmla="*/ 1188 w 1207"/>
              <a:gd name="T1" fmla="*/ 431 h 1030"/>
              <a:gd name="T2" fmla="*/ 1188 w 1207"/>
              <a:gd name="T3" fmla="*/ 431 h 1030"/>
              <a:gd name="T4" fmla="*/ 625 w 1207"/>
              <a:gd name="T5" fmla="*/ 9 h 1030"/>
              <a:gd name="T6" fmla="*/ 581 w 1207"/>
              <a:gd name="T7" fmla="*/ 9 h 1030"/>
              <a:gd name="T8" fmla="*/ 18 w 1207"/>
              <a:gd name="T9" fmla="*/ 431 h 1030"/>
              <a:gd name="T10" fmla="*/ 9 w 1207"/>
              <a:gd name="T11" fmla="*/ 483 h 1030"/>
              <a:gd name="T12" fmla="*/ 62 w 1207"/>
              <a:gd name="T13" fmla="*/ 492 h 1030"/>
              <a:gd name="T14" fmla="*/ 141 w 1207"/>
              <a:gd name="T15" fmla="*/ 431 h 1030"/>
              <a:gd name="T16" fmla="*/ 141 w 1207"/>
              <a:gd name="T17" fmla="*/ 967 h 1030"/>
              <a:gd name="T18" fmla="*/ 203 w 1207"/>
              <a:gd name="T19" fmla="*/ 1029 h 1030"/>
              <a:gd name="T20" fmla="*/ 431 w 1207"/>
              <a:gd name="T21" fmla="*/ 1029 h 1030"/>
              <a:gd name="T22" fmla="*/ 774 w 1207"/>
              <a:gd name="T23" fmla="*/ 1029 h 1030"/>
              <a:gd name="T24" fmla="*/ 1012 w 1207"/>
              <a:gd name="T25" fmla="*/ 1029 h 1030"/>
              <a:gd name="T26" fmla="*/ 1065 w 1207"/>
              <a:gd name="T27" fmla="*/ 967 h 1030"/>
              <a:gd name="T28" fmla="*/ 1065 w 1207"/>
              <a:gd name="T29" fmla="*/ 431 h 1030"/>
              <a:gd name="T30" fmla="*/ 1144 w 1207"/>
              <a:gd name="T31" fmla="*/ 492 h 1030"/>
              <a:gd name="T32" fmla="*/ 1161 w 1207"/>
              <a:gd name="T33" fmla="*/ 501 h 1030"/>
              <a:gd name="T34" fmla="*/ 1197 w 1207"/>
              <a:gd name="T35" fmla="*/ 483 h 1030"/>
              <a:gd name="T36" fmla="*/ 1188 w 1207"/>
              <a:gd name="T37" fmla="*/ 431 h 1030"/>
              <a:gd name="T38" fmla="*/ 748 w 1207"/>
              <a:gd name="T39" fmla="*/ 950 h 1030"/>
              <a:gd name="T40" fmla="*/ 748 w 1207"/>
              <a:gd name="T41" fmla="*/ 950 h 1030"/>
              <a:gd name="T42" fmla="*/ 458 w 1207"/>
              <a:gd name="T43" fmla="*/ 950 h 1030"/>
              <a:gd name="T44" fmla="*/ 458 w 1207"/>
              <a:gd name="T45" fmla="*/ 704 h 1030"/>
              <a:gd name="T46" fmla="*/ 748 w 1207"/>
              <a:gd name="T47" fmla="*/ 704 h 1030"/>
              <a:gd name="T48" fmla="*/ 748 w 1207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7" h="1030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27" y="501"/>
                  <a:pt x="44" y="510"/>
                  <a:pt x="62" y="492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1002"/>
                  <a:pt x="167" y="1029"/>
                  <a:pt x="20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5" y="1002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2"/>
                  <a:pt x="1144" y="492"/>
                  <a:pt x="1144" y="492"/>
                </a:cubicBezTo>
                <a:cubicBezTo>
                  <a:pt x="1153" y="501"/>
                  <a:pt x="1161" y="501"/>
                  <a:pt x="1161" y="501"/>
                </a:cubicBezTo>
                <a:cubicBezTo>
                  <a:pt x="1179" y="501"/>
                  <a:pt x="1188" y="492"/>
                  <a:pt x="1197" y="483"/>
                </a:cubicBezTo>
                <a:cubicBezTo>
                  <a:pt x="1206" y="466"/>
                  <a:pt x="1206" y="439"/>
                  <a:pt x="1188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58" y="950"/>
                  <a:pt x="458" y="950"/>
                  <a:pt x="458" y="950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83">
            <a:extLst>
              <a:ext uri="{FF2B5EF4-FFF2-40B4-BE49-F238E27FC236}">
                <a16:creationId xmlns:a16="http://schemas.microsoft.com/office/drawing/2014/main" id="{D35FD87F-C110-774B-83AC-AB065E3E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276" y="7884780"/>
            <a:ext cx="1187098" cy="1006453"/>
          </a:xfrm>
          <a:custGeom>
            <a:avLst/>
            <a:gdLst>
              <a:gd name="T0" fmla="*/ 1187 w 1215"/>
              <a:gd name="T1" fmla="*/ 431 h 1030"/>
              <a:gd name="T2" fmla="*/ 1187 w 1215"/>
              <a:gd name="T3" fmla="*/ 431 h 1030"/>
              <a:gd name="T4" fmla="*/ 624 w 1215"/>
              <a:gd name="T5" fmla="*/ 9 h 1030"/>
              <a:gd name="T6" fmla="*/ 580 w 1215"/>
              <a:gd name="T7" fmla="*/ 9 h 1030"/>
              <a:gd name="T8" fmla="*/ 17 w 1215"/>
              <a:gd name="T9" fmla="*/ 431 h 1030"/>
              <a:gd name="T10" fmla="*/ 9 w 1215"/>
              <a:gd name="T11" fmla="*/ 483 h 1030"/>
              <a:gd name="T12" fmla="*/ 61 w 1215"/>
              <a:gd name="T13" fmla="*/ 492 h 1030"/>
              <a:gd name="T14" fmla="*/ 149 w 1215"/>
              <a:gd name="T15" fmla="*/ 431 h 1030"/>
              <a:gd name="T16" fmla="*/ 149 w 1215"/>
              <a:gd name="T17" fmla="*/ 967 h 1030"/>
              <a:gd name="T18" fmla="*/ 202 w 1215"/>
              <a:gd name="T19" fmla="*/ 1029 h 1030"/>
              <a:gd name="T20" fmla="*/ 431 w 1215"/>
              <a:gd name="T21" fmla="*/ 1029 h 1030"/>
              <a:gd name="T22" fmla="*/ 774 w 1215"/>
              <a:gd name="T23" fmla="*/ 1029 h 1030"/>
              <a:gd name="T24" fmla="*/ 1012 w 1215"/>
              <a:gd name="T25" fmla="*/ 1029 h 1030"/>
              <a:gd name="T26" fmla="*/ 1064 w 1215"/>
              <a:gd name="T27" fmla="*/ 967 h 1030"/>
              <a:gd name="T28" fmla="*/ 1064 w 1215"/>
              <a:gd name="T29" fmla="*/ 431 h 1030"/>
              <a:gd name="T30" fmla="*/ 1143 w 1215"/>
              <a:gd name="T31" fmla="*/ 492 h 1030"/>
              <a:gd name="T32" fmla="*/ 1170 w 1215"/>
              <a:gd name="T33" fmla="*/ 501 h 1030"/>
              <a:gd name="T34" fmla="*/ 1196 w 1215"/>
              <a:gd name="T35" fmla="*/ 483 h 1030"/>
              <a:gd name="T36" fmla="*/ 1187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04 h 1030"/>
              <a:gd name="T46" fmla="*/ 747 w 1215"/>
              <a:gd name="T47" fmla="*/ 704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87" y="431"/>
                </a:moveTo>
                <a:lnTo>
                  <a:pt x="1187" y="431"/>
                </a:lnTo>
                <a:cubicBezTo>
                  <a:pt x="624" y="9"/>
                  <a:pt x="624" y="9"/>
                  <a:pt x="624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26" y="501"/>
                  <a:pt x="44" y="510"/>
                  <a:pt x="61" y="492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1002"/>
                  <a:pt x="167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2"/>
                  <a:pt x="1143" y="492"/>
                  <a:pt x="1143" y="492"/>
                </a:cubicBezTo>
                <a:cubicBezTo>
                  <a:pt x="1152" y="501"/>
                  <a:pt x="1161" y="501"/>
                  <a:pt x="1170" y="501"/>
                </a:cubicBezTo>
                <a:cubicBezTo>
                  <a:pt x="1178" y="501"/>
                  <a:pt x="1187" y="492"/>
                  <a:pt x="1196" y="483"/>
                </a:cubicBezTo>
                <a:cubicBezTo>
                  <a:pt x="1214" y="466"/>
                  <a:pt x="1205" y="439"/>
                  <a:pt x="1187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84">
            <a:extLst>
              <a:ext uri="{FF2B5EF4-FFF2-40B4-BE49-F238E27FC236}">
                <a16:creationId xmlns:a16="http://schemas.microsoft.com/office/drawing/2014/main" id="{7B21B191-61EE-CD42-A80E-DF8C3462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297" y="7884780"/>
            <a:ext cx="1182798" cy="1006453"/>
          </a:xfrm>
          <a:custGeom>
            <a:avLst/>
            <a:gdLst>
              <a:gd name="T0" fmla="*/ 1187 w 1214"/>
              <a:gd name="T1" fmla="*/ 431 h 1030"/>
              <a:gd name="T2" fmla="*/ 1187 w 1214"/>
              <a:gd name="T3" fmla="*/ 431 h 1030"/>
              <a:gd name="T4" fmla="*/ 625 w 1214"/>
              <a:gd name="T5" fmla="*/ 9 h 1030"/>
              <a:gd name="T6" fmla="*/ 581 w 1214"/>
              <a:gd name="T7" fmla="*/ 9 h 1030"/>
              <a:gd name="T8" fmla="*/ 18 w 1214"/>
              <a:gd name="T9" fmla="*/ 431 h 1030"/>
              <a:gd name="T10" fmla="*/ 9 w 1214"/>
              <a:gd name="T11" fmla="*/ 483 h 1030"/>
              <a:gd name="T12" fmla="*/ 71 w 1214"/>
              <a:gd name="T13" fmla="*/ 492 h 1030"/>
              <a:gd name="T14" fmla="*/ 150 w 1214"/>
              <a:gd name="T15" fmla="*/ 431 h 1030"/>
              <a:gd name="T16" fmla="*/ 150 w 1214"/>
              <a:gd name="T17" fmla="*/ 967 h 1030"/>
              <a:gd name="T18" fmla="*/ 203 w 1214"/>
              <a:gd name="T19" fmla="*/ 1029 h 1030"/>
              <a:gd name="T20" fmla="*/ 431 w 1214"/>
              <a:gd name="T21" fmla="*/ 1029 h 1030"/>
              <a:gd name="T22" fmla="*/ 774 w 1214"/>
              <a:gd name="T23" fmla="*/ 1029 h 1030"/>
              <a:gd name="T24" fmla="*/ 1011 w 1214"/>
              <a:gd name="T25" fmla="*/ 1029 h 1030"/>
              <a:gd name="T26" fmla="*/ 1064 w 1214"/>
              <a:gd name="T27" fmla="*/ 967 h 1030"/>
              <a:gd name="T28" fmla="*/ 1064 w 1214"/>
              <a:gd name="T29" fmla="*/ 431 h 1030"/>
              <a:gd name="T30" fmla="*/ 1143 w 1214"/>
              <a:gd name="T31" fmla="*/ 492 h 1030"/>
              <a:gd name="T32" fmla="*/ 1169 w 1214"/>
              <a:gd name="T33" fmla="*/ 501 h 1030"/>
              <a:gd name="T34" fmla="*/ 1195 w 1214"/>
              <a:gd name="T35" fmla="*/ 483 h 1030"/>
              <a:gd name="T36" fmla="*/ 1187 w 1214"/>
              <a:gd name="T37" fmla="*/ 431 h 1030"/>
              <a:gd name="T38" fmla="*/ 748 w 1214"/>
              <a:gd name="T39" fmla="*/ 950 h 1030"/>
              <a:gd name="T40" fmla="*/ 748 w 1214"/>
              <a:gd name="T41" fmla="*/ 950 h 1030"/>
              <a:gd name="T42" fmla="*/ 467 w 1214"/>
              <a:gd name="T43" fmla="*/ 950 h 1030"/>
              <a:gd name="T44" fmla="*/ 467 w 1214"/>
              <a:gd name="T45" fmla="*/ 704 h 1030"/>
              <a:gd name="T46" fmla="*/ 748 w 1214"/>
              <a:gd name="T47" fmla="*/ 704 h 1030"/>
              <a:gd name="T48" fmla="*/ 748 w 1214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30">
                <a:moveTo>
                  <a:pt x="1187" y="431"/>
                </a:moveTo>
                <a:lnTo>
                  <a:pt x="1187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27" y="501"/>
                  <a:pt x="53" y="510"/>
                  <a:pt x="71" y="492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1002"/>
                  <a:pt x="167" y="1029"/>
                  <a:pt x="203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37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2"/>
                  <a:pt x="1143" y="492"/>
                  <a:pt x="1143" y="492"/>
                </a:cubicBezTo>
                <a:cubicBezTo>
                  <a:pt x="1152" y="501"/>
                  <a:pt x="1160" y="501"/>
                  <a:pt x="1169" y="501"/>
                </a:cubicBezTo>
                <a:cubicBezTo>
                  <a:pt x="1178" y="501"/>
                  <a:pt x="1187" y="492"/>
                  <a:pt x="1195" y="483"/>
                </a:cubicBezTo>
                <a:cubicBezTo>
                  <a:pt x="1213" y="466"/>
                  <a:pt x="1204" y="439"/>
                  <a:pt x="1187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7" y="950"/>
                  <a:pt x="467" y="950"/>
                  <a:pt x="467" y="950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85">
            <a:extLst>
              <a:ext uri="{FF2B5EF4-FFF2-40B4-BE49-F238E27FC236}">
                <a16:creationId xmlns:a16="http://schemas.microsoft.com/office/drawing/2014/main" id="{11CEAA04-B8AD-4F48-9851-00FCF2AB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322" y="7884780"/>
            <a:ext cx="1187098" cy="1006453"/>
          </a:xfrm>
          <a:custGeom>
            <a:avLst/>
            <a:gdLst>
              <a:gd name="T0" fmla="*/ 1187 w 1215"/>
              <a:gd name="T1" fmla="*/ 431 h 1030"/>
              <a:gd name="T2" fmla="*/ 1187 w 1215"/>
              <a:gd name="T3" fmla="*/ 431 h 1030"/>
              <a:gd name="T4" fmla="*/ 633 w 1215"/>
              <a:gd name="T5" fmla="*/ 9 h 1030"/>
              <a:gd name="T6" fmla="*/ 580 w 1215"/>
              <a:gd name="T7" fmla="*/ 9 h 1030"/>
              <a:gd name="T8" fmla="*/ 17 w 1215"/>
              <a:gd name="T9" fmla="*/ 431 h 1030"/>
              <a:gd name="T10" fmla="*/ 9 w 1215"/>
              <a:gd name="T11" fmla="*/ 483 h 1030"/>
              <a:gd name="T12" fmla="*/ 70 w 1215"/>
              <a:gd name="T13" fmla="*/ 492 h 1030"/>
              <a:gd name="T14" fmla="*/ 149 w 1215"/>
              <a:gd name="T15" fmla="*/ 431 h 1030"/>
              <a:gd name="T16" fmla="*/ 149 w 1215"/>
              <a:gd name="T17" fmla="*/ 967 h 1030"/>
              <a:gd name="T18" fmla="*/ 202 w 1215"/>
              <a:gd name="T19" fmla="*/ 1029 h 1030"/>
              <a:gd name="T20" fmla="*/ 431 w 1215"/>
              <a:gd name="T21" fmla="*/ 1029 h 1030"/>
              <a:gd name="T22" fmla="*/ 783 w 1215"/>
              <a:gd name="T23" fmla="*/ 1029 h 1030"/>
              <a:gd name="T24" fmla="*/ 1011 w 1215"/>
              <a:gd name="T25" fmla="*/ 1029 h 1030"/>
              <a:gd name="T26" fmla="*/ 1064 w 1215"/>
              <a:gd name="T27" fmla="*/ 967 h 1030"/>
              <a:gd name="T28" fmla="*/ 1064 w 1215"/>
              <a:gd name="T29" fmla="*/ 431 h 1030"/>
              <a:gd name="T30" fmla="*/ 1143 w 1215"/>
              <a:gd name="T31" fmla="*/ 492 h 1030"/>
              <a:gd name="T32" fmla="*/ 1170 w 1215"/>
              <a:gd name="T33" fmla="*/ 501 h 1030"/>
              <a:gd name="T34" fmla="*/ 1196 w 1215"/>
              <a:gd name="T35" fmla="*/ 483 h 1030"/>
              <a:gd name="T36" fmla="*/ 1187 w 1215"/>
              <a:gd name="T37" fmla="*/ 431 h 1030"/>
              <a:gd name="T38" fmla="*/ 747 w 1215"/>
              <a:gd name="T39" fmla="*/ 950 h 1030"/>
              <a:gd name="T40" fmla="*/ 747 w 1215"/>
              <a:gd name="T41" fmla="*/ 950 h 1030"/>
              <a:gd name="T42" fmla="*/ 466 w 1215"/>
              <a:gd name="T43" fmla="*/ 950 h 1030"/>
              <a:gd name="T44" fmla="*/ 466 w 1215"/>
              <a:gd name="T45" fmla="*/ 704 h 1030"/>
              <a:gd name="T46" fmla="*/ 747 w 1215"/>
              <a:gd name="T47" fmla="*/ 704 h 1030"/>
              <a:gd name="T48" fmla="*/ 747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87" y="431"/>
                </a:moveTo>
                <a:lnTo>
                  <a:pt x="1187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26" y="501"/>
                  <a:pt x="52" y="510"/>
                  <a:pt x="70" y="492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38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2"/>
                  <a:pt x="1143" y="492"/>
                  <a:pt x="1143" y="492"/>
                </a:cubicBezTo>
                <a:cubicBezTo>
                  <a:pt x="1152" y="501"/>
                  <a:pt x="1161" y="501"/>
                  <a:pt x="1170" y="501"/>
                </a:cubicBezTo>
                <a:cubicBezTo>
                  <a:pt x="1178" y="501"/>
                  <a:pt x="1196" y="492"/>
                  <a:pt x="1196" y="483"/>
                </a:cubicBezTo>
                <a:cubicBezTo>
                  <a:pt x="1214" y="466"/>
                  <a:pt x="1205" y="439"/>
                  <a:pt x="1187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86">
            <a:extLst>
              <a:ext uri="{FF2B5EF4-FFF2-40B4-BE49-F238E27FC236}">
                <a16:creationId xmlns:a16="http://schemas.microsoft.com/office/drawing/2014/main" id="{15267DDC-C647-6B4C-8841-89013370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43" y="7884780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9 h 1030"/>
              <a:gd name="T6" fmla="*/ 581 w 1215"/>
              <a:gd name="T7" fmla="*/ 9 h 1030"/>
              <a:gd name="T8" fmla="*/ 27 w 1215"/>
              <a:gd name="T9" fmla="*/ 431 h 1030"/>
              <a:gd name="T10" fmla="*/ 18 w 1215"/>
              <a:gd name="T11" fmla="*/ 483 h 1030"/>
              <a:gd name="T12" fmla="*/ 70 w 1215"/>
              <a:gd name="T13" fmla="*/ 492 h 1030"/>
              <a:gd name="T14" fmla="*/ 150 w 1215"/>
              <a:gd name="T15" fmla="*/ 431 h 1030"/>
              <a:gd name="T16" fmla="*/ 150 w 1215"/>
              <a:gd name="T17" fmla="*/ 967 h 1030"/>
              <a:gd name="T18" fmla="*/ 202 w 1215"/>
              <a:gd name="T19" fmla="*/ 1029 h 1030"/>
              <a:gd name="T20" fmla="*/ 431 w 1215"/>
              <a:gd name="T21" fmla="*/ 1029 h 1030"/>
              <a:gd name="T22" fmla="*/ 783 w 1215"/>
              <a:gd name="T23" fmla="*/ 1029 h 1030"/>
              <a:gd name="T24" fmla="*/ 1012 w 1215"/>
              <a:gd name="T25" fmla="*/ 1029 h 1030"/>
              <a:gd name="T26" fmla="*/ 1065 w 1215"/>
              <a:gd name="T27" fmla="*/ 967 h 1030"/>
              <a:gd name="T28" fmla="*/ 1065 w 1215"/>
              <a:gd name="T29" fmla="*/ 431 h 1030"/>
              <a:gd name="T30" fmla="*/ 1144 w 1215"/>
              <a:gd name="T31" fmla="*/ 492 h 1030"/>
              <a:gd name="T32" fmla="*/ 1170 w 1215"/>
              <a:gd name="T33" fmla="*/ 501 h 1030"/>
              <a:gd name="T34" fmla="*/ 1205 w 1215"/>
              <a:gd name="T35" fmla="*/ 483 h 1030"/>
              <a:gd name="T36" fmla="*/ 1196 w 1215"/>
              <a:gd name="T37" fmla="*/ 431 h 1030"/>
              <a:gd name="T38" fmla="*/ 748 w 1215"/>
              <a:gd name="T39" fmla="*/ 950 h 1030"/>
              <a:gd name="T40" fmla="*/ 748 w 1215"/>
              <a:gd name="T41" fmla="*/ 950 h 1030"/>
              <a:gd name="T42" fmla="*/ 467 w 1215"/>
              <a:gd name="T43" fmla="*/ 950 h 1030"/>
              <a:gd name="T44" fmla="*/ 467 w 1215"/>
              <a:gd name="T45" fmla="*/ 704 h 1030"/>
              <a:gd name="T46" fmla="*/ 748 w 1215"/>
              <a:gd name="T47" fmla="*/ 704 h 1030"/>
              <a:gd name="T48" fmla="*/ 748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27" y="431"/>
                  <a:pt x="27" y="431"/>
                  <a:pt x="27" y="431"/>
                </a:cubicBezTo>
                <a:cubicBezTo>
                  <a:pt x="9" y="439"/>
                  <a:pt x="0" y="466"/>
                  <a:pt x="18" y="483"/>
                </a:cubicBezTo>
                <a:cubicBezTo>
                  <a:pt x="27" y="501"/>
                  <a:pt x="53" y="510"/>
                  <a:pt x="70" y="492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38" y="1029"/>
                  <a:pt x="1065" y="1002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2"/>
                  <a:pt x="1144" y="492"/>
                  <a:pt x="1144" y="492"/>
                </a:cubicBezTo>
                <a:cubicBezTo>
                  <a:pt x="1153" y="501"/>
                  <a:pt x="1161" y="501"/>
                  <a:pt x="1170" y="501"/>
                </a:cubicBezTo>
                <a:cubicBezTo>
                  <a:pt x="1179" y="501"/>
                  <a:pt x="1196" y="492"/>
                  <a:pt x="1205" y="483"/>
                </a:cubicBezTo>
                <a:cubicBezTo>
                  <a:pt x="1214" y="466"/>
                  <a:pt x="1214" y="439"/>
                  <a:pt x="1196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7" y="950"/>
                  <a:pt x="467" y="950"/>
                  <a:pt x="467" y="950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87">
            <a:extLst>
              <a:ext uri="{FF2B5EF4-FFF2-40B4-BE49-F238E27FC236}">
                <a16:creationId xmlns:a16="http://schemas.microsoft.com/office/drawing/2014/main" id="{C2BAD284-2556-9D47-8753-4F0E25F7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67" y="7884780"/>
            <a:ext cx="1182796" cy="1006453"/>
          </a:xfrm>
          <a:custGeom>
            <a:avLst/>
            <a:gdLst>
              <a:gd name="T0" fmla="*/ 1196 w 1214"/>
              <a:gd name="T1" fmla="*/ 431 h 1030"/>
              <a:gd name="T2" fmla="*/ 1196 w 1214"/>
              <a:gd name="T3" fmla="*/ 431 h 1030"/>
              <a:gd name="T4" fmla="*/ 633 w 1214"/>
              <a:gd name="T5" fmla="*/ 9 h 1030"/>
              <a:gd name="T6" fmla="*/ 589 w 1214"/>
              <a:gd name="T7" fmla="*/ 9 h 1030"/>
              <a:gd name="T8" fmla="*/ 26 w 1214"/>
              <a:gd name="T9" fmla="*/ 431 h 1030"/>
              <a:gd name="T10" fmla="*/ 17 w 1214"/>
              <a:gd name="T11" fmla="*/ 483 h 1030"/>
              <a:gd name="T12" fmla="*/ 70 w 1214"/>
              <a:gd name="T13" fmla="*/ 492 h 1030"/>
              <a:gd name="T14" fmla="*/ 149 w 1214"/>
              <a:gd name="T15" fmla="*/ 431 h 1030"/>
              <a:gd name="T16" fmla="*/ 149 w 1214"/>
              <a:gd name="T17" fmla="*/ 967 h 1030"/>
              <a:gd name="T18" fmla="*/ 202 w 1214"/>
              <a:gd name="T19" fmla="*/ 1029 h 1030"/>
              <a:gd name="T20" fmla="*/ 431 w 1214"/>
              <a:gd name="T21" fmla="*/ 1029 h 1030"/>
              <a:gd name="T22" fmla="*/ 783 w 1214"/>
              <a:gd name="T23" fmla="*/ 1029 h 1030"/>
              <a:gd name="T24" fmla="*/ 1011 w 1214"/>
              <a:gd name="T25" fmla="*/ 1029 h 1030"/>
              <a:gd name="T26" fmla="*/ 1064 w 1214"/>
              <a:gd name="T27" fmla="*/ 967 h 1030"/>
              <a:gd name="T28" fmla="*/ 1064 w 1214"/>
              <a:gd name="T29" fmla="*/ 431 h 1030"/>
              <a:gd name="T30" fmla="*/ 1143 w 1214"/>
              <a:gd name="T31" fmla="*/ 492 h 1030"/>
              <a:gd name="T32" fmla="*/ 1170 w 1214"/>
              <a:gd name="T33" fmla="*/ 501 h 1030"/>
              <a:gd name="T34" fmla="*/ 1205 w 1214"/>
              <a:gd name="T35" fmla="*/ 483 h 1030"/>
              <a:gd name="T36" fmla="*/ 1196 w 1214"/>
              <a:gd name="T37" fmla="*/ 431 h 1030"/>
              <a:gd name="T38" fmla="*/ 747 w 1214"/>
              <a:gd name="T39" fmla="*/ 950 h 1030"/>
              <a:gd name="T40" fmla="*/ 747 w 1214"/>
              <a:gd name="T41" fmla="*/ 950 h 1030"/>
              <a:gd name="T42" fmla="*/ 466 w 1214"/>
              <a:gd name="T43" fmla="*/ 950 h 1030"/>
              <a:gd name="T44" fmla="*/ 466 w 1214"/>
              <a:gd name="T45" fmla="*/ 704 h 1030"/>
              <a:gd name="T46" fmla="*/ 747 w 1214"/>
              <a:gd name="T47" fmla="*/ 704 h 1030"/>
              <a:gd name="T48" fmla="*/ 747 w 1214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30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39"/>
                  <a:pt x="0" y="466"/>
                  <a:pt x="17" y="483"/>
                </a:cubicBezTo>
                <a:cubicBezTo>
                  <a:pt x="26" y="501"/>
                  <a:pt x="52" y="510"/>
                  <a:pt x="70" y="492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1002"/>
                  <a:pt x="176" y="1029"/>
                  <a:pt x="202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1" y="1029"/>
                  <a:pt x="1011" y="1029"/>
                  <a:pt x="1011" y="1029"/>
                </a:cubicBezTo>
                <a:cubicBezTo>
                  <a:pt x="1047" y="1029"/>
                  <a:pt x="1064" y="1002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2"/>
                  <a:pt x="1143" y="492"/>
                  <a:pt x="1143" y="492"/>
                </a:cubicBezTo>
                <a:cubicBezTo>
                  <a:pt x="1152" y="501"/>
                  <a:pt x="1161" y="501"/>
                  <a:pt x="1170" y="501"/>
                </a:cubicBezTo>
                <a:cubicBezTo>
                  <a:pt x="1178" y="501"/>
                  <a:pt x="1196" y="492"/>
                  <a:pt x="1205" y="483"/>
                </a:cubicBezTo>
                <a:cubicBezTo>
                  <a:pt x="1213" y="466"/>
                  <a:pt x="1213" y="439"/>
                  <a:pt x="1196" y="431"/>
                </a:cubicBezTo>
                <a:close/>
                <a:moveTo>
                  <a:pt x="747" y="950"/>
                </a:moveTo>
                <a:lnTo>
                  <a:pt x="747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88">
            <a:extLst>
              <a:ext uri="{FF2B5EF4-FFF2-40B4-BE49-F238E27FC236}">
                <a16:creationId xmlns:a16="http://schemas.microsoft.com/office/drawing/2014/main" id="{A1395655-16D7-FD48-AD04-CF06B027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88" y="7884780"/>
            <a:ext cx="1187098" cy="1006453"/>
          </a:xfrm>
          <a:custGeom>
            <a:avLst/>
            <a:gdLst>
              <a:gd name="T0" fmla="*/ 1196 w 1215"/>
              <a:gd name="T1" fmla="*/ 431 h 1030"/>
              <a:gd name="T2" fmla="*/ 1196 w 1215"/>
              <a:gd name="T3" fmla="*/ 431 h 1030"/>
              <a:gd name="T4" fmla="*/ 633 w 1215"/>
              <a:gd name="T5" fmla="*/ 9 h 1030"/>
              <a:gd name="T6" fmla="*/ 589 w 1215"/>
              <a:gd name="T7" fmla="*/ 9 h 1030"/>
              <a:gd name="T8" fmla="*/ 26 w 1215"/>
              <a:gd name="T9" fmla="*/ 431 h 1030"/>
              <a:gd name="T10" fmla="*/ 18 w 1215"/>
              <a:gd name="T11" fmla="*/ 483 h 1030"/>
              <a:gd name="T12" fmla="*/ 70 w 1215"/>
              <a:gd name="T13" fmla="*/ 492 h 1030"/>
              <a:gd name="T14" fmla="*/ 150 w 1215"/>
              <a:gd name="T15" fmla="*/ 431 h 1030"/>
              <a:gd name="T16" fmla="*/ 150 w 1215"/>
              <a:gd name="T17" fmla="*/ 967 h 1030"/>
              <a:gd name="T18" fmla="*/ 202 w 1215"/>
              <a:gd name="T19" fmla="*/ 1029 h 1030"/>
              <a:gd name="T20" fmla="*/ 440 w 1215"/>
              <a:gd name="T21" fmla="*/ 1029 h 1030"/>
              <a:gd name="T22" fmla="*/ 783 w 1215"/>
              <a:gd name="T23" fmla="*/ 1029 h 1030"/>
              <a:gd name="T24" fmla="*/ 1012 w 1215"/>
              <a:gd name="T25" fmla="*/ 1029 h 1030"/>
              <a:gd name="T26" fmla="*/ 1065 w 1215"/>
              <a:gd name="T27" fmla="*/ 967 h 1030"/>
              <a:gd name="T28" fmla="*/ 1065 w 1215"/>
              <a:gd name="T29" fmla="*/ 431 h 1030"/>
              <a:gd name="T30" fmla="*/ 1152 w 1215"/>
              <a:gd name="T31" fmla="*/ 492 h 1030"/>
              <a:gd name="T32" fmla="*/ 1170 w 1215"/>
              <a:gd name="T33" fmla="*/ 501 h 1030"/>
              <a:gd name="T34" fmla="*/ 1205 w 1215"/>
              <a:gd name="T35" fmla="*/ 483 h 1030"/>
              <a:gd name="T36" fmla="*/ 1196 w 1215"/>
              <a:gd name="T37" fmla="*/ 431 h 1030"/>
              <a:gd name="T38" fmla="*/ 748 w 1215"/>
              <a:gd name="T39" fmla="*/ 950 h 1030"/>
              <a:gd name="T40" fmla="*/ 748 w 1215"/>
              <a:gd name="T41" fmla="*/ 950 h 1030"/>
              <a:gd name="T42" fmla="*/ 466 w 1215"/>
              <a:gd name="T43" fmla="*/ 950 h 1030"/>
              <a:gd name="T44" fmla="*/ 466 w 1215"/>
              <a:gd name="T45" fmla="*/ 704 h 1030"/>
              <a:gd name="T46" fmla="*/ 748 w 1215"/>
              <a:gd name="T47" fmla="*/ 704 h 1030"/>
              <a:gd name="T48" fmla="*/ 748 w 1215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30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9" y="439"/>
                  <a:pt x="0" y="466"/>
                  <a:pt x="18" y="483"/>
                </a:cubicBezTo>
                <a:cubicBezTo>
                  <a:pt x="26" y="501"/>
                  <a:pt x="53" y="510"/>
                  <a:pt x="70" y="492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1002"/>
                  <a:pt x="176" y="1029"/>
                  <a:pt x="202" y="1029"/>
                </a:cubicBezTo>
                <a:cubicBezTo>
                  <a:pt x="440" y="1029"/>
                  <a:pt x="440" y="1029"/>
                  <a:pt x="440" y="1029"/>
                </a:cubicBezTo>
                <a:cubicBezTo>
                  <a:pt x="783" y="1029"/>
                  <a:pt x="783" y="1029"/>
                  <a:pt x="783" y="1029"/>
                </a:cubicBezTo>
                <a:cubicBezTo>
                  <a:pt x="1012" y="1029"/>
                  <a:pt x="1012" y="1029"/>
                  <a:pt x="1012" y="1029"/>
                </a:cubicBezTo>
                <a:cubicBezTo>
                  <a:pt x="1047" y="1029"/>
                  <a:pt x="1065" y="1002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52" y="492"/>
                  <a:pt x="1152" y="492"/>
                  <a:pt x="1152" y="492"/>
                </a:cubicBezTo>
                <a:cubicBezTo>
                  <a:pt x="1152" y="501"/>
                  <a:pt x="1161" y="501"/>
                  <a:pt x="1170" y="501"/>
                </a:cubicBezTo>
                <a:cubicBezTo>
                  <a:pt x="1188" y="501"/>
                  <a:pt x="1196" y="492"/>
                  <a:pt x="1205" y="483"/>
                </a:cubicBezTo>
                <a:cubicBezTo>
                  <a:pt x="1214" y="466"/>
                  <a:pt x="1214" y="439"/>
                  <a:pt x="1196" y="431"/>
                </a:cubicBezTo>
                <a:close/>
                <a:moveTo>
                  <a:pt x="748" y="950"/>
                </a:moveTo>
                <a:lnTo>
                  <a:pt x="748" y="950"/>
                </a:lnTo>
                <a:cubicBezTo>
                  <a:pt x="466" y="950"/>
                  <a:pt x="466" y="950"/>
                  <a:pt x="466" y="950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89">
            <a:extLst>
              <a:ext uri="{FF2B5EF4-FFF2-40B4-BE49-F238E27FC236}">
                <a16:creationId xmlns:a16="http://schemas.microsoft.com/office/drawing/2014/main" id="{1E2FB02A-47C4-5F4B-AB28-84AED537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314" y="7884780"/>
            <a:ext cx="1174196" cy="1006453"/>
          </a:xfrm>
          <a:custGeom>
            <a:avLst/>
            <a:gdLst>
              <a:gd name="T0" fmla="*/ 1188 w 1206"/>
              <a:gd name="T1" fmla="*/ 431 h 1030"/>
              <a:gd name="T2" fmla="*/ 1188 w 1206"/>
              <a:gd name="T3" fmla="*/ 431 h 1030"/>
              <a:gd name="T4" fmla="*/ 625 w 1206"/>
              <a:gd name="T5" fmla="*/ 9 h 1030"/>
              <a:gd name="T6" fmla="*/ 581 w 1206"/>
              <a:gd name="T7" fmla="*/ 9 h 1030"/>
              <a:gd name="T8" fmla="*/ 18 w 1206"/>
              <a:gd name="T9" fmla="*/ 431 h 1030"/>
              <a:gd name="T10" fmla="*/ 9 w 1206"/>
              <a:gd name="T11" fmla="*/ 483 h 1030"/>
              <a:gd name="T12" fmla="*/ 62 w 1206"/>
              <a:gd name="T13" fmla="*/ 492 h 1030"/>
              <a:gd name="T14" fmla="*/ 141 w 1206"/>
              <a:gd name="T15" fmla="*/ 431 h 1030"/>
              <a:gd name="T16" fmla="*/ 141 w 1206"/>
              <a:gd name="T17" fmla="*/ 967 h 1030"/>
              <a:gd name="T18" fmla="*/ 194 w 1206"/>
              <a:gd name="T19" fmla="*/ 1029 h 1030"/>
              <a:gd name="T20" fmla="*/ 431 w 1206"/>
              <a:gd name="T21" fmla="*/ 1029 h 1030"/>
              <a:gd name="T22" fmla="*/ 774 w 1206"/>
              <a:gd name="T23" fmla="*/ 1029 h 1030"/>
              <a:gd name="T24" fmla="*/ 1003 w 1206"/>
              <a:gd name="T25" fmla="*/ 1029 h 1030"/>
              <a:gd name="T26" fmla="*/ 1065 w 1206"/>
              <a:gd name="T27" fmla="*/ 967 h 1030"/>
              <a:gd name="T28" fmla="*/ 1065 w 1206"/>
              <a:gd name="T29" fmla="*/ 431 h 1030"/>
              <a:gd name="T30" fmla="*/ 1144 w 1206"/>
              <a:gd name="T31" fmla="*/ 492 h 1030"/>
              <a:gd name="T32" fmla="*/ 1161 w 1206"/>
              <a:gd name="T33" fmla="*/ 501 h 1030"/>
              <a:gd name="T34" fmla="*/ 1197 w 1206"/>
              <a:gd name="T35" fmla="*/ 483 h 1030"/>
              <a:gd name="T36" fmla="*/ 1188 w 1206"/>
              <a:gd name="T37" fmla="*/ 431 h 1030"/>
              <a:gd name="T38" fmla="*/ 739 w 1206"/>
              <a:gd name="T39" fmla="*/ 950 h 1030"/>
              <a:gd name="T40" fmla="*/ 739 w 1206"/>
              <a:gd name="T41" fmla="*/ 950 h 1030"/>
              <a:gd name="T42" fmla="*/ 458 w 1206"/>
              <a:gd name="T43" fmla="*/ 950 h 1030"/>
              <a:gd name="T44" fmla="*/ 458 w 1206"/>
              <a:gd name="T45" fmla="*/ 704 h 1030"/>
              <a:gd name="T46" fmla="*/ 739 w 1206"/>
              <a:gd name="T47" fmla="*/ 704 h 1030"/>
              <a:gd name="T48" fmla="*/ 739 w 1206"/>
              <a:gd name="T49" fmla="*/ 95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30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39"/>
                  <a:pt x="0" y="466"/>
                  <a:pt x="9" y="483"/>
                </a:cubicBezTo>
                <a:cubicBezTo>
                  <a:pt x="18" y="501"/>
                  <a:pt x="44" y="510"/>
                  <a:pt x="62" y="492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1002"/>
                  <a:pt x="168" y="1029"/>
                  <a:pt x="194" y="1029"/>
                </a:cubicBezTo>
                <a:cubicBezTo>
                  <a:pt x="431" y="1029"/>
                  <a:pt x="431" y="1029"/>
                  <a:pt x="431" y="1029"/>
                </a:cubicBezTo>
                <a:cubicBezTo>
                  <a:pt x="774" y="1029"/>
                  <a:pt x="774" y="1029"/>
                  <a:pt x="774" y="1029"/>
                </a:cubicBezTo>
                <a:cubicBezTo>
                  <a:pt x="1003" y="1029"/>
                  <a:pt x="1003" y="1029"/>
                  <a:pt x="1003" y="1029"/>
                </a:cubicBezTo>
                <a:cubicBezTo>
                  <a:pt x="1038" y="1029"/>
                  <a:pt x="1065" y="1002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2"/>
                  <a:pt x="1144" y="492"/>
                  <a:pt x="1144" y="492"/>
                </a:cubicBezTo>
                <a:cubicBezTo>
                  <a:pt x="1144" y="501"/>
                  <a:pt x="1153" y="501"/>
                  <a:pt x="1161" y="501"/>
                </a:cubicBezTo>
                <a:cubicBezTo>
                  <a:pt x="1179" y="501"/>
                  <a:pt x="1188" y="492"/>
                  <a:pt x="1197" y="483"/>
                </a:cubicBezTo>
                <a:cubicBezTo>
                  <a:pt x="1205" y="466"/>
                  <a:pt x="1205" y="439"/>
                  <a:pt x="1188" y="431"/>
                </a:cubicBezTo>
                <a:close/>
                <a:moveTo>
                  <a:pt x="739" y="950"/>
                </a:moveTo>
                <a:lnTo>
                  <a:pt x="739" y="950"/>
                </a:lnTo>
                <a:cubicBezTo>
                  <a:pt x="458" y="950"/>
                  <a:pt x="458" y="950"/>
                  <a:pt x="458" y="950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5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90">
            <a:extLst>
              <a:ext uri="{FF2B5EF4-FFF2-40B4-BE49-F238E27FC236}">
                <a16:creationId xmlns:a16="http://schemas.microsoft.com/office/drawing/2014/main" id="{0B7FF019-3AD4-3348-9EDA-C974796F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05" y="9635321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9 w 1215"/>
              <a:gd name="T7" fmla="*/ 9 h 1022"/>
              <a:gd name="T8" fmla="*/ 26 w 1215"/>
              <a:gd name="T9" fmla="*/ 431 h 1022"/>
              <a:gd name="T10" fmla="*/ 17 w 1215"/>
              <a:gd name="T11" fmla="*/ 484 h 1022"/>
              <a:gd name="T12" fmla="*/ 70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40 w 1215"/>
              <a:gd name="T21" fmla="*/ 1021 h 1022"/>
              <a:gd name="T22" fmla="*/ 782 w 1215"/>
              <a:gd name="T23" fmla="*/ 1021 h 1022"/>
              <a:gd name="T24" fmla="*/ 1011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52 w 1215"/>
              <a:gd name="T31" fmla="*/ 493 h 1022"/>
              <a:gd name="T32" fmla="*/ 1169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7 w 1215"/>
              <a:gd name="T39" fmla="*/ 941 h 1022"/>
              <a:gd name="T40" fmla="*/ 747 w 1215"/>
              <a:gd name="T41" fmla="*/ 941 h 1022"/>
              <a:gd name="T42" fmla="*/ 466 w 1215"/>
              <a:gd name="T43" fmla="*/ 941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2"/>
                  <a:pt x="53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40" y="1021"/>
                  <a:pt x="440" y="1021"/>
                  <a:pt x="440" y="1021"/>
                </a:cubicBezTo>
                <a:cubicBezTo>
                  <a:pt x="782" y="1021"/>
                  <a:pt x="782" y="1021"/>
                  <a:pt x="782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46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502"/>
                  <a:pt x="1169" y="502"/>
                </a:cubicBezTo>
                <a:cubicBezTo>
                  <a:pt x="1187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91">
            <a:extLst>
              <a:ext uri="{FF2B5EF4-FFF2-40B4-BE49-F238E27FC236}">
                <a16:creationId xmlns:a16="http://schemas.microsoft.com/office/drawing/2014/main" id="{50ED2479-4A7B-084B-840E-701EFD1A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29" y="9635321"/>
            <a:ext cx="1174196" cy="997850"/>
          </a:xfrm>
          <a:custGeom>
            <a:avLst/>
            <a:gdLst>
              <a:gd name="T0" fmla="*/ 1188 w 1206"/>
              <a:gd name="T1" fmla="*/ 431 h 1022"/>
              <a:gd name="T2" fmla="*/ 1188 w 1206"/>
              <a:gd name="T3" fmla="*/ 431 h 1022"/>
              <a:gd name="T4" fmla="*/ 625 w 1206"/>
              <a:gd name="T5" fmla="*/ 9 h 1022"/>
              <a:gd name="T6" fmla="*/ 580 w 1206"/>
              <a:gd name="T7" fmla="*/ 9 h 1022"/>
              <a:gd name="T8" fmla="*/ 17 w 1206"/>
              <a:gd name="T9" fmla="*/ 431 h 1022"/>
              <a:gd name="T10" fmla="*/ 9 w 1206"/>
              <a:gd name="T11" fmla="*/ 484 h 1022"/>
              <a:gd name="T12" fmla="*/ 62 w 1206"/>
              <a:gd name="T13" fmla="*/ 493 h 1022"/>
              <a:gd name="T14" fmla="*/ 141 w 1206"/>
              <a:gd name="T15" fmla="*/ 431 h 1022"/>
              <a:gd name="T16" fmla="*/ 141 w 1206"/>
              <a:gd name="T17" fmla="*/ 968 h 1022"/>
              <a:gd name="T18" fmla="*/ 193 w 1206"/>
              <a:gd name="T19" fmla="*/ 1021 h 1022"/>
              <a:gd name="T20" fmla="*/ 431 w 1206"/>
              <a:gd name="T21" fmla="*/ 1021 h 1022"/>
              <a:gd name="T22" fmla="*/ 774 w 1206"/>
              <a:gd name="T23" fmla="*/ 1021 h 1022"/>
              <a:gd name="T24" fmla="*/ 1003 w 1206"/>
              <a:gd name="T25" fmla="*/ 1021 h 1022"/>
              <a:gd name="T26" fmla="*/ 1064 w 1206"/>
              <a:gd name="T27" fmla="*/ 968 h 1022"/>
              <a:gd name="T28" fmla="*/ 1064 w 1206"/>
              <a:gd name="T29" fmla="*/ 431 h 1022"/>
              <a:gd name="T30" fmla="*/ 1143 w 1206"/>
              <a:gd name="T31" fmla="*/ 493 h 1022"/>
              <a:gd name="T32" fmla="*/ 1161 w 1206"/>
              <a:gd name="T33" fmla="*/ 502 h 1022"/>
              <a:gd name="T34" fmla="*/ 1196 w 1206"/>
              <a:gd name="T35" fmla="*/ 484 h 1022"/>
              <a:gd name="T36" fmla="*/ 1188 w 1206"/>
              <a:gd name="T37" fmla="*/ 431 h 1022"/>
              <a:gd name="T38" fmla="*/ 739 w 1206"/>
              <a:gd name="T39" fmla="*/ 941 h 1022"/>
              <a:gd name="T40" fmla="*/ 739 w 1206"/>
              <a:gd name="T41" fmla="*/ 941 h 1022"/>
              <a:gd name="T42" fmla="*/ 457 w 1206"/>
              <a:gd name="T43" fmla="*/ 941 h 1022"/>
              <a:gd name="T44" fmla="*/ 457 w 1206"/>
              <a:gd name="T45" fmla="*/ 704 h 1022"/>
              <a:gd name="T46" fmla="*/ 739 w 1206"/>
              <a:gd name="T47" fmla="*/ 704 h 1022"/>
              <a:gd name="T48" fmla="*/ 739 w 1206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89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17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7" y="1021"/>
                  <a:pt x="19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03" y="1021"/>
                  <a:pt x="1003" y="1021"/>
                  <a:pt x="1003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43" y="493"/>
                  <a:pt x="1152" y="502"/>
                  <a:pt x="1161" y="502"/>
                </a:cubicBezTo>
                <a:cubicBezTo>
                  <a:pt x="1179" y="502"/>
                  <a:pt x="1188" y="493"/>
                  <a:pt x="1196" y="484"/>
                </a:cubicBezTo>
                <a:cubicBezTo>
                  <a:pt x="1205" y="466"/>
                  <a:pt x="1205" y="440"/>
                  <a:pt x="1188" y="431"/>
                </a:cubicBezTo>
                <a:close/>
                <a:moveTo>
                  <a:pt x="739" y="941"/>
                </a:moveTo>
                <a:lnTo>
                  <a:pt x="739" y="941"/>
                </a:lnTo>
                <a:cubicBezTo>
                  <a:pt x="457" y="941"/>
                  <a:pt x="457" y="941"/>
                  <a:pt x="457" y="941"/>
                </a:cubicBezTo>
                <a:cubicBezTo>
                  <a:pt x="457" y="704"/>
                  <a:pt x="457" y="704"/>
                  <a:pt x="457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92">
            <a:extLst>
              <a:ext uri="{FF2B5EF4-FFF2-40B4-BE49-F238E27FC236}">
                <a16:creationId xmlns:a16="http://schemas.microsoft.com/office/drawing/2014/main" id="{B75F99CA-EB7E-AE4C-BE5C-D3FD2DCB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3" y="9635321"/>
            <a:ext cx="1178496" cy="997850"/>
          </a:xfrm>
          <a:custGeom>
            <a:avLst/>
            <a:gdLst>
              <a:gd name="T0" fmla="*/ 1188 w 1207"/>
              <a:gd name="T1" fmla="*/ 431 h 1022"/>
              <a:gd name="T2" fmla="*/ 1188 w 1207"/>
              <a:gd name="T3" fmla="*/ 431 h 1022"/>
              <a:gd name="T4" fmla="*/ 625 w 1207"/>
              <a:gd name="T5" fmla="*/ 9 h 1022"/>
              <a:gd name="T6" fmla="*/ 581 w 1207"/>
              <a:gd name="T7" fmla="*/ 9 h 1022"/>
              <a:gd name="T8" fmla="*/ 18 w 1207"/>
              <a:gd name="T9" fmla="*/ 431 h 1022"/>
              <a:gd name="T10" fmla="*/ 9 w 1207"/>
              <a:gd name="T11" fmla="*/ 484 h 1022"/>
              <a:gd name="T12" fmla="*/ 62 w 1207"/>
              <a:gd name="T13" fmla="*/ 493 h 1022"/>
              <a:gd name="T14" fmla="*/ 141 w 1207"/>
              <a:gd name="T15" fmla="*/ 431 h 1022"/>
              <a:gd name="T16" fmla="*/ 141 w 1207"/>
              <a:gd name="T17" fmla="*/ 968 h 1022"/>
              <a:gd name="T18" fmla="*/ 203 w 1207"/>
              <a:gd name="T19" fmla="*/ 1021 h 1022"/>
              <a:gd name="T20" fmla="*/ 431 w 1207"/>
              <a:gd name="T21" fmla="*/ 1021 h 1022"/>
              <a:gd name="T22" fmla="*/ 774 w 1207"/>
              <a:gd name="T23" fmla="*/ 1021 h 1022"/>
              <a:gd name="T24" fmla="*/ 1012 w 1207"/>
              <a:gd name="T25" fmla="*/ 1021 h 1022"/>
              <a:gd name="T26" fmla="*/ 1065 w 1207"/>
              <a:gd name="T27" fmla="*/ 968 h 1022"/>
              <a:gd name="T28" fmla="*/ 1065 w 1207"/>
              <a:gd name="T29" fmla="*/ 431 h 1022"/>
              <a:gd name="T30" fmla="*/ 1144 w 1207"/>
              <a:gd name="T31" fmla="*/ 493 h 1022"/>
              <a:gd name="T32" fmla="*/ 1161 w 1207"/>
              <a:gd name="T33" fmla="*/ 502 h 1022"/>
              <a:gd name="T34" fmla="*/ 1197 w 1207"/>
              <a:gd name="T35" fmla="*/ 484 h 1022"/>
              <a:gd name="T36" fmla="*/ 1188 w 1207"/>
              <a:gd name="T37" fmla="*/ 431 h 1022"/>
              <a:gd name="T38" fmla="*/ 748 w 1207"/>
              <a:gd name="T39" fmla="*/ 941 h 1022"/>
              <a:gd name="T40" fmla="*/ 748 w 1207"/>
              <a:gd name="T41" fmla="*/ 941 h 1022"/>
              <a:gd name="T42" fmla="*/ 458 w 1207"/>
              <a:gd name="T43" fmla="*/ 941 h 1022"/>
              <a:gd name="T44" fmla="*/ 458 w 1207"/>
              <a:gd name="T45" fmla="*/ 704 h 1022"/>
              <a:gd name="T46" fmla="*/ 748 w 1207"/>
              <a:gd name="T47" fmla="*/ 704 h 1022"/>
              <a:gd name="T48" fmla="*/ 748 w 1207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7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7" y="1021"/>
                  <a:pt x="20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502"/>
                  <a:pt x="1161" y="502"/>
                </a:cubicBezTo>
                <a:cubicBezTo>
                  <a:pt x="1179" y="502"/>
                  <a:pt x="1188" y="493"/>
                  <a:pt x="1197" y="484"/>
                </a:cubicBezTo>
                <a:cubicBezTo>
                  <a:pt x="1206" y="466"/>
                  <a:pt x="1206" y="440"/>
                  <a:pt x="1188" y="431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58" y="941"/>
                  <a:pt x="458" y="941"/>
                  <a:pt x="458" y="941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93">
            <a:extLst>
              <a:ext uri="{FF2B5EF4-FFF2-40B4-BE49-F238E27FC236}">
                <a16:creationId xmlns:a16="http://schemas.microsoft.com/office/drawing/2014/main" id="{13A27447-2545-C74D-99E0-A3872935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276" y="9635321"/>
            <a:ext cx="1187098" cy="997850"/>
          </a:xfrm>
          <a:custGeom>
            <a:avLst/>
            <a:gdLst>
              <a:gd name="T0" fmla="*/ 1187 w 1215"/>
              <a:gd name="T1" fmla="*/ 431 h 1022"/>
              <a:gd name="T2" fmla="*/ 1187 w 1215"/>
              <a:gd name="T3" fmla="*/ 431 h 1022"/>
              <a:gd name="T4" fmla="*/ 624 w 1215"/>
              <a:gd name="T5" fmla="*/ 9 h 1022"/>
              <a:gd name="T6" fmla="*/ 580 w 1215"/>
              <a:gd name="T7" fmla="*/ 9 h 1022"/>
              <a:gd name="T8" fmla="*/ 17 w 1215"/>
              <a:gd name="T9" fmla="*/ 431 h 1022"/>
              <a:gd name="T10" fmla="*/ 9 w 1215"/>
              <a:gd name="T11" fmla="*/ 484 h 1022"/>
              <a:gd name="T12" fmla="*/ 61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74 w 1215"/>
              <a:gd name="T23" fmla="*/ 1021 h 1022"/>
              <a:gd name="T24" fmla="*/ 1012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43 w 1215"/>
              <a:gd name="T31" fmla="*/ 493 h 1022"/>
              <a:gd name="T32" fmla="*/ 1170 w 1215"/>
              <a:gd name="T33" fmla="*/ 502 h 1022"/>
              <a:gd name="T34" fmla="*/ 1196 w 1215"/>
              <a:gd name="T35" fmla="*/ 484 h 1022"/>
              <a:gd name="T36" fmla="*/ 1187 w 1215"/>
              <a:gd name="T37" fmla="*/ 431 h 1022"/>
              <a:gd name="T38" fmla="*/ 747 w 1215"/>
              <a:gd name="T39" fmla="*/ 941 h 1022"/>
              <a:gd name="T40" fmla="*/ 747 w 1215"/>
              <a:gd name="T41" fmla="*/ 941 h 1022"/>
              <a:gd name="T42" fmla="*/ 466 w 1215"/>
              <a:gd name="T43" fmla="*/ 941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87" y="431"/>
                </a:moveTo>
                <a:lnTo>
                  <a:pt x="1187" y="431"/>
                </a:lnTo>
                <a:cubicBezTo>
                  <a:pt x="624" y="9"/>
                  <a:pt x="624" y="9"/>
                  <a:pt x="624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2"/>
                  <a:pt x="44" y="502"/>
                  <a:pt x="61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67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87" y="493"/>
                  <a:pt x="1196" y="484"/>
                </a:cubicBezTo>
                <a:cubicBezTo>
                  <a:pt x="1214" y="466"/>
                  <a:pt x="1205" y="440"/>
                  <a:pt x="1187" y="431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94">
            <a:extLst>
              <a:ext uri="{FF2B5EF4-FFF2-40B4-BE49-F238E27FC236}">
                <a16:creationId xmlns:a16="http://schemas.microsoft.com/office/drawing/2014/main" id="{66ACD95A-0AAC-6045-8307-30C06D24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297" y="9635321"/>
            <a:ext cx="1182798" cy="997850"/>
          </a:xfrm>
          <a:custGeom>
            <a:avLst/>
            <a:gdLst>
              <a:gd name="T0" fmla="*/ 1187 w 1214"/>
              <a:gd name="T1" fmla="*/ 431 h 1022"/>
              <a:gd name="T2" fmla="*/ 1187 w 1214"/>
              <a:gd name="T3" fmla="*/ 431 h 1022"/>
              <a:gd name="T4" fmla="*/ 625 w 1214"/>
              <a:gd name="T5" fmla="*/ 9 h 1022"/>
              <a:gd name="T6" fmla="*/ 581 w 1214"/>
              <a:gd name="T7" fmla="*/ 9 h 1022"/>
              <a:gd name="T8" fmla="*/ 18 w 1214"/>
              <a:gd name="T9" fmla="*/ 431 h 1022"/>
              <a:gd name="T10" fmla="*/ 9 w 1214"/>
              <a:gd name="T11" fmla="*/ 484 h 1022"/>
              <a:gd name="T12" fmla="*/ 71 w 1214"/>
              <a:gd name="T13" fmla="*/ 493 h 1022"/>
              <a:gd name="T14" fmla="*/ 150 w 1214"/>
              <a:gd name="T15" fmla="*/ 431 h 1022"/>
              <a:gd name="T16" fmla="*/ 150 w 1214"/>
              <a:gd name="T17" fmla="*/ 968 h 1022"/>
              <a:gd name="T18" fmla="*/ 203 w 1214"/>
              <a:gd name="T19" fmla="*/ 1021 h 1022"/>
              <a:gd name="T20" fmla="*/ 431 w 1214"/>
              <a:gd name="T21" fmla="*/ 1021 h 1022"/>
              <a:gd name="T22" fmla="*/ 774 w 1214"/>
              <a:gd name="T23" fmla="*/ 1021 h 1022"/>
              <a:gd name="T24" fmla="*/ 1011 w 1214"/>
              <a:gd name="T25" fmla="*/ 1021 h 1022"/>
              <a:gd name="T26" fmla="*/ 1064 w 1214"/>
              <a:gd name="T27" fmla="*/ 968 h 1022"/>
              <a:gd name="T28" fmla="*/ 1064 w 1214"/>
              <a:gd name="T29" fmla="*/ 431 h 1022"/>
              <a:gd name="T30" fmla="*/ 1143 w 1214"/>
              <a:gd name="T31" fmla="*/ 493 h 1022"/>
              <a:gd name="T32" fmla="*/ 1169 w 1214"/>
              <a:gd name="T33" fmla="*/ 502 h 1022"/>
              <a:gd name="T34" fmla="*/ 1195 w 1214"/>
              <a:gd name="T35" fmla="*/ 484 h 1022"/>
              <a:gd name="T36" fmla="*/ 1187 w 1214"/>
              <a:gd name="T37" fmla="*/ 431 h 1022"/>
              <a:gd name="T38" fmla="*/ 748 w 1214"/>
              <a:gd name="T39" fmla="*/ 941 h 1022"/>
              <a:gd name="T40" fmla="*/ 748 w 1214"/>
              <a:gd name="T41" fmla="*/ 941 h 1022"/>
              <a:gd name="T42" fmla="*/ 467 w 1214"/>
              <a:gd name="T43" fmla="*/ 941 h 1022"/>
              <a:gd name="T44" fmla="*/ 467 w 1214"/>
              <a:gd name="T45" fmla="*/ 704 h 1022"/>
              <a:gd name="T46" fmla="*/ 748 w 1214"/>
              <a:gd name="T47" fmla="*/ 704 h 1022"/>
              <a:gd name="T48" fmla="*/ 748 w 1214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2">
                <a:moveTo>
                  <a:pt x="1187" y="431"/>
                </a:moveTo>
                <a:lnTo>
                  <a:pt x="1187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2"/>
                  <a:pt x="53" y="502"/>
                  <a:pt x="71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67" y="1021"/>
                  <a:pt x="203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37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0" y="502"/>
                  <a:pt x="1169" y="502"/>
                </a:cubicBezTo>
                <a:cubicBezTo>
                  <a:pt x="1178" y="502"/>
                  <a:pt x="1187" y="493"/>
                  <a:pt x="1195" y="484"/>
                </a:cubicBezTo>
                <a:cubicBezTo>
                  <a:pt x="1213" y="466"/>
                  <a:pt x="1204" y="440"/>
                  <a:pt x="1187" y="431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7" y="941"/>
                  <a:pt x="467" y="941"/>
                  <a:pt x="467" y="941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95">
            <a:extLst>
              <a:ext uri="{FF2B5EF4-FFF2-40B4-BE49-F238E27FC236}">
                <a16:creationId xmlns:a16="http://schemas.microsoft.com/office/drawing/2014/main" id="{C728CC68-6629-554A-BA50-54DAEACB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322" y="9635321"/>
            <a:ext cx="1187098" cy="997850"/>
          </a:xfrm>
          <a:custGeom>
            <a:avLst/>
            <a:gdLst>
              <a:gd name="T0" fmla="*/ 1187 w 1215"/>
              <a:gd name="T1" fmla="*/ 431 h 1022"/>
              <a:gd name="T2" fmla="*/ 1187 w 1215"/>
              <a:gd name="T3" fmla="*/ 431 h 1022"/>
              <a:gd name="T4" fmla="*/ 633 w 1215"/>
              <a:gd name="T5" fmla="*/ 9 h 1022"/>
              <a:gd name="T6" fmla="*/ 580 w 1215"/>
              <a:gd name="T7" fmla="*/ 9 h 1022"/>
              <a:gd name="T8" fmla="*/ 17 w 1215"/>
              <a:gd name="T9" fmla="*/ 431 h 1022"/>
              <a:gd name="T10" fmla="*/ 9 w 1215"/>
              <a:gd name="T11" fmla="*/ 484 h 1022"/>
              <a:gd name="T12" fmla="*/ 70 w 1215"/>
              <a:gd name="T13" fmla="*/ 493 h 1022"/>
              <a:gd name="T14" fmla="*/ 149 w 1215"/>
              <a:gd name="T15" fmla="*/ 431 h 1022"/>
              <a:gd name="T16" fmla="*/ 149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83 w 1215"/>
              <a:gd name="T23" fmla="*/ 1021 h 1022"/>
              <a:gd name="T24" fmla="*/ 1011 w 1215"/>
              <a:gd name="T25" fmla="*/ 1021 h 1022"/>
              <a:gd name="T26" fmla="*/ 1064 w 1215"/>
              <a:gd name="T27" fmla="*/ 968 h 1022"/>
              <a:gd name="T28" fmla="*/ 1064 w 1215"/>
              <a:gd name="T29" fmla="*/ 431 h 1022"/>
              <a:gd name="T30" fmla="*/ 1143 w 1215"/>
              <a:gd name="T31" fmla="*/ 493 h 1022"/>
              <a:gd name="T32" fmla="*/ 1170 w 1215"/>
              <a:gd name="T33" fmla="*/ 502 h 1022"/>
              <a:gd name="T34" fmla="*/ 1196 w 1215"/>
              <a:gd name="T35" fmla="*/ 484 h 1022"/>
              <a:gd name="T36" fmla="*/ 1187 w 1215"/>
              <a:gd name="T37" fmla="*/ 431 h 1022"/>
              <a:gd name="T38" fmla="*/ 747 w 1215"/>
              <a:gd name="T39" fmla="*/ 941 h 1022"/>
              <a:gd name="T40" fmla="*/ 747 w 1215"/>
              <a:gd name="T41" fmla="*/ 941 h 1022"/>
              <a:gd name="T42" fmla="*/ 466 w 1215"/>
              <a:gd name="T43" fmla="*/ 941 h 1022"/>
              <a:gd name="T44" fmla="*/ 466 w 1215"/>
              <a:gd name="T45" fmla="*/ 704 h 1022"/>
              <a:gd name="T46" fmla="*/ 747 w 1215"/>
              <a:gd name="T47" fmla="*/ 704 h 1022"/>
              <a:gd name="T48" fmla="*/ 747 w 1215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87" y="431"/>
                </a:moveTo>
                <a:lnTo>
                  <a:pt x="1187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2"/>
                  <a:pt x="52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38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96" y="493"/>
                  <a:pt x="1196" y="484"/>
                </a:cubicBezTo>
                <a:cubicBezTo>
                  <a:pt x="1214" y="466"/>
                  <a:pt x="1205" y="440"/>
                  <a:pt x="1187" y="431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96">
            <a:extLst>
              <a:ext uri="{FF2B5EF4-FFF2-40B4-BE49-F238E27FC236}">
                <a16:creationId xmlns:a16="http://schemas.microsoft.com/office/drawing/2014/main" id="{05684A58-BA70-094F-9AE8-DB927FF6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43" y="9635321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1 w 1215"/>
              <a:gd name="T7" fmla="*/ 9 h 1022"/>
              <a:gd name="T8" fmla="*/ 27 w 1215"/>
              <a:gd name="T9" fmla="*/ 431 h 1022"/>
              <a:gd name="T10" fmla="*/ 18 w 1215"/>
              <a:gd name="T11" fmla="*/ 484 h 1022"/>
              <a:gd name="T12" fmla="*/ 70 w 1215"/>
              <a:gd name="T13" fmla="*/ 493 h 1022"/>
              <a:gd name="T14" fmla="*/ 150 w 1215"/>
              <a:gd name="T15" fmla="*/ 431 h 1022"/>
              <a:gd name="T16" fmla="*/ 150 w 1215"/>
              <a:gd name="T17" fmla="*/ 968 h 1022"/>
              <a:gd name="T18" fmla="*/ 202 w 1215"/>
              <a:gd name="T19" fmla="*/ 1021 h 1022"/>
              <a:gd name="T20" fmla="*/ 431 w 1215"/>
              <a:gd name="T21" fmla="*/ 1021 h 1022"/>
              <a:gd name="T22" fmla="*/ 783 w 1215"/>
              <a:gd name="T23" fmla="*/ 1021 h 1022"/>
              <a:gd name="T24" fmla="*/ 1012 w 1215"/>
              <a:gd name="T25" fmla="*/ 1021 h 1022"/>
              <a:gd name="T26" fmla="*/ 1065 w 1215"/>
              <a:gd name="T27" fmla="*/ 968 h 1022"/>
              <a:gd name="T28" fmla="*/ 1065 w 1215"/>
              <a:gd name="T29" fmla="*/ 431 h 1022"/>
              <a:gd name="T30" fmla="*/ 1144 w 1215"/>
              <a:gd name="T31" fmla="*/ 493 h 1022"/>
              <a:gd name="T32" fmla="*/ 1170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8 w 1215"/>
              <a:gd name="T39" fmla="*/ 941 h 1022"/>
              <a:gd name="T40" fmla="*/ 748 w 1215"/>
              <a:gd name="T41" fmla="*/ 941 h 1022"/>
              <a:gd name="T42" fmla="*/ 467 w 1215"/>
              <a:gd name="T43" fmla="*/ 941 h 1022"/>
              <a:gd name="T44" fmla="*/ 467 w 1215"/>
              <a:gd name="T45" fmla="*/ 704 h 1022"/>
              <a:gd name="T46" fmla="*/ 748 w 1215"/>
              <a:gd name="T47" fmla="*/ 704 h 1022"/>
              <a:gd name="T48" fmla="*/ 748 w 1215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27" y="431"/>
                  <a:pt x="27" y="431"/>
                  <a:pt x="27" y="431"/>
                </a:cubicBezTo>
                <a:cubicBezTo>
                  <a:pt x="9" y="440"/>
                  <a:pt x="0" y="466"/>
                  <a:pt x="18" y="484"/>
                </a:cubicBezTo>
                <a:cubicBezTo>
                  <a:pt x="27" y="502"/>
                  <a:pt x="53" y="502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502"/>
                  <a:pt x="1170" y="502"/>
                </a:cubicBezTo>
                <a:cubicBezTo>
                  <a:pt x="1179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7" y="941"/>
                  <a:pt x="467" y="941"/>
                  <a:pt x="467" y="941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97">
            <a:extLst>
              <a:ext uri="{FF2B5EF4-FFF2-40B4-BE49-F238E27FC236}">
                <a16:creationId xmlns:a16="http://schemas.microsoft.com/office/drawing/2014/main" id="{3FD2BCB0-D5E5-1D4C-B634-D197BDAA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67" y="9635321"/>
            <a:ext cx="1182796" cy="997850"/>
          </a:xfrm>
          <a:custGeom>
            <a:avLst/>
            <a:gdLst>
              <a:gd name="T0" fmla="*/ 1196 w 1214"/>
              <a:gd name="T1" fmla="*/ 431 h 1022"/>
              <a:gd name="T2" fmla="*/ 1196 w 1214"/>
              <a:gd name="T3" fmla="*/ 431 h 1022"/>
              <a:gd name="T4" fmla="*/ 633 w 1214"/>
              <a:gd name="T5" fmla="*/ 9 h 1022"/>
              <a:gd name="T6" fmla="*/ 589 w 1214"/>
              <a:gd name="T7" fmla="*/ 9 h 1022"/>
              <a:gd name="T8" fmla="*/ 26 w 1214"/>
              <a:gd name="T9" fmla="*/ 431 h 1022"/>
              <a:gd name="T10" fmla="*/ 17 w 1214"/>
              <a:gd name="T11" fmla="*/ 484 h 1022"/>
              <a:gd name="T12" fmla="*/ 70 w 1214"/>
              <a:gd name="T13" fmla="*/ 493 h 1022"/>
              <a:gd name="T14" fmla="*/ 149 w 1214"/>
              <a:gd name="T15" fmla="*/ 431 h 1022"/>
              <a:gd name="T16" fmla="*/ 149 w 1214"/>
              <a:gd name="T17" fmla="*/ 968 h 1022"/>
              <a:gd name="T18" fmla="*/ 202 w 1214"/>
              <a:gd name="T19" fmla="*/ 1021 h 1022"/>
              <a:gd name="T20" fmla="*/ 431 w 1214"/>
              <a:gd name="T21" fmla="*/ 1021 h 1022"/>
              <a:gd name="T22" fmla="*/ 783 w 1214"/>
              <a:gd name="T23" fmla="*/ 1021 h 1022"/>
              <a:gd name="T24" fmla="*/ 1011 w 1214"/>
              <a:gd name="T25" fmla="*/ 1021 h 1022"/>
              <a:gd name="T26" fmla="*/ 1064 w 1214"/>
              <a:gd name="T27" fmla="*/ 968 h 1022"/>
              <a:gd name="T28" fmla="*/ 1064 w 1214"/>
              <a:gd name="T29" fmla="*/ 431 h 1022"/>
              <a:gd name="T30" fmla="*/ 1143 w 1214"/>
              <a:gd name="T31" fmla="*/ 493 h 1022"/>
              <a:gd name="T32" fmla="*/ 1170 w 1214"/>
              <a:gd name="T33" fmla="*/ 502 h 1022"/>
              <a:gd name="T34" fmla="*/ 1205 w 1214"/>
              <a:gd name="T35" fmla="*/ 484 h 1022"/>
              <a:gd name="T36" fmla="*/ 1196 w 1214"/>
              <a:gd name="T37" fmla="*/ 431 h 1022"/>
              <a:gd name="T38" fmla="*/ 747 w 1214"/>
              <a:gd name="T39" fmla="*/ 941 h 1022"/>
              <a:gd name="T40" fmla="*/ 747 w 1214"/>
              <a:gd name="T41" fmla="*/ 941 h 1022"/>
              <a:gd name="T42" fmla="*/ 466 w 1214"/>
              <a:gd name="T43" fmla="*/ 941 h 1022"/>
              <a:gd name="T44" fmla="*/ 466 w 1214"/>
              <a:gd name="T45" fmla="*/ 704 h 1022"/>
              <a:gd name="T46" fmla="*/ 747 w 1214"/>
              <a:gd name="T47" fmla="*/ 704 h 1022"/>
              <a:gd name="T48" fmla="*/ 747 w 1214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2"/>
                  <a:pt x="52" y="502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8"/>
                  <a:pt x="149" y="968"/>
                  <a:pt x="149" y="968"/>
                </a:cubicBezTo>
                <a:cubicBezTo>
                  <a:pt x="149" y="994"/>
                  <a:pt x="176" y="1021"/>
                  <a:pt x="202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1" y="1021"/>
                  <a:pt x="1011" y="1021"/>
                  <a:pt x="1011" y="1021"/>
                </a:cubicBezTo>
                <a:cubicBezTo>
                  <a:pt x="1047" y="1021"/>
                  <a:pt x="1064" y="994"/>
                  <a:pt x="1064" y="968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78" y="502"/>
                  <a:pt x="1196" y="493"/>
                  <a:pt x="1205" y="484"/>
                </a:cubicBezTo>
                <a:cubicBezTo>
                  <a:pt x="1213" y="466"/>
                  <a:pt x="1213" y="440"/>
                  <a:pt x="1196" y="431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98">
            <a:extLst>
              <a:ext uri="{FF2B5EF4-FFF2-40B4-BE49-F238E27FC236}">
                <a16:creationId xmlns:a16="http://schemas.microsoft.com/office/drawing/2014/main" id="{2C6BB930-C751-AB40-BAA6-59ADAA2D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88" y="9635321"/>
            <a:ext cx="1187098" cy="997850"/>
          </a:xfrm>
          <a:custGeom>
            <a:avLst/>
            <a:gdLst>
              <a:gd name="T0" fmla="*/ 1196 w 1215"/>
              <a:gd name="T1" fmla="*/ 431 h 1022"/>
              <a:gd name="T2" fmla="*/ 1196 w 1215"/>
              <a:gd name="T3" fmla="*/ 431 h 1022"/>
              <a:gd name="T4" fmla="*/ 633 w 1215"/>
              <a:gd name="T5" fmla="*/ 9 h 1022"/>
              <a:gd name="T6" fmla="*/ 589 w 1215"/>
              <a:gd name="T7" fmla="*/ 9 h 1022"/>
              <a:gd name="T8" fmla="*/ 26 w 1215"/>
              <a:gd name="T9" fmla="*/ 431 h 1022"/>
              <a:gd name="T10" fmla="*/ 18 w 1215"/>
              <a:gd name="T11" fmla="*/ 484 h 1022"/>
              <a:gd name="T12" fmla="*/ 70 w 1215"/>
              <a:gd name="T13" fmla="*/ 493 h 1022"/>
              <a:gd name="T14" fmla="*/ 150 w 1215"/>
              <a:gd name="T15" fmla="*/ 431 h 1022"/>
              <a:gd name="T16" fmla="*/ 150 w 1215"/>
              <a:gd name="T17" fmla="*/ 968 h 1022"/>
              <a:gd name="T18" fmla="*/ 202 w 1215"/>
              <a:gd name="T19" fmla="*/ 1021 h 1022"/>
              <a:gd name="T20" fmla="*/ 440 w 1215"/>
              <a:gd name="T21" fmla="*/ 1021 h 1022"/>
              <a:gd name="T22" fmla="*/ 783 w 1215"/>
              <a:gd name="T23" fmla="*/ 1021 h 1022"/>
              <a:gd name="T24" fmla="*/ 1012 w 1215"/>
              <a:gd name="T25" fmla="*/ 1021 h 1022"/>
              <a:gd name="T26" fmla="*/ 1065 w 1215"/>
              <a:gd name="T27" fmla="*/ 968 h 1022"/>
              <a:gd name="T28" fmla="*/ 1065 w 1215"/>
              <a:gd name="T29" fmla="*/ 431 h 1022"/>
              <a:gd name="T30" fmla="*/ 1152 w 1215"/>
              <a:gd name="T31" fmla="*/ 493 h 1022"/>
              <a:gd name="T32" fmla="*/ 1170 w 1215"/>
              <a:gd name="T33" fmla="*/ 502 h 1022"/>
              <a:gd name="T34" fmla="*/ 1205 w 1215"/>
              <a:gd name="T35" fmla="*/ 484 h 1022"/>
              <a:gd name="T36" fmla="*/ 1196 w 1215"/>
              <a:gd name="T37" fmla="*/ 431 h 1022"/>
              <a:gd name="T38" fmla="*/ 748 w 1215"/>
              <a:gd name="T39" fmla="*/ 941 h 1022"/>
              <a:gd name="T40" fmla="*/ 748 w 1215"/>
              <a:gd name="T41" fmla="*/ 941 h 1022"/>
              <a:gd name="T42" fmla="*/ 466 w 1215"/>
              <a:gd name="T43" fmla="*/ 941 h 1022"/>
              <a:gd name="T44" fmla="*/ 466 w 1215"/>
              <a:gd name="T45" fmla="*/ 704 h 1022"/>
              <a:gd name="T46" fmla="*/ 748 w 1215"/>
              <a:gd name="T47" fmla="*/ 704 h 1022"/>
              <a:gd name="T48" fmla="*/ 748 w 1215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2">
                <a:moveTo>
                  <a:pt x="1196" y="431"/>
                </a:moveTo>
                <a:lnTo>
                  <a:pt x="1196" y="431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9" y="9"/>
                </a:cubicBezTo>
                <a:cubicBezTo>
                  <a:pt x="26" y="431"/>
                  <a:pt x="26" y="431"/>
                  <a:pt x="26" y="431"/>
                </a:cubicBezTo>
                <a:cubicBezTo>
                  <a:pt x="9" y="440"/>
                  <a:pt x="0" y="466"/>
                  <a:pt x="18" y="484"/>
                </a:cubicBezTo>
                <a:cubicBezTo>
                  <a:pt x="26" y="502"/>
                  <a:pt x="53" y="502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8"/>
                  <a:pt x="150" y="968"/>
                  <a:pt x="150" y="968"/>
                </a:cubicBezTo>
                <a:cubicBezTo>
                  <a:pt x="150" y="994"/>
                  <a:pt x="176" y="1021"/>
                  <a:pt x="202" y="1021"/>
                </a:cubicBezTo>
                <a:cubicBezTo>
                  <a:pt x="440" y="1021"/>
                  <a:pt x="440" y="1021"/>
                  <a:pt x="440" y="1021"/>
                </a:cubicBezTo>
                <a:cubicBezTo>
                  <a:pt x="783" y="1021"/>
                  <a:pt x="783" y="1021"/>
                  <a:pt x="783" y="1021"/>
                </a:cubicBezTo>
                <a:cubicBezTo>
                  <a:pt x="1012" y="1021"/>
                  <a:pt x="1012" y="1021"/>
                  <a:pt x="1012" y="1021"/>
                </a:cubicBezTo>
                <a:cubicBezTo>
                  <a:pt x="1047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502"/>
                  <a:pt x="1170" y="502"/>
                </a:cubicBezTo>
                <a:cubicBezTo>
                  <a:pt x="1188" y="502"/>
                  <a:pt x="1196" y="493"/>
                  <a:pt x="1205" y="484"/>
                </a:cubicBezTo>
                <a:cubicBezTo>
                  <a:pt x="1214" y="466"/>
                  <a:pt x="1214" y="440"/>
                  <a:pt x="1196" y="431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399">
            <a:extLst>
              <a:ext uri="{FF2B5EF4-FFF2-40B4-BE49-F238E27FC236}">
                <a16:creationId xmlns:a16="http://schemas.microsoft.com/office/drawing/2014/main" id="{648E7666-4307-5848-9F55-5A8C5B71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314" y="9635321"/>
            <a:ext cx="1174196" cy="997850"/>
          </a:xfrm>
          <a:custGeom>
            <a:avLst/>
            <a:gdLst>
              <a:gd name="T0" fmla="*/ 1188 w 1206"/>
              <a:gd name="T1" fmla="*/ 431 h 1022"/>
              <a:gd name="T2" fmla="*/ 1188 w 1206"/>
              <a:gd name="T3" fmla="*/ 431 h 1022"/>
              <a:gd name="T4" fmla="*/ 625 w 1206"/>
              <a:gd name="T5" fmla="*/ 9 h 1022"/>
              <a:gd name="T6" fmla="*/ 581 w 1206"/>
              <a:gd name="T7" fmla="*/ 9 h 1022"/>
              <a:gd name="T8" fmla="*/ 18 w 1206"/>
              <a:gd name="T9" fmla="*/ 431 h 1022"/>
              <a:gd name="T10" fmla="*/ 9 w 1206"/>
              <a:gd name="T11" fmla="*/ 484 h 1022"/>
              <a:gd name="T12" fmla="*/ 62 w 1206"/>
              <a:gd name="T13" fmla="*/ 493 h 1022"/>
              <a:gd name="T14" fmla="*/ 141 w 1206"/>
              <a:gd name="T15" fmla="*/ 431 h 1022"/>
              <a:gd name="T16" fmla="*/ 141 w 1206"/>
              <a:gd name="T17" fmla="*/ 968 h 1022"/>
              <a:gd name="T18" fmla="*/ 194 w 1206"/>
              <a:gd name="T19" fmla="*/ 1021 h 1022"/>
              <a:gd name="T20" fmla="*/ 431 w 1206"/>
              <a:gd name="T21" fmla="*/ 1021 h 1022"/>
              <a:gd name="T22" fmla="*/ 774 w 1206"/>
              <a:gd name="T23" fmla="*/ 1021 h 1022"/>
              <a:gd name="T24" fmla="*/ 1003 w 1206"/>
              <a:gd name="T25" fmla="*/ 1021 h 1022"/>
              <a:gd name="T26" fmla="*/ 1065 w 1206"/>
              <a:gd name="T27" fmla="*/ 968 h 1022"/>
              <a:gd name="T28" fmla="*/ 1065 w 1206"/>
              <a:gd name="T29" fmla="*/ 431 h 1022"/>
              <a:gd name="T30" fmla="*/ 1144 w 1206"/>
              <a:gd name="T31" fmla="*/ 493 h 1022"/>
              <a:gd name="T32" fmla="*/ 1161 w 1206"/>
              <a:gd name="T33" fmla="*/ 502 h 1022"/>
              <a:gd name="T34" fmla="*/ 1197 w 1206"/>
              <a:gd name="T35" fmla="*/ 484 h 1022"/>
              <a:gd name="T36" fmla="*/ 1188 w 1206"/>
              <a:gd name="T37" fmla="*/ 431 h 1022"/>
              <a:gd name="T38" fmla="*/ 739 w 1206"/>
              <a:gd name="T39" fmla="*/ 941 h 1022"/>
              <a:gd name="T40" fmla="*/ 739 w 1206"/>
              <a:gd name="T41" fmla="*/ 941 h 1022"/>
              <a:gd name="T42" fmla="*/ 458 w 1206"/>
              <a:gd name="T43" fmla="*/ 941 h 1022"/>
              <a:gd name="T44" fmla="*/ 458 w 1206"/>
              <a:gd name="T45" fmla="*/ 704 h 1022"/>
              <a:gd name="T46" fmla="*/ 739 w 1206"/>
              <a:gd name="T47" fmla="*/ 704 h 1022"/>
              <a:gd name="T48" fmla="*/ 739 w 1206"/>
              <a:gd name="T49" fmla="*/ 94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2">
                <a:moveTo>
                  <a:pt x="1188" y="431"/>
                </a:moveTo>
                <a:lnTo>
                  <a:pt x="1188" y="431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31"/>
                  <a:pt x="18" y="431"/>
                  <a:pt x="18" y="431"/>
                </a:cubicBezTo>
                <a:cubicBezTo>
                  <a:pt x="0" y="440"/>
                  <a:pt x="0" y="466"/>
                  <a:pt x="9" y="484"/>
                </a:cubicBezTo>
                <a:cubicBezTo>
                  <a:pt x="18" y="502"/>
                  <a:pt x="44" y="502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8"/>
                  <a:pt x="141" y="968"/>
                  <a:pt x="141" y="968"/>
                </a:cubicBezTo>
                <a:cubicBezTo>
                  <a:pt x="141" y="994"/>
                  <a:pt x="168" y="1021"/>
                  <a:pt x="194" y="1021"/>
                </a:cubicBezTo>
                <a:cubicBezTo>
                  <a:pt x="431" y="1021"/>
                  <a:pt x="431" y="1021"/>
                  <a:pt x="431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1003" y="1021"/>
                  <a:pt x="1003" y="1021"/>
                  <a:pt x="1003" y="1021"/>
                </a:cubicBezTo>
                <a:cubicBezTo>
                  <a:pt x="1038" y="1021"/>
                  <a:pt x="1065" y="994"/>
                  <a:pt x="1065" y="968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44" y="493"/>
                  <a:pt x="1153" y="502"/>
                  <a:pt x="1161" y="502"/>
                </a:cubicBezTo>
                <a:cubicBezTo>
                  <a:pt x="1179" y="502"/>
                  <a:pt x="1188" y="493"/>
                  <a:pt x="1197" y="484"/>
                </a:cubicBezTo>
                <a:cubicBezTo>
                  <a:pt x="1205" y="466"/>
                  <a:pt x="1205" y="440"/>
                  <a:pt x="1188" y="431"/>
                </a:cubicBezTo>
                <a:close/>
                <a:moveTo>
                  <a:pt x="739" y="941"/>
                </a:moveTo>
                <a:lnTo>
                  <a:pt x="739" y="941"/>
                </a:lnTo>
                <a:cubicBezTo>
                  <a:pt x="458" y="941"/>
                  <a:pt x="458" y="941"/>
                  <a:pt x="458" y="941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00">
            <a:extLst>
              <a:ext uri="{FF2B5EF4-FFF2-40B4-BE49-F238E27FC236}">
                <a16:creationId xmlns:a16="http://schemas.microsoft.com/office/drawing/2014/main" id="{4F624F0F-C352-6341-8BFD-8A9EF8EE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05" y="11493387"/>
            <a:ext cx="1187098" cy="997850"/>
          </a:xfrm>
          <a:custGeom>
            <a:avLst/>
            <a:gdLst>
              <a:gd name="T0" fmla="*/ 1196 w 1215"/>
              <a:gd name="T1" fmla="*/ 422 h 1021"/>
              <a:gd name="T2" fmla="*/ 1196 w 1215"/>
              <a:gd name="T3" fmla="*/ 422 h 1021"/>
              <a:gd name="T4" fmla="*/ 633 w 1215"/>
              <a:gd name="T5" fmla="*/ 9 h 1021"/>
              <a:gd name="T6" fmla="*/ 589 w 1215"/>
              <a:gd name="T7" fmla="*/ 9 h 1021"/>
              <a:gd name="T8" fmla="*/ 26 w 1215"/>
              <a:gd name="T9" fmla="*/ 422 h 1021"/>
              <a:gd name="T10" fmla="*/ 17 w 1215"/>
              <a:gd name="T11" fmla="*/ 484 h 1021"/>
              <a:gd name="T12" fmla="*/ 70 w 1215"/>
              <a:gd name="T13" fmla="*/ 493 h 1021"/>
              <a:gd name="T14" fmla="*/ 149 w 1215"/>
              <a:gd name="T15" fmla="*/ 431 h 1021"/>
              <a:gd name="T16" fmla="*/ 149 w 1215"/>
              <a:gd name="T17" fmla="*/ 967 h 1021"/>
              <a:gd name="T18" fmla="*/ 202 w 1215"/>
              <a:gd name="T19" fmla="*/ 1020 h 1021"/>
              <a:gd name="T20" fmla="*/ 440 w 1215"/>
              <a:gd name="T21" fmla="*/ 1020 h 1021"/>
              <a:gd name="T22" fmla="*/ 782 w 1215"/>
              <a:gd name="T23" fmla="*/ 1020 h 1021"/>
              <a:gd name="T24" fmla="*/ 1011 w 1215"/>
              <a:gd name="T25" fmla="*/ 1020 h 1021"/>
              <a:gd name="T26" fmla="*/ 1064 w 1215"/>
              <a:gd name="T27" fmla="*/ 967 h 1021"/>
              <a:gd name="T28" fmla="*/ 1064 w 1215"/>
              <a:gd name="T29" fmla="*/ 431 h 1021"/>
              <a:gd name="T30" fmla="*/ 1152 w 1215"/>
              <a:gd name="T31" fmla="*/ 493 h 1021"/>
              <a:gd name="T32" fmla="*/ 1169 w 1215"/>
              <a:gd name="T33" fmla="*/ 493 h 1021"/>
              <a:gd name="T34" fmla="*/ 1205 w 1215"/>
              <a:gd name="T35" fmla="*/ 484 h 1021"/>
              <a:gd name="T36" fmla="*/ 1196 w 1215"/>
              <a:gd name="T37" fmla="*/ 422 h 1021"/>
              <a:gd name="T38" fmla="*/ 747 w 1215"/>
              <a:gd name="T39" fmla="*/ 941 h 1021"/>
              <a:gd name="T40" fmla="*/ 747 w 1215"/>
              <a:gd name="T41" fmla="*/ 941 h 1021"/>
              <a:gd name="T42" fmla="*/ 466 w 1215"/>
              <a:gd name="T43" fmla="*/ 941 h 1021"/>
              <a:gd name="T44" fmla="*/ 466 w 1215"/>
              <a:gd name="T45" fmla="*/ 704 h 1021"/>
              <a:gd name="T46" fmla="*/ 747 w 1215"/>
              <a:gd name="T47" fmla="*/ 704 h 1021"/>
              <a:gd name="T48" fmla="*/ 747 w 1215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1">
                <a:moveTo>
                  <a:pt x="1196" y="422"/>
                </a:moveTo>
                <a:lnTo>
                  <a:pt x="1196" y="422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22"/>
                  <a:pt x="26" y="422"/>
                  <a:pt x="26" y="422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1"/>
                  <a:pt x="53" y="501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994"/>
                  <a:pt x="176" y="1020"/>
                  <a:pt x="202" y="1020"/>
                </a:cubicBezTo>
                <a:cubicBezTo>
                  <a:pt x="440" y="1020"/>
                  <a:pt x="440" y="1020"/>
                  <a:pt x="440" y="1020"/>
                </a:cubicBezTo>
                <a:cubicBezTo>
                  <a:pt x="782" y="1020"/>
                  <a:pt x="782" y="1020"/>
                  <a:pt x="782" y="1020"/>
                </a:cubicBezTo>
                <a:cubicBezTo>
                  <a:pt x="1011" y="1020"/>
                  <a:pt x="1011" y="1020"/>
                  <a:pt x="1011" y="1020"/>
                </a:cubicBezTo>
                <a:cubicBezTo>
                  <a:pt x="1046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493"/>
                  <a:pt x="1169" y="493"/>
                </a:cubicBezTo>
                <a:cubicBezTo>
                  <a:pt x="1187" y="493"/>
                  <a:pt x="1196" y="493"/>
                  <a:pt x="1205" y="484"/>
                </a:cubicBezTo>
                <a:cubicBezTo>
                  <a:pt x="1214" y="466"/>
                  <a:pt x="1214" y="440"/>
                  <a:pt x="1196" y="422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01">
            <a:extLst>
              <a:ext uri="{FF2B5EF4-FFF2-40B4-BE49-F238E27FC236}">
                <a16:creationId xmlns:a16="http://schemas.microsoft.com/office/drawing/2014/main" id="{0750598C-3FB9-9343-B5B2-ADCE6D70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29" y="11493387"/>
            <a:ext cx="1174196" cy="997850"/>
          </a:xfrm>
          <a:custGeom>
            <a:avLst/>
            <a:gdLst>
              <a:gd name="T0" fmla="*/ 1188 w 1206"/>
              <a:gd name="T1" fmla="*/ 422 h 1021"/>
              <a:gd name="T2" fmla="*/ 1188 w 1206"/>
              <a:gd name="T3" fmla="*/ 422 h 1021"/>
              <a:gd name="T4" fmla="*/ 625 w 1206"/>
              <a:gd name="T5" fmla="*/ 9 h 1021"/>
              <a:gd name="T6" fmla="*/ 580 w 1206"/>
              <a:gd name="T7" fmla="*/ 9 h 1021"/>
              <a:gd name="T8" fmla="*/ 17 w 1206"/>
              <a:gd name="T9" fmla="*/ 422 h 1021"/>
              <a:gd name="T10" fmla="*/ 9 w 1206"/>
              <a:gd name="T11" fmla="*/ 484 h 1021"/>
              <a:gd name="T12" fmla="*/ 62 w 1206"/>
              <a:gd name="T13" fmla="*/ 493 h 1021"/>
              <a:gd name="T14" fmla="*/ 141 w 1206"/>
              <a:gd name="T15" fmla="*/ 431 h 1021"/>
              <a:gd name="T16" fmla="*/ 141 w 1206"/>
              <a:gd name="T17" fmla="*/ 967 h 1021"/>
              <a:gd name="T18" fmla="*/ 193 w 1206"/>
              <a:gd name="T19" fmla="*/ 1020 h 1021"/>
              <a:gd name="T20" fmla="*/ 431 w 1206"/>
              <a:gd name="T21" fmla="*/ 1020 h 1021"/>
              <a:gd name="T22" fmla="*/ 774 w 1206"/>
              <a:gd name="T23" fmla="*/ 1020 h 1021"/>
              <a:gd name="T24" fmla="*/ 1003 w 1206"/>
              <a:gd name="T25" fmla="*/ 1020 h 1021"/>
              <a:gd name="T26" fmla="*/ 1064 w 1206"/>
              <a:gd name="T27" fmla="*/ 967 h 1021"/>
              <a:gd name="T28" fmla="*/ 1064 w 1206"/>
              <a:gd name="T29" fmla="*/ 431 h 1021"/>
              <a:gd name="T30" fmla="*/ 1143 w 1206"/>
              <a:gd name="T31" fmla="*/ 493 h 1021"/>
              <a:gd name="T32" fmla="*/ 1161 w 1206"/>
              <a:gd name="T33" fmla="*/ 493 h 1021"/>
              <a:gd name="T34" fmla="*/ 1196 w 1206"/>
              <a:gd name="T35" fmla="*/ 484 h 1021"/>
              <a:gd name="T36" fmla="*/ 1188 w 1206"/>
              <a:gd name="T37" fmla="*/ 422 h 1021"/>
              <a:gd name="T38" fmla="*/ 739 w 1206"/>
              <a:gd name="T39" fmla="*/ 941 h 1021"/>
              <a:gd name="T40" fmla="*/ 739 w 1206"/>
              <a:gd name="T41" fmla="*/ 941 h 1021"/>
              <a:gd name="T42" fmla="*/ 457 w 1206"/>
              <a:gd name="T43" fmla="*/ 941 h 1021"/>
              <a:gd name="T44" fmla="*/ 457 w 1206"/>
              <a:gd name="T45" fmla="*/ 704 h 1021"/>
              <a:gd name="T46" fmla="*/ 739 w 1206"/>
              <a:gd name="T47" fmla="*/ 704 h 1021"/>
              <a:gd name="T48" fmla="*/ 739 w 1206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1">
                <a:moveTo>
                  <a:pt x="1188" y="422"/>
                </a:moveTo>
                <a:lnTo>
                  <a:pt x="1188" y="422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89" y="0"/>
                  <a:pt x="580" y="9"/>
                </a:cubicBezTo>
                <a:cubicBezTo>
                  <a:pt x="17" y="422"/>
                  <a:pt x="17" y="422"/>
                  <a:pt x="17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17" y="501"/>
                  <a:pt x="44" y="501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994"/>
                  <a:pt x="167" y="1020"/>
                  <a:pt x="193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74" y="1020"/>
                  <a:pt x="774" y="1020"/>
                  <a:pt x="774" y="1020"/>
                </a:cubicBezTo>
                <a:cubicBezTo>
                  <a:pt x="1003" y="1020"/>
                  <a:pt x="1003" y="1020"/>
                  <a:pt x="1003" y="1020"/>
                </a:cubicBezTo>
                <a:cubicBezTo>
                  <a:pt x="1038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43" y="493"/>
                  <a:pt x="1152" y="493"/>
                  <a:pt x="1161" y="493"/>
                </a:cubicBezTo>
                <a:cubicBezTo>
                  <a:pt x="1179" y="493"/>
                  <a:pt x="1188" y="493"/>
                  <a:pt x="1196" y="484"/>
                </a:cubicBezTo>
                <a:cubicBezTo>
                  <a:pt x="1205" y="466"/>
                  <a:pt x="1205" y="440"/>
                  <a:pt x="1188" y="422"/>
                </a:cubicBezTo>
                <a:close/>
                <a:moveTo>
                  <a:pt x="739" y="941"/>
                </a:moveTo>
                <a:lnTo>
                  <a:pt x="739" y="941"/>
                </a:lnTo>
                <a:cubicBezTo>
                  <a:pt x="457" y="941"/>
                  <a:pt x="457" y="941"/>
                  <a:pt x="457" y="941"/>
                </a:cubicBezTo>
                <a:cubicBezTo>
                  <a:pt x="457" y="704"/>
                  <a:pt x="457" y="704"/>
                  <a:pt x="457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02">
            <a:extLst>
              <a:ext uri="{FF2B5EF4-FFF2-40B4-BE49-F238E27FC236}">
                <a16:creationId xmlns:a16="http://schemas.microsoft.com/office/drawing/2014/main" id="{297E3297-34FB-BA44-B83E-005FB7BB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3" y="11493387"/>
            <a:ext cx="1178496" cy="997850"/>
          </a:xfrm>
          <a:custGeom>
            <a:avLst/>
            <a:gdLst>
              <a:gd name="T0" fmla="*/ 1188 w 1207"/>
              <a:gd name="T1" fmla="*/ 422 h 1021"/>
              <a:gd name="T2" fmla="*/ 1188 w 1207"/>
              <a:gd name="T3" fmla="*/ 422 h 1021"/>
              <a:gd name="T4" fmla="*/ 625 w 1207"/>
              <a:gd name="T5" fmla="*/ 9 h 1021"/>
              <a:gd name="T6" fmla="*/ 581 w 1207"/>
              <a:gd name="T7" fmla="*/ 9 h 1021"/>
              <a:gd name="T8" fmla="*/ 18 w 1207"/>
              <a:gd name="T9" fmla="*/ 422 h 1021"/>
              <a:gd name="T10" fmla="*/ 9 w 1207"/>
              <a:gd name="T11" fmla="*/ 484 h 1021"/>
              <a:gd name="T12" fmla="*/ 62 w 1207"/>
              <a:gd name="T13" fmla="*/ 493 h 1021"/>
              <a:gd name="T14" fmla="*/ 141 w 1207"/>
              <a:gd name="T15" fmla="*/ 431 h 1021"/>
              <a:gd name="T16" fmla="*/ 141 w 1207"/>
              <a:gd name="T17" fmla="*/ 967 h 1021"/>
              <a:gd name="T18" fmla="*/ 203 w 1207"/>
              <a:gd name="T19" fmla="*/ 1020 h 1021"/>
              <a:gd name="T20" fmla="*/ 431 w 1207"/>
              <a:gd name="T21" fmla="*/ 1020 h 1021"/>
              <a:gd name="T22" fmla="*/ 774 w 1207"/>
              <a:gd name="T23" fmla="*/ 1020 h 1021"/>
              <a:gd name="T24" fmla="*/ 1012 w 1207"/>
              <a:gd name="T25" fmla="*/ 1020 h 1021"/>
              <a:gd name="T26" fmla="*/ 1065 w 1207"/>
              <a:gd name="T27" fmla="*/ 967 h 1021"/>
              <a:gd name="T28" fmla="*/ 1065 w 1207"/>
              <a:gd name="T29" fmla="*/ 431 h 1021"/>
              <a:gd name="T30" fmla="*/ 1144 w 1207"/>
              <a:gd name="T31" fmla="*/ 493 h 1021"/>
              <a:gd name="T32" fmla="*/ 1161 w 1207"/>
              <a:gd name="T33" fmla="*/ 493 h 1021"/>
              <a:gd name="T34" fmla="*/ 1197 w 1207"/>
              <a:gd name="T35" fmla="*/ 484 h 1021"/>
              <a:gd name="T36" fmla="*/ 1188 w 1207"/>
              <a:gd name="T37" fmla="*/ 422 h 1021"/>
              <a:gd name="T38" fmla="*/ 748 w 1207"/>
              <a:gd name="T39" fmla="*/ 941 h 1021"/>
              <a:gd name="T40" fmla="*/ 748 w 1207"/>
              <a:gd name="T41" fmla="*/ 941 h 1021"/>
              <a:gd name="T42" fmla="*/ 458 w 1207"/>
              <a:gd name="T43" fmla="*/ 941 h 1021"/>
              <a:gd name="T44" fmla="*/ 458 w 1207"/>
              <a:gd name="T45" fmla="*/ 704 h 1021"/>
              <a:gd name="T46" fmla="*/ 748 w 1207"/>
              <a:gd name="T47" fmla="*/ 704 h 1021"/>
              <a:gd name="T48" fmla="*/ 748 w 1207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7" h="1021">
                <a:moveTo>
                  <a:pt x="1188" y="422"/>
                </a:moveTo>
                <a:lnTo>
                  <a:pt x="1188" y="422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22"/>
                  <a:pt x="18" y="422"/>
                  <a:pt x="18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1"/>
                  <a:pt x="44" y="501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994"/>
                  <a:pt x="167" y="1020"/>
                  <a:pt x="203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74" y="1020"/>
                  <a:pt x="774" y="1020"/>
                  <a:pt x="774" y="1020"/>
                </a:cubicBezTo>
                <a:cubicBezTo>
                  <a:pt x="1012" y="1020"/>
                  <a:pt x="1012" y="1020"/>
                  <a:pt x="1012" y="1020"/>
                </a:cubicBezTo>
                <a:cubicBezTo>
                  <a:pt x="1038" y="1020"/>
                  <a:pt x="1065" y="994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493"/>
                  <a:pt x="1161" y="493"/>
                </a:cubicBezTo>
                <a:cubicBezTo>
                  <a:pt x="1179" y="493"/>
                  <a:pt x="1188" y="493"/>
                  <a:pt x="1197" y="484"/>
                </a:cubicBezTo>
                <a:cubicBezTo>
                  <a:pt x="1206" y="466"/>
                  <a:pt x="1206" y="440"/>
                  <a:pt x="1188" y="422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58" y="941"/>
                  <a:pt x="458" y="941"/>
                  <a:pt x="458" y="941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03">
            <a:extLst>
              <a:ext uri="{FF2B5EF4-FFF2-40B4-BE49-F238E27FC236}">
                <a16:creationId xmlns:a16="http://schemas.microsoft.com/office/drawing/2014/main" id="{904FB977-4DD4-7945-9F7A-48745327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276" y="11493387"/>
            <a:ext cx="1187098" cy="997850"/>
          </a:xfrm>
          <a:custGeom>
            <a:avLst/>
            <a:gdLst>
              <a:gd name="T0" fmla="*/ 1187 w 1215"/>
              <a:gd name="T1" fmla="*/ 422 h 1021"/>
              <a:gd name="T2" fmla="*/ 1187 w 1215"/>
              <a:gd name="T3" fmla="*/ 422 h 1021"/>
              <a:gd name="T4" fmla="*/ 624 w 1215"/>
              <a:gd name="T5" fmla="*/ 9 h 1021"/>
              <a:gd name="T6" fmla="*/ 580 w 1215"/>
              <a:gd name="T7" fmla="*/ 9 h 1021"/>
              <a:gd name="T8" fmla="*/ 17 w 1215"/>
              <a:gd name="T9" fmla="*/ 422 h 1021"/>
              <a:gd name="T10" fmla="*/ 9 w 1215"/>
              <a:gd name="T11" fmla="*/ 484 h 1021"/>
              <a:gd name="T12" fmla="*/ 61 w 1215"/>
              <a:gd name="T13" fmla="*/ 493 h 1021"/>
              <a:gd name="T14" fmla="*/ 149 w 1215"/>
              <a:gd name="T15" fmla="*/ 431 h 1021"/>
              <a:gd name="T16" fmla="*/ 149 w 1215"/>
              <a:gd name="T17" fmla="*/ 967 h 1021"/>
              <a:gd name="T18" fmla="*/ 202 w 1215"/>
              <a:gd name="T19" fmla="*/ 1020 h 1021"/>
              <a:gd name="T20" fmla="*/ 431 w 1215"/>
              <a:gd name="T21" fmla="*/ 1020 h 1021"/>
              <a:gd name="T22" fmla="*/ 774 w 1215"/>
              <a:gd name="T23" fmla="*/ 1020 h 1021"/>
              <a:gd name="T24" fmla="*/ 1012 w 1215"/>
              <a:gd name="T25" fmla="*/ 1020 h 1021"/>
              <a:gd name="T26" fmla="*/ 1064 w 1215"/>
              <a:gd name="T27" fmla="*/ 967 h 1021"/>
              <a:gd name="T28" fmla="*/ 1064 w 1215"/>
              <a:gd name="T29" fmla="*/ 431 h 1021"/>
              <a:gd name="T30" fmla="*/ 1143 w 1215"/>
              <a:gd name="T31" fmla="*/ 493 h 1021"/>
              <a:gd name="T32" fmla="*/ 1170 w 1215"/>
              <a:gd name="T33" fmla="*/ 493 h 1021"/>
              <a:gd name="T34" fmla="*/ 1196 w 1215"/>
              <a:gd name="T35" fmla="*/ 484 h 1021"/>
              <a:gd name="T36" fmla="*/ 1187 w 1215"/>
              <a:gd name="T37" fmla="*/ 422 h 1021"/>
              <a:gd name="T38" fmla="*/ 747 w 1215"/>
              <a:gd name="T39" fmla="*/ 941 h 1021"/>
              <a:gd name="T40" fmla="*/ 747 w 1215"/>
              <a:gd name="T41" fmla="*/ 941 h 1021"/>
              <a:gd name="T42" fmla="*/ 466 w 1215"/>
              <a:gd name="T43" fmla="*/ 941 h 1021"/>
              <a:gd name="T44" fmla="*/ 466 w 1215"/>
              <a:gd name="T45" fmla="*/ 704 h 1021"/>
              <a:gd name="T46" fmla="*/ 747 w 1215"/>
              <a:gd name="T47" fmla="*/ 704 h 1021"/>
              <a:gd name="T48" fmla="*/ 747 w 1215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1">
                <a:moveTo>
                  <a:pt x="1187" y="422"/>
                </a:moveTo>
                <a:lnTo>
                  <a:pt x="1187" y="422"/>
                </a:lnTo>
                <a:cubicBezTo>
                  <a:pt x="624" y="9"/>
                  <a:pt x="624" y="9"/>
                  <a:pt x="624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22"/>
                  <a:pt x="17" y="422"/>
                  <a:pt x="17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1"/>
                  <a:pt x="44" y="501"/>
                  <a:pt x="61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994"/>
                  <a:pt x="167" y="1020"/>
                  <a:pt x="202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74" y="1020"/>
                  <a:pt x="774" y="1020"/>
                  <a:pt x="774" y="1020"/>
                </a:cubicBezTo>
                <a:cubicBezTo>
                  <a:pt x="1012" y="1020"/>
                  <a:pt x="1012" y="1020"/>
                  <a:pt x="1012" y="1020"/>
                </a:cubicBezTo>
                <a:cubicBezTo>
                  <a:pt x="1038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493"/>
                  <a:pt x="1170" y="493"/>
                </a:cubicBezTo>
                <a:cubicBezTo>
                  <a:pt x="1178" y="493"/>
                  <a:pt x="1187" y="493"/>
                  <a:pt x="1196" y="484"/>
                </a:cubicBezTo>
                <a:cubicBezTo>
                  <a:pt x="1214" y="466"/>
                  <a:pt x="1205" y="440"/>
                  <a:pt x="1187" y="422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04">
            <a:extLst>
              <a:ext uri="{FF2B5EF4-FFF2-40B4-BE49-F238E27FC236}">
                <a16:creationId xmlns:a16="http://schemas.microsoft.com/office/drawing/2014/main" id="{61D79C44-E8CA-9547-87EB-43DD60BF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297" y="11493387"/>
            <a:ext cx="1182798" cy="997850"/>
          </a:xfrm>
          <a:custGeom>
            <a:avLst/>
            <a:gdLst>
              <a:gd name="T0" fmla="*/ 1187 w 1214"/>
              <a:gd name="T1" fmla="*/ 422 h 1021"/>
              <a:gd name="T2" fmla="*/ 1187 w 1214"/>
              <a:gd name="T3" fmla="*/ 422 h 1021"/>
              <a:gd name="T4" fmla="*/ 625 w 1214"/>
              <a:gd name="T5" fmla="*/ 9 h 1021"/>
              <a:gd name="T6" fmla="*/ 581 w 1214"/>
              <a:gd name="T7" fmla="*/ 9 h 1021"/>
              <a:gd name="T8" fmla="*/ 18 w 1214"/>
              <a:gd name="T9" fmla="*/ 422 h 1021"/>
              <a:gd name="T10" fmla="*/ 9 w 1214"/>
              <a:gd name="T11" fmla="*/ 484 h 1021"/>
              <a:gd name="T12" fmla="*/ 71 w 1214"/>
              <a:gd name="T13" fmla="*/ 493 h 1021"/>
              <a:gd name="T14" fmla="*/ 150 w 1214"/>
              <a:gd name="T15" fmla="*/ 431 h 1021"/>
              <a:gd name="T16" fmla="*/ 150 w 1214"/>
              <a:gd name="T17" fmla="*/ 967 h 1021"/>
              <a:gd name="T18" fmla="*/ 203 w 1214"/>
              <a:gd name="T19" fmla="*/ 1020 h 1021"/>
              <a:gd name="T20" fmla="*/ 431 w 1214"/>
              <a:gd name="T21" fmla="*/ 1020 h 1021"/>
              <a:gd name="T22" fmla="*/ 774 w 1214"/>
              <a:gd name="T23" fmla="*/ 1020 h 1021"/>
              <a:gd name="T24" fmla="*/ 1011 w 1214"/>
              <a:gd name="T25" fmla="*/ 1020 h 1021"/>
              <a:gd name="T26" fmla="*/ 1064 w 1214"/>
              <a:gd name="T27" fmla="*/ 967 h 1021"/>
              <a:gd name="T28" fmla="*/ 1064 w 1214"/>
              <a:gd name="T29" fmla="*/ 431 h 1021"/>
              <a:gd name="T30" fmla="*/ 1143 w 1214"/>
              <a:gd name="T31" fmla="*/ 493 h 1021"/>
              <a:gd name="T32" fmla="*/ 1169 w 1214"/>
              <a:gd name="T33" fmla="*/ 493 h 1021"/>
              <a:gd name="T34" fmla="*/ 1195 w 1214"/>
              <a:gd name="T35" fmla="*/ 484 h 1021"/>
              <a:gd name="T36" fmla="*/ 1187 w 1214"/>
              <a:gd name="T37" fmla="*/ 422 h 1021"/>
              <a:gd name="T38" fmla="*/ 748 w 1214"/>
              <a:gd name="T39" fmla="*/ 941 h 1021"/>
              <a:gd name="T40" fmla="*/ 748 w 1214"/>
              <a:gd name="T41" fmla="*/ 941 h 1021"/>
              <a:gd name="T42" fmla="*/ 467 w 1214"/>
              <a:gd name="T43" fmla="*/ 941 h 1021"/>
              <a:gd name="T44" fmla="*/ 467 w 1214"/>
              <a:gd name="T45" fmla="*/ 704 h 1021"/>
              <a:gd name="T46" fmla="*/ 748 w 1214"/>
              <a:gd name="T47" fmla="*/ 704 h 1021"/>
              <a:gd name="T48" fmla="*/ 748 w 1214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1">
                <a:moveTo>
                  <a:pt x="1187" y="422"/>
                </a:moveTo>
                <a:lnTo>
                  <a:pt x="1187" y="422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18" y="422"/>
                  <a:pt x="18" y="422"/>
                  <a:pt x="18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27" y="501"/>
                  <a:pt x="53" y="501"/>
                  <a:pt x="71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994"/>
                  <a:pt x="167" y="1020"/>
                  <a:pt x="203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74" y="1020"/>
                  <a:pt x="774" y="1020"/>
                  <a:pt x="774" y="1020"/>
                </a:cubicBezTo>
                <a:cubicBezTo>
                  <a:pt x="1011" y="1020"/>
                  <a:pt x="1011" y="1020"/>
                  <a:pt x="1011" y="1020"/>
                </a:cubicBezTo>
                <a:cubicBezTo>
                  <a:pt x="1037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0" y="493"/>
                  <a:pt x="1169" y="493"/>
                </a:cubicBezTo>
                <a:cubicBezTo>
                  <a:pt x="1178" y="493"/>
                  <a:pt x="1187" y="493"/>
                  <a:pt x="1195" y="484"/>
                </a:cubicBezTo>
                <a:cubicBezTo>
                  <a:pt x="1213" y="466"/>
                  <a:pt x="1204" y="440"/>
                  <a:pt x="1187" y="422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7" y="941"/>
                  <a:pt x="467" y="941"/>
                  <a:pt x="467" y="941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05">
            <a:extLst>
              <a:ext uri="{FF2B5EF4-FFF2-40B4-BE49-F238E27FC236}">
                <a16:creationId xmlns:a16="http://schemas.microsoft.com/office/drawing/2014/main" id="{766A01D7-DF91-1643-A58E-74D87BCE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322" y="11493387"/>
            <a:ext cx="1187098" cy="997850"/>
          </a:xfrm>
          <a:custGeom>
            <a:avLst/>
            <a:gdLst>
              <a:gd name="T0" fmla="*/ 1187 w 1215"/>
              <a:gd name="T1" fmla="*/ 422 h 1021"/>
              <a:gd name="T2" fmla="*/ 1187 w 1215"/>
              <a:gd name="T3" fmla="*/ 422 h 1021"/>
              <a:gd name="T4" fmla="*/ 633 w 1215"/>
              <a:gd name="T5" fmla="*/ 9 h 1021"/>
              <a:gd name="T6" fmla="*/ 580 w 1215"/>
              <a:gd name="T7" fmla="*/ 9 h 1021"/>
              <a:gd name="T8" fmla="*/ 17 w 1215"/>
              <a:gd name="T9" fmla="*/ 422 h 1021"/>
              <a:gd name="T10" fmla="*/ 9 w 1215"/>
              <a:gd name="T11" fmla="*/ 484 h 1021"/>
              <a:gd name="T12" fmla="*/ 70 w 1215"/>
              <a:gd name="T13" fmla="*/ 493 h 1021"/>
              <a:gd name="T14" fmla="*/ 149 w 1215"/>
              <a:gd name="T15" fmla="*/ 431 h 1021"/>
              <a:gd name="T16" fmla="*/ 149 w 1215"/>
              <a:gd name="T17" fmla="*/ 967 h 1021"/>
              <a:gd name="T18" fmla="*/ 202 w 1215"/>
              <a:gd name="T19" fmla="*/ 1020 h 1021"/>
              <a:gd name="T20" fmla="*/ 431 w 1215"/>
              <a:gd name="T21" fmla="*/ 1020 h 1021"/>
              <a:gd name="T22" fmla="*/ 783 w 1215"/>
              <a:gd name="T23" fmla="*/ 1020 h 1021"/>
              <a:gd name="T24" fmla="*/ 1011 w 1215"/>
              <a:gd name="T25" fmla="*/ 1020 h 1021"/>
              <a:gd name="T26" fmla="*/ 1064 w 1215"/>
              <a:gd name="T27" fmla="*/ 967 h 1021"/>
              <a:gd name="T28" fmla="*/ 1064 w 1215"/>
              <a:gd name="T29" fmla="*/ 431 h 1021"/>
              <a:gd name="T30" fmla="*/ 1143 w 1215"/>
              <a:gd name="T31" fmla="*/ 493 h 1021"/>
              <a:gd name="T32" fmla="*/ 1170 w 1215"/>
              <a:gd name="T33" fmla="*/ 493 h 1021"/>
              <a:gd name="T34" fmla="*/ 1196 w 1215"/>
              <a:gd name="T35" fmla="*/ 484 h 1021"/>
              <a:gd name="T36" fmla="*/ 1187 w 1215"/>
              <a:gd name="T37" fmla="*/ 422 h 1021"/>
              <a:gd name="T38" fmla="*/ 747 w 1215"/>
              <a:gd name="T39" fmla="*/ 941 h 1021"/>
              <a:gd name="T40" fmla="*/ 747 w 1215"/>
              <a:gd name="T41" fmla="*/ 941 h 1021"/>
              <a:gd name="T42" fmla="*/ 466 w 1215"/>
              <a:gd name="T43" fmla="*/ 941 h 1021"/>
              <a:gd name="T44" fmla="*/ 466 w 1215"/>
              <a:gd name="T45" fmla="*/ 704 h 1021"/>
              <a:gd name="T46" fmla="*/ 747 w 1215"/>
              <a:gd name="T47" fmla="*/ 704 h 1021"/>
              <a:gd name="T48" fmla="*/ 747 w 1215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1">
                <a:moveTo>
                  <a:pt x="1187" y="422"/>
                </a:moveTo>
                <a:lnTo>
                  <a:pt x="1187" y="422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0" y="9"/>
                </a:cubicBezTo>
                <a:cubicBezTo>
                  <a:pt x="17" y="422"/>
                  <a:pt x="17" y="422"/>
                  <a:pt x="17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26" y="501"/>
                  <a:pt x="52" y="501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994"/>
                  <a:pt x="176" y="1020"/>
                  <a:pt x="202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83" y="1020"/>
                  <a:pt x="783" y="1020"/>
                  <a:pt x="783" y="1020"/>
                </a:cubicBezTo>
                <a:cubicBezTo>
                  <a:pt x="1011" y="1020"/>
                  <a:pt x="1011" y="1020"/>
                  <a:pt x="1011" y="1020"/>
                </a:cubicBezTo>
                <a:cubicBezTo>
                  <a:pt x="1038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493"/>
                  <a:pt x="1170" y="493"/>
                </a:cubicBezTo>
                <a:cubicBezTo>
                  <a:pt x="1178" y="493"/>
                  <a:pt x="1196" y="493"/>
                  <a:pt x="1196" y="484"/>
                </a:cubicBezTo>
                <a:cubicBezTo>
                  <a:pt x="1214" y="466"/>
                  <a:pt x="1205" y="440"/>
                  <a:pt x="1187" y="422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06">
            <a:extLst>
              <a:ext uri="{FF2B5EF4-FFF2-40B4-BE49-F238E27FC236}">
                <a16:creationId xmlns:a16="http://schemas.microsoft.com/office/drawing/2014/main" id="{FC7F51D7-6199-654B-A9F8-BC73F5D4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343" y="11493387"/>
            <a:ext cx="1187098" cy="997850"/>
          </a:xfrm>
          <a:custGeom>
            <a:avLst/>
            <a:gdLst>
              <a:gd name="T0" fmla="*/ 1196 w 1215"/>
              <a:gd name="T1" fmla="*/ 422 h 1021"/>
              <a:gd name="T2" fmla="*/ 1196 w 1215"/>
              <a:gd name="T3" fmla="*/ 422 h 1021"/>
              <a:gd name="T4" fmla="*/ 633 w 1215"/>
              <a:gd name="T5" fmla="*/ 9 h 1021"/>
              <a:gd name="T6" fmla="*/ 581 w 1215"/>
              <a:gd name="T7" fmla="*/ 9 h 1021"/>
              <a:gd name="T8" fmla="*/ 27 w 1215"/>
              <a:gd name="T9" fmla="*/ 422 h 1021"/>
              <a:gd name="T10" fmla="*/ 18 w 1215"/>
              <a:gd name="T11" fmla="*/ 484 h 1021"/>
              <a:gd name="T12" fmla="*/ 70 w 1215"/>
              <a:gd name="T13" fmla="*/ 493 h 1021"/>
              <a:gd name="T14" fmla="*/ 150 w 1215"/>
              <a:gd name="T15" fmla="*/ 431 h 1021"/>
              <a:gd name="T16" fmla="*/ 150 w 1215"/>
              <a:gd name="T17" fmla="*/ 967 h 1021"/>
              <a:gd name="T18" fmla="*/ 202 w 1215"/>
              <a:gd name="T19" fmla="*/ 1020 h 1021"/>
              <a:gd name="T20" fmla="*/ 431 w 1215"/>
              <a:gd name="T21" fmla="*/ 1020 h 1021"/>
              <a:gd name="T22" fmla="*/ 783 w 1215"/>
              <a:gd name="T23" fmla="*/ 1020 h 1021"/>
              <a:gd name="T24" fmla="*/ 1012 w 1215"/>
              <a:gd name="T25" fmla="*/ 1020 h 1021"/>
              <a:gd name="T26" fmla="*/ 1065 w 1215"/>
              <a:gd name="T27" fmla="*/ 967 h 1021"/>
              <a:gd name="T28" fmla="*/ 1065 w 1215"/>
              <a:gd name="T29" fmla="*/ 431 h 1021"/>
              <a:gd name="T30" fmla="*/ 1144 w 1215"/>
              <a:gd name="T31" fmla="*/ 493 h 1021"/>
              <a:gd name="T32" fmla="*/ 1170 w 1215"/>
              <a:gd name="T33" fmla="*/ 493 h 1021"/>
              <a:gd name="T34" fmla="*/ 1205 w 1215"/>
              <a:gd name="T35" fmla="*/ 484 h 1021"/>
              <a:gd name="T36" fmla="*/ 1196 w 1215"/>
              <a:gd name="T37" fmla="*/ 422 h 1021"/>
              <a:gd name="T38" fmla="*/ 748 w 1215"/>
              <a:gd name="T39" fmla="*/ 941 h 1021"/>
              <a:gd name="T40" fmla="*/ 748 w 1215"/>
              <a:gd name="T41" fmla="*/ 941 h 1021"/>
              <a:gd name="T42" fmla="*/ 467 w 1215"/>
              <a:gd name="T43" fmla="*/ 941 h 1021"/>
              <a:gd name="T44" fmla="*/ 467 w 1215"/>
              <a:gd name="T45" fmla="*/ 704 h 1021"/>
              <a:gd name="T46" fmla="*/ 748 w 1215"/>
              <a:gd name="T47" fmla="*/ 704 h 1021"/>
              <a:gd name="T48" fmla="*/ 748 w 1215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1">
                <a:moveTo>
                  <a:pt x="1196" y="422"/>
                </a:moveTo>
                <a:lnTo>
                  <a:pt x="1196" y="422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1" y="9"/>
                </a:cubicBezTo>
                <a:cubicBezTo>
                  <a:pt x="27" y="422"/>
                  <a:pt x="27" y="422"/>
                  <a:pt x="27" y="422"/>
                </a:cubicBezTo>
                <a:cubicBezTo>
                  <a:pt x="9" y="440"/>
                  <a:pt x="0" y="466"/>
                  <a:pt x="18" y="484"/>
                </a:cubicBezTo>
                <a:cubicBezTo>
                  <a:pt x="27" y="501"/>
                  <a:pt x="53" y="501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994"/>
                  <a:pt x="176" y="1020"/>
                  <a:pt x="202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83" y="1020"/>
                  <a:pt x="783" y="1020"/>
                  <a:pt x="783" y="1020"/>
                </a:cubicBezTo>
                <a:cubicBezTo>
                  <a:pt x="1012" y="1020"/>
                  <a:pt x="1012" y="1020"/>
                  <a:pt x="1012" y="1020"/>
                </a:cubicBezTo>
                <a:cubicBezTo>
                  <a:pt x="1038" y="1020"/>
                  <a:pt x="1065" y="994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53" y="493"/>
                  <a:pt x="1161" y="493"/>
                  <a:pt x="1170" y="493"/>
                </a:cubicBezTo>
                <a:cubicBezTo>
                  <a:pt x="1179" y="493"/>
                  <a:pt x="1196" y="493"/>
                  <a:pt x="1205" y="484"/>
                </a:cubicBezTo>
                <a:cubicBezTo>
                  <a:pt x="1214" y="466"/>
                  <a:pt x="1214" y="440"/>
                  <a:pt x="1196" y="422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7" y="941"/>
                  <a:pt x="467" y="941"/>
                  <a:pt x="467" y="941"/>
                </a:cubicBezTo>
                <a:cubicBezTo>
                  <a:pt x="467" y="704"/>
                  <a:pt x="467" y="704"/>
                  <a:pt x="467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07">
            <a:extLst>
              <a:ext uri="{FF2B5EF4-FFF2-40B4-BE49-F238E27FC236}">
                <a16:creationId xmlns:a16="http://schemas.microsoft.com/office/drawing/2014/main" id="{B2680D45-4705-3440-92F4-31D76297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67" y="11493387"/>
            <a:ext cx="1182796" cy="997850"/>
          </a:xfrm>
          <a:custGeom>
            <a:avLst/>
            <a:gdLst>
              <a:gd name="T0" fmla="*/ 1196 w 1214"/>
              <a:gd name="T1" fmla="*/ 422 h 1021"/>
              <a:gd name="T2" fmla="*/ 1196 w 1214"/>
              <a:gd name="T3" fmla="*/ 422 h 1021"/>
              <a:gd name="T4" fmla="*/ 633 w 1214"/>
              <a:gd name="T5" fmla="*/ 9 h 1021"/>
              <a:gd name="T6" fmla="*/ 589 w 1214"/>
              <a:gd name="T7" fmla="*/ 9 h 1021"/>
              <a:gd name="T8" fmla="*/ 26 w 1214"/>
              <a:gd name="T9" fmla="*/ 422 h 1021"/>
              <a:gd name="T10" fmla="*/ 17 w 1214"/>
              <a:gd name="T11" fmla="*/ 484 h 1021"/>
              <a:gd name="T12" fmla="*/ 70 w 1214"/>
              <a:gd name="T13" fmla="*/ 493 h 1021"/>
              <a:gd name="T14" fmla="*/ 149 w 1214"/>
              <a:gd name="T15" fmla="*/ 431 h 1021"/>
              <a:gd name="T16" fmla="*/ 149 w 1214"/>
              <a:gd name="T17" fmla="*/ 967 h 1021"/>
              <a:gd name="T18" fmla="*/ 202 w 1214"/>
              <a:gd name="T19" fmla="*/ 1020 h 1021"/>
              <a:gd name="T20" fmla="*/ 431 w 1214"/>
              <a:gd name="T21" fmla="*/ 1020 h 1021"/>
              <a:gd name="T22" fmla="*/ 783 w 1214"/>
              <a:gd name="T23" fmla="*/ 1020 h 1021"/>
              <a:gd name="T24" fmla="*/ 1011 w 1214"/>
              <a:gd name="T25" fmla="*/ 1020 h 1021"/>
              <a:gd name="T26" fmla="*/ 1064 w 1214"/>
              <a:gd name="T27" fmla="*/ 967 h 1021"/>
              <a:gd name="T28" fmla="*/ 1064 w 1214"/>
              <a:gd name="T29" fmla="*/ 431 h 1021"/>
              <a:gd name="T30" fmla="*/ 1143 w 1214"/>
              <a:gd name="T31" fmla="*/ 493 h 1021"/>
              <a:gd name="T32" fmla="*/ 1170 w 1214"/>
              <a:gd name="T33" fmla="*/ 493 h 1021"/>
              <a:gd name="T34" fmla="*/ 1205 w 1214"/>
              <a:gd name="T35" fmla="*/ 484 h 1021"/>
              <a:gd name="T36" fmla="*/ 1196 w 1214"/>
              <a:gd name="T37" fmla="*/ 422 h 1021"/>
              <a:gd name="T38" fmla="*/ 747 w 1214"/>
              <a:gd name="T39" fmla="*/ 941 h 1021"/>
              <a:gd name="T40" fmla="*/ 747 w 1214"/>
              <a:gd name="T41" fmla="*/ 941 h 1021"/>
              <a:gd name="T42" fmla="*/ 466 w 1214"/>
              <a:gd name="T43" fmla="*/ 941 h 1021"/>
              <a:gd name="T44" fmla="*/ 466 w 1214"/>
              <a:gd name="T45" fmla="*/ 704 h 1021"/>
              <a:gd name="T46" fmla="*/ 747 w 1214"/>
              <a:gd name="T47" fmla="*/ 704 h 1021"/>
              <a:gd name="T48" fmla="*/ 747 w 1214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4" h="1021">
                <a:moveTo>
                  <a:pt x="1196" y="422"/>
                </a:moveTo>
                <a:lnTo>
                  <a:pt x="1196" y="422"/>
                </a:lnTo>
                <a:cubicBezTo>
                  <a:pt x="633" y="9"/>
                  <a:pt x="633" y="9"/>
                  <a:pt x="633" y="9"/>
                </a:cubicBezTo>
                <a:cubicBezTo>
                  <a:pt x="615" y="0"/>
                  <a:pt x="598" y="0"/>
                  <a:pt x="589" y="9"/>
                </a:cubicBezTo>
                <a:cubicBezTo>
                  <a:pt x="26" y="422"/>
                  <a:pt x="26" y="422"/>
                  <a:pt x="26" y="422"/>
                </a:cubicBezTo>
                <a:cubicBezTo>
                  <a:pt x="8" y="440"/>
                  <a:pt x="0" y="466"/>
                  <a:pt x="17" y="484"/>
                </a:cubicBezTo>
                <a:cubicBezTo>
                  <a:pt x="26" y="501"/>
                  <a:pt x="52" y="501"/>
                  <a:pt x="70" y="493"/>
                </a:cubicBezTo>
                <a:cubicBezTo>
                  <a:pt x="149" y="431"/>
                  <a:pt x="149" y="431"/>
                  <a:pt x="149" y="431"/>
                </a:cubicBezTo>
                <a:cubicBezTo>
                  <a:pt x="149" y="967"/>
                  <a:pt x="149" y="967"/>
                  <a:pt x="149" y="967"/>
                </a:cubicBezTo>
                <a:cubicBezTo>
                  <a:pt x="149" y="994"/>
                  <a:pt x="176" y="1020"/>
                  <a:pt x="202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83" y="1020"/>
                  <a:pt x="783" y="1020"/>
                  <a:pt x="783" y="1020"/>
                </a:cubicBezTo>
                <a:cubicBezTo>
                  <a:pt x="1011" y="1020"/>
                  <a:pt x="1011" y="1020"/>
                  <a:pt x="1011" y="1020"/>
                </a:cubicBezTo>
                <a:cubicBezTo>
                  <a:pt x="1047" y="1020"/>
                  <a:pt x="1064" y="994"/>
                  <a:pt x="1064" y="967"/>
                </a:cubicBezTo>
                <a:cubicBezTo>
                  <a:pt x="1064" y="431"/>
                  <a:pt x="1064" y="431"/>
                  <a:pt x="1064" y="431"/>
                </a:cubicBezTo>
                <a:cubicBezTo>
                  <a:pt x="1143" y="493"/>
                  <a:pt x="1143" y="493"/>
                  <a:pt x="1143" y="493"/>
                </a:cubicBezTo>
                <a:cubicBezTo>
                  <a:pt x="1152" y="493"/>
                  <a:pt x="1161" y="493"/>
                  <a:pt x="1170" y="493"/>
                </a:cubicBezTo>
                <a:cubicBezTo>
                  <a:pt x="1178" y="493"/>
                  <a:pt x="1196" y="493"/>
                  <a:pt x="1205" y="484"/>
                </a:cubicBezTo>
                <a:cubicBezTo>
                  <a:pt x="1213" y="466"/>
                  <a:pt x="1213" y="440"/>
                  <a:pt x="1196" y="422"/>
                </a:cubicBezTo>
                <a:close/>
                <a:moveTo>
                  <a:pt x="747" y="941"/>
                </a:moveTo>
                <a:lnTo>
                  <a:pt x="747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7" y="704"/>
                  <a:pt x="747" y="704"/>
                  <a:pt x="747" y="704"/>
                </a:cubicBezTo>
                <a:lnTo>
                  <a:pt x="747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08">
            <a:extLst>
              <a:ext uri="{FF2B5EF4-FFF2-40B4-BE49-F238E27FC236}">
                <a16:creationId xmlns:a16="http://schemas.microsoft.com/office/drawing/2014/main" id="{87CC2558-52E3-D747-8329-9D722CA8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88" y="11493387"/>
            <a:ext cx="1187098" cy="997850"/>
          </a:xfrm>
          <a:custGeom>
            <a:avLst/>
            <a:gdLst>
              <a:gd name="T0" fmla="*/ 1196 w 1215"/>
              <a:gd name="T1" fmla="*/ 422 h 1021"/>
              <a:gd name="T2" fmla="*/ 1196 w 1215"/>
              <a:gd name="T3" fmla="*/ 422 h 1021"/>
              <a:gd name="T4" fmla="*/ 633 w 1215"/>
              <a:gd name="T5" fmla="*/ 9 h 1021"/>
              <a:gd name="T6" fmla="*/ 589 w 1215"/>
              <a:gd name="T7" fmla="*/ 9 h 1021"/>
              <a:gd name="T8" fmla="*/ 26 w 1215"/>
              <a:gd name="T9" fmla="*/ 422 h 1021"/>
              <a:gd name="T10" fmla="*/ 18 w 1215"/>
              <a:gd name="T11" fmla="*/ 484 h 1021"/>
              <a:gd name="T12" fmla="*/ 70 w 1215"/>
              <a:gd name="T13" fmla="*/ 493 h 1021"/>
              <a:gd name="T14" fmla="*/ 150 w 1215"/>
              <a:gd name="T15" fmla="*/ 431 h 1021"/>
              <a:gd name="T16" fmla="*/ 150 w 1215"/>
              <a:gd name="T17" fmla="*/ 967 h 1021"/>
              <a:gd name="T18" fmla="*/ 202 w 1215"/>
              <a:gd name="T19" fmla="*/ 1020 h 1021"/>
              <a:gd name="T20" fmla="*/ 440 w 1215"/>
              <a:gd name="T21" fmla="*/ 1020 h 1021"/>
              <a:gd name="T22" fmla="*/ 783 w 1215"/>
              <a:gd name="T23" fmla="*/ 1020 h 1021"/>
              <a:gd name="T24" fmla="*/ 1012 w 1215"/>
              <a:gd name="T25" fmla="*/ 1020 h 1021"/>
              <a:gd name="T26" fmla="*/ 1065 w 1215"/>
              <a:gd name="T27" fmla="*/ 967 h 1021"/>
              <a:gd name="T28" fmla="*/ 1065 w 1215"/>
              <a:gd name="T29" fmla="*/ 431 h 1021"/>
              <a:gd name="T30" fmla="*/ 1152 w 1215"/>
              <a:gd name="T31" fmla="*/ 493 h 1021"/>
              <a:gd name="T32" fmla="*/ 1170 w 1215"/>
              <a:gd name="T33" fmla="*/ 493 h 1021"/>
              <a:gd name="T34" fmla="*/ 1205 w 1215"/>
              <a:gd name="T35" fmla="*/ 484 h 1021"/>
              <a:gd name="T36" fmla="*/ 1196 w 1215"/>
              <a:gd name="T37" fmla="*/ 422 h 1021"/>
              <a:gd name="T38" fmla="*/ 748 w 1215"/>
              <a:gd name="T39" fmla="*/ 941 h 1021"/>
              <a:gd name="T40" fmla="*/ 748 w 1215"/>
              <a:gd name="T41" fmla="*/ 941 h 1021"/>
              <a:gd name="T42" fmla="*/ 466 w 1215"/>
              <a:gd name="T43" fmla="*/ 941 h 1021"/>
              <a:gd name="T44" fmla="*/ 466 w 1215"/>
              <a:gd name="T45" fmla="*/ 704 h 1021"/>
              <a:gd name="T46" fmla="*/ 748 w 1215"/>
              <a:gd name="T47" fmla="*/ 704 h 1021"/>
              <a:gd name="T48" fmla="*/ 748 w 1215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5" h="1021">
                <a:moveTo>
                  <a:pt x="1196" y="422"/>
                </a:moveTo>
                <a:lnTo>
                  <a:pt x="1196" y="422"/>
                </a:lnTo>
                <a:cubicBezTo>
                  <a:pt x="633" y="9"/>
                  <a:pt x="633" y="9"/>
                  <a:pt x="633" y="9"/>
                </a:cubicBezTo>
                <a:cubicBezTo>
                  <a:pt x="616" y="0"/>
                  <a:pt x="598" y="0"/>
                  <a:pt x="589" y="9"/>
                </a:cubicBezTo>
                <a:cubicBezTo>
                  <a:pt x="26" y="422"/>
                  <a:pt x="26" y="422"/>
                  <a:pt x="26" y="422"/>
                </a:cubicBezTo>
                <a:cubicBezTo>
                  <a:pt x="9" y="440"/>
                  <a:pt x="0" y="466"/>
                  <a:pt x="18" y="484"/>
                </a:cubicBezTo>
                <a:cubicBezTo>
                  <a:pt x="26" y="501"/>
                  <a:pt x="53" y="501"/>
                  <a:pt x="70" y="493"/>
                </a:cubicBezTo>
                <a:cubicBezTo>
                  <a:pt x="150" y="431"/>
                  <a:pt x="150" y="431"/>
                  <a:pt x="150" y="431"/>
                </a:cubicBezTo>
                <a:cubicBezTo>
                  <a:pt x="150" y="967"/>
                  <a:pt x="150" y="967"/>
                  <a:pt x="150" y="967"/>
                </a:cubicBezTo>
                <a:cubicBezTo>
                  <a:pt x="150" y="994"/>
                  <a:pt x="176" y="1020"/>
                  <a:pt x="202" y="1020"/>
                </a:cubicBezTo>
                <a:cubicBezTo>
                  <a:pt x="440" y="1020"/>
                  <a:pt x="440" y="1020"/>
                  <a:pt x="440" y="1020"/>
                </a:cubicBezTo>
                <a:cubicBezTo>
                  <a:pt x="783" y="1020"/>
                  <a:pt x="783" y="1020"/>
                  <a:pt x="783" y="1020"/>
                </a:cubicBezTo>
                <a:cubicBezTo>
                  <a:pt x="1012" y="1020"/>
                  <a:pt x="1012" y="1020"/>
                  <a:pt x="1012" y="1020"/>
                </a:cubicBezTo>
                <a:cubicBezTo>
                  <a:pt x="1047" y="1020"/>
                  <a:pt x="1065" y="994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52" y="493"/>
                  <a:pt x="1152" y="493"/>
                  <a:pt x="1152" y="493"/>
                </a:cubicBezTo>
                <a:cubicBezTo>
                  <a:pt x="1152" y="493"/>
                  <a:pt x="1161" y="493"/>
                  <a:pt x="1170" y="493"/>
                </a:cubicBezTo>
                <a:cubicBezTo>
                  <a:pt x="1188" y="493"/>
                  <a:pt x="1196" y="493"/>
                  <a:pt x="1205" y="484"/>
                </a:cubicBezTo>
                <a:cubicBezTo>
                  <a:pt x="1214" y="466"/>
                  <a:pt x="1214" y="440"/>
                  <a:pt x="1196" y="422"/>
                </a:cubicBezTo>
                <a:close/>
                <a:moveTo>
                  <a:pt x="748" y="941"/>
                </a:moveTo>
                <a:lnTo>
                  <a:pt x="748" y="941"/>
                </a:lnTo>
                <a:cubicBezTo>
                  <a:pt x="466" y="941"/>
                  <a:pt x="466" y="941"/>
                  <a:pt x="466" y="941"/>
                </a:cubicBezTo>
                <a:cubicBezTo>
                  <a:pt x="466" y="704"/>
                  <a:pt x="466" y="704"/>
                  <a:pt x="466" y="704"/>
                </a:cubicBezTo>
                <a:cubicBezTo>
                  <a:pt x="748" y="704"/>
                  <a:pt x="748" y="704"/>
                  <a:pt x="748" y="704"/>
                </a:cubicBezTo>
                <a:lnTo>
                  <a:pt x="748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9">
            <a:extLst>
              <a:ext uri="{FF2B5EF4-FFF2-40B4-BE49-F238E27FC236}">
                <a16:creationId xmlns:a16="http://schemas.microsoft.com/office/drawing/2014/main" id="{E7CFE816-EA08-AB44-B127-6389BDB8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314" y="11493387"/>
            <a:ext cx="1174196" cy="997850"/>
          </a:xfrm>
          <a:custGeom>
            <a:avLst/>
            <a:gdLst>
              <a:gd name="T0" fmla="*/ 1188 w 1206"/>
              <a:gd name="T1" fmla="*/ 422 h 1021"/>
              <a:gd name="T2" fmla="*/ 1188 w 1206"/>
              <a:gd name="T3" fmla="*/ 422 h 1021"/>
              <a:gd name="T4" fmla="*/ 625 w 1206"/>
              <a:gd name="T5" fmla="*/ 9 h 1021"/>
              <a:gd name="T6" fmla="*/ 581 w 1206"/>
              <a:gd name="T7" fmla="*/ 9 h 1021"/>
              <a:gd name="T8" fmla="*/ 18 w 1206"/>
              <a:gd name="T9" fmla="*/ 422 h 1021"/>
              <a:gd name="T10" fmla="*/ 9 w 1206"/>
              <a:gd name="T11" fmla="*/ 484 h 1021"/>
              <a:gd name="T12" fmla="*/ 62 w 1206"/>
              <a:gd name="T13" fmla="*/ 493 h 1021"/>
              <a:gd name="T14" fmla="*/ 141 w 1206"/>
              <a:gd name="T15" fmla="*/ 431 h 1021"/>
              <a:gd name="T16" fmla="*/ 141 w 1206"/>
              <a:gd name="T17" fmla="*/ 967 h 1021"/>
              <a:gd name="T18" fmla="*/ 194 w 1206"/>
              <a:gd name="T19" fmla="*/ 1020 h 1021"/>
              <a:gd name="T20" fmla="*/ 431 w 1206"/>
              <a:gd name="T21" fmla="*/ 1020 h 1021"/>
              <a:gd name="T22" fmla="*/ 774 w 1206"/>
              <a:gd name="T23" fmla="*/ 1020 h 1021"/>
              <a:gd name="T24" fmla="*/ 1003 w 1206"/>
              <a:gd name="T25" fmla="*/ 1020 h 1021"/>
              <a:gd name="T26" fmla="*/ 1065 w 1206"/>
              <a:gd name="T27" fmla="*/ 967 h 1021"/>
              <a:gd name="T28" fmla="*/ 1065 w 1206"/>
              <a:gd name="T29" fmla="*/ 431 h 1021"/>
              <a:gd name="T30" fmla="*/ 1144 w 1206"/>
              <a:gd name="T31" fmla="*/ 493 h 1021"/>
              <a:gd name="T32" fmla="*/ 1161 w 1206"/>
              <a:gd name="T33" fmla="*/ 493 h 1021"/>
              <a:gd name="T34" fmla="*/ 1197 w 1206"/>
              <a:gd name="T35" fmla="*/ 484 h 1021"/>
              <a:gd name="T36" fmla="*/ 1188 w 1206"/>
              <a:gd name="T37" fmla="*/ 422 h 1021"/>
              <a:gd name="T38" fmla="*/ 739 w 1206"/>
              <a:gd name="T39" fmla="*/ 941 h 1021"/>
              <a:gd name="T40" fmla="*/ 739 w 1206"/>
              <a:gd name="T41" fmla="*/ 941 h 1021"/>
              <a:gd name="T42" fmla="*/ 458 w 1206"/>
              <a:gd name="T43" fmla="*/ 941 h 1021"/>
              <a:gd name="T44" fmla="*/ 458 w 1206"/>
              <a:gd name="T45" fmla="*/ 704 h 1021"/>
              <a:gd name="T46" fmla="*/ 739 w 1206"/>
              <a:gd name="T47" fmla="*/ 704 h 1021"/>
              <a:gd name="T48" fmla="*/ 739 w 1206"/>
              <a:gd name="T49" fmla="*/ 94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6" h="1021">
                <a:moveTo>
                  <a:pt x="1188" y="422"/>
                </a:moveTo>
                <a:lnTo>
                  <a:pt x="1188" y="422"/>
                </a:lnTo>
                <a:cubicBezTo>
                  <a:pt x="625" y="9"/>
                  <a:pt x="625" y="9"/>
                  <a:pt x="625" y="9"/>
                </a:cubicBezTo>
                <a:cubicBezTo>
                  <a:pt x="616" y="0"/>
                  <a:pt x="590" y="0"/>
                  <a:pt x="581" y="9"/>
                </a:cubicBezTo>
                <a:cubicBezTo>
                  <a:pt x="18" y="422"/>
                  <a:pt x="18" y="422"/>
                  <a:pt x="18" y="422"/>
                </a:cubicBezTo>
                <a:cubicBezTo>
                  <a:pt x="0" y="440"/>
                  <a:pt x="0" y="466"/>
                  <a:pt x="9" y="484"/>
                </a:cubicBezTo>
                <a:cubicBezTo>
                  <a:pt x="18" y="501"/>
                  <a:pt x="44" y="501"/>
                  <a:pt x="62" y="493"/>
                </a:cubicBezTo>
                <a:cubicBezTo>
                  <a:pt x="141" y="431"/>
                  <a:pt x="141" y="431"/>
                  <a:pt x="141" y="431"/>
                </a:cubicBezTo>
                <a:cubicBezTo>
                  <a:pt x="141" y="967"/>
                  <a:pt x="141" y="967"/>
                  <a:pt x="141" y="967"/>
                </a:cubicBezTo>
                <a:cubicBezTo>
                  <a:pt x="141" y="994"/>
                  <a:pt x="168" y="1020"/>
                  <a:pt x="194" y="1020"/>
                </a:cubicBezTo>
                <a:cubicBezTo>
                  <a:pt x="431" y="1020"/>
                  <a:pt x="431" y="1020"/>
                  <a:pt x="431" y="1020"/>
                </a:cubicBezTo>
                <a:cubicBezTo>
                  <a:pt x="774" y="1020"/>
                  <a:pt x="774" y="1020"/>
                  <a:pt x="774" y="1020"/>
                </a:cubicBezTo>
                <a:cubicBezTo>
                  <a:pt x="1003" y="1020"/>
                  <a:pt x="1003" y="1020"/>
                  <a:pt x="1003" y="1020"/>
                </a:cubicBezTo>
                <a:cubicBezTo>
                  <a:pt x="1038" y="1020"/>
                  <a:pt x="1065" y="994"/>
                  <a:pt x="1065" y="967"/>
                </a:cubicBezTo>
                <a:cubicBezTo>
                  <a:pt x="1065" y="431"/>
                  <a:pt x="1065" y="431"/>
                  <a:pt x="1065" y="431"/>
                </a:cubicBezTo>
                <a:cubicBezTo>
                  <a:pt x="1144" y="493"/>
                  <a:pt x="1144" y="493"/>
                  <a:pt x="1144" y="493"/>
                </a:cubicBezTo>
                <a:cubicBezTo>
                  <a:pt x="1144" y="493"/>
                  <a:pt x="1153" y="493"/>
                  <a:pt x="1161" y="493"/>
                </a:cubicBezTo>
                <a:cubicBezTo>
                  <a:pt x="1179" y="493"/>
                  <a:pt x="1188" y="493"/>
                  <a:pt x="1197" y="484"/>
                </a:cubicBezTo>
                <a:cubicBezTo>
                  <a:pt x="1205" y="466"/>
                  <a:pt x="1205" y="440"/>
                  <a:pt x="1188" y="422"/>
                </a:cubicBezTo>
                <a:close/>
                <a:moveTo>
                  <a:pt x="739" y="941"/>
                </a:moveTo>
                <a:lnTo>
                  <a:pt x="739" y="941"/>
                </a:lnTo>
                <a:cubicBezTo>
                  <a:pt x="458" y="941"/>
                  <a:pt x="458" y="941"/>
                  <a:pt x="458" y="941"/>
                </a:cubicBezTo>
                <a:cubicBezTo>
                  <a:pt x="458" y="704"/>
                  <a:pt x="458" y="704"/>
                  <a:pt x="458" y="704"/>
                </a:cubicBezTo>
                <a:cubicBezTo>
                  <a:pt x="739" y="704"/>
                  <a:pt x="739" y="704"/>
                  <a:pt x="739" y="704"/>
                </a:cubicBezTo>
                <a:lnTo>
                  <a:pt x="739" y="9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CuadroTexto 551">
            <a:extLst>
              <a:ext uri="{FF2B5EF4-FFF2-40B4-BE49-F238E27FC236}">
                <a16:creationId xmlns:a16="http://schemas.microsoft.com/office/drawing/2014/main" id="{E784A37A-5883-0B46-8B44-5D201DE092D1}"/>
              </a:ext>
            </a:extLst>
          </p:cNvPr>
          <p:cNvSpPr txBox="1"/>
          <p:nvPr/>
        </p:nvSpPr>
        <p:spPr>
          <a:xfrm>
            <a:off x="19738006" y="4148555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0E528814-233D-EB4E-9E83-92F931395A76}"/>
              </a:ext>
            </a:extLst>
          </p:cNvPr>
          <p:cNvSpPr txBox="1"/>
          <p:nvPr/>
        </p:nvSpPr>
        <p:spPr>
          <a:xfrm>
            <a:off x="19808330" y="5893987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40%</a:t>
            </a:r>
          </a:p>
        </p:txBody>
      </p:sp>
      <p:sp>
        <p:nvSpPr>
          <p:cNvPr id="554" name="CuadroTexto 553">
            <a:extLst>
              <a:ext uri="{FF2B5EF4-FFF2-40B4-BE49-F238E27FC236}">
                <a16:creationId xmlns:a16="http://schemas.microsoft.com/office/drawing/2014/main" id="{DDFDAB1B-D4BC-AF42-8883-476DA96835B8}"/>
              </a:ext>
            </a:extLst>
          </p:cNvPr>
          <p:cNvSpPr txBox="1"/>
          <p:nvPr/>
        </p:nvSpPr>
        <p:spPr>
          <a:xfrm>
            <a:off x="19760498" y="9465193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314AEC3C-1042-2046-AB95-8D3B5D26FACD}"/>
              </a:ext>
            </a:extLst>
          </p:cNvPr>
          <p:cNvSpPr txBox="1"/>
          <p:nvPr/>
        </p:nvSpPr>
        <p:spPr>
          <a:xfrm>
            <a:off x="19746608" y="7692069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4F11C691-707C-4849-A6FF-EF33F432F6CD}"/>
              </a:ext>
            </a:extLst>
          </p:cNvPr>
          <p:cNvSpPr txBox="1"/>
          <p:nvPr/>
        </p:nvSpPr>
        <p:spPr>
          <a:xfrm>
            <a:off x="19760497" y="11330592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BD6291F2-947A-4848-8AA4-45B06F9C07D8}"/>
              </a:ext>
            </a:extLst>
          </p:cNvPr>
          <p:cNvGrpSpPr/>
          <p:nvPr/>
        </p:nvGrpSpPr>
        <p:grpSpPr>
          <a:xfrm>
            <a:off x="2668308" y="755870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C4443CC1-C181-E641-ACCF-F0919A0B2880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ADBC379-D37D-1D49-BD85-3E159527E3E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7" name="Rectangle 52">
            <a:extLst>
              <a:ext uri="{FF2B5EF4-FFF2-40B4-BE49-F238E27FC236}">
                <a16:creationId xmlns:a16="http://schemas.microsoft.com/office/drawing/2014/main" id="{8D8DD3E8-8AE3-0F48-BB15-9DA63C08EB83}"/>
              </a:ext>
            </a:extLst>
          </p:cNvPr>
          <p:cNvSpPr/>
          <p:nvPr/>
        </p:nvSpPr>
        <p:spPr>
          <a:xfrm flipH="1">
            <a:off x="2387819" y="45476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DD77F84B-0856-C446-9B36-8FFE87099E25}"/>
              </a:ext>
            </a:extLst>
          </p:cNvPr>
          <p:cNvSpPr/>
          <p:nvPr/>
        </p:nvSpPr>
        <p:spPr>
          <a:xfrm flipH="1">
            <a:off x="2398203" y="630969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F4ADFFA4-9FE3-6540-9744-5649FE347882}"/>
              </a:ext>
            </a:extLst>
          </p:cNvPr>
          <p:cNvSpPr/>
          <p:nvPr/>
        </p:nvSpPr>
        <p:spPr>
          <a:xfrm flipH="1">
            <a:off x="2391589" y="800135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id="{AA046376-4F52-2140-BF7C-70A8C729A1E0}"/>
              </a:ext>
            </a:extLst>
          </p:cNvPr>
          <p:cNvSpPr/>
          <p:nvPr/>
        </p:nvSpPr>
        <p:spPr>
          <a:xfrm flipH="1">
            <a:off x="2404073" y="981557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6EEACE8F-D8AF-FE40-8770-37F6E1EE1999}"/>
              </a:ext>
            </a:extLst>
          </p:cNvPr>
          <p:cNvSpPr/>
          <p:nvPr/>
        </p:nvSpPr>
        <p:spPr>
          <a:xfrm flipH="1">
            <a:off x="2398203" y="1170753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Line 356">
            <a:extLst>
              <a:ext uri="{FF2B5EF4-FFF2-40B4-BE49-F238E27FC236}">
                <a16:creationId xmlns:a16="http://schemas.microsoft.com/office/drawing/2014/main" id="{CB6D1571-D742-8242-A8E0-5B4CCA07B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2573" y="7102489"/>
            <a:ext cx="4169" cy="331359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Freeform 357">
            <a:extLst>
              <a:ext uri="{FF2B5EF4-FFF2-40B4-BE49-F238E27FC236}">
                <a16:creationId xmlns:a16="http://schemas.microsoft.com/office/drawing/2014/main" id="{6BEACE08-F733-5146-8646-3CE3FDF5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5835" y="10191007"/>
            <a:ext cx="429310" cy="691895"/>
          </a:xfrm>
          <a:custGeom>
            <a:avLst/>
            <a:gdLst>
              <a:gd name="T0" fmla="*/ 226 w 452"/>
              <a:gd name="T1" fmla="*/ 126 h 732"/>
              <a:gd name="T2" fmla="*/ 226 w 452"/>
              <a:gd name="T3" fmla="*/ 126 h 732"/>
              <a:gd name="T4" fmla="*/ 9 w 452"/>
              <a:gd name="T5" fmla="*/ 0 h 732"/>
              <a:gd name="T6" fmla="*/ 0 w 452"/>
              <a:gd name="T7" fmla="*/ 0 h 732"/>
              <a:gd name="T8" fmla="*/ 145 w 452"/>
              <a:gd name="T9" fmla="*/ 361 h 732"/>
              <a:gd name="T10" fmla="*/ 226 w 452"/>
              <a:gd name="T11" fmla="*/ 731 h 732"/>
              <a:gd name="T12" fmla="*/ 306 w 452"/>
              <a:gd name="T13" fmla="*/ 361 h 732"/>
              <a:gd name="T14" fmla="*/ 451 w 452"/>
              <a:gd name="T15" fmla="*/ 0 h 732"/>
              <a:gd name="T16" fmla="*/ 442 w 452"/>
              <a:gd name="T17" fmla="*/ 0 h 732"/>
              <a:gd name="T18" fmla="*/ 226 w 452"/>
              <a:gd name="T19" fmla="*/ 12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732">
                <a:moveTo>
                  <a:pt x="226" y="126"/>
                </a:moveTo>
                <a:lnTo>
                  <a:pt x="226" y="126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145" y="361"/>
                  <a:pt x="145" y="361"/>
                  <a:pt x="145" y="361"/>
                </a:cubicBezTo>
                <a:cubicBezTo>
                  <a:pt x="172" y="478"/>
                  <a:pt x="199" y="605"/>
                  <a:pt x="226" y="731"/>
                </a:cubicBezTo>
                <a:cubicBezTo>
                  <a:pt x="252" y="605"/>
                  <a:pt x="279" y="478"/>
                  <a:pt x="306" y="361"/>
                </a:cubicBezTo>
                <a:cubicBezTo>
                  <a:pt x="451" y="0"/>
                  <a:pt x="451" y="0"/>
                  <a:pt x="451" y="0"/>
                </a:cubicBezTo>
                <a:cubicBezTo>
                  <a:pt x="442" y="0"/>
                  <a:pt x="442" y="0"/>
                  <a:pt x="442" y="0"/>
                </a:cubicBezTo>
                <a:lnTo>
                  <a:pt x="226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58">
            <a:extLst>
              <a:ext uri="{FF2B5EF4-FFF2-40B4-BE49-F238E27FC236}">
                <a16:creationId xmlns:a16="http://schemas.microsoft.com/office/drawing/2014/main" id="{D09EAF3B-A098-C948-86F1-2B35972D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684" y="6835734"/>
            <a:ext cx="341779" cy="400132"/>
          </a:xfrm>
          <a:custGeom>
            <a:avLst/>
            <a:gdLst>
              <a:gd name="T0" fmla="*/ 361 w 362"/>
              <a:gd name="T1" fmla="*/ 423 h 424"/>
              <a:gd name="T2" fmla="*/ 181 w 362"/>
              <a:gd name="T3" fmla="*/ 351 h 424"/>
              <a:gd name="T4" fmla="*/ 0 w 362"/>
              <a:gd name="T5" fmla="*/ 423 h 424"/>
              <a:gd name="T6" fmla="*/ 181 w 362"/>
              <a:gd name="T7" fmla="*/ 0 h 424"/>
              <a:gd name="T8" fmla="*/ 361 w 362"/>
              <a:gd name="T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424">
                <a:moveTo>
                  <a:pt x="361" y="423"/>
                </a:moveTo>
                <a:lnTo>
                  <a:pt x="181" y="351"/>
                </a:lnTo>
                <a:lnTo>
                  <a:pt x="0" y="423"/>
                </a:lnTo>
                <a:lnTo>
                  <a:pt x="181" y="0"/>
                </a:lnTo>
                <a:lnTo>
                  <a:pt x="361" y="4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Line 359">
            <a:extLst>
              <a:ext uri="{FF2B5EF4-FFF2-40B4-BE49-F238E27FC236}">
                <a16:creationId xmlns:a16="http://schemas.microsoft.com/office/drawing/2014/main" id="{D0B19D1C-B067-4147-B4D6-076609D4D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03513" y="8207019"/>
            <a:ext cx="2338271" cy="23466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360">
            <a:extLst>
              <a:ext uri="{FF2B5EF4-FFF2-40B4-BE49-F238E27FC236}">
                <a16:creationId xmlns:a16="http://schemas.microsoft.com/office/drawing/2014/main" id="{234AD59C-7394-0448-AFD1-EE803EC5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573" y="10241023"/>
            <a:ext cx="633542" cy="641879"/>
          </a:xfrm>
          <a:custGeom>
            <a:avLst/>
            <a:gdLst>
              <a:gd name="T0" fmla="*/ 424 w 669"/>
              <a:gd name="T1" fmla="*/ 253 h 678"/>
              <a:gd name="T2" fmla="*/ 424 w 669"/>
              <a:gd name="T3" fmla="*/ 253 h 678"/>
              <a:gd name="T4" fmla="*/ 360 w 669"/>
              <a:gd name="T5" fmla="*/ 0 h 678"/>
              <a:gd name="T6" fmla="*/ 351 w 669"/>
              <a:gd name="T7" fmla="*/ 9 h 678"/>
              <a:gd name="T8" fmla="*/ 207 w 669"/>
              <a:gd name="T9" fmla="*/ 352 h 678"/>
              <a:gd name="T10" fmla="*/ 0 w 669"/>
              <a:gd name="T11" fmla="*/ 677 h 678"/>
              <a:gd name="T12" fmla="*/ 315 w 669"/>
              <a:gd name="T13" fmla="*/ 469 h 678"/>
              <a:gd name="T14" fmla="*/ 668 w 669"/>
              <a:gd name="T15" fmla="*/ 316 h 678"/>
              <a:gd name="T16" fmla="*/ 668 w 669"/>
              <a:gd name="T17" fmla="*/ 307 h 678"/>
              <a:gd name="T18" fmla="*/ 424 w 669"/>
              <a:gd name="T19" fmla="*/ 25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678">
                <a:moveTo>
                  <a:pt x="424" y="253"/>
                </a:moveTo>
                <a:lnTo>
                  <a:pt x="424" y="253"/>
                </a:lnTo>
                <a:cubicBezTo>
                  <a:pt x="360" y="0"/>
                  <a:pt x="360" y="0"/>
                  <a:pt x="360" y="0"/>
                </a:cubicBezTo>
                <a:cubicBezTo>
                  <a:pt x="351" y="9"/>
                  <a:pt x="351" y="9"/>
                  <a:pt x="351" y="9"/>
                </a:cubicBezTo>
                <a:cubicBezTo>
                  <a:pt x="207" y="352"/>
                  <a:pt x="207" y="352"/>
                  <a:pt x="207" y="352"/>
                </a:cubicBezTo>
                <a:cubicBezTo>
                  <a:pt x="134" y="461"/>
                  <a:pt x="71" y="569"/>
                  <a:pt x="0" y="677"/>
                </a:cubicBezTo>
                <a:cubicBezTo>
                  <a:pt x="107" y="605"/>
                  <a:pt x="216" y="533"/>
                  <a:pt x="315" y="469"/>
                </a:cubicBezTo>
                <a:cubicBezTo>
                  <a:pt x="668" y="316"/>
                  <a:pt x="668" y="316"/>
                  <a:pt x="668" y="316"/>
                </a:cubicBezTo>
                <a:cubicBezTo>
                  <a:pt x="668" y="307"/>
                  <a:pt x="668" y="307"/>
                  <a:pt x="668" y="307"/>
                </a:cubicBezTo>
                <a:lnTo>
                  <a:pt x="424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61">
            <a:extLst>
              <a:ext uri="{FF2B5EF4-FFF2-40B4-BE49-F238E27FC236}">
                <a16:creationId xmlns:a16="http://schemas.microsoft.com/office/drawing/2014/main" id="{A2E23056-965E-CA4F-8F9A-5F2CF8AB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551" y="8019458"/>
            <a:ext cx="404299" cy="400132"/>
          </a:xfrm>
          <a:custGeom>
            <a:avLst/>
            <a:gdLst>
              <a:gd name="T0" fmla="*/ 244 w 426"/>
              <a:gd name="T1" fmla="*/ 424 h 425"/>
              <a:gd name="T2" fmla="*/ 172 w 426"/>
              <a:gd name="T3" fmla="*/ 244 h 425"/>
              <a:gd name="T4" fmla="*/ 0 w 426"/>
              <a:gd name="T5" fmla="*/ 171 h 425"/>
              <a:gd name="T6" fmla="*/ 425 w 426"/>
              <a:gd name="T7" fmla="*/ 0 h 425"/>
              <a:gd name="T8" fmla="*/ 244 w 426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425">
                <a:moveTo>
                  <a:pt x="244" y="424"/>
                </a:moveTo>
                <a:lnTo>
                  <a:pt x="172" y="244"/>
                </a:lnTo>
                <a:lnTo>
                  <a:pt x="0" y="171"/>
                </a:lnTo>
                <a:lnTo>
                  <a:pt x="425" y="0"/>
                </a:lnTo>
                <a:lnTo>
                  <a:pt x="244" y="42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Line 362">
            <a:extLst>
              <a:ext uri="{FF2B5EF4-FFF2-40B4-BE49-F238E27FC236}">
                <a16:creationId xmlns:a16="http://schemas.microsoft.com/office/drawing/2014/main" id="{0109E1C7-5307-414A-85B0-A6B941108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1057" y="10878735"/>
            <a:ext cx="3305259" cy="416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Freeform 363">
            <a:extLst>
              <a:ext uri="{FF2B5EF4-FFF2-40B4-BE49-F238E27FC236}">
                <a16:creationId xmlns:a16="http://schemas.microsoft.com/office/drawing/2014/main" id="{DC559374-860D-6443-9457-78025B7E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573" y="10666164"/>
            <a:ext cx="691895" cy="416804"/>
          </a:xfrm>
          <a:custGeom>
            <a:avLst/>
            <a:gdLst>
              <a:gd name="T0" fmla="*/ 595 w 732"/>
              <a:gd name="T1" fmla="*/ 225 h 443"/>
              <a:gd name="T2" fmla="*/ 595 w 732"/>
              <a:gd name="T3" fmla="*/ 225 h 443"/>
              <a:gd name="T4" fmla="*/ 731 w 732"/>
              <a:gd name="T5" fmla="*/ 9 h 443"/>
              <a:gd name="T6" fmla="*/ 722 w 732"/>
              <a:gd name="T7" fmla="*/ 0 h 443"/>
              <a:gd name="T8" fmla="*/ 369 w 732"/>
              <a:gd name="T9" fmla="*/ 144 h 443"/>
              <a:gd name="T10" fmla="*/ 0 w 732"/>
              <a:gd name="T11" fmla="*/ 225 h 443"/>
              <a:gd name="T12" fmla="*/ 369 w 732"/>
              <a:gd name="T13" fmla="*/ 307 h 443"/>
              <a:gd name="T14" fmla="*/ 722 w 732"/>
              <a:gd name="T15" fmla="*/ 442 h 443"/>
              <a:gd name="T16" fmla="*/ 731 w 732"/>
              <a:gd name="T17" fmla="*/ 442 h 443"/>
              <a:gd name="T18" fmla="*/ 595 w 732"/>
              <a:gd name="T19" fmla="*/ 22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443">
                <a:moveTo>
                  <a:pt x="595" y="225"/>
                </a:moveTo>
                <a:lnTo>
                  <a:pt x="595" y="225"/>
                </a:lnTo>
                <a:cubicBezTo>
                  <a:pt x="731" y="9"/>
                  <a:pt x="731" y="9"/>
                  <a:pt x="731" y="9"/>
                </a:cubicBezTo>
                <a:cubicBezTo>
                  <a:pt x="722" y="0"/>
                  <a:pt x="722" y="0"/>
                  <a:pt x="722" y="0"/>
                </a:cubicBezTo>
                <a:cubicBezTo>
                  <a:pt x="369" y="144"/>
                  <a:pt x="369" y="144"/>
                  <a:pt x="369" y="144"/>
                </a:cubicBezTo>
                <a:cubicBezTo>
                  <a:pt x="243" y="171"/>
                  <a:pt x="126" y="198"/>
                  <a:pt x="0" y="225"/>
                </a:cubicBezTo>
                <a:cubicBezTo>
                  <a:pt x="126" y="253"/>
                  <a:pt x="243" y="280"/>
                  <a:pt x="369" y="307"/>
                </a:cubicBezTo>
                <a:cubicBezTo>
                  <a:pt x="722" y="442"/>
                  <a:pt x="722" y="442"/>
                  <a:pt x="722" y="442"/>
                </a:cubicBezTo>
                <a:cubicBezTo>
                  <a:pt x="731" y="442"/>
                  <a:pt x="731" y="442"/>
                  <a:pt x="731" y="442"/>
                </a:cubicBezTo>
                <a:lnTo>
                  <a:pt x="595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64">
            <a:extLst>
              <a:ext uri="{FF2B5EF4-FFF2-40B4-BE49-F238E27FC236}">
                <a16:creationId xmlns:a16="http://schemas.microsoft.com/office/drawing/2014/main" id="{80AAD73C-D73D-AD43-B696-52BF27993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106" y="10712013"/>
            <a:ext cx="404301" cy="333443"/>
          </a:xfrm>
          <a:custGeom>
            <a:avLst/>
            <a:gdLst>
              <a:gd name="T0" fmla="*/ 0 w 426"/>
              <a:gd name="T1" fmla="*/ 352 h 353"/>
              <a:gd name="T2" fmla="*/ 82 w 426"/>
              <a:gd name="T3" fmla="*/ 180 h 353"/>
              <a:gd name="T4" fmla="*/ 0 w 426"/>
              <a:gd name="T5" fmla="*/ 0 h 353"/>
              <a:gd name="T6" fmla="*/ 425 w 426"/>
              <a:gd name="T7" fmla="*/ 180 h 353"/>
              <a:gd name="T8" fmla="*/ 0 w 426"/>
              <a:gd name="T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353">
                <a:moveTo>
                  <a:pt x="0" y="352"/>
                </a:moveTo>
                <a:lnTo>
                  <a:pt x="82" y="180"/>
                </a:lnTo>
                <a:lnTo>
                  <a:pt x="0" y="0"/>
                </a:lnTo>
                <a:lnTo>
                  <a:pt x="425" y="180"/>
                </a:lnTo>
                <a:lnTo>
                  <a:pt x="0" y="35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Line 365">
            <a:extLst>
              <a:ext uri="{FF2B5EF4-FFF2-40B4-BE49-F238E27FC236}">
                <a16:creationId xmlns:a16="http://schemas.microsoft.com/office/drawing/2014/main" id="{56B1F1CA-DE28-DB48-B11D-567A8B7D1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0496" y="10878735"/>
            <a:ext cx="3313593" cy="416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Freeform 366">
            <a:extLst>
              <a:ext uri="{FF2B5EF4-FFF2-40B4-BE49-F238E27FC236}">
                <a16:creationId xmlns:a16="http://schemas.microsoft.com/office/drawing/2014/main" id="{7A8FC70F-15E6-0545-AA5B-EFEC18F2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678" y="10666164"/>
            <a:ext cx="691895" cy="416804"/>
          </a:xfrm>
          <a:custGeom>
            <a:avLst/>
            <a:gdLst>
              <a:gd name="T0" fmla="*/ 136 w 733"/>
              <a:gd name="T1" fmla="*/ 225 h 443"/>
              <a:gd name="T2" fmla="*/ 136 w 733"/>
              <a:gd name="T3" fmla="*/ 225 h 443"/>
              <a:gd name="T4" fmla="*/ 0 w 733"/>
              <a:gd name="T5" fmla="*/ 442 h 443"/>
              <a:gd name="T6" fmla="*/ 9 w 733"/>
              <a:gd name="T7" fmla="*/ 442 h 443"/>
              <a:gd name="T8" fmla="*/ 361 w 733"/>
              <a:gd name="T9" fmla="*/ 307 h 443"/>
              <a:gd name="T10" fmla="*/ 732 w 733"/>
              <a:gd name="T11" fmla="*/ 225 h 443"/>
              <a:gd name="T12" fmla="*/ 361 w 733"/>
              <a:gd name="T13" fmla="*/ 144 h 443"/>
              <a:gd name="T14" fmla="*/ 9 w 733"/>
              <a:gd name="T15" fmla="*/ 0 h 443"/>
              <a:gd name="T16" fmla="*/ 0 w 733"/>
              <a:gd name="T17" fmla="*/ 0 h 443"/>
              <a:gd name="T18" fmla="*/ 136 w 733"/>
              <a:gd name="T19" fmla="*/ 22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" h="443">
                <a:moveTo>
                  <a:pt x="136" y="225"/>
                </a:moveTo>
                <a:lnTo>
                  <a:pt x="136" y="225"/>
                </a:lnTo>
                <a:cubicBezTo>
                  <a:pt x="0" y="442"/>
                  <a:pt x="0" y="442"/>
                  <a:pt x="0" y="442"/>
                </a:cubicBezTo>
                <a:cubicBezTo>
                  <a:pt x="9" y="442"/>
                  <a:pt x="9" y="442"/>
                  <a:pt x="9" y="442"/>
                </a:cubicBezTo>
                <a:cubicBezTo>
                  <a:pt x="361" y="307"/>
                  <a:pt x="361" y="307"/>
                  <a:pt x="361" y="307"/>
                </a:cubicBezTo>
                <a:cubicBezTo>
                  <a:pt x="488" y="280"/>
                  <a:pt x="605" y="253"/>
                  <a:pt x="732" y="225"/>
                </a:cubicBezTo>
                <a:cubicBezTo>
                  <a:pt x="605" y="198"/>
                  <a:pt x="488" y="171"/>
                  <a:pt x="361" y="144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lnTo>
                  <a:pt x="136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67">
            <a:extLst>
              <a:ext uri="{FF2B5EF4-FFF2-40B4-BE49-F238E27FC236}">
                <a16:creationId xmlns:a16="http://schemas.microsoft.com/office/drawing/2014/main" id="{8A267CCF-42B4-6743-B669-2B59F44B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71" y="10712013"/>
            <a:ext cx="404301" cy="333443"/>
          </a:xfrm>
          <a:custGeom>
            <a:avLst/>
            <a:gdLst>
              <a:gd name="T0" fmla="*/ 425 w 426"/>
              <a:gd name="T1" fmla="*/ 0 h 353"/>
              <a:gd name="T2" fmla="*/ 343 w 426"/>
              <a:gd name="T3" fmla="*/ 180 h 353"/>
              <a:gd name="T4" fmla="*/ 425 w 426"/>
              <a:gd name="T5" fmla="*/ 352 h 353"/>
              <a:gd name="T6" fmla="*/ 0 w 426"/>
              <a:gd name="T7" fmla="*/ 180 h 353"/>
              <a:gd name="T8" fmla="*/ 425 w 426"/>
              <a:gd name="T9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353">
                <a:moveTo>
                  <a:pt x="425" y="0"/>
                </a:moveTo>
                <a:lnTo>
                  <a:pt x="343" y="180"/>
                </a:lnTo>
                <a:lnTo>
                  <a:pt x="425" y="352"/>
                </a:lnTo>
                <a:lnTo>
                  <a:pt x="0" y="180"/>
                </a:lnTo>
                <a:lnTo>
                  <a:pt x="425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Line 368">
            <a:extLst>
              <a:ext uri="{FF2B5EF4-FFF2-40B4-BE49-F238E27FC236}">
                <a16:creationId xmlns:a16="http://schemas.microsoft.com/office/drawing/2014/main" id="{E05DA4A2-9057-C44C-98F0-A566BE2621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5026" y="8207019"/>
            <a:ext cx="2346609" cy="23466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Freeform 369">
            <a:extLst>
              <a:ext uri="{FF2B5EF4-FFF2-40B4-BE49-F238E27FC236}">
                <a16:creationId xmlns:a16="http://schemas.microsoft.com/office/drawing/2014/main" id="{4480262D-BE04-6E4C-8763-87087D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030" y="10241023"/>
            <a:ext cx="633542" cy="641879"/>
          </a:xfrm>
          <a:custGeom>
            <a:avLst/>
            <a:gdLst>
              <a:gd name="T0" fmla="*/ 244 w 670"/>
              <a:gd name="T1" fmla="*/ 253 h 678"/>
              <a:gd name="T2" fmla="*/ 244 w 670"/>
              <a:gd name="T3" fmla="*/ 253 h 678"/>
              <a:gd name="T4" fmla="*/ 0 w 670"/>
              <a:gd name="T5" fmla="*/ 307 h 678"/>
              <a:gd name="T6" fmla="*/ 0 w 670"/>
              <a:gd name="T7" fmla="*/ 316 h 678"/>
              <a:gd name="T8" fmla="*/ 353 w 670"/>
              <a:gd name="T9" fmla="*/ 469 h 678"/>
              <a:gd name="T10" fmla="*/ 669 w 670"/>
              <a:gd name="T11" fmla="*/ 677 h 678"/>
              <a:gd name="T12" fmla="*/ 461 w 670"/>
              <a:gd name="T13" fmla="*/ 352 h 678"/>
              <a:gd name="T14" fmla="*/ 316 w 670"/>
              <a:gd name="T15" fmla="*/ 9 h 678"/>
              <a:gd name="T16" fmla="*/ 307 w 670"/>
              <a:gd name="T17" fmla="*/ 0 h 678"/>
              <a:gd name="T18" fmla="*/ 244 w 670"/>
              <a:gd name="T19" fmla="*/ 25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0" h="678">
                <a:moveTo>
                  <a:pt x="244" y="253"/>
                </a:moveTo>
                <a:lnTo>
                  <a:pt x="244" y="253"/>
                </a:ln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0" y="316"/>
                  <a:pt x="0" y="316"/>
                </a:cubicBezTo>
                <a:cubicBezTo>
                  <a:pt x="353" y="469"/>
                  <a:pt x="353" y="469"/>
                  <a:pt x="353" y="469"/>
                </a:cubicBezTo>
                <a:cubicBezTo>
                  <a:pt x="452" y="533"/>
                  <a:pt x="560" y="605"/>
                  <a:pt x="669" y="677"/>
                </a:cubicBezTo>
                <a:cubicBezTo>
                  <a:pt x="597" y="569"/>
                  <a:pt x="533" y="461"/>
                  <a:pt x="461" y="352"/>
                </a:cubicBezTo>
                <a:cubicBezTo>
                  <a:pt x="316" y="9"/>
                  <a:pt x="316" y="9"/>
                  <a:pt x="316" y="9"/>
                </a:cubicBezTo>
                <a:cubicBezTo>
                  <a:pt x="307" y="0"/>
                  <a:pt x="307" y="0"/>
                  <a:pt x="307" y="0"/>
                </a:cubicBezTo>
                <a:lnTo>
                  <a:pt x="244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70">
            <a:extLst>
              <a:ext uri="{FF2B5EF4-FFF2-40B4-BE49-F238E27FC236}">
                <a16:creationId xmlns:a16="http://schemas.microsoft.com/office/drawing/2014/main" id="{2A3EA100-42BF-6A4B-B023-68B3746A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129" y="8019458"/>
            <a:ext cx="404299" cy="400132"/>
          </a:xfrm>
          <a:custGeom>
            <a:avLst/>
            <a:gdLst>
              <a:gd name="T0" fmla="*/ 425 w 426"/>
              <a:gd name="T1" fmla="*/ 171 h 425"/>
              <a:gd name="T2" fmla="*/ 253 w 426"/>
              <a:gd name="T3" fmla="*/ 244 h 425"/>
              <a:gd name="T4" fmla="*/ 180 w 426"/>
              <a:gd name="T5" fmla="*/ 424 h 425"/>
              <a:gd name="T6" fmla="*/ 0 w 426"/>
              <a:gd name="T7" fmla="*/ 0 h 425"/>
              <a:gd name="T8" fmla="*/ 425 w 426"/>
              <a:gd name="T9" fmla="*/ 1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425">
                <a:moveTo>
                  <a:pt x="425" y="171"/>
                </a:moveTo>
                <a:lnTo>
                  <a:pt x="253" y="244"/>
                </a:lnTo>
                <a:lnTo>
                  <a:pt x="180" y="424"/>
                </a:lnTo>
                <a:lnTo>
                  <a:pt x="0" y="0"/>
                </a:lnTo>
                <a:lnTo>
                  <a:pt x="425" y="17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71">
            <a:extLst>
              <a:ext uri="{FF2B5EF4-FFF2-40B4-BE49-F238E27FC236}">
                <a16:creationId xmlns:a16="http://schemas.microsoft.com/office/drawing/2014/main" id="{8553F39E-0423-BF4F-9E21-80A068A0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047" y="5397758"/>
            <a:ext cx="1162885" cy="1162885"/>
          </a:xfrm>
          <a:custGeom>
            <a:avLst/>
            <a:gdLst>
              <a:gd name="T0" fmla="*/ 1228 w 1229"/>
              <a:gd name="T1" fmla="*/ 614 h 1229"/>
              <a:gd name="T2" fmla="*/ 1228 w 1229"/>
              <a:gd name="T3" fmla="*/ 614 h 1229"/>
              <a:gd name="T4" fmla="*/ 615 w 1229"/>
              <a:gd name="T5" fmla="*/ 1228 h 1229"/>
              <a:gd name="T6" fmla="*/ 0 w 1229"/>
              <a:gd name="T7" fmla="*/ 614 h 1229"/>
              <a:gd name="T8" fmla="*/ 615 w 1229"/>
              <a:gd name="T9" fmla="*/ 0 h 1229"/>
              <a:gd name="T10" fmla="*/ 1228 w 1229"/>
              <a:gd name="T11" fmla="*/ 614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9" h="1229">
                <a:moveTo>
                  <a:pt x="1228" y="614"/>
                </a:moveTo>
                <a:lnTo>
                  <a:pt x="1228" y="614"/>
                </a:lnTo>
                <a:cubicBezTo>
                  <a:pt x="1228" y="958"/>
                  <a:pt x="948" y="1228"/>
                  <a:pt x="615" y="1228"/>
                </a:cubicBezTo>
                <a:cubicBezTo>
                  <a:pt x="272" y="1228"/>
                  <a:pt x="0" y="958"/>
                  <a:pt x="0" y="614"/>
                </a:cubicBezTo>
                <a:cubicBezTo>
                  <a:pt x="0" y="280"/>
                  <a:pt x="272" y="0"/>
                  <a:pt x="615" y="0"/>
                </a:cubicBezTo>
                <a:cubicBezTo>
                  <a:pt x="948" y="0"/>
                  <a:pt x="1228" y="280"/>
                  <a:pt x="1228" y="6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72">
            <a:extLst>
              <a:ext uri="{FF2B5EF4-FFF2-40B4-BE49-F238E27FC236}">
                <a16:creationId xmlns:a16="http://schemas.microsoft.com/office/drawing/2014/main" id="{9AE3949F-FBFD-E049-A0EB-C5E216F6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1850" y="6944103"/>
            <a:ext cx="1162885" cy="1162883"/>
          </a:xfrm>
          <a:custGeom>
            <a:avLst/>
            <a:gdLst>
              <a:gd name="T0" fmla="*/ 1229 w 1230"/>
              <a:gd name="T1" fmla="*/ 614 h 1229"/>
              <a:gd name="T2" fmla="*/ 1229 w 1230"/>
              <a:gd name="T3" fmla="*/ 614 h 1229"/>
              <a:gd name="T4" fmla="*/ 614 w 1230"/>
              <a:gd name="T5" fmla="*/ 1228 h 1229"/>
              <a:gd name="T6" fmla="*/ 0 w 1230"/>
              <a:gd name="T7" fmla="*/ 614 h 1229"/>
              <a:gd name="T8" fmla="*/ 614 w 1230"/>
              <a:gd name="T9" fmla="*/ 0 h 1229"/>
              <a:gd name="T10" fmla="*/ 1229 w 1230"/>
              <a:gd name="T11" fmla="*/ 614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29">
                <a:moveTo>
                  <a:pt x="1229" y="614"/>
                </a:moveTo>
                <a:lnTo>
                  <a:pt x="1229" y="614"/>
                </a:lnTo>
                <a:cubicBezTo>
                  <a:pt x="1229" y="957"/>
                  <a:pt x="949" y="1228"/>
                  <a:pt x="614" y="1228"/>
                </a:cubicBezTo>
                <a:cubicBezTo>
                  <a:pt x="271" y="1228"/>
                  <a:pt x="0" y="957"/>
                  <a:pt x="0" y="614"/>
                </a:cubicBezTo>
                <a:cubicBezTo>
                  <a:pt x="0" y="279"/>
                  <a:pt x="271" y="0"/>
                  <a:pt x="614" y="0"/>
                </a:cubicBezTo>
                <a:cubicBezTo>
                  <a:pt x="949" y="0"/>
                  <a:pt x="1229" y="279"/>
                  <a:pt x="1229" y="6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73">
            <a:extLst>
              <a:ext uri="{FF2B5EF4-FFF2-40B4-BE49-F238E27FC236}">
                <a16:creationId xmlns:a16="http://schemas.microsoft.com/office/drawing/2014/main" id="{8ED365BA-F25F-964A-BD32-23B2FD13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63" y="6944103"/>
            <a:ext cx="1162885" cy="1162883"/>
          </a:xfrm>
          <a:custGeom>
            <a:avLst/>
            <a:gdLst>
              <a:gd name="T0" fmla="*/ 1229 w 1230"/>
              <a:gd name="T1" fmla="*/ 614 h 1229"/>
              <a:gd name="T2" fmla="*/ 1229 w 1230"/>
              <a:gd name="T3" fmla="*/ 614 h 1229"/>
              <a:gd name="T4" fmla="*/ 614 w 1230"/>
              <a:gd name="T5" fmla="*/ 1228 h 1229"/>
              <a:gd name="T6" fmla="*/ 0 w 1230"/>
              <a:gd name="T7" fmla="*/ 614 h 1229"/>
              <a:gd name="T8" fmla="*/ 614 w 1230"/>
              <a:gd name="T9" fmla="*/ 0 h 1229"/>
              <a:gd name="T10" fmla="*/ 1229 w 1230"/>
              <a:gd name="T11" fmla="*/ 614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29">
                <a:moveTo>
                  <a:pt x="1229" y="614"/>
                </a:moveTo>
                <a:lnTo>
                  <a:pt x="1229" y="614"/>
                </a:lnTo>
                <a:cubicBezTo>
                  <a:pt x="1229" y="957"/>
                  <a:pt x="958" y="1228"/>
                  <a:pt x="614" y="1228"/>
                </a:cubicBezTo>
                <a:cubicBezTo>
                  <a:pt x="280" y="1228"/>
                  <a:pt x="0" y="957"/>
                  <a:pt x="0" y="614"/>
                </a:cubicBezTo>
                <a:cubicBezTo>
                  <a:pt x="0" y="279"/>
                  <a:pt x="280" y="0"/>
                  <a:pt x="614" y="0"/>
                </a:cubicBezTo>
                <a:cubicBezTo>
                  <a:pt x="958" y="0"/>
                  <a:pt x="1229" y="279"/>
                  <a:pt x="1229" y="6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74">
            <a:extLst>
              <a:ext uri="{FF2B5EF4-FFF2-40B4-BE49-F238E27FC236}">
                <a16:creationId xmlns:a16="http://schemas.microsoft.com/office/drawing/2014/main" id="{3FAB4A57-C795-FD42-B07F-AE453E727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624" y="10249359"/>
            <a:ext cx="1162885" cy="1162885"/>
          </a:xfrm>
          <a:custGeom>
            <a:avLst/>
            <a:gdLst>
              <a:gd name="T0" fmla="*/ 1228 w 1229"/>
              <a:gd name="T1" fmla="*/ 614 h 1230"/>
              <a:gd name="T2" fmla="*/ 1228 w 1229"/>
              <a:gd name="T3" fmla="*/ 614 h 1230"/>
              <a:gd name="T4" fmla="*/ 614 w 1229"/>
              <a:gd name="T5" fmla="*/ 1229 h 1230"/>
              <a:gd name="T6" fmla="*/ 0 w 1229"/>
              <a:gd name="T7" fmla="*/ 614 h 1230"/>
              <a:gd name="T8" fmla="*/ 614 w 1229"/>
              <a:gd name="T9" fmla="*/ 0 h 1230"/>
              <a:gd name="T10" fmla="*/ 1228 w 1229"/>
              <a:gd name="T11" fmla="*/ 614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9" h="1230">
                <a:moveTo>
                  <a:pt x="1228" y="614"/>
                </a:moveTo>
                <a:lnTo>
                  <a:pt x="1228" y="614"/>
                </a:lnTo>
                <a:cubicBezTo>
                  <a:pt x="1228" y="949"/>
                  <a:pt x="948" y="1229"/>
                  <a:pt x="614" y="1229"/>
                </a:cubicBezTo>
                <a:cubicBezTo>
                  <a:pt x="270" y="1229"/>
                  <a:pt x="0" y="949"/>
                  <a:pt x="0" y="614"/>
                </a:cubicBezTo>
                <a:cubicBezTo>
                  <a:pt x="0" y="271"/>
                  <a:pt x="270" y="0"/>
                  <a:pt x="614" y="0"/>
                </a:cubicBezTo>
                <a:cubicBezTo>
                  <a:pt x="948" y="0"/>
                  <a:pt x="1228" y="271"/>
                  <a:pt x="1228" y="6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75">
            <a:extLst>
              <a:ext uri="{FF2B5EF4-FFF2-40B4-BE49-F238E27FC236}">
                <a16:creationId xmlns:a16="http://schemas.microsoft.com/office/drawing/2014/main" id="{8D44A2C7-1D76-A244-B894-99A01E54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631" y="10249359"/>
            <a:ext cx="1162883" cy="1162885"/>
          </a:xfrm>
          <a:custGeom>
            <a:avLst/>
            <a:gdLst>
              <a:gd name="T0" fmla="*/ 1229 w 1230"/>
              <a:gd name="T1" fmla="*/ 614 h 1230"/>
              <a:gd name="T2" fmla="*/ 1229 w 1230"/>
              <a:gd name="T3" fmla="*/ 614 h 1230"/>
              <a:gd name="T4" fmla="*/ 615 w 1230"/>
              <a:gd name="T5" fmla="*/ 1229 h 1230"/>
              <a:gd name="T6" fmla="*/ 0 w 1230"/>
              <a:gd name="T7" fmla="*/ 614 h 1230"/>
              <a:gd name="T8" fmla="*/ 615 w 1230"/>
              <a:gd name="T9" fmla="*/ 0 h 1230"/>
              <a:gd name="T10" fmla="*/ 1229 w 1230"/>
              <a:gd name="T11" fmla="*/ 614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230">
                <a:moveTo>
                  <a:pt x="1229" y="614"/>
                </a:moveTo>
                <a:lnTo>
                  <a:pt x="1229" y="614"/>
                </a:lnTo>
                <a:cubicBezTo>
                  <a:pt x="1229" y="949"/>
                  <a:pt x="958" y="1229"/>
                  <a:pt x="615" y="1229"/>
                </a:cubicBezTo>
                <a:cubicBezTo>
                  <a:pt x="280" y="1229"/>
                  <a:pt x="0" y="949"/>
                  <a:pt x="0" y="614"/>
                </a:cubicBezTo>
                <a:cubicBezTo>
                  <a:pt x="0" y="271"/>
                  <a:pt x="280" y="0"/>
                  <a:pt x="615" y="0"/>
                </a:cubicBezTo>
                <a:cubicBezTo>
                  <a:pt x="958" y="0"/>
                  <a:pt x="1229" y="271"/>
                  <a:pt x="1229" y="6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76">
            <a:extLst>
              <a:ext uri="{FF2B5EF4-FFF2-40B4-BE49-F238E27FC236}">
                <a16:creationId xmlns:a16="http://schemas.microsoft.com/office/drawing/2014/main" id="{EBCA8669-19BA-2C4B-886C-0ACC5499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999" y="8636328"/>
            <a:ext cx="4493150" cy="4484814"/>
          </a:xfrm>
          <a:custGeom>
            <a:avLst/>
            <a:gdLst>
              <a:gd name="T0" fmla="*/ 4752 w 4753"/>
              <a:gd name="T1" fmla="*/ 2376 h 4745"/>
              <a:gd name="T2" fmla="*/ 4752 w 4753"/>
              <a:gd name="T3" fmla="*/ 2376 h 4745"/>
              <a:gd name="T4" fmla="*/ 2377 w 4753"/>
              <a:gd name="T5" fmla="*/ 4744 h 4745"/>
              <a:gd name="T6" fmla="*/ 0 w 4753"/>
              <a:gd name="T7" fmla="*/ 2376 h 4745"/>
              <a:gd name="T8" fmla="*/ 2377 w 4753"/>
              <a:gd name="T9" fmla="*/ 0 h 4745"/>
              <a:gd name="T10" fmla="*/ 4752 w 4753"/>
              <a:gd name="T11" fmla="*/ 2376 h 4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3" h="4745">
                <a:moveTo>
                  <a:pt x="4752" y="2376"/>
                </a:moveTo>
                <a:lnTo>
                  <a:pt x="4752" y="2376"/>
                </a:lnTo>
                <a:cubicBezTo>
                  <a:pt x="4752" y="3686"/>
                  <a:pt x="3686" y="4744"/>
                  <a:pt x="2377" y="4744"/>
                </a:cubicBezTo>
                <a:cubicBezTo>
                  <a:pt x="1067" y="4744"/>
                  <a:pt x="0" y="3686"/>
                  <a:pt x="0" y="2376"/>
                </a:cubicBezTo>
                <a:cubicBezTo>
                  <a:pt x="0" y="1057"/>
                  <a:pt x="1067" y="0"/>
                  <a:pt x="2377" y="0"/>
                </a:cubicBezTo>
                <a:cubicBezTo>
                  <a:pt x="3686" y="0"/>
                  <a:pt x="4752" y="1057"/>
                  <a:pt x="4752" y="237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77">
            <a:extLst>
              <a:ext uri="{FF2B5EF4-FFF2-40B4-BE49-F238E27FC236}">
                <a16:creationId xmlns:a16="http://schemas.microsoft.com/office/drawing/2014/main" id="{0B8A9DFA-C86F-D746-BBD0-A7775AF9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494" y="9557464"/>
            <a:ext cx="1483823" cy="1246246"/>
          </a:xfrm>
          <a:custGeom>
            <a:avLst/>
            <a:gdLst>
              <a:gd name="T0" fmla="*/ 1544 w 1572"/>
              <a:gd name="T1" fmla="*/ 551 h 1320"/>
              <a:gd name="T2" fmla="*/ 1544 w 1572"/>
              <a:gd name="T3" fmla="*/ 551 h 1320"/>
              <a:gd name="T4" fmla="*/ 812 w 1572"/>
              <a:gd name="T5" fmla="*/ 9 h 1320"/>
              <a:gd name="T6" fmla="*/ 759 w 1572"/>
              <a:gd name="T7" fmla="*/ 9 h 1320"/>
              <a:gd name="T8" fmla="*/ 27 w 1572"/>
              <a:gd name="T9" fmla="*/ 551 h 1320"/>
              <a:gd name="T10" fmla="*/ 18 w 1572"/>
              <a:gd name="T11" fmla="*/ 623 h 1320"/>
              <a:gd name="T12" fmla="*/ 90 w 1572"/>
              <a:gd name="T13" fmla="*/ 632 h 1320"/>
              <a:gd name="T14" fmla="*/ 190 w 1572"/>
              <a:gd name="T15" fmla="*/ 560 h 1320"/>
              <a:gd name="T16" fmla="*/ 190 w 1572"/>
              <a:gd name="T17" fmla="*/ 1256 h 1320"/>
              <a:gd name="T18" fmla="*/ 262 w 1572"/>
              <a:gd name="T19" fmla="*/ 1319 h 1320"/>
              <a:gd name="T20" fmla="*/ 560 w 1572"/>
              <a:gd name="T21" fmla="*/ 1319 h 1320"/>
              <a:gd name="T22" fmla="*/ 1011 w 1572"/>
              <a:gd name="T23" fmla="*/ 1319 h 1320"/>
              <a:gd name="T24" fmla="*/ 1309 w 1572"/>
              <a:gd name="T25" fmla="*/ 1319 h 1320"/>
              <a:gd name="T26" fmla="*/ 1381 w 1572"/>
              <a:gd name="T27" fmla="*/ 1256 h 1320"/>
              <a:gd name="T28" fmla="*/ 1381 w 1572"/>
              <a:gd name="T29" fmla="*/ 560 h 1320"/>
              <a:gd name="T30" fmla="*/ 1481 w 1572"/>
              <a:gd name="T31" fmla="*/ 632 h 1320"/>
              <a:gd name="T32" fmla="*/ 1508 w 1572"/>
              <a:gd name="T33" fmla="*/ 641 h 1320"/>
              <a:gd name="T34" fmla="*/ 1553 w 1572"/>
              <a:gd name="T35" fmla="*/ 623 h 1320"/>
              <a:gd name="T36" fmla="*/ 1544 w 1572"/>
              <a:gd name="T37" fmla="*/ 551 h 1320"/>
              <a:gd name="T38" fmla="*/ 966 w 1572"/>
              <a:gd name="T39" fmla="*/ 1220 h 1320"/>
              <a:gd name="T40" fmla="*/ 966 w 1572"/>
              <a:gd name="T41" fmla="*/ 1220 h 1320"/>
              <a:gd name="T42" fmla="*/ 605 w 1572"/>
              <a:gd name="T43" fmla="*/ 1220 h 1320"/>
              <a:gd name="T44" fmla="*/ 605 w 1572"/>
              <a:gd name="T45" fmla="*/ 913 h 1320"/>
              <a:gd name="T46" fmla="*/ 966 w 1572"/>
              <a:gd name="T47" fmla="*/ 913 h 1320"/>
              <a:gd name="T48" fmla="*/ 966 w 1572"/>
              <a:gd name="T49" fmla="*/ 1220 h 1320"/>
              <a:gd name="T50" fmla="*/ 1273 w 1572"/>
              <a:gd name="T51" fmla="*/ 1220 h 1320"/>
              <a:gd name="T52" fmla="*/ 1273 w 1572"/>
              <a:gd name="T53" fmla="*/ 1220 h 1320"/>
              <a:gd name="T54" fmla="*/ 1065 w 1572"/>
              <a:gd name="T55" fmla="*/ 1220 h 1320"/>
              <a:gd name="T56" fmla="*/ 1065 w 1572"/>
              <a:gd name="T57" fmla="*/ 876 h 1320"/>
              <a:gd name="T58" fmla="*/ 1011 w 1572"/>
              <a:gd name="T59" fmla="*/ 813 h 1320"/>
              <a:gd name="T60" fmla="*/ 560 w 1572"/>
              <a:gd name="T61" fmla="*/ 813 h 1320"/>
              <a:gd name="T62" fmla="*/ 506 w 1572"/>
              <a:gd name="T63" fmla="*/ 876 h 1320"/>
              <a:gd name="T64" fmla="*/ 506 w 1572"/>
              <a:gd name="T65" fmla="*/ 1220 h 1320"/>
              <a:gd name="T66" fmla="*/ 298 w 1572"/>
              <a:gd name="T67" fmla="*/ 1220 h 1320"/>
              <a:gd name="T68" fmla="*/ 298 w 1572"/>
              <a:gd name="T69" fmla="*/ 479 h 1320"/>
              <a:gd name="T70" fmla="*/ 786 w 1572"/>
              <a:gd name="T71" fmla="*/ 118 h 1320"/>
              <a:gd name="T72" fmla="*/ 1273 w 1572"/>
              <a:gd name="T73" fmla="*/ 479 h 1320"/>
              <a:gd name="T74" fmla="*/ 1273 w 1572"/>
              <a:gd name="T75" fmla="*/ 12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2" h="1320">
                <a:moveTo>
                  <a:pt x="1544" y="551"/>
                </a:moveTo>
                <a:lnTo>
                  <a:pt x="1544" y="551"/>
                </a:lnTo>
                <a:cubicBezTo>
                  <a:pt x="812" y="9"/>
                  <a:pt x="812" y="9"/>
                  <a:pt x="812" y="9"/>
                </a:cubicBezTo>
                <a:cubicBezTo>
                  <a:pt x="794" y="0"/>
                  <a:pt x="777" y="0"/>
                  <a:pt x="759" y="9"/>
                </a:cubicBezTo>
                <a:cubicBezTo>
                  <a:pt x="27" y="551"/>
                  <a:pt x="27" y="551"/>
                  <a:pt x="27" y="551"/>
                </a:cubicBezTo>
                <a:cubicBezTo>
                  <a:pt x="9" y="569"/>
                  <a:pt x="0" y="605"/>
                  <a:pt x="18" y="623"/>
                </a:cubicBezTo>
                <a:cubicBezTo>
                  <a:pt x="36" y="650"/>
                  <a:pt x="72" y="650"/>
                  <a:pt x="90" y="632"/>
                </a:cubicBezTo>
                <a:cubicBezTo>
                  <a:pt x="190" y="560"/>
                  <a:pt x="190" y="560"/>
                  <a:pt x="190" y="560"/>
                </a:cubicBezTo>
                <a:cubicBezTo>
                  <a:pt x="190" y="1256"/>
                  <a:pt x="190" y="1256"/>
                  <a:pt x="190" y="1256"/>
                </a:cubicBezTo>
                <a:cubicBezTo>
                  <a:pt x="190" y="1292"/>
                  <a:pt x="226" y="1319"/>
                  <a:pt x="262" y="1319"/>
                </a:cubicBezTo>
                <a:cubicBezTo>
                  <a:pt x="560" y="1319"/>
                  <a:pt x="560" y="1319"/>
                  <a:pt x="560" y="1319"/>
                </a:cubicBezTo>
                <a:cubicBezTo>
                  <a:pt x="1011" y="1319"/>
                  <a:pt x="1011" y="1319"/>
                  <a:pt x="1011" y="1319"/>
                </a:cubicBezTo>
                <a:cubicBezTo>
                  <a:pt x="1309" y="1319"/>
                  <a:pt x="1309" y="1319"/>
                  <a:pt x="1309" y="1319"/>
                </a:cubicBezTo>
                <a:cubicBezTo>
                  <a:pt x="1345" y="1319"/>
                  <a:pt x="1381" y="1292"/>
                  <a:pt x="1381" y="1256"/>
                </a:cubicBezTo>
                <a:cubicBezTo>
                  <a:pt x="1381" y="560"/>
                  <a:pt x="1381" y="560"/>
                  <a:pt x="1381" y="560"/>
                </a:cubicBezTo>
                <a:cubicBezTo>
                  <a:pt x="1481" y="632"/>
                  <a:pt x="1481" y="632"/>
                  <a:pt x="1481" y="632"/>
                </a:cubicBezTo>
                <a:cubicBezTo>
                  <a:pt x="1490" y="641"/>
                  <a:pt x="1499" y="641"/>
                  <a:pt x="1508" y="641"/>
                </a:cubicBezTo>
                <a:cubicBezTo>
                  <a:pt x="1526" y="641"/>
                  <a:pt x="1544" y="641"/>
                  <a:pt x="1553" y="623"/>
                </a:cubicBezTo>
                <a:cubicBezTo>
                  <a:pt x="1571" y="605"/>
                  <a:pt x="1562" y="569"/>
                  <a:pt x="1544" y="551"/>
                </a:cubicBezTo>
                <a:close/>
                <a:moveTo>
                  <a:pt x="966" y="1220"/>
                </a:moveTo>
                <a:lnTo>
                  <a:pt x="966" y="1220"/>
                </a:lnTo>
                <a:cubicBezTo>
                  <a:pt x="605" y="1220"/>
                  <a:pt x="605" y="1220"/>
                  <a:pt x="605" y="1220"/>
                </a:cubicBezTo>
                <a:cubicBezTo>
                  <a:pt x="605" y="913"/>
                  <a:pt x="605" y="913"/>
                  <a:pt x="605" y="913"/>
                </a:cubicBezTo>
                <a:cubicBezTo>
                  <a:pt x="966" y="913"/>
                  <a:pt x="966" y="913"/>
                  <a:pt x="966" y="913"/>
                </a:cubicBezTo>
                <a:lnTo>
                  <a:pt x="966" y="1220"/>
                </a:lnTo>
                <a:close/>
                <a:moveTo>
                  <a:pt x="1273" y="1220"/>
                </a:moveTo>
                <a:lnTo>
                  <a:pt x="1273" y="1220"/>
                </a:lnTo>
                <a:cubicBezTo>
                  <a:pt x="1065" y="1220"/>
                  <a:pt x="1065" y="1220"/>
                  <a:pt x="1065" y="1220"/>
                </a:cubicBezTo>
                <a:cubicBezTo>
                  <a:pt x="1065" y="876"/>
                  <a:pt x="1065" y="876"/>
                  <a:pt x="1065" y="876"/>
                </a:cubicBezTo>
                <a:cubicBezTo>
                  <a:pt x="1065" y="840"/>
                  <a:pt x="1038" y="813"/>
                  <a:pt x="1011" y="813"/>
                </a:cubicBezTo>
                <a:cubicBezTo>
                  <a:pt x="560" y="813"/>
                  <a:pt x="560" y="813"/>
                  <a:pt x="560" y="813"/>
                </a:cubicBezTo>
                <a:cubicBezTo>
                  <a:pt x="533" y="813"/>
                  <a:pt x="506" y="840"/>
                  <a:pt x="506" y="876"/>
                </a:cubicBezTo>
                <a:cubicBezTo>
                  <a:pt x="506" y="1220"/>
                  <a:pt x="506" y="1220"/>
                  <a:pt x="506" y="1220"/>
                </a:cubicBezTo>
                <a:cubicBezTo>
                  <a:pt x="298" y="1220"/>
                  <a:pt x="298" y="1220"/>
                  <a:pt x="298" y="1220"/>
                </a:cubicBezTo>
                <a:cubicBezTo>
                  <a:pt x="298" y="479"/>
                  <a:pt x="298" y="479"/>
                  <a:pt x="298" y="479"/>
                </a:cubicBezTo>
                <a:cubicBezTo>
                  <a:pt x="786" y="118"/>
                  <a:pt x="786" y="118"/>
                  <a:pt x="786" y="118"/>
                </a:cubicBezTo>
                <a:cubicBezTo>
                  <a:pt x="1273" y="479"/>
                  <a:pt x="1273" y="479"/>
                  <a:pt x="1273" y="479"/>
                </a:cubicBezTo>
                <a:lnTo>
                  <a:pt x="1273" y="12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78">
            <a:extLst>
              <a:ext uri="{FF2B5EF4-FFF2-40B4-BE49-F238E27FC236}">
                <a16:creationId xmlns:a16="http://schemas.microsoft.com/office/drawing/2014/main" id="{29DC2E1D-75D4-0048-AF7C-3F63DDD4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831" y="10941254"/>
            <a:ext cx="1467151" cy="733575"/>
          </a:xfrm>
          <a:custGeom>
            <a:avLst/>
            <a:gdLst>
              <a:gd name="T0" fmla="*/ 117 w 1554"/>
              <a:gd name="T1" fmla="*/ 117 h 778"/>
              <a:gd name="T2" fmla="*/ 0 w 1554"/>
              <a:gd name="T3" fmla="*/ 388 h 778"/>
              <a:gd name="T4" fmla="*/ 388 w 1554"/>
              <a:gd name="T5" fmla="*/ 777 h 778"/>
              <a:gd name="T6" fmla="*/ 759 w 1554"/>
              <a:gd name="T7" fmla="*/ 614 h 778"/>
              <a:gd name="T8" fmla="*/ 884 w 1554"/>
              <a:gd name="T9" fmla="*/ 569 h 778"/>
              <a:gd name="T10" fmla="*/ 1002 w 1554"/>
              <a:gd name="T11" fmla="*/ 578 h 778"/>
              <a:gd name="T12" fmla="*/ 1092 w 1554"/>
              <a:gd name="T13" fmla="*/ 497 h 778"/>
              <a:gd name="T14" fmla="*/ 1192 w 1554"/>
              <a:gd name="T15" fmla="*/ 578 h 778"/>
              <a:gd name="T16" fmla="*/ 1282 w 1554"/>
              <a:gd name="T17" fmla="*/ 506 h 778"/>
              <a:gd name="T18" fmla="*/ 1363 w 1554"/>
              <a:gd name="T19" fmla="*/ 578 h 778"/>
              <a:gd name="T20" fmla="*/ 1535 w 1554"/>
              <a:gd name="T21" fmla="*/ 424 h 778"/>
              <a:gd name="T22" fmla="*/ 1553 w 1554"/>
              <a:gd name="T23" fmla="*/ 388 h 778"/>
              <a:gd name="T24" fmla="*/ 1399 w 1554"/>
              <a:gd name="T25" fmla="*/ 225 h 778"/>
              <a:gd name="T26" fmla="*/ 794 w 1554"/>
              <a:gd name="T27" fmla="*/ 208 h 778"/>
              <a:gd name="T28" fmla="*/ 705 w 1554"/>
              <a:gd name="T29" fmla="*/ 153 h 778"/>
              <a:gd name="T30" fmla="*/ 587 w 1554"/>
              <a:gd name="T31" fmla="*/ 54 h 778"/>
              <a:gd name="T32" fmla="*/ 117 w 1554"/>
              <a:gd name="T33" fmla="*/ 117 h 778"/>
              <a:gd name="T34" fmla="*/ 542 w 1554"/>
              <a:gd name="T35" fmla="*/ 135 h 778"/>
              <a:gd name="T36" fmla="*/ 723 w 1554"/>
              <a:gd name="T37" fmla="*/ 271 h 778"/>
              <a:gd name="T38" fmla="*/ 741 w 1554"/>
              <a:gd name="T39" fmla="*/ 298 h 778"/>
              <a:gd name="T40" fmla="*/ 1345 w 1554"/>
              <a:gd name="T41" fmla="*/ 307 h 778"/>
              <a:gd name="T42" fmla="*/ 1372 w 1554"/>
              <a:gd name="T43" fmla="*/ 451 h 778"/>
              <a:gd name="T44" fmla="*/ 1273 w 1554"/>
              <a:gd name="T45" fmla="*/ 379 h 778"/>
              <a:gd name="T46" fmla="*/ 1192 w 1554"/>
              <a:gd name="T47" fmla="*/ 451 h 778"/>
              <a:gd name="T48" fmla="*/ 1092 w 1554"/>
              <a:gd name="T49" fmla="*/ 370 h 778"/>
              <a:gd name="T50" fmla="*/ 984 w 1554"/>
              <a:gd name="T51" fmla="*/ 478 h 778"/>
              <a:gd name="T52" fmla="*/ 866 w 1554"/>
              <a:gd name="T53" fmla="*/ 415 h 778"/>
              <a:gd name="T54" fmla="*/ 794 w 1554"/>
              <a:gd name="T55" fmla="*/ 415 h 778"/>
              <a:gd name="T56" fmla="*/ 641 w 1554"/>
              <a:gd name="T57" fmla="*/ 542 h 778"/>
              <a:gd name="T58" fmla="*/ 99 w 1554"/>
              <a:gd name="T59" fmla="*/ 388 h 778"/>
              <a:gd name="T60" fmla="*/ 190 w 1554"/>
              <a:gd name="T61" fmla="*/ 189 h 778"/>
              <a:gd name="T62" fmla="*/ 542 w 1554"/>
              <a:gd name="T63" fmla="*/ 135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4" h="778">
                <a:moveTo>
                  <a:pt x="117" y="117"/>
                </a:moveTo>
                <a:lnTo>
                  <a:pt x="117" y="117"/>
                </a:lnTo>
                <a:cubicBezTo>
                  <a:pt x="45" y="189"/>
                  <a:pt x="0" y="289"/>
                  <a:pt x="0" y="388"/>
                </a:cubicBezTo>
                <a:lnTo>
                  <a:pt x="0" y="388"/>
                </a:lnTo>
                <a:cubicBezTo>
                  <a:pt x="0" y="497"/>
                  <a:pt x="45" y="596"/>
                  <a:pt x="117" y="668"/>
                </a:cubicBezTo>
                <a:cubicBezTo>
                  <a:pt x="190" y="740"/>
                  <a:pt x="289" y="777"/>
                  <a:pt x="388" y="777"/>
                </a:cubicBezTo>
                <a:cubicBezTo>
                  <a:pt x="515" y="777"/>
                  <a:pt x="623" y="722"/>
                  <a:pt x="705" y="632"/>
                </a:cubicBezTo>
                <a:cubicBezTo>
                  <a:pt x="723" y="641"/>
                  <a:pt x="741" y="632"/>
                  <a:pt x="759" y="614"/>
                </a:cubicBezTo>
                <a:cubicBezTo>
                  <a:pt x="839" y="524"/>
                  <a:pt x="839" y="524"/>
                  <a:pt x="839" y="524"/>
                </a:cubicBezTo>
                <a:cubicBezTo>
                  <a:pt x="884" y="569"/>
                  <a:pt x="884" y="569"/>
                  <a:pt x="884" y="569"/>
                </a:cubicBezTo>
                <a:cubicBezTo>
                  <a:pt x="893" y="578"/>
                  <a:pt x="911" y="578"/>
                  <a:pt x="920" y="578"/>
                </a:cubicBezTo>
                <a:cubicBezTo>
                  <a:pt x="1002" y="578"/>
                  <a:pt x="1002" y="578"/>
                  <a:pt x="1002" y="578"/>
                </a:cubicBezTo>
                <a:cubicBezTo>
                  <a:pt x="1020" y="578"/>
                  <a:pt x="1038" y="569"/>
                  <a:pt x="1047" y="560"/>
                </a:cubicBezTo>
                <a:cubicBezTo>
                  <a:pt x="1092" y="497"/>
                  <a:pt x="1092" y="497"/>
                  <a:pt x="1092" y="497"/>
                </a:cubicBezTo>
                <a:cubicBezTo>
                  <a:pt x="1156" y="560"/>
                  <a:pt x="1156" y="560"/>
                  <a:pt x="1156" y="560"/>
                </a:cubicBezTo>
                <a:cubicBezTo>
                  <a:pt x="1164" y="569"/>
                  <a:pt x="1173" y="578"/>
                  <a:pt x="1192" y="578"/>
                </a:cubicBezTo>
                <a:cubicBezTo>
                  <a:pt x="1210" y="578"/>
                  <a:pt x="1219" y="569"/>
                  <a:pt x="1228" y="560"/>
                </a:cubicBezTo>
                <a:cubicBezTo>
                  <a:pt x="1282" y="506"/>
                  <a:pt x="1282" y="506"/>
                  <a:pt x="1282" y="506"/>
                </a:cubicBezTo>
                <a:cubicBezTo>
                  <a:pt x="1327" y="560"/>
                  <a:pt x="1327" y="560"/>
                  <a:pt x="1327" y="560"/>
                </a:cubicBezTo>
                <a:cubicBezTo>
                  <a:pt x="1336" y="569"/>
                  <a:pt x="1354" y="578"/>
                  <a:pt x="1363" y="578"/>
                </a:cubicBezTo>
                <a:cubicBezTo>
                  <a:pt x="1381" y="578"/>
                  <a:pt x="1390" y="569"/>
                  <a:pt x="1399" y="560"/>
                </a:cubicBezTo>
                <a:cubicBezTo>
                  <a:pt x="1535" y="424"/>
                  <a:pt x="1535" y="424"/>
                  <a:pt x="1535" y="424"/>
                </a:cubicBezTo>
                <a:cubicBezTo>
                  <a:pt x="1544" y="415"/>
                  <a:pt x="1553" y="406"/>
                  <a:pt x="1553" y="388"/>
                </a:cubicBezTo>
                <a:lnTo>
                  <a:pt x="1553" y="388"/>
                </a:lnTo>
                <a:cubicBezTo>
                  <a:pt x="1553" y="379"/>
                  <a:pt x="1544" y="361"/>
                  <a:pt x="1535" y="352"/>
                </a:cubicBezTo>
                <a:cubicBezTo>
                  <a:pt x="1399" y="225"/>
                  <a:pt x="1399" y="225"/>
                  <a:pt x="1399" y="225"/>
                </a:cubicBezTo>
                <a:cubicBezTo>
                  <a:pt x="1390" y="217"/>
                  <a:pt x="1381" y="208"/>
                  <a:pt x="1363" y="208"/>
                </a:cubicBezTo>
                <a:cubicBezTo>
                  <a:pt x="794" y="208"/>
                  <a:pt x="794" y="208"/>
                  <a:pt x="794" y="208"/>
                </a:cubicBezTo>
                <a:cubicBezTo>
                  <a:pt x="759" y="162"/>
                  <a:pt x="759" y="162"/>
                  <a:pt x="759" y="162"/>
                </a:cubicBezTo>
                <a:cubicBezTo>
                  <a:pt x="741" y="153"/>
                  <a:pt x="723" y="144"/>
                  <a:pt x="705" y="153"/>
                </a:cubicBezTo>
                <a:lnTo>
                  <a:pt x="705" y="153"/>
                </a:lnTo>
                <a:cubicBezTo>
                  <a:pt x="668" y="117"/>
                  <a:pt x="632" y="81"/>
                  <a:pt x="587" y="54"/>
                </a:cubicBezTo>
                <a:cubicBezTo>
                  <a:pt x="533" y="18"/>
                  <a:pt x="461" y="0"/>
                  <a:pt x="388" y="0"/>
                </a:cubicBezTo>
                <a:cubicBezTo>
                  <a:pt x="289" y="0"/>
                  <a:pt x="190" y="36"/>
                  <a:pt x="117" y="117"/>
                </a:cubicBezTo>
                <a:close/>
                <a:moveTo>
                  <a:pt x="542" y="135"/>
                </a:moveTo>
                <a:lnTo>
                  <a:pt x="542" y="135"/>
                </a:lnTo>
                <a:cubicBezTo>
                  <a:pt x="578" y="162"/>
                  <a:pt x="614" y="198"/>
                  <a:pt x="641" y="244"/>
                </a:cubicBezTo>
                <a:cubicBezTo>
                  <a:pt x="659" y="271"/>
                  <a:pt x="687" y="280"/>
                  <a:pt x="723" y="271"/>
                </a:cubicBezTo>
                <a:lnTo>
                  <a:pt x="723" y="271"/>
                </a:lnTo>
                <a:cubicBezTo>
                  <a:pt x="741" y="298"/>
                  <a:pt x="741" y="298"/>
                  <a:pt x="741" y="298"/>
                </a:cubicBezTo>
                <a:cubicBezTo>
                  <a:pt x="750" y="307"/>
                  <a:pt x="768" y="307"/>
                  <a:pt x="777" y="307"/>
                </a:cubicBezTo>
                <a:cubicBezTo>
                  <a:pt x="1345" y="307"/>
                  <a:pt x="1345" y="307"/>
                  <a:pt x="1345" y="307"/>
                </a:cubicBezTo>
                <a:cubicBezTo>
                  <a:pt x="1426" y="388"/>
                  <a:pt x="1426" y="388"/>
                  <a:pt x="1426" y="388"/>
                </a:cubicBezTo>
                <a:cubicBezTo>
                  <a:pt x="1372" y="451"/>
                  <a:pt x="1372" y="451"/>
                  <a:pt x="1372" y="451"/>
                </a:cubicBezTo>
                <a:cubicBezTo>
                  <a:pt x="1309" y="397"/>
                  <a:pt x="1309" y="397"/>
                  <a:pt x="1309" y="397"/>
                </a:cubicBezTo>
                <a:cubicBezTo>
                  <a:pt x="1300" y="388"/>
                  <a:pt x="1291" y="379"/>
                  <a:pt x="1273" y="379"/>
                </a:cubicBezTo>
                <a:cubicBezTo>
                  <a:pt x="1264" y="379"/>
                  <a:pt x="1246" y="388"/>
                  <a:pt x="1237" y="397"/>
                </a:cubicBezTo>
                <a:cubicBezTo>
                  <a:pt x="1192" y="451"/>
                  <a:pt x="1192" y="451"/>
                  <a:pt x="1192" y="451"/>
                </a:cubicBezTo>
                <a:cubicBezTo>
                  <a:pt x="1137" y="388"/>
                  <a:pt x="1137" y="388"/>
                  <a:pt x="1137" y="388"/>
                </a:cubicBezTo>
                <a:cubicBezTo>
                  <a:pt x="1119" y="370"/>
                  <a:pt x="1110" y="370"/>
                  <a:pt x="1092" y="370"/>
                </a:cubicBezTo>
                <a:cubicBezTo>
                  <a:pt x="1083" y="370"/>
                  <a:pt x="1065" y="370"/>
                  <a:pt x="1056" y="388"/>
                </a:cubicBezTo>
                <a:cubicBezTo>
                  <a:pt x="984" y="478"/>
                  <a:pt x="984" y="478"/>
                  <a:pt x="984" y="478"/>
                </a:cubicBezTo>
                <a:cubicBezTo>
                  <a:pt x="939" y="478"/>
                  <a:pt x="939" y="478"/>
                  <a:pt x="939" y="478"/>
                </a:cubicBezTo>
                <a:cubicBezTo>
                  <a:pt x="866" y="415"/>
                  <a:pt x="866" y="415"/>
                  <a:pt x="866" y="415"/>
                </a:cubicBezTo>
                <a:cubicBezTo>
                  <a:pt x="857" y="406"/>
                  <a:pt x="839" y="397"/>
                  <a:pt x="830" y="397"/>
                </a:cubicBezTo>
                <a:cubicBezTo>
                  <a:pt x="812" y="397"/>
                  <a:pt x="803" y="406"/>
                  <a:pt x="794" y="415"/>
                </a:cubicBezTo>
                <a:cubicBezTo>
                  <a:pt x="714" y="515"/>
                  <a:pt x="714" y="515"/>
                  <a:pt x="714" y="515"/>
                </a:cubicBezTo>
                <a:cubicBezTo>
                  <a:pt x="677" y="506"/>
                  <a:pt x="650" y="524"/>
                  <a:pt x="641" y="542"/>
                </a:cubicBezTo>
                <a:cubicBezTo>
                  <a:pt x="587" y="632"/>
                  <a:pt x="488" y="677"/>
                  <a:pt x="388" y="677"/>
                </a:cubicBezTo>
                <a:cubicBezTo>
                  <a:pt x="235" y="677"/>
                  <a:pt x="99" y="551"/>
                  <a:pt x="99" y="388"/>
                </a:cubicBezTo>
                <a:lnTo>
                  <a:pt x="99" y="388"/>
                </a:lnTo>
                <a:cubicBezTo>
                  <a:pt x="99" y="316"/>
                  <a:pt x="135" y="244"/>
                  <a:pt x="190" y="189"/>
                </a:cubicBezTo>
                <a:cubicBezTo>
                  <a:pt x="244" y="126"/>
                  <a:pt x="316" y="99"/>
                  <a:pt x="388" y="99"/>
                </a:cubicBezTo>
                <a:cubicBezTo>
                  <a:pt x="443" y="99"/>
                  <a:pt x="497" y="117"/>
                  <a:pt x="542" y="1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79">
            <a:extLst>
              <a:ext uri="{FF2B5EF4-FFF2-40B4-BE49-F238E27FC236}">
                <a16:creationId xmlns:a16="http://schemas.microsoft.com/office/drawing/2014/main" id="{7AD3BA08-E6FD-824F-B785-55B0CDDE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055" y="11203842"/>
            <a:ext cx="212571" cy="212569"/>
          </a:xfrm>
          <a:custGeom>
            <a:avLst/>
            <a:gdLst>
              <a:gd name="T0" fmla="*/ 0 w 226"/>
              <a:gd name="T1" fmla="*/ 108 h 227"/>
              <a:gd name="T2" fmla="*/ 0 w 226"/>
              <a:gd name="T3" fmla="*/ 108 h 227"/>
              <a:gd name="T4" fmla="*/ 117 w 226"/>
              <a:gd name="T5" fmla="*/ 226 h 227"/>
              <a:gd name="T6" fmla="*/ 225 w 226"/>
              <a:gd name="T7" fmla="*/ 108 h 227"/>
              <a:gd name="T8" fmla="*/ 117 w 226"/>
              <a:gd name="T9" fmla="*/ 0 h 227"/>
              <a:gd name="T10" fmla="*/ 0 w 226"/>
              <a:gd name="T11" fmla="*/ 108 h 227"/>
              <a:gd name="T12" fmla="*/ 180 w 226"/>
              <a:gd name="T13" fmla="*/ 108 h 227"/>
              <a:gd name="T14" fmla="*/ 180 w 226"/>
              <a:gd name="T15" fmla="*/ 108 h 227"/>
              <a:gd name="T16" fmla="*/ 117 w 226"/>
              <a:gd name="T17" fmla="*/ 171 h 227"/>
              <a:gd name="T18" fmla="*/ 54 w 226"/>
              <a:gd name="T19" fmla="*/ 108 h 227"/>
              <a:gd name="T20" fmla="*/ 117 w 226"/>
              <a:gd name="T21" fmla="*/ 45 h 227"/>
              <a:gd name="T22" fmla="*/ 180 w 226"/>
              <a:gd name="T23" fmla="*/ 10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27">
                <a:moveTo>
                  <a:pt x="0" y="108"/>
                </a:moveTo>
                <a:lnTo>
                  <a:pt x="0" y="108"/>
                </a:lnTo>
                <a:cubicBezTo>
                  <a:pt x="0" y="171"/>
                  <a:pt x="54" y="226"/>
                  <a:pt x="117" y="226"/>
                </a:cubicBezTo>
                <a:cubicBezTo>
                  <a:pt x="180" y="226"/>
                  <a:pt x="225" y="171"/>
                  <a:pt x="225" y="108"/>
                </a:cubicBezTo>
                <a:cubicBezTo>
                  <a:pt x="225" y="45"/>
                  <a:pt x="180" y="0"/>
                  <a:pt x="117" y="0"/>
                </a:cubicBezTo>
                <a:cubicBezTo>
                  <a:pt x="54" y="0"/>
                  <a:pt x="0" y="45"/>
                  <a:pt x="0" y="108"/>
                </a:cubicBezTo>
                <a:close/>
                <a:moveTo>
                  <a:pt x="180" y="108"/>
                </a:moveTo>
                <a:lnTo>
                  <a:pt x="180" y="108"/>
                </a:lnTo>
                <a:cubicBezTo>
                  <a:pt x="180" y="144"/>
                  <a:pt x="153" y="171"/>
                  <a:pt x="117" y="171"/>
                </a:cubicBezTo>
                <a:cubicBezTo>
                  <a:pt x="81" y="171"/>
                  <a:pt x="54" y="144"/>
                  <a:pt x="54" y="108"/>
                </a:cubicBezTo>
                <a:cubicBezTo>
                  <a:pt x="54" y="72"/>
                  <a:pt x="81" y="45"/>
                  <a:pt x="117" y="45"/>
                </a:cubicBezTo>
                <a:cubicBezTo>
                  <a:pt x="153" y="45"/>
                  <a:pt x="180" y="72"/>
                  <a:pt x="180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80">
            <a:extLst>
              <a:ext uri="{FF2B5EF4-FFF2-40B4-BE49-F238E27FC236}">
                <a16:creationId xmlns:a16="http://schemas.microsoft.com/office/drawing/2014/main" id="{C47AAF65-B2F8-D34C-9F9D-8F1E0C31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066" y="10511947"/>
            <a:ext cx="554348" cy="625206"/>
          </a:xfrm>
          <a:custGeom>
            <a:avLst/>
            <a:gdLst>
              <a:gd name="T0" fmla="*/ 587 w 588"/>
              <a:gd name="T1" fmla="*/ 180 h 661"/>
              <a:gd name="T2" fmla="*/ 587 w 588"/>
              <a:gd name="T3" fmla="*/ 180 h 661"/>
              <a:gd name="T4" fmla="*/ 578 w 588"/>
              <a:gd name="T5" fmla="*/ 163 h 661"/>
              <a:gd name="T6" fmla="*/ 424 w 588"/>
              <a:gd name="T7" fmla="*/ 0 h 661"/>
              <a:gd name="T8" fmla="*/ 424 w 588"/>
              <a:gd name="T9" fmla="*/ 0 h 661"/>
              <a:gd name="T10" fmla="*/ 415 w 588"/>
              <a:gd name="T11" fmla="*/ 0 h 661"/>
              <a:gd name="T12" fmla="*/ 415 w 588"/>
              <a:gd name="T13" fmla="*/ 0 h 661"/>
              <a:gd name="T14" fmla="*/ 415 w 588"/>
              <a:gd name="T15" fmla="*/ 0 h 661"/>
              <a:gd name="T16" fmla="*/ 415 w 588"/>
              <a:gd name="T17" fmla="*/ 0 h 661"/>
              <a:gd name="T18" fmla="*/ 415 w 588"/>
              <a:gd name="T19" fmla="*/ 0 h 661"/>
              <a:gd name="T20" fmla="*/ 415 w 588"/>
              <a:gd name="T21" fmla="*/ 0 h 661"/>
              <a:gd name="T22" fmla="*/ 415 w 588"/>
              <a:gd name="T23" fmla="*/ 0 h 661"/>
              <a:gd name="T24" fmla="*/ 415 w 588"/>
              <a:gd name="T25" fmla="*/ 0 h 661"/>
              <a:gd name="T26" fmla="*/ 415 w 588"/>
              <a:gd name="T27" fmla="*/ 0 h 661"/>
              <a:gd name="T28" fmla="*/ 415 w 588"/>
              <a:gd name="T29" fmla="*/ 0 h 661"/>
              <a:gd name="T30" fmla="*/ 406 w 588"/>
              <a:gd name="T31" fmla="*/ 0 h 661"/>
              <a:gd name="T32" fmla="*/ 406 w 588"/>
              <a:gd name="T33" fmla="*/ 0 h 661"/>
              <a:gd name="T34" fmla="*/ 406 w 588"/>
              <a:gd name="T35" fmla="*/ 0 h 661"/>
              <a:gd name="T36" fmla="*/ 406 w 588"/>
              <a:gd name="T37" fmla="*/ 0 h 661"/>
              <a:gd name="T38" fmla="*/ 406 w 588"/>
              <a:gd name="T39" fmla="*/ 0 h 661"/>
              <a:gd name="T40" fmla="*/ 36 w 588"/>
              <a:gd name="T41" fmla="*/ 0 h 661"/>
              <a:gd name="T42" fmla="*/ 0 w 588"/>
              <a:gd name="T43" fmla="*/ 36 h 661"/>
              <a:gd name="T44" fmla="*/ 0 w 588"/>
              <a:gd name="T45" fmla="*/ 641 h 661"/>
              <a:gd name="T46" fmla="*/ 18 w 588"/>
              <a:gd name="T47" fmla="*/ 660 h 661"/>
              <a:gd name="T48" fmla="*/ 126 w 588"/>
              <a:gd name="T49" fmla="*/ 660 h 661"/>
              <a:gd name="T50" fmla="*/ 451 w 588"/>
              <a:gd name="T51" fmla="*/ 660 h 661"/>
              <a:gd name="T52" fmla="*/ 569 w 588"/>
              <a:gd name="T53" fmla="*/ 660 h 661"/>
              <a:gd name="T54" fmla="*/ 587 w 588"/>
              <a:gd name="T55" fmla="*/ 641 h 661"/>
              <a:gd name="T56" fmla="*/ 587 w 588"/>
              <a:gd name="T57" fmla="*/ 190 h 661"/>
              <a:gd name="T58" fmla="*/ 587 w 588"/>
              <a:gd name="T59" fmla="*/ 180 h 661"/>
              <a:gd name="T60" fmla="*/ 361 w 588"/>
              <a:gd name="T61" fmla="*/ 45 h 661"/>
              <a:gd name="T62" fmla="*/ 361 w 588"/>
              <a:gd name="T63" fmla="*/ 45 h 661"/>
              <a:gd name="T64" fmla="*/ 361 w 588"/>
              <a:gd name="T65" fmla="*/ 163 h 661"/>
              <a:gd name="T66" fmla="*/ 198 w 588"/>
              <a:gd name="T67" fmla="*/ 163 h 661"/>
              <a:gd name="T68" fmla="*/ 198 w 588"/>
              <a:gd name="T69" fmla="*/ 45 h 661"/>
              <a:gd name="T70" fmla="*/ 361 w 588"/>
              <a:gd name="T71" fmla="*/ 45 h 661"/>
              <a:gd name="T72" fmla="*/ 135 w 588"/>
              <a:gd name="T73" fmla="*/ 623 h 661"/>
              <a:gd name="T74" fmla="*/ 135 w 588"/>
              <a:gd name="T75" fmla="*/ 623 h 661"/>
              <a:gd name="T76" fmla="*/ 135 w 588"/>
              <a:gd name="T77" fmla="*/ 407 h 661"/>
              <a:gd name="T78" fmla="*/ 442 w 588"/>
              <a:gd name="T79" fmla="*/ 407 h 661"/>
              <a:gd name="T80" fmla="*/ 442 w 588"/>
              <a:gd name="T81" fmla="*/ 623 h 661"/>
              <a:gd name="T82" fmla="*/ 135 w 588"/>
              <a:gd name="T83" fmla="*/ 623 h 661"/>
              <a:gd name="T84" fmla="*/ 542 w 588"/>
              <a:gd name="T85" fmla="*/ 623 h 661"/>
              <a:gd name="T86" fmla="*/ 542 w 588"/>
              <a:gd name="T87" fmla="*/ 623 h 661"/>
              <a:gd name="T88" fmla="*/ 487 w 588"/>
              <a:gd name="T89" fmla="*/ 623 h 661"/>
              <a:gd name="T90" fmla="*/ 487 w 588"/>
              <a:gd name="T91" fmla="*/ 388 h 661"/>
              <a:gd name="T92" fmla="*/ 451 w 588"/>
              <a:gd name="T93" fmla="*/ 361 h 661"/>
              <a:gd name="T94" fmla="*/ 126 w 588"/>
              <a:gd name="T95" fmla="*/ 361 h 661"/>
              <a:gd name="T96" fmla="*/ 90 w 588"/>
              <a:gd name="T97" fmla="*/ 388 h 661"/>
              <a:gd name="T98" fmla="*/ 90 w 588"/>
              <a:gd name="T99" fmla="*/ 623 h 661"/>
              <a:gd name="T100" fmla="*/ 45 w 588"/>
              <a:gd name="T101" fmla="*/ 623 h 661"/>
              <a:gd name="T102" fmla="*/ 45 w 588"/>
              <a:gd name="T103" fmla="*/ 45 h 661"/>
              <a:gd name="T104" fmla="*/ 153 w 588"/>
              <a:gd name="T105" fmla="*/ 45 h 661"/>
              <a:gd name="T106" fmla="*/ 153 w 588"/>
              <a:gd name="T107" fmla="*/ 180 h 661"/>
              <a:gd name="T108" fmla="*/ 180 w 588"/>
              <a:gd name="T109" fmla="*/ 208 h 661"/>
              <a:gd name="T110" fmla="*/ 379 w 588"/>
              <a:gd name="T111" fmla="*/ 208 h 661"/>
              <a:gd name="T112" fmla="*/ 406 w 588"/>
              <a:gd name="T113" fmla="*/ 180 h 661"/>
              <a:gd name="T114" fmla="*/ 406 w 588"/>
              <a:gd name="T115" fmla="*/ 45 h 661"/>
              <a:gd name="T116" fmla="*/ 542 w 588"/>
              <a:gd name="T117" fmla="*/ 180 h 661"/>
              <a:gd name="T118" fmla="*/ 542 w 588"/>
              <a:gd name="T119" fmla="*/ 190 h 661"/>
              <a:gd name="T120" fmla="*/ 542 w 588"/>
              <a:gd name="T121" fmla="*/ 623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8" h="661">
                <a:moveTo>
                  <a:pt x="587" y="180"/>
                </a:moveTo>
                <a:lnTo>
                  <a:pt x="587" y="180"/>
                </a:lnTo>
                <a:cubicBezTo>
                  <a:pt x="587" y="172"/>
                  <a:pt x="587" y="163"/>
                  <a:pt x="578" y="163"/>
                </a:cubicBezTo>
                <a:cubicBezTo>
                  <a:pt x="424" y="0"/>
                  <a:pt x="424" y="0"/>
                  <a:pt x="424" y="0"/>
                </a:cubicBezTo>
                <a:lnTo>
                  <a:pt x="424" y="0"/>
                </a:lnTo>
                <a:cubicBezTo>
                  <a:pt x="424" y="0"/>
                  <a:pt x="424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41"/>
                  <a:pt x="0" y="641"/>
                  <a:pt x="0" y="641"/>
                </a:cubicBezTo>
                <a:cubicBezTo>
                  <a:pt x="0" y="650"/>
                  <a:pt x="9" y="660"/>
                  <a:pt x="18" y="660"/>
                </a:cubicBezTo>
                <a:cubicBezTo>
                  <a:pt x="126" y="660"/>
                  <a:pt x="126" y="660"/>
                  <a:pt x="126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569" y="660"/>
                  <a:pt x="569" y="660"/>
                  <a:pt x="569" y="660"/>
                </a:cubicBezTo>
                <a:cubicBezTo>
                  <a:pt x="578" y="660"/>
                  <a:pt x="587" y="650"/>
                  <a:pt x="587" y="641"/>
                </a:cubicBezTo>
                <a:cubicBezTo>
                  <a:pt x="587" y="190"/>
                  <a:pt x="587" y="190"/>
                  <a:pt x="587" y="190"/>
                </a:cubicBezTo>
                <a:cubicBezTo>
                  <a:pt x="587" y="180"/>
                  <a:pt x="587" y="180"/>
                  <a:pt x="587" y="180"/>
                </a:cubicBezTo>
                <a:close/>
                <a:moveTo>
                  <a:pt x="361" y="45"/>
                </a:moveTo>
                <a:lnTo>
                  <a:pt x="361" y="45"/>
                </a:lnTo>
                <a:cubicBezTo>
                  <a:pt x="361" y="163"/>
                  <a:pt x="361" y="163"/>
                  <a:pt x="361" y="163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98" y="45"/>
                  <a:pt x="198" y="45"/>
                  <a:pt x="198" y="45"/>
                </a:cubicBezTo>
                <a:lnTo>
                  <a:pt x="361" y="45"/>
                </a:lnTo>
                <a:close/>
                <a:moveTo>
                  <a:pt x="135" y="623"/>
                </a:moveTo>
                <a:lnTo>
                  <a:pt x="135" y="623"/>
                </a:lnTo>
                <a:cubicBezTo>
                  <a:pt x="135" y="407"/>
                  <a:pt x="135" y="407"/>
                  <a:pt x="135" y="407"/>
                </a:cubicBezTo>
                <a:cubicBezTo>
                  <a:pt x="442" y="407"/>
                  <a:pt x="442" y="407"/>
                  <a:pt x="442" y="407"/>
                </a:cubicBezTo>
                <a:cubicBezTo>
                  <a:pt x="442" y="623"/>
                  <a:pt x="442" y="623"/>
                  <a:pt x="442" y="623"/>
                </a:cubicBezTo>
                <a:lnTo>
                  <a:pt x="135" y="623"/>
                </a:lnTo>
                <a:close/>
                <a:moveTo>
                  <a:pt x="542" y="623"/>
                </a:moveTo>
                <a:lnTo>
                  <a:pt x="542" y="623"/>
                </a:lnTo>
                <a:cubicBezTo>
                  <a:pt x="487" y="623"/>
                  <a:pt x="487" y="623"/>
                  <a:pt x="487" y="623"/>
                </a:cubicBezTo>
                <a:cubicBezTo>
                  <a:pt x="487" y="388"/>
                  <a:pt x="487" y="388"/>
                  <a:pt x="487" y="388"/>
                </a:cubicBezTo>
                <a:cubicBezTo>
                  <a:pt x="487" y="370"/>
                  <a:pt x="470" y="361"/>
                  <a:pt x="451" y="361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08" y="361"/>
                  <a:pt x="90" y="370"/>
                  <a:pt x="90" y="388"/>
                </a:cubicBezTo>
                <a:cubicBezTo>
                  <a:pt x="90" y="623"/>
                  <a:pt x="90" y="623"/>
                  <a:pt x="90" y="623"/>
                </a:cubicBezTo>
                <a:cubicBezTo>
                  <a:pt x="45" y="623"/>
                  <a:pt x="45" y="623"/>
                  <a:pt x="45" y="623"/>
                </a:cubicBezTo>
                <a:cubicBezTo>
                  <a:pt x="45" y="45"/>
                  <a:pt x="45" y="45"/>
                  <a:pt x="45" y="45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53" y="180"/>
                  <a:pt x="153" y="180"/>
                  <a:pt x="153" y="180"/>
                </a:cubicBezTo>
                <a:cubicBezTo>
                  <a:pt x="153" y="199"/>
                  <a:pt x="162" y="208"/>
                  <a:pt x="180" y="208"/>
                </a:cubicBezTo>
                <a:cubicBezTo>
                  <a:pt x="379" y="208"/>
                  <a:pt x="379" y="208"/>
                  <a:pt x="379" y="208"/>
                </a:cubicBezTo>
                <a:cubicBezTo>
                  <a:pt x="388" y="208"/>
                  <a:pt x="406" y="199"/>
                  <a:pt x="406" y="180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542" y="180"/>
                  <a:pt x="542" y="180"/>
                  <a:pt x="542" y="180"/>
                </a:cubicBezTo>
                <a:cubicBezTo>
                  <a:pt x="542" y="180"/>
                  <a:pt x="542" y="180"/>
                  <a:pt x="542" y="190"/>
                </a:cubicBezTo>
                <a:lnTo>
                  <a:pt x="542" y="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81">
            <a:extLst>
              <a:ext uri="{FF2B5EF4-FFF2-40B4-BE49-F238E27FC236}">
                <a16:creationId xmlns:a16="http://schemas.microsoft.com/office/drawing/2014/main" id="{A8A9E92C-A549-064B-B4F8-EB880463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621" y="7252538"/>
            <a:ext cx="529343" cy="583526"/>
          </a:xfrm>
          <a:custGeom>
            <a:avLst/>
            <a:gdLst>
              <a:gd name="T0" fmla="*/ 561 w 562"/>
              <a:gd name="T1" fmla="*/ 271 h 616"/>
              <a:gd name="T2" fmla="*/ 561 w 562"/>
              <a:gd name="T3" fmla="*/ 271 h 616"/>
              <a:gd name="T4" fmla="*/ 479 w 562"/>
              <a:gd name="T5" fmla="*/ 82 h 616"/>
              <a:gd name="T6" fmla="*/ 280 w 562"/>
              <a:gd name="T7" fmla="*/ 0 h 616"/>
              <a:gd name="T8" fmla="*/ 81 w 562"/>
              <a:gd name="T9" fmla="*/ 82 h 616"/>
              <a:gd name="T10" fmla="*/ 0 w 562"/>
              <a:gd name="T11" fmla="*/ 271 h 616"/>
              <a:gd name="T12" fmla="*/ 81 w 562"/>
              <a:gd name="T13" fmla="*/ 470 h 616"/>
              <a:gd name="T14" fmla="*/ 100 w 562"/>
              <a:gd name="T15" fmla="*/ 488 h 616"/>
              <a:gd name="T16" fmla="*/ 64 w 562"/>
              <a:gd name="T17" fmla="*/ 579 h 616"/>
              <a:gd name="T18" fmla="*/ 72 w 562"/>
              <a:gd name="T19" fmla="*/ 615 h 616"/>
              <a:gd name="T20" fmla="*/ 81 w 562"/>
              <a:gd name="T21" fmla="*/ 615 h 616"/>
              <a:gd name="T22" fmla="*/ 100 w 562"/>
              <a:gd name="T23" fmla="*/ 597 h 616"/>
              <a:gd name="T24" fmla="*/ 136 w 562"/>
              <a:gd name="T25" fmla="*/ 515 h 616"/>
              <a:gd name="T26" fmla="*/ 280 w 562"/>
              <a:gd name="T27" fmla="*/ 552 h 616"/>
              <a:gd name="T28" fmla="*/ 425 w 562"/>
              <a:gd name="T29" fmla="*/ 515 h 616"/>
              <a:gd name="T30" fmla="*/ 461 w 562"/>
              <a:gd name="T31" fmla="*/ 597 h 616"/>
              <a:gd name="T32" fmla="*/ 479 w 562"/>
              <a:gd name="T33" fmla="*/ 615 h 616"/>
              <a:gd name="T34" fmla="*/ 488 w 562"/>
              <a:gd name="T35" fmla="*/ 615 h 616"/>
              <a:gd name="T36" fmla="*/ 497 w 562"/>
              <a:gd name="T37" fmla="*/ 579 h 616"/>
              <a:gd name="T38" fmla="*/ 461 w 562"/>
              <a:gd name="T39" fmla="*/ 488 h 616"/>
              <a:gd name="T40" fmla="*/ 479 w 562"/>
              <a:gd name="T41" fmla="*/ 470 h 616"/>
              <a:gd name="T42" fmla="*/ 561 w 562"/>
              <a:gd name="T43" fmla="*/ 271 h 616"/>
              <a:gd name="T44" fmla="*/ 118 w 562"/>
              <a:gd name="T45" fmla="*/ 443 h 616"/>
              <a:gd name="T46" fmla="*/ 118 w 562"/>
              <a:gd name="T47" fmla="*/ 443 h 616"/>
              <a:gd name="T48" fmla="*/ 45 w 562"/>
              <a:gd name="T49" fmla="*/ 271 h 616"/>
              <a:gd name="T50" fmla="*/ 118 w 562"/>
              <a:gd name="T51" fmla="*/ 109 h 616"/>
              <a:gd name="T52" fmla="*/ 280 w 562"/>
              <a:gd name="T53" fmla="*/ 37 h 616"/>
              <a:gd name="T54" fmla="*/ 452 w 562"/>
              <a:gd name="T55" fmla="*/ 109 h 616"/>
              <a:gd name="T56" fmla="*/ 515 w 562"/>
              <a:gd name="T57" fmla="*/ 271 h 616"/>
              <a:gd name="T58" fmla="*/ 452 w 562"/>
              <a:gd name="T59" fmla="*/ 443 h 616"/>
              <a:gd name="T60" fmla="*/ 280 w 562"/>
              <a:gd name="T61" fmla="*/ 515 h 616"/>
              <a:gd name="T62" fmla="*/ 118 w 562"/>
              <a:gd name="T63" fmla="*/ 443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2" h="616">
                <a:moveTo>
                  <a:pt x="561" y="271"/>
                </a:moveTo>
                <a:lnTo>
                  <a:pt x="561" y="271"/>
                </a:lnTo>
                <a:cubicBezTo>
                  <a:pt x="561" y="199"/>
                  <a:pt x="533" y="127"/>
                  <a:pt x="479" y="82"/>
                </a:cubicBezTo>
                <a:cubicBezTo>
                  <a:pt x="425" y="28"/>
                  <a:pt x="353" y="0"/>
                  <a:pt x="280" y="0"/>
                </a:cubicBezTo>
                <a:cubicBezTo>
                  <a:pt x="208" y="0"/>
                  <a:pt x="136" y="28"/>
                  <a:pt x="81" y="82"/>
                </a:cubicBezTo>
                <a:cubicBezTo>
                  <a:pt x="27" y="127"/>
                  <a:pt x="0" y="199"/>
                  <a:pt x="0" y="271"/>
                </a:cubicBezTo>
                <a:cubicBezTo>
                  <a:pt x="0" y="353"/>
                  <a:pt x="27" y="425"/>
                  <a:pt x="81" y="470"/>
                </a:cubicBezTo>
                <a:cubicBezTo>
                  <a:pt x="91" y="479"/>
                  <a:pt x="91" y="479"/>
                  <a:pt x="100" y="488"/>
                </a:cubicBezTo>
                <a:cubicBezTo>
                  <a:pt x="64" y="579"/>
                  <a:pt x="64" y="579"/>
                  <a:pt x="64" y="579"/>
                </a:cubicBezTo>
                <a:cubicBezTo>
                  <a:pt x="64" y="597"/>
                  <a:pt x="64" y="606"/>
                  <a:pt x="72" y="615"/>
                </a:cubicBezTo>
                <a:cubicBezTo>
                  <a:pt x="81" y="615"/>
                  <a:pt x="81" y="615"/>
                  <a:pt x="81" y="615"/>
                </a:cubicBezTo>
                <a:cubicBezTo>
                  <a:pt x="91" y="615"/>
                  <a:pt x="100" y="606"/>
                  <a:pt x="100" y="597"/>
                </a:cubicBezTo>
                <a:cubicBezTo>
                  <a:pt x="136" y="515"/>
                  <a:pt x="136" y="515"/>
                  <a:pt x="136" y="515"/>
                </a:cubicBezTo>
                <a:cubicBezTo>
                  <a:pt x="181" y="543"/>
                  <a:pt x="226" y="552"/>
                  <a:pt x="280" y="552"/>
                </a:cubicBezTo>
                <a:cubicBezTo>
                  <a:pt x="334" y="552"/>
                  <a:pt x="380" y="543"/>
                  <a:pt x="425" y="515"/>
                </a:cubicBezTo>
                <a:cubicBezTo>
                  <a:pt x="461" y="597"/>
                  <a:pt x="461" y="597"/>
                  <a:pt x="461" y="597"/>
                </a:cubicBezTo>
                <a:cubicBezTo>
                  <a:pt x="461" y="606"/>
                  <a:pt x="470" y="615"/>
                  <a:pt x="479" y="615"/>
                </a:cubicBezTo>
                <a:cubicBezTo>
                  <a:pt x="479" y="615"/>
                  <a:pt x="479" y="615"/>
                  <a:pt x="488" y="615"/>
                </a:cubicBezTo>
                <a:cubicBezTo>
                  <a:pt x="497" y="606"/>
                  <a:pt x="506" y="597"/>
                  <a:pt x="497" y="579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70" y="488"/>
                  <a:pt x="470" y="479"/>
                  <a:pt x="479" y="470"/>
                </a:cubicBezTo>
                <a:cubicBezTo>
                  <a:pt x="533" y="425"/>
                  <a:pt x="561" y="353"/>
                  <a:pt x="561" y="271"/>
                </a:cubicBezTo>
                <a:close/>
                <a:moveTo>
                  <a:pt x="118" y="443"/>
                </a:moveTo>
                <a:lnTo>
                  <a:pt x="118" y="443"/>
                </a:lnTo>
                <a:cubicBezTo>
                  <a:pt x="72" y="398"/>
                  <a:pt x="45" y="335"/>
                  <a:pt x="45" y="271"/>
                </a:cubicBezTo>
                <a:cubicBezTo>
                  <a:pt x="45" y="217"/>
                  <a:pt x="72" y="154"/>
                  <a:pt x="118" y="109"/>
                </a:cubicBezTo>
                <a:cubicBezTo>
                  <a:pt x="163" y="64"/>
                  <a:pt x="217" y="37"/>
                  <a:pt x="280" y="37"/>
                </a:cubicBezTo>
                <a:cubicBezTo>
                  <a:pt x="344" y="37"/>
                  <a:pt x="407" y="64"/>
                  <a:pt x="452" y="109"/>
                </a:cubicBezTo>
                <a:cubicBezTo>
                  <a:pt x="497" y="154"/>
                  <a:pt x="515" y="217"/>
                  <a:pt x="515" y="271"/>
                </a:cubicBezTo>
                <a:cubicBezTo>
                  <a:pt x="515" y="335"/>
                  <a:pt x="497" y="398"/>
                  <a:pt x="452" y="443"/>
                </a:cubicBezTo>
                <a:cubicBezTo>
                  <a:pt x="407" y="488"/>
                  <a:pt x="344" y="515"/>
                  <a:pt x="280" y="515"/>
                </a:cubicBezTo>
                <a:cubicBezTo>
                  <a:pt x="217" y="515"/>
                  <a:pt x="163" y="488"/>
                  <a:pt x="118" y="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82">
            <a:extLst>
              <a:ext uri="{FF2B5EF4-FFF2-40B4-BE49-F238E27FC236}">
                <a16:creationId xmlns:a16="http://schemas.microsoft.com/office/drawing/2014/main" id="{DB28E090-9DFB-4B4A-937E-47E8BF22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335" y="7352571"/>
            <a:ext cx="275091" cy="179225"/>
          </a:xfrm>
          <a:custGeom>
            <a:avLst/>
            <a:gdLst>
              <a:gd name="T0" fmla="*/ 253 w 290"/>
              <a:gd name="T1" fmla="*/ 9 h 191"/>
              <a:gd name="T2" fmla="*/ 253 w 290"/>
              <a:gd name="T3" fmla="*/ 9 h 191"/>
              <a:gd name="T4" fmla="*/ 117 w 290"/>
              <a:gd name="T5" fmla="*/ 144 h 191"/>
              <a:gd name="T6" fmla="*/ 18 w 290"/>
              <a:gd name="T7" fmla="*/ 144 h 191"/>
              <a:gd name="T8" fmla="*/ 0 w 290"/>
              <a:gd name="T9" fmla="*/ 162 h 191"/>
              <a:gd name="T10" fmla="*/ 18 w 290"/>
              <a:gd name="T11" fmla="*/ 190 h 191"/>
              <a:gd name="T12" fmla="*/ 126 w 290"/>
              <a:gd name="T13" fmla="*/ 190 h 191"/>
              <a:gd name="T14" fmla="*/ 144 w 290"/>
              <a:gd name="T15" fmla="*/ 181 h 191"/>
              <a:gd name="T16" fmla="*/ 280 w 290"/>
              <a:gd name="T17" fmla="*/ 36 h 191"/>
              <a:gd name="T18" fmla="*/ 280 w 290"/>
              <a:gd name="T19" fmla="*/ 9 h 191"/>
              <a:gd name="T20" fmla="*/ 253 w 290"/>
              <a:gd name="T21" fmla="*/ 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191">
                <a:moveTo>
                  <a:pt x="253" y="9"/>
                </a:moveTo>
                <a:lnTo>
                  <a:pt x="253" y="9"/>
                </a:lnTo>
                <a:cubicBezTo>
                  <a:pt x="117" y="144"/>
                  <a:pt x="117" y="144"/>
                  <a:pt x="117" y="144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9" y="144"/>
                  <a:pt x="0" y="153"/>
                  <a:pt x="0" y="162"/>
                </a:cubicBezTo>
                <a:cubicBezTo>
                  <a:pt x="0" y="181"/>
                  <a:pt x="9" y="190"/>
                  <a:pt x="18" y="190"/>
                </a:cubicBezTo>
                <a:cubicBezTo>
                  <a:pt x="126" y="190"/>
                  <a:pt x="126" y="190"/>
                  <a:pt x="126" y="190"/>
                </a:cubicBezTo>
                <a:cubicBezTo>
                  <a:pt x="135" y="190"/>
                  <a:pt x="135" y="181"/>
                  <a:pt x="144" y="181"/>
                </a:cubicBezTo>
                <a:cubicBezTo>
                  <a:pt x="280" y="36"/>
                  <a:pt x="280" y="36"/>
                  <a:pt x="280" y="36"/>
                </a:cubicBezTo>
                <a:cubicBezTo>
                  <a:pt x="289" y="36"/>
                  <a:pt x="289" y="18"/>
                  <a:pt x="280" y="9"/>
                </a:cubicBezTo>
                <a:cubicBezTo>
                  <a:pt x="271" y="0"/>
                  <a:pt x="262" y="0"/>
                  <a:pt x="25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83">
            <a:extLst>
              <a:ext uri="{FF2B5EF4-FFF2-40B4-BE49-F238E27FC236}">
                <a16:creationId xmlns:a16="http://schemas.microsoft.com/office/drawing/2014/main" id="{6D72E116-FC0C-EF43-8684-616B1524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434" y="7219194"/>
            <a:ext cx="112538" cy="112536"/>
          </a:xfrm>
          <a:custGeom>
            <a:avLst/>
            <a:gdLst>
              <a:gd name="T0" fmla="*/ 108 w 118"/>
              <a:gd name="T1" fmla="*/ 100 h 119"/>
              <a:gd name="T2" fmla="*/ 108 w 118"/>
              <a:gd name="T3" fmla="*/ 100 h 119"/>
              <a:gd name="T4" fmla="*/ 108 w 118"/>
              <a:gd name="T5" fmla="*/ 100 h 119"/>
              <a:gd name="T6" fmla="*/ 72 w 118"/>
              <a:gd name="T7" fmla="*/ 118 h 119"/>
              <a:gd name="T8" fmla="*/ 63 w 118"/>
              <a:gd name="T9" fmla="*/ 118 h 119"/>
              <a:gd name="T10" fmla="*/ 45 w 118"/>
              <a:gd name="T11" fmla="*/ 118 h 119"/>
              <a:gd name="T12" fmla="*/ 45 w 118"/>
              <a:gd name="T13" fmla="*/ 118 h 119"/>
              <a:gd name="T14" fmla="*/ 36 w 118"/>
              <a:gd name="T15" fmla="*/ 109 h 119"/>
              <a:gd name="T16" fmla="*/ 36 w 118"/>
              <a:gd name="T17" fmla="*/ 109 h 119"/>
              <a:gd name="T18" fmla="*/ 9 w 118"/>
              <a:gd name="T19" fmla="*/ 82 h 119"/>
              <a:gd name="T20" fmla="*/ 0 w 118"/>
              <a:gd name="T21" fmla="*/ 54 h 119"/>
              <a:gd name="T22" fmla="*/ 9 w 118"/>
              <a:gd name="T23" fmla="*/ 28 h 119"/>
              <a:gd name="T24" fmla="*/ 18 w 118"/>
              <a:gd name="T25" fmla="*/ 18 h 119"/>
              <a:gd name="T26" fmla="*/ 81 w 118"/>
              <a:gd name="T27" fmla="*/ 18 h 119"/>
              <a:gd name="T28" fmla="*/ 100 w 118"/>
              <a:gd name="T29" fmla="*/ 45 h 119"/>
              <a:gd name="T30" fmla="*/ 108 w 118"/>
              <a:gd name="T31" fmla="*/ 10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119">
                <a:moveTo>
                  <a:pt x="108" y="100"/>
                </a:moveTo>
                <a:lnTo>
                  <a:pt x="108" y="100"/>
                </a:lnTo>
                <a:lnTo>
                  <a:pt x="108" y="100"/>
                </a:lnTo>
                <a:cubicBezTo>
                  <a:pt x="100" y="109"/>
                  <a:pt x="91" y="118"/>
                  <a:pt x="72" y="118"/>
                </a:cubicBezTo>
                <a:cubicBezTo>
                  <a:pt x="72" y="118"/>
                  <a:pt x="72" y="118"/>
                  <a:pt x="63" y="118"/>
                </a:cubicBezTo>
                <a:cubicBezTo>
                  <a:pt x="54" y="118"/>
                  <a:pt x="45" y="118"/>
                  <a:pt x="45" y="118"/>
                </a:cubicBezTo>
                <a:lnTo>
                  <a:pt x="45" y="118"/>
                </a:lnTo>
                <a:cubicBezTo>
                  <a:pt x="36" y="109"/>
                  <a:pt x="36" y="109"/>
                  <a:pt x="36" y="109"/>
                </a:cubicBezTo>
                <a:lnTo>
                  <a:pt x="36" y="109"/>
                </a:lnTo>
                <a:cubicBezTo>
                  <a:pt x="9" y="82"/>
                  <a:pt x="9" y="82"/>
                  <a:pt x="9" y="82"/>
                </a:cubicBezTo>
                <a:cubicBezTo>
                  <a:pt x="0" y="82"/>
                  <a:pt x="0" y="64"/>
                  <a:pt x="0" y="54"/>
                </a:cubicBezTo>
                <a:cubicBezTo>
                  <a:pt x="0" y="45"/>
                  <a:pt x="0" y="36"/>
                  <a:pt x="9" y="28"/>
                </a:cubicBezTo>
                <a:cubicBezTo>
                  <a:pt x="18" y="18"/>
                  <a:pt x="18" y="18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17" y="54"/>
                  <a:pt x="117" y="82"/>
                  <a:pt x="108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384">
            <a:extLst>
              <a:ext uri="{FF2B5EF4-FFF2-40B4-BE49-F238E27FC236}">
                <a16:creationId xmlns:a16="http://schemas.microsoft.com/office/drawing/2014/main" id="{B553768B-718F-1242-92D5-63B3EBD4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446" y="7227530"/>
            <a:ext cx="112536" cy="104200"/>
          </a:xfrm>
          <a:custGeom>
            <a:avLst/>
            <a:gdLst>
              <a:gd name="T0" fmla="*/ 118 w 119"/>
              <a:gd name="T1" fmla="*/ 45 h 110"/>
              <a:gd name="T2" fmla="*/ 118 w 119"/>
              <a:gd name="T3" fmla="*/ 45 h 110"/>
              <a:gd name="T4" fmla="*/ 99 w 119"/>
              <a:gd name="T5" fmla="*/ 73 h 110"/>
              <a:gd name="T6" fmla="*/ 82 w 119"/>
              <a:gd name="T7" fmla="*/ 100 h 110"/>
              <a:gd name="T8" fmla="*/ 72 w 119"/>
              <a:gd name="T9" fmla="*/ 109 h 110"/>
              <a:gd name="T10" fmla="*/ 72 w 119"/>
              <a:gd name="T11" fmla="*/ 109 h 110"/>
              <a:gd name="T12" fmla="*/ 45 w 119"/>
              <a:gd name="T13" fmla="*/ 109 h 110"/>
              <a:gd name="T14" fmla="*/ 36 w 119"/>
              <a:gd name="T15" fmla="*/ 109 h 110"/>
              <a:gd name="T16" fmla="*/ 9 w 119"/>
              <a:gd name="T17" fmla="*/ 91 h 110"/>
              <a:gd name="T18" fmla="*/ 18 w 119"/>
              <a:gd name="T19" fmla="*/ 36 h 110"/>
              <a:gd name="T20" fmla="*/ 18 w 119"/>
              <a:gd name="T21" fmla="*/ 36 h 110"/>
              <a:gd name="T22" fmla="*/ 36 w 119"/>
              <a:gd name="T23" fmla="*/ 9 h 110"/>
              <a:gd name="T24" fmla="*/ 54 w 119"/>
              <a:gd name="T25" fmla="*/ 0 h 110"/>
              <a:gd name="T26" fmla="*/ 72 w 119"/>
              <a:gd name="T27" fmla="*/ 0 h 110"/>
              <a:gd name="T28" fmla="*/ 99 w 119"/>
              <a:gd name="T29" fmla="*/ 9 h 110"/>
              <a:gd name="T30" fmla="*/ 99 w 119"/>
              <a:gd name="T31" fmla="*/ 19 h 110"/>
              <a:gd name="T32" fmla="*/ 118 w 119"/>
              <a:gd name="T33" fmla="*/ 4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" h="110">
                <a:moveTo>
                  <a:pt x="118" y="45"/>
                </a:moveTo>
                <a:lnTo>
                  <a:pt x="118" y="45"/>
                </a:lnTo>
                <a:cubicBezTo>
                  <a:pt x="118" y="55"/>
                  <a:pt x="108" y="73"/>
                  <a:pt x="99" y="73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100"/>
                  <a:pt x="82" y="100"/>
                  <a:pt x="72" y="109"/>
                </a:cubicBezTo>
                <a:lnTo>
                  <a:pt x="72" y="109"/>
                </a:lnTo>
                <a:cubicBezTo>
                  <a:pt x="63" y="109"/>
                  <a:pt x="54" y="109"/>
                  <a:pt x="45" y="109"/>
                </a:cubicBezTo>
                <a:cubicBezTo>
                  <a:pt x="45" y="109"/>
                  <a:pt x="45" y="109"/>
                  <a:pt x="36" y="109"/>
                </a:cubicBezTo>
                <a:cubicBezTo>
                  <a:pt x="27" y="109"/>
                  <a:pt x="18" y="100"/>
                  <a:pt x="9" y="91"/>
                </a:cubicBezTo>
                <a:cubicBezTo>
                  <a:pt x="0" y="73"/>
                  <a:pt x="0" y="45"/>
                  <a:pt x="18" y="36"/>
                </a:cubicBezTo>
                <a:lnTo>
                  <a:pt x="18" y="36"/>
                </a:lnTo>
                <a:cubicBezTo>
                  <a:pt x="36" y="9"/>
                  <a:pt x="36" y="9"/>
                  <a:pt x="36" y="9"/>
                </a:cubicBezTo>
                <a:cubicBezTo>
                  <a:pt x="45" y="9"/>
                  <a:pt x="45" y="0"/>
                  <a:pt x="54" y="0"/>
                </a:cubicBezTo>
                <a:cubicBezTo>
                  <a:pt x="54" y="0"/>
                  <a:pt x="63" y="0"/>
                  <a:pt x="72" y="0"/>
                </a:cubicBezTo>
                <a:cubicBezTo>
                  <a:pt x="82" y="0"/>
                  <a:pt x="91" y="0"/>
                  <a:pt x="99" y="9"/>
                </a:cubicBezTo>
                <a:cubicBezTo>
                  <a:pt x="99" y="19"/>
                  <a:pt x="99" y="19"/>
                  <a:pt x="99" y="19"/>
                </a:cubicBezTo>
                <a:cubicBezTo>
                  <a:pt x="108" y="27"/>
                  <a:pt x="118" y="36"/>
                  <a:pt x="1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85">
            <a:extLst>
              <a:ext uri="{FF2B5EF4-FFF2-40B4-BE49-F238E27FC236}">
                <a16:creationId xmlns:a16="http://schemas.microsoft.com/office/drawing/2014/main" id="{3445B249-6AA6-F741-A075-B4F1F3D9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090" y="10574467"/>
            <a:ext cx="625206" cy="504334"/>
          </a:xfrm>
          <a:custGeom>
            <a:avLst/>
            <a:gdLst>
              <a:gd name="T0" fmla="*/ 632 w 660"/>
              <a:gd name="T1" fmla="*/ 100 h 534"/>
              <a:gd name="T2" fmla="*/ 632 w 660"/>
              <a:gd name="T3" fmla="*/ 100 h 534"/>
              <a:gd name="T4" fmla="*/ 488 w 660"/>
              <a:gd name="T5" fmla="*/ 100 h 534"/>
              <a:gd name="T6" fmla="*/ 433 w 660"/>
              <a:gd name="T7" fmla="*/ 36 h 534"/>
              <a:gd name="T8" fmla="*/ 334 w 660"/>
              <a:gd name="T9" fmla="*/ 0 h 534"/>
              <a:gd name="T10" fmla="*/ 226 w 660"/>
              <a:gd name="T11" fmla="*/ 36 h 534"/>
              <a:gd name="T12" fmla="*/ 171 w 660"/>
              <a:gd name="T13" fmla="*/ 100 h 534"/>
              <a:gd name="T14" fmla="*/ 36 w 660"/>
              <a:gd name="T15" fmla="*/ 100 h 534"/>
              <a:gd name="T16" fmla="*/ 0 w 660"/>
              <a:gd name="T17" fmla="*/ 136 h 534"/>
              <a:gd name="T18" fmla="*/ 0 w 660"/>
              <a:gd name="T19" fmla="*/ 181 h 534"/>
              <a:gd name="T20" fmla="*/ 0 w 660"/>
              <a:gd name="T21" fmla="*/ 280 h 534"/>
              <a:gd name="T22" fmla="*/ 0 w 660"/>
              <a:gd name="T23" fmla="*/ 497 h 534"/>
              <a:gd name="T24" fmla="*/ 27 w 660"/>
              <a:gd name="T25" fmla="*/ 533 h 534"/>
              <a:gd name="T26" fmla="*/ 632 w 660"/>
              <a:gd name="T27" fmla="*/ 533 h 534"/>
              <a:gd name="T28" fmla="*/ 659 w 660"/>
              <a:gd name="T29" fmla="*/ 497 h 534"/>
              <a:gd name="T30" fmla="*/ 659 w 660"/>
              <a:gd name="T31" fmla="*/ 280 h 534"/>
              <a:gd name="T32" fmla="*/ 659 w 660"/>
              <a:gd name="T33" fmla="*/ 181 h 534"/>
              <a:gd name="T34" fmla="*/ 659 w 660"/>
              <a:gd name="T35" fmla="*/ 136 h 534"/>
              <a:gd name="T36" fmla="*/ 632 w 660"/>
              <a:gd name="T37" fmla="*/ 100 h 534"/>
              <a:gd name="T38" fmla="*/ 252 w 660"/>
              <a:gd name="T39" fmla="*/ 72 h 534"/>
              <a:gd name="T40" fmla="*/ 252 w 660"/>
              <a:gd name="T41" fmla="*/ 72 h 534"/>
              <a:gd name="T42" fmla="*/ 334 w 660"/>
              <a:gd name="T43" fmla="*/ 45 h 534"/>
              <a:gd name="T44" fmla="*/ 406 w 660"/>
              <a:gd name="T45" fmla="*/ 72 h 534"/>
              <a:gd name="T46" fmla="*/ 433 w 660"/>
              <a:gd name="T47" fmla="*/ 100 h 534"/>
              <a:gd name="T48" fmla="*/ 334 w 660"/>
              <a:gd name="T49" fmla="*/ 100 h 534"/>
              <a:gd name="T50" fmla="*/ 226 w 660"/>
              <a:gd name="T51" fmla="*/ 100 h 534"/>
              <a:gd name="T52" fmla="*/ 252 w 660"/>
              <a:gd name="T53" fmla="*/ 72 h 534"/>
              <a:gd name="T54" fmla="*/ 45 w 660"/>
              <a:gd name="T55" fmla="*/ 145 h 534"/>
              <a:gd name="T56" fmla="*/ 45 w 660"/>
              <a:gd name="T57" fmla="*/ 145 h 534"/>
              <a:gd name="T58" fmla="*/ 153 w 660"/>
              <a:gd name="T59" fmla="*/ 145 h 534"/>
              <a:gd name="T60" fmla="*/ 153 w 660"/>
              <a:gd name="T61" fmla="*/ 145 h 534"/>
              <a:gd name="T62" fmla="*/ 506 w 660"/>
              <a:gd name="T63" fmla="*/ 145 h 534"/>
              <a:gd name="T64" fmla="*/ 506 w 660"/>
              <a:gd name="T65" fmla="*/ 145 h 534"/>
              <a:gd name="T66" fmla="*/ 623 w 660"/>
              <a:gd name="T67" fmla="*/ 145 h 534"/>
              <a:gd name="T68" fmla="*/ 623 w 660"/>
              <a:gd name="T69" fmla="*/ 181 h 534"/>
              <a:gd name="T70" fmla="*/ 623 w 660"/>
              <a:gd name="T71" fmla="*/ 280 h 534"/>
              <a:gd name="T72" fmla="*/ 578 w 660"/>
              <a:gd name="T73" fmla="*/ 325 h 534"/>
              <a:gd name="T74" fmla="*/ 81 w 660"/>
              <a:gd name="T75" fmla="*/ 325 h 534"/>
              <a:gd name="T76" fmla="*/ 45 w 660"/>
              <a:gd name="T77" fmla="*/ 280 h 534"/>
              <a:gd name="T78" fmla="*/ 45 w 660"/>
              <a:gd name="T79" fmla="*/ 181 h 534"/>
              <a:gd name="T80" fmla="*/ 45 w 660"/>
              <a:gd name="T81" fmla="*/ 145 h 534"/>
              <a:gd name="T82" fmla="*/ 45 w 660"/>
              <a:gd name="T83" fmla="*/ 488 h 534"/>
              <a:gd name="T84" fmla="*/ 45 w 660"/>
              <a:gd name="T85" fmla="*/ 488 h 534"/>
              <a:gd name="T86" fmla="*/ 45 w 660"/>
              <a:gd name="T87" fmla="*/ 353 h 534"/>
              <a:gd name="T88" fmla="*/ 81 w 660"/>
              <a:gd name="T89" fmla="*/ 361 h 534"/>
              <a:gd name="T90" fmla="*/ 578 w 660"/>
              <a:gd name="T91" fmla="*/ 361 h 534"/>
              <a:gd name="T92" fmla="*/ 623 w 660"/>
              <a:gd name="T93" fmla="*/ 353 h 534"/>
              <a:gd name="T94" fmla="*/ 623 w 660"/>
              <a:gd name="T95" fmla="*/ 488 h 534"/>
              <a:gd name="T96" fmla="*/ 45 w 660"/>
              <a:gd name="T97" fmla="*/ 48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0" h="534">
                <a:moveTo>
                  <a:pt x="632" y="100"/>
                </a:moveTo>
                <a:lnTo>
                  <a:pt x="632" y="100"/>
                </a:lnTo>
                <a:cubicBezTo>
                  <a:pt x="488" y="100"/>
                  <a:pt x="488" y="100"/>
                  <a:pt x="488" y="100"/>
                </a:cubicBezTo>
                <a:cubicBezTo>
                  <a:pt x="479" y="72"/>
                  <a:pt x="451" y="54"/>
                  <a:pt x="433" y="36"/>
                </a:cubicBezTo>
                <a:cubicBezTo>
                  <a:pt x="397" y="18"/>
                  <a:pt x="370" y="0"/>
                  <a:pt x="334" y="0"/>
                </a:cubicBezTo>
                <a:cubicBezTo>
                  <a:pt x="298" y="0"/>
                  <a:pt x="262" y="18"/>
                  <a:pt x="226" y="36"/>
                </a:cubicBezTo>
                <a:cubicBezTo>
                  <a:pt x="207" y="54"/>
                  <a:pt x="189" y="72"/>
                  <a:pt x="171" y="100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9" y="100"/>
                  <a:pt x="0" y="117"/>
                  <a:pt x="0" y="136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515"/>
                  <a:pt x="9" y="533"/>
                  <a:pt x="27" y="533"/>
                </a:cubicBezTo>
                <a:cubicBezTo>
                  <a:pt x="632" y="533"/>
                  <a:pt x="632" y="533"/>
                  <a:pt x="632" y="533"/>
                </a:cubicBezTo>
                <a:cubicBezTo>
                  <a:pt x="650" y="533"/>
                  <a:pt x="659" y="515"/>
                  <a:pt x="659" y="497"/>
                </a:cubicBezTo>
                <a:cubicBezTo>
                  <a:pt x="659" y="280"/>
                  <a:pt x="659" y="280"/>
                  <a:pt x="659" y="280"/>
                </a:cubicBezTo>
                <a:cubicBezTo>
                  <a:pt x="659" y="181"/>
                  <a:pt x="659" y="181"/>
                  <a:pt x="659" y="181"/>
                </a:cubicBezTo>
                <a:cubicBezTo>
                  <a:pt x="659" y="136"/>
                  <a:pt x="659" y="136"/>
                  <a:pt x="659" y="136"/>
                </a:cubicBezTo>
                <a:cubicBezTo>
                  <a:pt x="659" y="117"/>
                  <a:pt x="650" y="100"/>
                  <a:pt x="632" y="100"/>
                </a:cubicBezTo>
                <a:close/>
                <a:moveTo>
                  <a:pt x="252" y="72"/>
                </a:moveTo>
                <a:lnTo>
                  <a:pt x="252" y="72"/>
                </a:lnTo>
                <a:cubicBezTo>
                  <a:pt x="280" y="54"/>
                  <a:pt x="298" y="45"/>
                  <a:pt x="334" y="45"/>
                </a:cubicBezTo>
                <a:cubicBezTo>
                  <a:pt x="361" y="45"/>
                  <a:pt x="388" y="54"/>
                  <a:pt x="406" y="72"/>
                </a:cubicBezTo>
                <a:cubicBezTo>
                  <a:pt x="415" y="81"/>
                  <a:pt x="424" y="91"/>
                  <a:pt x="433" y="10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226" y="100"/>
                  <a:pt x="226" y="100"/>
                  <a:pt x="226" y="100"/>
                </a:cubicBezTo>
                <a:cubicBezTo>
                  <a:pt x="234" y="91"/>
                  <a:pt x="243" y="81"/>
                  <a:pt x="252" y="72"/>
                </a:cubicBezTo>
                <a:close/>
                <a:moveTo>
                  <a:pt x="45" y="145"/>
                </a:moveTo>
                <a:lnTo>
                  <a:pt x="45" y="145"/>
                </a:lnTo>
                <a:cubicBezTo>
                  <a:pt x="153" y="145"/>
                  <a:pt x="153" y="145"/>
                  <a:pt x="153" y="145"/>
                </a:cubicBezTo>
                <a:lnTo>
                  <a:pt x="153" y="145"/>
                </a:lnTo>
                <a:cubicBezTo>
                  <a:pt x="506" y="145"/>
                  <a:pt x="506" y="145"/>
                  <a:pt x="506" y="145"/>
                </a:cubicBezTo>
                <a:lnTo>
                  <a:pt x="506" y="145"/>
                </a:lnTo>
                <a:cubicBezTo>
                  <a:pt x="623" y="145"/>
                  <a:pt x="623" y="145"/>
                  <a:pt x="623" y="145"/>
                </a:cubicBezTo>
                <a:cubicBezTo>
                  <a:pt x="623" y="181"/>
                  <a:pt x="623" y="181"/>
                  <a:pt x="623" y="181"/>
                </a:cubicBezTo>
                <a:cubicBezTo>
                  <a:pt x="623" y="280"/>
                  <a:pt x="623" y="280"/>
                  <a:pt x="623" y="280"/>
                </a:cubicBezTo>
                <a:cubicBezTo>
                  <a:pt x="623" y="307"/>
                  <a:pt x="605" y="325"/>
                  <a:pt x="578" y="325"/>
                </a:cubicBezTo>
                <a:cubicBezTo>
                  <a:pt x="81" y="325"/>
                  <a:pt x="81" y="325"/>
                  <a:pt x="81" y="325"/>
                </a:cubicBezTo>
                <a:cubicBezTo>
                  <a:pt x="63" y="325"/>
                  <a:pt x="45" y="307"/>
                  <a:pt x="45" y="280"/>
                </a:cubicBezTo>
                <a:cubicBezTo>
                  <a:pt x="45" y="181"/>
                  <a:pt x="45" y="181"/>
                  <a:pt x="45" y="181"/>
                </a:cubicBezTo>
                <a:lnTo>
                  <a:pt x="45" y="145"/>
                </a:lnTo>
                <a:close/>
                <a:moveTo>
                  <a:pt x="45" y="488"/>
                </a:moveTo>
                <a:lnTo>
                  <a:pt x="45" y="488"/>
                </a:lnTo>
                <a:cubicBezTo>
                  <a:pt x="45" y="353"/>
                  <a:pt x="45" y="353"/>
                  <a:pt x="45" y="353"/>
                </a:cubicBezTo>
                <a:cubicBezTo>
                  <a:pt x="54" y="361"/>
                  <a:pt x="63" y="361"/>
                  <a:pt x="81" y="361"/>
                </a:cubicBezTo>
                <a:cubicBezTo>
                  <a:pt x="578" y="361"/>
                  <a:pt x="578" y="361"/>
                  <a:pt x="578" y="361"/>
                </a:cubicBezTo>
                <a:cubicBezTo>
                  <a:pt x="596" y="361"/>
                  <a:pt x="605" y="361"/>
                  <a:pt x="623" y="353"/>
                </a:cubicBezTo>
                <a:cubicBezTo>
                  <a:pt x="623" y="488"/>
                  <a:pt x="623" y="488"/>
                  <a:pt x="623" y="488"/>
                </a:cubicBezTo>
                <a:lnTo>
                  <a:pt x="45" y="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86">
            <a:extLst>
              <a:ext uri="{FF2B5EF4-FFF2-40B4-BE49-F238E27FC236}">
                <a16:creationId xmlns:a16="http://schemas.microsoft.com/office/drawing/2014/main" id="{414FEBA2-372D-AE49-965B-3DDE618B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3" y="7235866"/>
            <a:ext cx="316771" cy="591862"/>
          </a:xfrm>
          <a:custGeom>
            <a:avLst/>
            <a:gdLst>
              <a:gd name="T0" fmla="*/ 162 w 335"/>
              <a:gd name="T1" fmla="*/ 624 h 625"/>
              <a:gd name="T2" fmla="*/ 162 w 335"/>
              <a:gd name="T3" fmla="*/ 624 h 625"/>
              <a:gd name="T4" fmla="*/ 0 w 335"/>
              <a:gd name="T5" fmla="*/ 452 h 625"/>
              <a:gd name="T6" fmla="*/ 0 w 335"/>
              <a:gd name="T7" fmla="*/ 145 h 625"/>
              <a:gd name="T8" fmla="*/ 18 w 335"/>
              <a:gd name="T9" fmla="*/ 118 h 625"/>
              <a:gd name="T10" fmla="*/ 18 w 335"/>
              <a:gd name="T11" fmla="*/ 118 h 625"/>
              <a:gd name="T12" fmla="*/ 45 w 335"/>
              <a:gd name="T13" fmla="*/ 145 h 625"/>
              <a:gd name="T14" fmla="*/ 45 w 335"/>
              <a:gd name="T15" fmla="*/ 452 h 625"/>
              <a:gd name="T16" fmla="*/ 162 w 335"/>
              <a:gd name="T17" fmla="*/ 579 h 625"/>
              <a:gd name="T18" fmla="*/ 289 w 335"/>
              <a:gd name="T19" fmla="*/ 452 h 625"/>
              <a:gd name="T20" fmla="*/ 289 w 335"/>
              <a:gd name="T21" fmla="*/ 362 h 625"/>
              <a:gd name="T22" fmla="*/ 289 w 335"/>
              <a:gd name="T23" fmla="*/ 362 h 625"/>
              <a:gd name="T24" fmla="*/ 289 w 335"/>
              <a:gd name="T25" fmla="*/ 181 h 625"/>
              <a:gd name="T26" fmla="*/ 289 w 335"/>
              <a:gd name="T27" fmla="*/ 118 h 625"/>
              <a:gd name="T28" fmla="*/ 217 w 335"/>
              <a:gd name="T29" fmla="*/ 46 h 625"/>
              <a:gd name="T30" fmla="*/ 135 w 335"/>
              <a:gd name="T31" fmla="*/ 118 h 625"/>
              <a:gd name="T32" fmla="*/ 135 w 335"/>
              <a:gd name="T33" fmla="*/ 181 h 625"/>
              <a:gd name="T34" fmla="*/ 135 w 335"/>
              <a:gd name="T35" fmla="*/ 425 h 625"/>
              <a:gd name="T36" fmla="*/ 135 w 335"/>
              <a:gd name="T37" fmla="*/ 452 h 625"/>
              <a:gd name="T38" fmla="*/ 162 w 335"/>
              <a:gd name="T39" fmla="*/ 479 h 625"/>
              <a:gd name="T40" fmla="*/ 189 w 335"/>
              <a:gd name="T41" fmla="*/ 452 h 625"/>
              <a:gd name="T42" fmla="*/ 189 w 335"/>
              <a:gd name="T43" fmla="*/ 145 h 625"/>
              <a:gd name="T44" fmla="*/ 217 w 335"/>
              <a:gd name="T45" fmla="*/ 118 h 625"/>
              <a:gd name="T46" fmla="*/ 217 w 335"/>
              <a:gd name="T47" fmla="*/ 118 h 625"/>
              <a:gd name="T48" fmla="*/ 235 w 335"/>
              <a:gd name="T49" fmla="*/ 145 h 625"/>
              <a:gd name="T50" fmla="*/ 235 w 335"/>
              <a:gd name="T51" fmla="*/ 452 h 625"/>
              <a:gd name="T52" fmla="*/ 162 w 335"/>
              <a:gd name="T53" fmla="*/ 524 h 625"/>
              <a:gd name="T54" fmla="*/ 99 w 335"/>
              <a:gd name="T55" fmla="*/ 452 h 625"/>
              <a:gd name="T56" fmla="*/ 99 w 335"/>
              <a:gd name="T57" fmla="*/ 425 h 625"/>
              <a:gd name="T58" fmla="*/ 99 w 335"/>
              <a:gd name="T59" fmla="*/ 181 h 625"/>
              <a:gd name="T60" fmla="*/ 99 w 335"/>
              <a:gd name="T61" fmla="*/ 118 h 625"/>
              <a:gd name="T62" fmla="*/ 217 w 335"/>
              <a:gd name="T63" fmla="*/ 0 h 625"/>
              <a:gd name="T64" fmla="*/ 334 w 335"/>
              <a:gd name="T65" fmla="*/ 118 h 625"/>
              <a:gd name="T66" fmla="*/ 334 w 335"/>
              <a:gd name="T67" fmla="*/ 181 h 625"/>
              <a:gd name="T68" fmla="*/ 334 w 335"/>
              <a:gd name="T69" fmla="*/ 181 h 625"/>
              <a:gd name="T70" fmla="*/ 334 w 335"/>
              <a:gd name="T71" fmla="*/ 362 h 625"/>
              <a:gd name="T72" fmla="*/ 334 w 335"/>
              <a:gd name="T73" fmla="*/ 452 h 625"/>
              <a:gd name="T74" fmla="*/ 162 w 335"/>
              <a:gd name="T75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35" h="625">
                <a:moveTo>
                  <a:pt x="162" y="624"/>
                </a:moveTo>
                <a:lnTo>
                  <a:pt x="162" y="624"/>
                </a:lnTo>
                <a:cubicBezTo>
                  <a:pt x="72" y="624"/>
                  <a:pt x="0" y="542"/>
                  <a:pt x="0" y="452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9" y="118"/>
                  <a:pt x="18" y="118"/>
                </a:cubicBezTo>
                <a:lnTo>
                  <a:pt x="18" y="118"/>
                </a:lnTo>
                <a:cubicBezTo>
                  <a:pt x="36" y="118"/>
                  <a:pt x="45" y="127"/>
                  <a:pt x="45" y="145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45" y="524"/>
                  <a:pt x="99" y="579"/>
                  <a:pt x="162" y="579"/>
                </a:cubicBezTo>
                <a:cubicBezTo>
                  <a:pt x="235" y="579"/>
                  <a:pt x="289" y="524"/>
                  <a:pt x="289" y="452"/>
                </a:cubicBezTo>
                <a:cubicBezTo>
                  <a:pt x="289" y="362"/>
                  <a:pt x="289" y="362"/>
                  <a:pt x="289" y="362"/>
                </a:cubicBezTo>
                <a:lnTo>
                  <a:pt x="289" y="362"/>
                </a:lnTo>
                <a:cubicBezTo>
                  <a:pt x="289" y="181"/>
                  <a:pt x="289" y="181"/>
                  <a:pt x="289" y="181"/>
                </a:cubicBezTo>
                <a:cubicBezTo>
                  <a:pt x="289" y="118"/>
                  <a:pt x="289" y="118"/>
                  <a:pt x="289" y="118"/>
                </a:cubicBezTo>
                <a:cubicBezTo>
                  <a:pt x="289" y="73"/>
                  <a:pt x="253" y="46"/>
                  <a:pt x="217" y="46"/>
                </a:cubicBezTo>
                <a:cubicBezTo>
                  <a:pt x="171" y="46"/>
                  <a:pt x="135" y="73"/>
                  <a:pt x="135" y="118"/>
                </a:cubicBezTo>
                <a:cubicBezTo>
                  <a:pt x="135" y="181"/>
                  <a:pt x="135" y="181"/>
                  <a:pt x="135" y="181"/>
                </a:cubicBezTo>
                <a:cubicBezTo>
                  <a:pt x="135" y="425"/>
                  <a:pt x="135" y="425"/>
                  <a:pt x="135" y="425"/>
                </a:cubicBezTo>
                <a:cubicBezTo>
                  <a:pt x="135" y="452"/>
                  <a:pt x="135" y="452"/>
                  <a:pt x="135" y="452"/>
                </a:cubicBezTo>
                <a:cubicBezTo>
                  <a:pt x="135" y="470"/>
                  <a:pt x="153" y="479"/>
                  <a:pt x="162" y="479"/>
                </a:cubicBezTo>
                <a:cubicBezTo>
                  <a:pt x="180" y="479"/>
                  <a:pt x="189" y="470"/>
                  <a:pt x="189" y="452"/>
                </a:cubicBezTo>
                <a:cubicBezTo>
                  <a:pt x="189" y="145"/>
                  <a:pt x="189" y="145"/>
                  <a:pt x="189" y="145"/>
                </a:cubicBezTo>
                <a:cubicBezTo>
                  <a:pt x="189" y="136"/>
                  <a:pt x="198" y="118"/>
                  <a:pt x="217" y="118"/>
                </a:cubicBezTo>
                <a:lnTo>
                  <a:pt x="217" y="118"/>
                </a:lnTo>
                <a:cubicBezTo>
                  <a:pt x="226" y="118"/>
                  <a:pt x="235" y="136"/>
                  <a:pt x="235" y="145"/>
                </a:cubicBezTo>
                <a:cubicBezTo>
                  <a:pt x="235" y="452"/>
                  <a:pt x="235" y="452"/>
                  <a:pt x="235" y="452"/>
                </a:cubicBezTo>
                <a:cubicBezTo>
                  <a:pt x="235" y="488"/>
                  <a:pt x="207" y="524"/>
                  <a:pt x="162" y="524"/>
                </a:cubicBezTo>
                <a:cubicBezTo>
                  <a:pt x="126" y="524"/>
                  <a:pt x="99" y="488"/>
                  <a:pt x="99" y="452"/>
                </a:cubicBezTo>
                <a:cubicBezTo>
                  <a:pt x="99" y="425"/>
                  <a:pt x="99" y="425"/>
                  <a:pt x="99" y="425"/>
                </a:cubicBezTo>
                <a:cubicBezTo>
                  <a:pt x="99" y="181"/>
                  <a:pt x="99" y="181"/>
                  <a:pt x="99" y="181"/>
                </a:cubicBezTo>
                <a:cubicBezTo>
                  <a:pt x="99" y="118"/>
                  <a:pt x="99" y="118"/>
                  <a:pt x="99" y="118"/>
                </a:cubicBezTo>
                <a:cubicBezTo>
                  <a:pt x="99" y="55"/>
                  <a:pt x="144" y="0"/>
                  <a:pt x="217" y="0"/>
                </a:cubicBezTo>
                <a:cubicBezTo>
                  <a:pt x="280" y="0"/>
                  <a:pt x="334" y="55"/>
                  <a:pt x="334" y="118"/>
                </a:cubicBezTo>
                <a:cubicBezTo>
                  <a:pt x="334" y="181"/>
                  <a:pt x="334" y="181"/>
                  <a:pt x="334" y="181"/>
                </a:cubicBezTo>
                <a:lnTo>
                  <a:pt x="334" y="181"/>
                </a:lnTo>
                <a:cubicBezTo>
                  <a:pt x="334" y="362"/>
                  <a:pt x="334" y="362"/>
                  <a:pt x="334" y="36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34" y="542"/>
                  <a:pt x="253" y="624"/>
                  <a:pt x="162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387">
            <a:extLst>
              <a:ext uri="{FF2B5EF4-FFF2-40B4-BE49-F238E27FC236}">
                <a16:creationId xmlns:a16="http://schemas.microsoft.com/office/drawing/2014/main" id="{7E6F4E46-165F-E046-A154-114CBEF5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802" y="5764546"/>
            <a:ext cx="629376" cy="429310"/>
          </a:xfrm>
          <a:custGeom>
            <a:avLst/>
            <a:gdLst>
              <a:gd name="T0" fmla="*/ 631 w 668"/>
              <a:gd name="T1" fmla="*/ 452 h 453"/>
              <a:gd name="T2" fmla="*/ 631 w 668"/>
              <a:gd name="T3" fmla="*/ 452 h 453"/>
              <a:gd name="T4" fmla="*/ 36 w 668"/>
              <a:gd name="T5" fmla="*/ 452 h 453"/>
              <a:gd name="T6" fmla="*/ 0 w 668"/>
              <a:gd name="T7" fmla="*/ 425 h 453"/>
              <a:gd name="T8" fmla="*/ 0 w 668"/>
              <a:gd name="T9" fmla="*/ 91 h 453"/>
              <a:gd name="T10" fmla="*/ 36 w 668"/>
              <a:gd name="T11" fmla="*/ 55 h 453"/>
              <a:gd name="T12" fmla="*/ 378 w 668"/>
              <a:gd name="T13" fmla="*/ 55 h 453"/>
              <a:gd name="T14" fmla="*/ 387 w 668"/>
              <a:gd name="T15" fmla="*/ 18 h 453"/>
              <a:gd name="T16" fmla="*/ 414 w 668"/>
              <a:gd name="T17" fmla="*/ 0 h 453"/>
              <a:gd name="T18" fmla="*/ 631 w 668"/>
              <a:gd name="T19" fmla="*/ 0 h 453"/>
              <a:gd name="T20" fmla="*/ 667 w 668"/>
              <a:gd name="T21" fmla="*/ 36 h 453"/>
              <a:gd name="T22" fmla="*/ 667 w 668"/>
              <a:gd name="T23" fmla="*/ 425 h 453"/>
              <a:gd name="T24" fmla="*/ 631 w 668"/>
              <a:gd name="T25" fmla="*/ 452 h 453"/>
              <a:gd name="T26" fmla="*/ 45 w 668"/>
              <a:gd name="T27" fmla="*/ 407 h 453"/>
              <a:gd name="T28" fmla="*/ 45 w 668"/>
              <a:gd name="T29" fmla="*/ 407 h 453"/>
              <a:gd name="T30" fmla="*/ 622 w 668"/>
              <a:gd name="T31" fmla="*/ 407 h 453"/>
              <a:gd name="T32" fmla="*/ 622 w 668"/>
              <a:gd name="T33" fmla="*/ 46 h 453"/>
              <a:gd name="T34" fmla="*/ 423 w 668"/>
              <a:gd name="T35" fmla="*/ 46 h 453"/>
              <a:gd name="T36" fmla="*/ 414 w 668"/>
              <a:gd name="T37" fmla="*/ 82 h 453"/>
              <a:gd name="T38" fmla="*/ 387 w 668"/>
              <a:gd name="T39" fmla="*/ 100 h 453"/>
              <a:gd name="T40" fmla="*/ 45 w 668"/>
              <a:gd name="T41" fmla="*/ 100 h 453"/>
              <a:gd name="T42" fmla="*/ 45 w 668"/>
              <a:gd name="T43" fmla="*/ 407 h 453"/>
              <a:gd name="T44" fmla="*/ 369 w 668"/>
              <a:gd name="T45" fmla="*/ 64 h 453"/>
              <a:gd name="T46" fmla="*/ 369 w 668"/>
              <a:gd name="T47" fmla="*/ 6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8" h="453">
                <a:moveTo>
                  <a:pt x="631" y="452"/>
                </a:moveTo>
                <a:lnTo>
                  <a:pt x="631" y="452"/>
                </a:lnTo>
                <a:cubicBezTo>
                  <a:pt x="36" y="452"/>
                  <a:pt x="36" y="452"/>
                  <a:pt x="36" y="452"/>
                </a:cubicBezTo>
                <a:cubicBezTo>
                  <a:pt x="18" y="452"/>
                  <a:pt x="0" y="434"/>
                  <a:pt x="0" y="42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72"/>
                  <a:pt x="18" y="55"/>
                  <a:pt x="36" y="55"/>
                </a:cubicBezTo>
                <a:cubicBezTo>
                  <a:pt x="378" y="55"/>
                  <a:pt x="378" y="55"/>
                  <a:pt x="378" y="55"/>
                </a:cubicBezTo>
                <a:cubicBezTo>
                  <a:pt x="387" y="18"/>
                  <a:pt x="387" y="18"/>
                  <a:pt x="387" y="18"/>
                </a:cubicBezTo>
                <a:cubicBezTo>
                  <a:pt x="396" y="9"/>
                  <a:pt x="405" y="0"/>
                  <a:pt x="414" y="0"/>
                </a:cubicBezTo>
                <a:cubicBezTo>
                  <a:pt x="631" y="0"/>
                  <a:pt x="631" y="0"/>
                  <a:pt x="631" y="0"/>
                </a:cubicBezTo>
                <a:cubicBezTo>
                  <a:pt x="649" y="0"/>
                  <a:pt x="667" y="18"/>
                  <a:pt x="667" y="36"/>
                </a:cubicBezTo>
                <a:cubicBezTo>
                  <a:pt x="667" y="425"/>
                  <a:pt x="667" y="425"/>
                  <a:pt x="667" y="425"/>
                </a:cubicBezTo>
                <a:cubicBezTo>
                  <a:pt x="667" y="434"/>
                  <a:pt x="649" y="452"/>
                  <a:pt x="631" y="452"/>
                </a:cubicBezTo>
                <a:close/>
                <a:moveTo>
                  <a:pt x="45" y="407"/>
                </a:moveTo>
                <a:lnTo>
                  <a:pt x="45" y="407"/>
                </a:lnTo>
                <a:cubicBezTo>
                  <a:pt x="622" y="407"/>
                  <a:pt x="622" y="407"/>
                  <a:pt x="622" y="407"/>
                </a:cubicBezTo>
                <a:cubicBezTo>
                  <a:pt x="622" y="46"/>
                  <a:pt x="622" y="46"/>
                  <a:pt x="622" y="46"/>
                </a:cubicBezTo>
                <a:cubicBezTo>
                  <a:pt x="423" y="46"/>
                  <a:pt x="423" y="46"/>
                  <a:pt x="423" y="46"/>
                </a:cubicBezTo>
                <a:cubicBezTo>
                  <a:pt x="414" y="82"/>
                  <a:pt x="414" y="82"/>
                  <a:pt x="414" y="82"/>
                </a:cubicBezTo>
                <a:cubicBezTo>
                  <a:pt x="405" y="91"/>
                  <a:pt x="396" y="100"/>
                  <a:pt x="387" y="100"/>
                </a:cubicBezTo>
                <a:cubicBezTo>
                  <a:pt x="45" y="100"/>
                  <a:pt x="45" y="100"/>
                  <a:pt x="45" y="100"/>
                </a:cubicBezTo>
                <a:lnTo>
                  <a:pt x="45" y="407"/>
                </a:lnTo>
                <a:close/>
                <a:moveTo>
                  <a:pt x="369" y="64"/>
                </a:moveTo>
                <a:lnTo>
                  <a:pt x="369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88">
            <a:extLst>
              <a:ext uri="{FF2B5EF4-FFF2-40B4-BE49-F238E27FC236}">
                <a16:creationId xmlns:a16="http://schemas.microsoft.com/office/drawing/2014/main" id="{5380281E-B416-EC40-BB0E-7F6A8AC2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826" y="5764546"/>
            <a:ext cx="120875" cy="45850"/>
          </a:xfrm>
          <a:custGeom>
            <a:avLst/>
            <a:gdLst>
              <a:gd name="T0" fmla="*/ 99 w 127"/>
              <a:gd name="T1" fmla="*/ 46 h 47"/>
              <a:gd name="T2" fmla="*/ 99 w 127"/>
              <a:gd name="T3" fmla="*/ 46 h 47"/>
              <a:gd name="T4" fmla="*/ 27 w 127"/>
              <a:gd name="T5" fmla="*/ 46 h 47"/>
              <a:gd name="T6" fmla="*/ 0 w 127"/>
              <a:gd name="T7" fmla="*/ 27 h 47"/>
              <a:gd name="T8" fmla="*/ 27 w 127"/>
              <a:gd name="T9" fmla="*/ 0 h 47"/>
              <a:gd name="T10" fmla="*/ 99 w 127"/>
              <a:gd name="T11" fmla="*/ 0 h 47"/>
              <a:gd name="T12" fmla="*/ 126 w 127"/>
              <a:gd name="T13" fmla="*/ 27 h 47"/>
              <a:gd name="T14" fmla="*/ 99 w 12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47">
                <a:moveTo>
                  <a:pt x="99" y="46"/>
                </a:moveTo>
                <a:lnTo>
                  <a:pt x="99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18"/>
                  <a:pt x="126" y="27"/>
                </a:cubicBezTo>
                <a:cubicBezTo>
                  <a:pt x="126" y="36"/>
                  <a:pt x="117" y="46"/>
                  <a:pt x="99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89">
            <a:extLst>
              <a:ext uri="{FF2B5EF4-FFF2-40B4-BE49-F238E27FC236}">
                <a16:creationId xmlns:a16="http://schemas.microsoft.com/office/drawing/2014/main" id="{ECDD1981-B271-BC41-9844-9F74E520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06" y="5843740"/>
            <a:ext cx="129211" cy="112536"/>
          </a:xfrm>
          <a:custGeom>
            <a:avLst/>
            <a:gdLst>
              <a:gd name="T0" fmla="*/ 109 w 137"/>
              <a:gd name="T1" fmla="*/ 117 h 118"/>
              <a:gd name="T2" fmla="*/ 109 w 137"/>
              <a:gd name="T3" fmla="*/ 117 h 118"/>
              <a:gd name="T4" fmla="*/ 27 w 137"/>
              <a:gd name="T5" fmla="*/ 117 h 118"/>
              <a:gd name="T6" fmla="*/ 0 w 137"/>
              <a:gd name="T7" fmla="*/ 90 h 118"/>
              <a:gd name="T8" fmla="*/ 0 w 137"/>
              <a:gd name="T9" fmla="*/ 27 h 118"/>
              <a:gd name="T10" fmla="*/ 27 w 137"/>
              <a:gd name="T11" fmla="*/ 0 h 118"/>
              <a:gd name="T12" fmla="*/ 109 w 137"/>
              <a:gd name="T13" fmla="*/ 0 h 118"/>
              <a:gd name="T14" fmla="*/ 136 w 137"/>
              <a:gd name="T15" fmla="*/ 27 h 118"/>
              <a:gd name="T16" fmla="*/ 136 w 137"/>
              <a:gd name="T17" fmla="*/ 90 h 118"/>
              <a:gd name="T18" fmla="*/ 109 w 137"/>
              <a:gd name="T19" fmla="*/ 117 h 118"/>
              <a:gd name="T20" fmla="*/ 45 w 137"/>
              <a:gd name="T21" fmla="*/ 72 h 118"/>
              <a:gd name="T22" fmla="*/ 45 w 137"/>
              <a:gd name="T23" fmla="*/ 72 h 118"/>
              <a:gd name="T24" fmla="*/ 91 w 137"/>
              <a:gd name="T25" fmla="*/ 72 h 118"/>
              <a:gd name="T26" fmla="*/ 91 w 137"/>
              <a:gd name="T27" fmla="*/ 45 h 118"/>
              <a:gd name="T28" fmla="*/ 45 w 137"/>
              <a:gd name="T29" fmla="*/ 45 h 118"/>
              <a:gd name="T30" fmla="*/ 45 w 137"/>
              <a:gd name="T31" fmla="*/ 7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18">
                <a:moveTo>
                  <a:pt x="109" y="117"/>
                </a:moveTo>
                <a:lnTo>
                  <a:pt x="109" y="117"/>
                </a:lnTo>
                <a:cubicBezTo>
                  <a:pt x="27" y="117"/>
                  <a:pt x="27" y="117"/>
                  <a:pt x="27" y="117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27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108"/>
                  <a:pt x="127" y="117"/>
                  <a:pt x="109" y="117"/>
                </a:cubicBezTo>
                <a:close/>
                <a:moveTo>
                  <a:pt x="45" y="72"/>
                </a:moveTo>
                <a:lnTo>
                  <a:pt x="45" y="72"/>
                </a:lnTo>
                <a:cubicBezTo>
                  <a:pt x="91" y="72"/>
                  <a:pt x="91" y="72"/>
                  <a:pt x="91" y="72"/>
                </a:cubicBezTo>
                <a:cubicBezTo>
                  <a:pt x="91" y="45"/>
                  <a:pt x="91" y="45"/>
                  <a:pt x="9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90">
            <a:extLst>
              <a:ext uri="{FF2B5EF4-FFF2-40B4-BE49-F238E27FC236}">
                <a16:creationId xmlns:a16="http://schemas.microsoft.com/office/drawing/2014/main" id="{841A3D97-4D6D-5849-822F-E300304F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693" y="5885420"/>
            <a:ext cx="237577" cy="250083"/>
          </a:xfrm>
          <a:custGeom>
            <a:avLst/>
            <a:gdLst>
              <a:gd name="T0" fmla="*/ 127 w 253"/>
              <a:gd name="T1" fmla="*/ 262 h 263"/>
              <a:gd name="T2" fmla="*/ 127 w 253"/>
              <a:gd name="T3" fmla="*/ 262 h 263"/>
              <a:gd name="T4" fmla="*/ 0 w 253"/>
              <a:gd name="T5" fmla="*/ 126 h 263"/>
              <a:gd name="T6" fmla="*/ 127 w 253"/>
              <a:gd name="T7" fmla="*/ 0 h 263"/>
              <a:gd name="T8" fmla="*/ 252 w 253"/>
              <a:gd name="T9" fmla="*/ 126 h 263"/>
              <a:gd name="T10" fmla="*/ 127 w 253"/>
              <a:gd name="T11" fmla="*/ 262 h 263"/>
              <a:gd name="T12" fmla="*/ 127 w 253"/>
              <a:gd name="T13" fmla="*/ 45 h 263"/>
              <a:gd name="T14" fmla="*/ 127 w 253"/>
              <a:gd name="T15" fmla="*/ 45 h 263"/>
              <a:gd name="T16" fmla="*/ 45 w 253"/>
              <a:gd name="T17" fmla="*/ 126 h 263"/>
              <a:gd name="T18" fmla="*/ 127 w 253"/>
              <a:gd name="T19" fmla="*/ 217 h 263"/>
              <a:gd name="T20" fmla="*/ 207 w 253"/>
              <a:gd name="T21" fmla="*/ 126 h 263"/>
              <a:gd name="T22" fmla="*/ 127 w 253"/>
              <a:gd name="T23" fmla="*/ 45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63">
                <a:moveTo>
                  <a:pt x="127" y="262"/>
                </a:moveTo>
                <a:lnTo>
                  <a:pt x="127" y="262"/>
                </a:lnTo>
                <a:cubicBezTo>
                  <a:pt x="54" y="262"/>
                  <a:pt x="0" y="198"/>
                  <a:pt x="0" y="126"/>
                </a:cubicBezTo>
                <a:cubicBezTo>
                  <a:pt x="0" y="63"/>
                  <a:pt x="54" y="0"/>
                  <a:pt x="127" y="0"/>
                </a:cubicBezTo>
                <a:cubicBezTo>
                  <a:pt x="198" y="0"/>
                  <a:pt x="252" y="63"/>
                  <a:pt x="252" y="126"/>
                </a:cubicBezTo>
                <a:cubicBezTo>
                  <a:pt x="252" y="198"/>
                  <a:pt x="198" y="262"/>
                  <a:pt x="127" y="2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82" y="45"/>
                  <a:pt x="45" y="81"/>
                  <a:pt x="45" y="126"/>
                </a:cubicBezTo>
                <a:cubicBezTo>
                  <a:pt x="45" y="181"/>
                  <a:pt x="82" y="217"/>
                  <a:pt x="127" y="217"/>
                </a:cubicBezTo>
                <a:cubicBezTo>
                  <a:pt x="171" y="217"/>
                  <a:pt x="207" y="181"/>
                  <a:pt x="207" y="126"/>
                </a:cubicBezTo>
                <a:cubicBezTo>
                  <a:pt x="207" y="81"/>
                  <a:pt x="171" y="45"/>
                  <a:pt x="12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85AD8F-1DA6-374E-831C-B41195C21F55}"/>
              </a:ext>
            </a:extLst>
          </p:cNvPr>
          <p:cNvGrpSpPr/>
          <p:nvPr/>
        </p:nvGrpSpPr>
        <p:grpSpPr>
          <a:xfrm>
            <a:off x="6763030" y="5153677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8C42C01A-D88A-8541-837A-754E79DE5EF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641A5D-CAFB-B648-BE33-18A74F825F8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AE8772-91D0-4C48-8805-125E5526D8B4}"/>
              </a:ext>
            </a:extLst>
          </p:cNvPr>
          <p:cNvGrpSpPr/>
          <p:nvPr/>
        </p:nvGrpSpPr>
        <p:grpSpPr>
          <a:xfrm>
            <a:off x="13773430" y="5153677"/>
            <a:ext cx="3676939" cy="1477328"/>
            <a:chOff x="5517310" y="11069053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54A69AB-7064-5A49-B958-8ADD1D53F08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09C63F-869F-4B40-9C32-1C45FC276C2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F3077F-0A29-8D4A-A5AF-6D45E8E462D2}"/>
              </a:ext>
            </a:extLst>
          </p:cNvPr>
          <p:cNvGrpSpPr/>
          <p:nvPr/>
        </p:nvGrpSpPr>
        <p:grpSpPr>
          <a:xfrm>
            <a:off x="10319030" y="3782077"/>
            <a:ext cx="3676939" cy="1477328"/>
            <a:chOff x="5517310" y="11069053"/>
            <a:chExt cx="3676939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CF07C041-5185-2448-833D-CEDE8AF448C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99C398-A7BC-1943-BC7B-F3839E669A7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F220AA0-619D-734C-B1F5-6C07752B2DD7}"/>
              </a:ext>
            </a:extLst>
          </p:cNvPr>
          <p:cNvGrpSpPr/>
          <p:nvPr/>
        </p:nvGrpSpPr>
        <p:grpSpPr>
          <a:xfrm>
            <a:off x="15221230" y="8709677"/>
            <a:ext cx="3676939" cy="1477328"/>
            <a:chOff x="5517310" y="11069053"/>
            <a:chExt cx="3676939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2B4FBD4E-B0F5-FF41-8A44-9A5AD893184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E3D6FD-F0C7-254E-8441-166277B5B1E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B224B5-F627-6F4A-A234-048F5B84181F}"/>
              </a:ext>
            </a:extLst>
          </p:cNvPr>
          <p:cNvGrpSpPr/>
          <p:nvPr/>
        </p:nvGrpSpPr>
        <p:grpSpPr>
          <a:xfrm>
            <a:off x="5543830" y="8709677"/>
            <a:ext cx="3676939" cy="1477328"/>
            <a:chOff x="5517310" y="11069053"/>
            <a:chExt cx="3676939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6B988D10-E89F-684D-85CF-4D846F1DD77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AFF253-3A3D-394C-9AE1-C57913D3901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7954BA6C-A609-7940-AAE9-18BF16119700}"/>
              </a:ext>
            </a:extLst>
          </p:cNvPr>
          <p:cNvGrpSpPr/>
          <p:nvPr/>
        </p:nvGrpSpPr>
        <p:grpSpPr>
          <a:xfrm>
            <a:off x="2668308" y="648294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45992EC-4AF1-6644-9070-2C3E6CD4975C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265D58B-EFF3-1A4A-96EF-855D8E03E4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D7774EAD-7816-3643-A961-CF53B316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112" y="7015749"/>
            <a:ext cx="2554253" cy="3978557"/>
          </a:xfrm>
          <a:custGeom>
            <a:avLst/>
            <a:gdLst>
              <a:gd name="T0" fmla="*/ 0 w 2374"/>
              <a:gd name="T1" fmla="*/ 3694 h 3695"/>
              <a:gd name="T2" fmla="*/ 0 w 2374"/>
              <a:gd name="T3" fmla="*/ 0 h 3695"/>
              <a:gd name="T4" fmla="*/ 2373 w 2374"/>
              <a:gd name="T5" fmla="*/ 0 h 3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4" h="3695">
                <a:moveTo>
                  <a:pt x="0" y="3694"/>
                </a:moveTo>
                <a:lnTo>
                  <a:pt x="0" y="0"/>
                </a:lnTo>
                <a:lnTo>
                  <a:pt x="2373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9931679A-6C20-494A-9EBC-88CF1726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9148" y="6944533"/>
            <a:ext cx="142430" cy="142430"/>
          </a:xfrm>
          <a:custGeom>
            <a:avLst/>
            <a:gdLst>
              <a:gd name="T0" fmla="*/ 66 w 133"/>
              <a:gd name="T1" fmla="*/ 132 h 133"/>
              <a:gd name="T2" fmla="*/ 66 w 133"/>
              <a:gd name="T3" fmla="*/ 132 h 133"/>
              <a:gd name="T4" fmla="*/ 132 w 133"/>
              <a:gd name="T5" fmla="*/ 66 h 133"/>
              <a:gd name="T6" fmla="*/ 66 w 133"/>
              <a:gd name="T7" fmla="*/ 0 h 133"/>
              <a:gd name="T8" fmla="*/ 0 w 133"/>
              <a:gd name="T9" fmla="*/ 66 h 133"/>
              <a:gd name="T10" fmla="*/ 66 w 133"/>
              <a:gd name="T1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66" y="132"/>
                </a:moveTo>
                <a:lnTo>
                  <a:pt x="66" y="132"/>
                </a:lnTo>
                <a:cubicBezTo>
                  <a:pt x="99" y="132"/>
                  <a:pt x="132" y="107"/>
                  <a:pt x="132" y="66"/>
                </a:cubicBezTo>
                <a:cubicBezTo>
                  <a:pt x="132" y="33"/>
                  <a:pt x="99" y="0"/>
                  <a:pt x="66" y="0"/>
                </a:cubicBezTo>
                <a:cubicBezTo>
                  <a:pt x="24" y="0"/>
                  <a:pt x="0" y="33"/>
                  <a:pt x="0" y="66"/>
                </a:cubicBezTo>
                <a:cubicBezTo>
                  <a:pt x="0" y="107"/>
                  <a:pt x="24" y="132"/>
                  <a:pt x="66" y="1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8662B265-04F3-304F-BFC5-DBE155F0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920" y="4941011"/>
            <a:ext cx="1542998" cy="6129258"/>
          </a:xfrm>
          <a:custGeom>
            <a:avLst/>
            <a:gdLst>
              <a:gd name="T0" fmla="*/ 0 w 1431"/>
              <a:gd name="T1" fmla="*/ 5694 h 5695"/>
              <a:gd name="T2" fmla="*/ 0 w 1431"/>
              <a:gd name="T3" fmla="*/ 0 h 5695"/>
              <a:gd name="T4" fmla="*/ 1430 w 1431"/>
              <a:gd name="T5" fmla="*/ 0 h 5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1" h="5695">
                <a:moveTo>
                  <a:pt x="0" y="5694"/>
                </a:moveTo>
                <a:lnTo>
                  <a:pt x="0" y="0"/>
                </a:lnTo>
                <a:lnTo>
                  <a:pt x="1430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5AC89C26-9F62-774A-8EDB-D925DC52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956" y="4869797"/>
            <a:ext cx="142430" cy="142430"/>
          </a:xfrm>
          <a:custGeom>
            <a:avLst/>
            <a:gdLst>
              <a:gd name="T0" fmla="*/ 66 w 133"/>
              <a:gd name="T1" fmla="*/ 132 h 133"/>
              <a:gd name="T2" fmla="*/ 66 w 133"/>
              <a:gd name="T3" fmla="*/ 132 h 133"/>
              <a:gd name="T4" fmla="*/ 132 w 133"/>
              <a:gd name="T5" fmla="*/ 66 h 133"/>
              <a:gd name="T6" fmla="*/ 66 w 133"/>
              <a:gd name="T7" fmla="*/ 0 h 133"/>
              <a:gd name="T8" fmla="*/ 0 w 133"/>
              <a:gd name="T9" fmla="*/ 66 h 133"/>
              <a:gd name="T10" fmla="*/ 66 w 133"/>
              <a:gd name="T1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66" y="132"/>
                </a:moveTo>
                <a:lnTo>
                  <a:pt x="66" y="132"/>
                </a:lnTo>
                <a:cubicBezTo>
                  <a:pt x="99" y="132"/>
                  <a:pt x="132" y="99"/>
                  <a:pt x="132" y="66"/>
                </a:cubicBezTo>
                <a:cubicBezTo>
                  <a:pt x="132" y="25"/>
                  <a:pt x="99" y="0"/>
                  <a:pt x="66" y="0"/>
                </a:cubicBezTo>
                <a:cubicBezTo>
                  <a:pt x="25" y="0"/>
                  <a:pt x="0" y="25"/>
                  <a:pt x="0" y="66"/>
                </a:cubicBezTo>
                <a:cubicBezTo>
                  <a:pt x="0" y="99"/>
                  <a:pt x="25" y="132"/>
                  <a:pt x="66" y="1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4B7895F-4252-304E-8EDA-367C4907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513" y="7015749"/>
            <a:ext cx="2554253" cy="3978557"/>
          </a:xfrm>
          <a:custGeom>
            <a:avLst/>
            <a:gdLst>
              <a:gd name="T0" fmla="*/ 2372 w 2373"/>
              <a:gd name="T1" fmla="*/ 3694 h 3695"/>
              <a:gd name="T2" fmla="*/ 2372 w 2373"/>
              <a:gd name="T3" fmla="*/ 0 h 3695"/>
              <a:gd name="T4" fmla="*/ 0 w 2373"/>
              <a:gd name="T5" fmla="*/ 0 h 3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3" h="3695">
                <a:moveTo>
                  <a:pt x="2372" y="3694"/>
                </a:moveTo>
                <a:lnTo>
                  <a:pt x="2372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8574A68B-3A5B-B842-A3F8-2580EF84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296" y="6944533"/>
            <a:ext cx="142430" cy="142430"/>
          </a:xfrm>
          <a:custGeom>
            <a:avLst/>
            <a:gdLst>
              <a:gd name="T0" fmla="*/ 66 w 133"/>
              <a:gd name="T1" fmla="*/ 0 h 133"/>
              <a:gd name="T2" fmla="*/ 66 w 133"/>
              <a:gd name="T3" fmla="*/ 0 h 133"/>
              <a:gd name="T4" fmla="*/ 0 w 133"/>
              <a:gd name="T5" fmla="*/ 66 h 133"/>
              <a:gd name="T6" fmla="*/ 66 w 133"/>
              <a:gd name="T7" fmla="*/ 132 h 133"/>
              <a:gd name="T8" fmla="*/ 132 w 133"/>
              <a:gd name="T9" fmla="*/ 66 h 133"/>
              <a:gd name="T10" fmla="*/ 66 w 133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66" y="0"/>
                </a:moveTo>
                <a:lnTo>
                  <a:pt x="66" y="0"/>
                </a:lnTo>
                <a:cubicBezTo>
                  <a:pt x="33" y="0"/>
                  <a:pt x="0" y="33"/>
                  <a:pt x="0" y="66"/>
                </a:cubicBezTo>
                <a:cubicBezTo>
                  <a:pt x="0" y="107"/>
                  <a:pt x="33" y="132"/>
                  <a:pt x="66" y="132"/>
                </a:cubicBezTo>
                <a:cubicBezTo>
                  <a:pt x="107" y="132"/>
                  <a:pt x="132" y="107"/>
                  <a:pt x="132" y="66"/>
                </a:cubicBezTo>
                <a:cubicBezTo>
                  <a:pt x="132" y="33"/>
                  <a:pt x="107" y="0"/>
                  <a:pt x="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93CBC7CD-6630-9542-A055-759C1FBC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74" y="4941011"/>
            <a:ext cx="1547744" cy="6129258"/>
          </a:xfrm>
          <a:custGeom>
            <a:avLst/>
            <a:gdLst>
              <a:gd name="T0" fmla="*/ 1438 w 1439"/>
              <a:gd name="T1" fmla="*/ 5694 h 5695"/>
              <a:gd name="T2" fmla="*/ 1438 w 1439"/>
              <a:gd name="T3" fmla="*/ 0 h 5695"/>
              <a:gd name="T4" fmla="*/ 0 w 1439"/>
              <a:gd name="T5" fmla="*/ 0 h 5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9" h="5695">
                <a:moveTo>
                  <a:pt x="1438" y="5694"/>
                </a:moveTo>
                <a:lnTo>
                  <a:pt x="1438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FCE809A1-96FC-6C49-8C71-7A1FEE78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107" y="4869797"/>
            <a:ext cx="142430" cy="142430"/>
          </a:xfrm>
          <a:custGeom>
            <a:avLst/>
            <a:gdLst>
              <a:gd name="T0" fmla="*/ 67 w 134"/>
              <a:gd name="T1" fmla="*/ 0 h 133"/>
              <a:gd name="T2" fmla="*/ 67 w 134"/>
              <a:gd name="T3" fmla="*/ 0 h 133"/>
              <a:gd name="T4" fmla="*/ 0 w 134"/>
              <a:gd name="T5" fmla="*/ 66 h 133"/>
              <a:gd name="T6" fmla="*/ 67 w 134"/>
              <a:gd name="T7" fmla="*/ 132 h 133"/>
              <a:gd name="T8" fmla="*/ 133 w 134"/>
              <a:gd name="T9" fmla="*/ 66 h 133"/>
              <a:gd name="T10" fmla="*/ 67 w 134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3">
                <a:moveTo>
                  <a:pt x="67" y="0"/>
                </a:moveTo>
                <a:lnTo>
                  <a:pt x="67" y="0"/>
                </a:lnTo>
                <a:cubicBezTo>
                  <a:pt x="25" y="0"/>
                  <a:pt x="0" y="25"/>
                  <a:pt x="0" y="66"/>
                </a:cubicBezTo>
                <a:cubicBezTo>
                  <a:pt x="0" y="99"/>
                  <a:pt x="25" y="132"/>
                  <a:pt x="67" y="132"/>
                </a:cubicBezTo>
                <a:cubicBezTo>
                  <a:pt x="100" y="132"/>
                  <a:pt x="133" y="99"/>
                  <a:pt x="133" y="66"/>
                </a:cubicBezTo>
                <a:cubicBezTo>
                  <a:pt x="133" y="25"/>
                  <a:pt x="100" y="0"/>
                  <a:pt x="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25">
            <a:extLst>
              <a:ext uri="{FF2B5EF4-FFF2-40B4-BE49-F238E27FC236}">
                <a16:creationId xmlns:a16="http://schemas.microsoft.com/office/drawing/2014/main" id="{0C298D0E-B3C4-E249-BD91-97CC335B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652" y="9959312"/>
            <a:ext cx="2003522" cy="3318628"/>
          </a:xfrm>
          <a:custGeom>
            <a:avLst/>
            <a:gdLst>
              <a:gd name="T0" fmla="*/ 1859 w 1860"/>
              <a:gd name="T1" fmla="*/ 3083 h 3084"/>
              <a:gd name="T2" fmla="*/ 0 w 1860"/>
              <a:gd name="T3" fmla="*/ 3083 h 3084"/>
              <a:gd name="T4" fmla="*/ 0 w 1860"/>
              <a:gd name="T5" fmla="*/ 0 h 3084"/>
              <a:gd name="T6" fmla="*/ 1859 w 1860"/>
              <a:gd name="T7" fmla="*/ 0 h 3084"/>
              <a:gd name="T8" fmla="*/ 1859 w 1860"/>
              <a:gd name="T9" fmla="*/ 3083 h 3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0" h="3084">
                <a:moveTo>
                  <a:pt x="1859" y="3083"/>
                </a:moveTo>
                <a:lnTo>
                  <a:pt x="0" y="3083"/>
                </a:lnTo>
                <a:lnTo>
                  <a:pt x="0" y="0"/>
                </a:lnTo>
                <a:lnTo>
                  <a:pt x="1859" y="0"/>
                </a:lnTo>
                <a:lnTo>
                  <a:pt x="1859" y="3083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26">
            <a:extLst>
              <a:ext uri="{FF2B5EF4-FFF2-40B4-BE49-F238E27FC236}">
                <a16:creationId xmlns:a16="http://schemas.microsoft.com/office/drawing/2014/main" id="{F3B4D174-F59B-BF4E-ABF3-17464501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384" y="9916581"/>
            <a:ext cx="2003522" cy="3347117"/>
          </a:xfrm>
          <a:custGeom>
            <a:avLst/>
            <a:gdLst>
              <a:gd name="T0" fmla="*/ 1858 w 1859"/>
              <a:gd name="T1" fmla="*/ 3108 h 3109"/>
              <a:gd name="T2" fmla="*/ 0 w 1859"/>
              <a:gd name="T3" fmla="*/ 3108 h 3109"/>
              <a:gd name="T4" fmla="*/ 0 w 1859"/>
              <a:gd name="T5" fmla="*/ 314 h 3109"/>
              <a:gd name="T6" fmla="*/ 1858 w 1859"/>
              <a:gd name="T7" fmla="*/ 0 h 3109"/>
              <a:gd name="T8" fmla="*/ 1858 w 1859"/>
              <a:gd name="T9" fmla="*/ 3108 h 3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9" h="3109">
                <a:moveTo>
                  <a:pt x="1858" y="3108"/>
                </a:moveTo>
                <a:lnTo>
                  <a:pt x="0" y="3108"/>
                </a:lnTo>
                <a:lnTo>
                  <a:pt x="0" y="314"/>
                </a:lnTo>
                <a:lnTo>
                  <a:pt x="1858" y="0"/>
                </a:lnTo>
                <a:lnTo>
                  <a:pt x="1858" y="310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27">
            <a:extLst>
              <a:ext uri="{FF2B5EF4-FFF2-40B4-BE49-F238E27FC236}">
                <a16:creationId xmlns:a16="http://schemas.microsoft.com/office/drawing/2014/main" id="{BA5E8FDA-2D58-DB47-9C7D-A4C57DF4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45" y="8553998"/>
            <a:ext cx="2003522" cy="4728691"/>
          </a:xfrm>
          <a:custGeom>
            <a:avLst/>
            <a:gdLst>
              <a:gd name="T0" fmla="*/ 1860 w 1861"/>
              <a:gd name="T1" fmla="*/ 438 h 4390"/>
              <a:gd name="T2" fmla="*/ 1860 w 1861"/>
              <a:gd name="T3" fmla="*/ 438 h 4390"/>
              <a:gd name="T4" fmla="*/ 1860 w 1861"/>
              <a:gd name="T5" fmla="*/ 438 h 4390"/>
              <a:gd name="T6" fmla="*/ 1852 w 1861"/>
              <a:gd name="T7" fmla="*/ 438 h 4390"/>
              <a:gd name="T8" fmla="*/ 926 w 1861"/>
              <a:gd name="T9" fmla="*/ 0 h 4390"/>
              <a:gd name="T10" fmla="*/ 0 w 1861"/>
              <a:gd name="T11" fmla="*/ 438 h 4390"/>
              <a:gd name="T12" fmla="*/ 0 w 1861"/>
              <a:gd name="T13" fmla="*/ 438 h 4390"/>
              <a:gd name="T14" fmla="*/ 0 w 1861"/>
              <a:gd name="T15" fmla="*/ 438 h 4390"/>
              <a:gd name="T16" fmla="*/ 0 w 1861"/>
              <a:gd name="T17" fmla="*/ 438 h 4390"/>
              <a:gd name="T18" fmla="*/ 0 w 1861"/>
              <a:gd name="T19" fmla="*/ 438 h 4390"/>
              <a:gd name="T20" fmla="*/ 0 w 1861"/>
              <a:gd name="T21" fmla="*/ 4389 h 4390"/>
              <a:gd name="T22" fmla="*/ 1860 w 1861"/>
              <a:gd name="T23" fmla="*/ 4389 h 4390"/>
              <a:gd name="T24" fmla="*/ 1860 w 1861"/>
              <a:gd name="T25" fmla="*/ 438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1" h="4390">
                <a:moveTo>
                  <a:pt x="1860" y="438"/>
                </a:moveTo>
                <a:lnTo>
                  <a:pt x="1860" y="438"/>
                </a:lnTo>
                <a:lnTo>
                  <a:pt x="1860" y="438"/>
                </a:lnTo>
                <a:lnTo>
                  <a:pt x="1852" y="438"/>
                </a:lnTo>
                <a:lnTo>
                  <a:pt x="926" y="0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389"/>
                </a:lnTo>
                <a:lnTo>
                  <a:pt x="1860" y="4389"/>
                </a:lnTo>
                <a:lnTo>
                  <a:pt x="1860" y="43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28">
            <a:extLst>
              <a:ext uri="{FF2B5EF4-FFF2-40B4-BE49-F238E27FC236}">
                <a16:creationId xmlns:a16="http://schemas.microsoft.com/office/drawing/2014/main" id="{F0FBDBB6-D131-A54C-9232-2A900B6AE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373" y="7903564"/>
            <a:ext cx="1994026" cy="5350639"/>
          </a:xfrm>
          <a:custGeom>
            <a:avLst/>
            <a:gdLst>
              <a:gd name="T0" fmla="*/ 1380 w 1852"/>
              <a:gd name="T1" fmla="*/ 133 h 4969"/>
              <a:gd name="T2" fmla="*/ 1380 w 1852"/>
              <a:gd name="T3" fmla="*/ 224 h 4969"/>
              <a:gd name="T4" fmla="*/ 917 w 1852"/>
              <a:gd name="T5" fmla="*/ 0 h 4969"/>
              <a:gd name="T6" fmla="*/ 0 w 1852"/>
              <a:gd name="T7" fmla="*/ 438 h 4969"/>
              <a:gd name="T8" fmla="*/ 0 w 1852"/>
              <a:gd name="T9" fmla="*/ 438 h 4969"/>
              <a:gd name="T10" fmla="*/ 0 w 1852"/>
              <a:gd name="T11" fmla="*/ 438 h 4969"/>
              <a:gd name="T12" fmla="*/ 0 w 1852"/>
              <a:gd name="T13" fmla="*/ 438 h 4969"/>
              <a:gd name="T14" fmla="*/ 0 w 1852"/>
              <a:gd name="T15" fmla="*/ 438 h 4969"/>
              <a:gd name="T16" fmla="*/ 0 w 1852"/>
              <a:gd name="T17" fmla="*/ 4968 h 4969"/>
              <a:gd name="T18" fmla="*/ 1851 w 1852"/>
              <a:gd name="T19" fmla="*/ 4968 h 4969"/>
              <a:gd name="T20" fmla="*/ 1851 w 1852"/>
              <a:gd name="T21" fmla="*/ 438 h 4969"/>
              <a:gd name="T22" fmla="*/ 1851 w 1852"/>
              <a:gd name="T23" fmla="*/ 133 h 4969"/>
              <a:gd name="T24" fmla="*/ 1380 w 1852"/>
              <a:gd name="T25" fmla="*/ 133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52" h="4969">
                <a:moveTo>
                  <a:pt x="1380" y="133"/>
                </a:moveTo>
                <a:lnTo>
                  <a:pt x="1380" y="224"/>
                </a:lnTo>
                <a:lnTo>
                  <a:pt x="917" y="0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0" y="4968"/>
                </a:lnTo>
                <a:lnTo>
                  <a:pt x="1851" y="4968"/>
                </a:lnTo>
                <a:lnTo>
                  <a:pt x="1851" y="438"/>
                </a:lnTo>
                <a:lnTo>
                  <a:pt x="1851" y="133"/>
                </a:lnTo>
                <a:lnTo>
                  <a:pt x="1380" y="133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29">
            <a:extLst>
              <a:ext uri="{FF2B5EF4-FFF2-40B4-BE49-F238E27FC236}">
                <a16:creationId xmlns:a16="http://schemas.microsoft.com/office/drawing/2014/main" id="{B6B8A71F-EE86-C840-BCFF-932C7529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403" y="9337364"/>
            <a:ext cx="2164943" cy="3916839"/>
          </a:xfrm>
          <a:custGeom>
            <a:avLst/>
            <a:gdLst>
              <a:gd name="T0" fmla="*/ 1777 w 2010"/>
              <a:gd name="T1" fmla="*/ 0 h 3638"/>
              <a:gd name="T2" fmla="*/ 232 w 2010"/>
              <a:gd name="T3" fmla="*/ 0 h 3638"/>
              <a:gd name="T4" fmla="*/ 0 w 2010"/>
              <a:gd name="T5" fmla="*/ 604 h 3638"/>
              <a:gd name="T6" fmla="*/ 74 w 2010"/>
              <a:gd name="T7" fmla="*/ 604 h 3638"/>
              <a:gd name="T8" fmla="*/ 74 w 2010"/>
              <a:gd name="T9" fmla="*/ 3637 h 3638"/>
              <a:gd name="T10" fmla="*/ 1926 w 2010"/>
              <a:gd name="T11" fmla="*/ 3637 h 3638"/>
              <a:gd name="T12" fmla="*/ 1926 w 2010"/>
              <a:gd name="T13" fmla="*/ 604 h 3638"/>
              <a:gd name="T14" fmla="*/ 2009 w 2010"/>
              <a:gd name="T15" fmla="*/ 604 h 3638"/>
              <a:gd name="T16" fmla="*/ 1777 w 2010"/>
              <a:gd name="T17" fmla="*/ 0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0" h="3638">
                <a:moveTo>
                  <a:pt x="1777" y="0"/>
                </a:moveTo>
                <a:lnTo>
                  <a:pt x="232" y="0"/>
                </a:lnTo>
                <a:lnTo>
                  <a:pt x="0" y="604"/>
                </a:lnTo>
                <a:lnTo>
                  <a:pt x="74" y="604"/>
                </a:lnTo>
                <a:lnTo>
                  <a:pt x="74" y="3637"/>
                </a:lnTo>
                <a:lnTo>
                  <a:pt x="1926" y="3637"/>
                </a:lnTo>
                <a:lnTo>
                  <a:pt x="1926" y="604"/>
                </a:lnTo>
                <a:lnTo>
                  <a:pt x="2009" y="604"/>
                </a:lnTo>
                <a:lnTo>
                  <a:pt x="1777" y="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0">
            <a:extLst>
              <a:ext uri="{FF2B5EF4-FFF2-40B4-BE49-F238E27FC236}">
                <a16:creationId xmlns:a16="http://schemas.microsoft.com/office/drawing/2014/main" id="{EC76EAEB-5F94-5D43-9083-983F0945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0623" y="11820403"/>
            <a:ext cx="1443295" cy="1433800"/>
          </a:xfrm>
          <a:custGeom>
            <a:avLst/>
            <a:gdLst>
              <a:gd name="T0" fmla="*/ 1182 w 1340"/>
              <a:gd name="T1" fmla="*/ 0 h 1332"/>
              <a:gd name="T2" fmla="*/ 157 w 1340"/>
              <a:gd name="T3" fmla="*/ 0 h 1332"/>
              <a:gd name="T4" fmla="*/ 0 w 1340"/>
              <a:gd name="T5" fmla="*/ 223 h 1332"/>
              <a:gd name="T6" fmla="*/ 50 w 1340"/>
              <a:gd name="T7" fmla="*/ 223 h 1332"/>
              <a:gd name="T8" fmla="*/ 50 w 1340"/>
              <a:gd name="T9" fmla="*/ 1331 h 1332"/>
              <a:gd name="T10" fmla="*/ 1289 w 1340"/>
              <a:gd name="T11" fmla="*/ 1331 h 1332"/>
              <a:gd name="T12" fmla="*/ 1289 w 1340"/>
              <a:gd name="T13" fmla="*/ 223 h 1332"/>
              <a:gd name="T14" fmla="*/ 1339 w 1340"/>
              <a:gd name="T15" fmla="*/ 223 h 1332"/>
              <a:gd name="T16" fmla="*/ 1182 w 1340"/>
              <a:gd name="T17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0" h="1332">
                <a:moveTo>
                  <a:pt x="1182" y="0"/>
                </a:moveTo>
                <a:lnTo>
                  <a:pt x="157" y="0"/>
                </a:lnTo>
                <a:lnTo>
                  <a:pt x="0" y="223"/>
                </a:lnTo>
                <a:lnTo>
                  <a:pt x="50" y="223"/>
                </a:lnTo>
                <a:lnTo>
                  <a:pt x="50" y="1331"/>
                </a:lnTo>
                <a:lnTo>
                  <a:pt x="1289" y="1331"/>
                </a:lnTo>
                <a:lnTo>
                  <a:pt x="1289" y="223"/>
                </a:lnTo>
                <a:lnTo>
                  <a:pt x="1339" y="223"/>
                </a:lnTo>
                <a:lnTo>
                  <a:pt x="118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31">
            <a:extLst>
              <a:ext uri="{FF2B5EF4-FFF2-40B4-BE49-F238E27FC236}">
                <a16:creationId xmlns:a16="http://schemas.microsoft.com/office/drawing/2014/main" id="{71C209BC-935A-5247-883B-759FCED9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399" y="10201442"/>
            <a:ext cx="1300865" cy="3081247"/>
          </a:xfrm>
          <a:custGeom>
            <a:avLst/>
            <a:gdLst>
              <a:gd name="T0" fmla="*/ 1207 w 1208"/>
              <a:gd name="T1" fmla="*/ 281 h 2861"/>
              <a:gd name="T2" fmla="*/ 1207 w 1208"/>
              <a:gd name="T3" fmla="*/ 281 h 2861"/>
              <a:gd name="T4" fmla="*/ 1207 w 1208"/>
              <a:gd name="T5" fmla="*/ 281 h 2861"/>
              <a:gd name="T6" fmla="*/ 1207 w 1208"/>
              <a:gd name="T7" fmla="*/ 281 h 2861"/>
              <a:gd name="T8" fmla="*/ 603 w 1208"/>
              <a:gd name="T9" fmla="*/ 0 h 2861"/>
              <a:gd name="T10" fmla="*/ 0 w 1208"/>
              <a:gd name="T11" fmla="*/ 281 h 2861"/>
              <a:gd name="T12" fmla="*/ 0 w 1208"/>
              <a:gd name="T13" fmla="*/ 281 h 2861"/>
              <a:gd name="T14" fmla="*/ 0 w 1208"/>
              <a:gd name="T15" fmla="*/ 281 h 2861"/>
              <a:gd name="T16" fmla="*/ 0 w 1208"/>
              <a:gd name="T17" fmla="*/ 281 h 2861"/>
              <a:gd name="T18" fmla="*/ 0 w 1208"/>
              <a:gd name="T19" fmla="*/ 281 h 2861"/>
              <a:gd name="T20" fmla="*/ 0 w 1208"/>
              <a:gd name="T21" fmla="*/ 2860 h 2861"/>
              <a:gd name="T22" fmla="*/ 1207 w 1208"/>
              <a:gd name="T23" fmla="*/ 2860 h 2861"/>
              <a:gd name="T24" fmla="*/ 1207 w 1208"/>
              <a:gd name="T25" fmla="*/ 281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8" h="2861">
                <a:moveTo>
                  <a:pt x="1207" y="281"/>
                </a:moveTo>
                <a:lnTo>
                  <a:pt x="1207" y="281"/>
                </a:lnTo>
                <a:lnTo>
                  <a:pt x="1207" y="281"/>
                </a:lnTo>
                <a:lnTo>
                  <a:pt x="1207" y="281"/>
                </a:lnTo>
                <a:lnTo>
                  <a:pt x="603" y="0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60"/>
                </a:lnTo>
                <a:lnTo>
                  <a:pt x="1207" y="2860"/>
                </a:lnTo>
                <a:lnTo>
                  <a:pt x="1207" y="28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32">
            <a:extLst>
              <a:ext uri="{FF2B5EF4-FFF2-40B4-BE49-F238E27FC236}">
                <a16:creationId xmlns:a16="http://schemas.microsoft.com/office/drawing/2014/main" id="{68F8E072-EB9C-BD42-9792-59152446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500" y="10201442"/>
            <a:ext cx="1300865" cy="3081247"/>
          </a:xfrm>
          <a:custGeom>
            <a:avLst/>
            <a:gdLst>
              <a:gd name="T0" fmla="*/ 1207 w 1208"/>
              <a:gd name="T1" fmla="*/ 281 h 2861"/>
              <a:gd name="T2" fmla="*/ 1207 w 1208"/>
              <a:gd name="T3" fmla="*/ 281 h 2861"/>
              <a:gd name="T4" fmla="*/ 1207 w 1208"/>
              <a:gd name="T5" fmla="*/ 281 h 2861"/>
              <a:gd name="T6" fmla="*/ 1207 w 1208"/>
              <a:gd name="T7" fmla="*/ 281 h 2861"/>
              <a:gd name="T8" fmla="*/ 604 w 1208"/>
              <a:gd name="T9" fmla="*/ 0 h 2861"/>
              <a:gd name="T10" fmla="*/ 0 w 1208"/>
              <a:gd name="T11" fmla="*/ 281 h 2861"/>
              <a:gd name="T12" fmla="*/ 0 w 1208"/>
              <a:gd name="T13" fmla="*/ 281 h 2861"/>
              <a:gd name="T14" fmla="*/ 0 w 1208"/>
              <a:gd name="T15" fmla="*/ 281 h 2861"/>
              <a:gd name="T16" fmla="*/ 0 w 1208"/>
              <a:gd name="T17" fmla="*/ 281 h 2861"/>
              <a:gd name="T18" fmla="*/ 0 w 1208"/>
              <a:gd name="T19" fmla="*/ 281 h 2861"/>
              <a:gd name="T20" fmla="*/ 0 w 1208"/>
              <a:gd name="T21" fmla="*/ 2860 h 2861"/>
              <a:gd name="T22" fmla="*/ 1207 w 1208"/>
              <a:gd name="T23" fmla="*/ 2860 h 2861"/>
              <a:gd name="T24" fmla="*/ 1207 w 1208"/>
              <a:gd name="T25" fmla="*/ 281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8" h="2861">
                <a:moveTo>
                  <a:pt x="1207" y="281"/>
                </a:moveTo>
                <a:lnTo>
                  <a:pt x="1207" y="281"/>
                </a:lnTo>
                <a:lnTo>
                  <a:pt x="1207" y="281"/>
                </a:lnTo>
                <a:lnTo>
                  <a:pt x="1207" y="281"/>
                </a:lnTo>
                <a:lnTo>
                  <a:pt x="604" y="0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2860"/>
                </a:lnTo>
                <a:lnTo>
                  <a:pt x="1207" y="2860"/>
                </a:lnTo>
                <a:lnTo>
                  <a:pt x="1207" y="28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33">
            <a:extLst>
              <a:ext uri="{FF2B5EF4-FFF2-40B4-BE49-F238E27FC236}">
                <a16:creationId xmlns:a16="http://schemas.microsoft.com/office/drawing/2014/main" id="{109C7D84-D08D-2248-A6B5-F22D024E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127" y="10628734"/>
            <a:ext cx="1576230" cy="2634965"/>
          </a:xfrm>
          <a:custGeom>
            <a:avLst/>
            <a:gdLst>
              <a:gd name="T0" fmla="*/ 1463 w 1464"/>
              <a:gd name="T1" fmla="*/ 2446 h 2447"/>
              <a:gd name="T2" fmla="*/ 0 w 1464"/>
              <a:gd name="T3" fmla="*/ 2446 h 2447"/>
              <a:gd name="T4" fmla="*/ 0 w 1464"/>
              <a:gd name="T5" fmla="*/ 248 h 2447"/>
              <a:gd name="T6" fmla="*/ 1463 w 1464"/>
              <a:gd name="T7" fmla="*/ 0 h 2447"/>
              <a:gd name="T8" fmla="*/ 1463 w 1464"/>
              <a:gd name="T9" fmla="*/ 2446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4" h="2447">
                <a:moveTo>
                  <a:pt x="1463" y="2446"/>
                </a:moveTo>
                <a:lnTo>
                  <a:pt x="0" y="2446"/>
                </a:lnTo>
                <a:lnTo>
                  <a:pt x="0" y="248"/>
                </a:lnTo>
                <a:lnTo>
                  <a:pt x="1463" y="0"/>
                </a:lnTo>
                <a:lnTo>
                  <a:pt x="1463" y="24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34">
            <a:extLst>
              <a:ext uri="{FF2B5EF4-FFF2-40B4-BE49-F238E27FC236}">
                <a16:creationId xmlns:a16="http://schemas.microsoft.com/office/drawing/2014/main" id="{50E559D3-B5A6-B348-88F4-977CF806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5296" y="10628734"/>
            <a:ext cx="1576230" cy="2634965"/>
          </a:xfrm>
          <a:custGeom>
            <a:avLst/>
            <a:gdLst>
              <a:gd name="T0" fmla="*/ 1463 w 1464"/>
              <a:gd name="T1" fmla="*/ 2446 h 2447"/>
              <a:gd name="T2" fmla="*/ 0 w 1464"/>
              <a:gd name="T3" fmla="*/ 2446 h 2447"/>
              <a:gd name="T4" fmla="*/ 0 w 1464"/>
              <a:gd name="T5" fmla="*/ 248 h 2447"/>
              <a:gd name="T6" fmla="*/ 1463 w 1464"/>
              <a:gd name="T7" fmla="*/ 0 h 2447"/>
              <a:gd name="T8" fmla="*/ 1463 w 1464"/>
              <a:gd name="T9" fmla="*/ 2446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4" h="2447">
                <a:moveTo>
                  <a:pt x="1463" y="2446"/>
                </a:moveTo>
                <a:lnTo>
                  <a:pt x="0" y="2446"/>
                </a:lnTo>
                <a:lnTo>
                  <a:pt x="0" y="248"/>
                </a:lnTo>
                <a:lnTo>
                  <a:pt x="1463" y="0"/>
                </a:lnTo>
                <a:lnTo>
                  <a:pt x="1463" y="24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5">
            <a:extLst>
              <a:ext uri="{FF2B5EF4-FFF2-40B4-BE49-F238E27FC236}">
                <a16:creationId xmlns:a16="http://schemas.microsoft.com/office/drawing/2014/main" id="{01CB287E-21D7-FF48-A334-FB9ED9EE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024" y="11497561"/>
            <a:ext cx="1229651" cy="1780379"/>
          </a:xfrm>
          <a:custGeom>
            <a:avLst/>
            <a:gdLst>
              <a:gd name="T0" fmla="*/ 1140 w 1141"/>
              <a:gd name="T1" fmla="*/ 1653 h 1654"/>
              <a:gd name="T2" fmla="*/ 0 w 1141"/>
              <a:gd name="T3" fmla="*/ 1653 h 1654"/>
              <a:gd name="T4" fmla="*/ 0 w 1141"/>
              <a:gd name="T5" fmla="*/ 0 h 1654"/>
              <a:gd name="T6" fmla="*/ 1140 w 1141"/>
              <a:gd name="T7" fmla="*/ 0 h 1654"/>
              <a:gd name="T8" fmla="*/ 1140 w 1141"/>
              <a:gd name="T9" fmla="*/ 1653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1" h="1654">
                <a:moveTo>
                  <a:pt x="1140" y="1653"/>
                </a:moveTo>
                <a:lnTo>
                  <a:pt x="0" y="1653"/>
                </a:lnTo>
                <a:lnTo>
                  <a:pt x="0" y="0"/>
                </a:lnTo>
                <a:lnTo>
                  <a:pt x="1140" y="0"/>
                </a:lnTo>
                <a:lnTo>
                  <a:pt x="1140" y="165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6">
            <a:extLst>
              <a:ext uri="{FF2B5EF4-FFF2-40B4-BE49-F238E27FC236}">
                <a16:creationId xmlns:a16="http://schemas.microsoft.com/office/drawing/2014/main" id="{B0E3F32C-FC37-004F-A17E-4A39785F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004" y="6702402"/>
            <a:ext cx="650431" cy="631440"/>
          </a:xfrm>
          <a:custGeom>
            <a:avLst/>
            <a:gdLst>
              <a:gd name="T0" fmla="*/ 33 w 604"/>
              <a:gd name="T1" fmla="*/ 587 h 588"/>
              <a:gd name="T2" fmla="*/ 33 w 604"/>
              <a:gd name="T3" fmla="*/ 587 h 588"/>
              <a:gd name="T4" fmla="*/ 41 w 604"/>
              <a:gd name="T5" fmla="*/ 587 h 588"/>
              <a:gd name="T6" fmla="*/ 231 w 604"/>
              <a:gd name="T7" fmla="*/ 554 h 588"/>
              <a:gd name="T8" fmla="*/ 248 w 604"/>
              <a:gd name="T9" fmla="*/ 546 h 588"/>
              <a:gd name="T10" fmla="*/ 587 w 604"/>
              <a:gd name="T11" fmla="*/ 191 h 588"/>
              <a:gd name="T12" fmla="*/ 587 w 604"/>
              <a:gd name="T13" fmla="*/ 149 h 588"/>
              <a:gd name="T14" fmla="*/ 454 w 604"/>
              <a:gd name="T15" fmla="*/ 9 h 588"/>
              <a:gd name="T16" fmla="*/ 430 w 604"/>
              <a:gd name="T17" fmla="*/ 0 h 588"/>
              <a:gd name="T18" fmla="*/ 413 w 604"/>
              <a:gd name="T19" fmla="*/ 9 h 588"/>
              <a:gd name="T20" fmla="*/ 58 w 604"/>
              <a:gd name="T21" fmla="*/ 356 h 588"/>
              <a:gd name="T22" fmla="*/ 49 w 604"/>
              <a:gd name="T23" fmla="*/ 373 h 588"/>
              <a:gd name="T24" fmla="*/ 0 w 604"/>
              <a:gd name="T25" fmla="*/ 554 h 588"/>
              <a:gd name="T26" fmla="*/ 8 w 604"/>
              <a:gd name="T27" fmla="*/ 579 h 588"/>
              <a:gd name="T28" fmla="*/ 33 w 604"/>
              <a:gd name="T29" fmla="*/ 587 h 588"/>
              <a:gd name="T30" fmla="*/ 430 w 604"/>
              <a:gd name="T31" fmla="*/ 75 h 588"/>
              <a:gd name="T32" fmla="*/ 430 w 604"/>
              <a:gd name="T33" fmla="*/ 75 h 588"/>
              <a:gd name="T34" fmla="*/ 521 w 604"/>
              <a:gd name="T35" fmla="*/ 174 h 588"/>
              <a:gd name="T36" fmla="*/ 438 w 604"/>
              <a:gd name="T37" fmla="*/ 257 h 588"/>
              <a:gd name="T38" fmla="*/ 347 w 604"/>
              <a:gd name="T39" fmla="*/ 158 h 588"/>
              <a:gd name="T40" fmla="*/ 430 w 604"/>
              <a:gd name="T41" fmla="*/ 75 h 588"/>
              <a:gd name="T42" fmla="*/ 107 w 604"/>
              <a:gd name="T43" fmla="*/ 397 h 588"/>
              <a:gd name="T44" fmla="*/ 107 w 604"/>
              <a:gd name="T45" fmla="*/ 397 h 588"/>
              <a:gd name="T46" fmla="*/ 306 w 604"/>
              <a:gd name="T47" fmla="*/ 207 h 588"/>
              <a:gd name="T48" fmla="*/ 397 w 604"/>
              <a:gd name="T49" fmla="*/ 298 h 588"/>
              <a:gd name="T50" fmla="*/ 206 w 604"/>
              <a:gd name="T51" fmla="*/ 488 h 588"/>
              <a:gd name="T52" fmla="*/ 74 w 604"/>
              <a:gd name="T53" fmla="*/ 521 h 588"/>
              <a:gd name="T54" fmla="*/ 107 w 604"/>
              <a:gd name="T55" fmla="*/ 39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4" h="588">
                <a:moveTo>
                  <a:pt x="33" y="587"/>
                </a:moveTo>
                <a:lnTo>
                  <a:pt x="33" y="587"/>
                </a:lnTo>
                <a:lnTo>
                  <a:pt x="41" y="587"/>
                </a:lnTo>
                <a:cubicBezTo>
                  <a:pt x="231" y="554"/>
                  <a:pt x="231" y="554"/>
                  <a:pt x="231" y="554"/>
                </a:cubicBezTo>
                <a:cubicBezTo>
                  <a:pt x="231" y="546"/>
                  <a:pt x="239" y="546"/>
                  <a:pt x="248" y="546"/>
                </a:cubicBezTo>
                <a:cubicBezTo>
                  <a:pt x="587" y="191"/>
                  <a:pt x="587" y="191"/>
                  <a:pt x="587" y="191"/>
                </a:cubicBezTo>
                <a:cubicBezTo>
                  <a:pt x="603" y="182"/>
                  <a:pt x="603" y="166"/>
                  <a:pt x="587" y="149"/>
                </a:cubicBezTo>
                <a:cubicBezTo>
                  <a:pt x="454" y="9"/>
                  <a:pt x="454" y="9"/>
                  <a:pt x="454" y="9"/>
                </a:cubicBezTo>
                <a:cubicBezTo>
                  <a:pt x="446" y="0"/>
                  <a:pt x="438" y="0"/>
                  <a:pt x="430" y="0"/>
                </a:cubicBezTo>
                <a:cubicBezTo>
                  <a:pt x="421" y="0"/>
                  <a:pt x="413" y="0"/>
                  <a:pt x="413" y="9"/>
                </a:cubicBezTo>
                <a:cubicBezTo>
                  <a:pt x="58" y="356"/>
                  <a:pt x="58" y="356"/>
                  <a:pt x="58" y="356"/>
                </a:cubicBezTo>
                <a:cubicBezTo>
                  <a:pt x="58" y="364"/>
                  <a:pt x="49" y="364"/>
                  <a:pt x="49" y="373"/>
                </a:cubicBezTo>
                <a:cubicBezTo>
                  <a:pt x="0" y="554"/>
                  <a:pt x="0" y="554"/>
                  <a:pt x="0" y="554"/>
                </a:cubicBezTo>
                <a:cubicBezTo>
                  <a:pt x="0" y="562"/>
                  <a:pt x="0" y="571"/>
                  <a:pt x="8" y="579"/>
                </a:cubicBezTo>
                <a:cubicBezTo>
                  <a:pt x="16" y="587"/>
                  <a:pt x="25" y="587"/>
                  <a:pt x="33" y="587"/>
                </a:cubicBezTo>
                <a:close/>
                <a:moveTo>
                  <a:pt x="430" y="75"/>
                </a:moveTo>
                <a:lnTo>
                  <a:pt x="430" y="75"/>
                </a:lnTo>
                <a:cubicBezTo>
                  <a:pt x="521" y="174"/>
                  <a:pt x="521" y="174"/>
                  <a:pt x="521" y="174"/>
                </a:cubicBezTo>
                <a:cubicBezTo>
                  <a:pt x="438" y="257"/>
                  <a:pt x="438" y="257"/>
                  <a:pt x="438" y="257"/>
                </a:cubicBezTo>
                <a:cubicBezTo>
                  <a:pt x="347" y="158"/>
                  <a:pt x="347" y="158"/>
                  <a:pt x="347" y="158"/>
                </a:cubicBezTo>
                <a:lnTo>
                  <a:pt x="430" y="75"/>
                </a:lnTo>
                <a:close/>
                <a:moveTo>
                  <a:pt x="107" y="397"/>
                </a:moveTo>
                <a:lnTo>
                  <a:pt x="107" y="397"/>
                </a:lnTo>
                <a:cubicBezTo>
                  <a:pt x="306" y="207"/>
                  <a:pt x="306" y="207"/>
                  <a:pt x="306" y="207"/>
                </a:cubicBezTo>
                <a:cubicBezTo>
                  <a:pt x="397" y="298"/>
                  <a:pt x="397" y="298"/>
                  <a:pt x="397" y="298"/>
                </a:cubicBezTo>
                <a:cubicBezTo>
                  <a:pt x="206" y="488"/>
                  <a:pt x="206" y="488"/>
                  <a:pt x="206" y="488"/>
                </a:cubicBezTo>
                <a:cubicBezTo>
                  <a:pt x="74" y="521"/>
                  <a:pt x="74" y="521"/>
                  <a:pt x="74" y="521"/>
                </a:cubicBezTo>
                <a:lnTo>
                  <a:pt x="107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7">
            <a:extLst>
              <a:ext uri="{FF2B5EF4-FFF2-40B4-BE49-F238E27FC236}">
                <a16:creationId xmlns:a16="http://schemas.microsoft.com/office/drawing/2014/main" id="{356FF507-A910-6643-91D9-3480A545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310" y="7386068"/>
            <a:ext cx="792864" cy="71214"/>
          </a:xfrm>
          <a:custGeom>
            <a:avLst/>
            <a:gdLst>
              <a:gd name="T0" fmla="*/ 703 w 737"/>
              <a:gd name="T1" fmla="*/ 0 h 67"/>
              <a:gd name="T2" fmla="*/ 703 w 737"/>
              <a:gd name="T3" fmla="*/ 0 h 67"/>
              <a:gd name="T4" fmla="*/ 33 w 737"/>
              <a:gd name="T5" fmla="*/ 0 h 67"/>
              <a:gd name="T6" fmla="*/ 0 w 737"/>
              <a:gd name="T7" fmla="*/ 33 h 67"/>
              <a:gd name="T8" fmla="*/ 33 w 737"/>
              <a:gd name="T9" fmla="*/ 66 h 67"/>
              <a:gd name="T10" fmla="*/ 703 w 737"/>
              <a:gd name="T11" fmla="*/ 66 h 67"/>
              <a:gd name="T12" fmla="*/ 736 w 737"/>
              <a:gd name="T13" fmla="*/ 33 h 67"/>
              <a:gd name="T14" fmla="*/ 703 w 737"/>
              <a:gd name="T1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7" h="67">
                <a:moveTo>
                  <a:pt x="703" y="0"/>
                </a:moveTo>
                <a:lnTo>
                  <a:pt x="703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66"/>
                  <a:pt x="33" y="66"/>
                </a:cubicBezTo>
                <a:cubicBezTo>
                  <a:pt x="703" y="66"/>
                  <a:pt x="703" y="66"/>
                  <a:pt x="703" y="66"/>
                </a:cubicBezTo>
                <a:cubicBezTo>
                  <a:pt x="728" y="66"/>
                  <a:pt x="736" y="50"/>
                  <a:pt x="736" y="33"/>
                </a:cubicBezTo>
                <a:cubicBezTo>
                  <a:pt x="736" y="16"/>
                  <a:pt x="728" y="0"/>
                  <a:pt x="703" y="0"/>
                </a:cubicBezTo>
              </a:path>
            </a:pathLst>
          </a:custGeom>
          <a:solidFill>
            <a:srgbClr val="5B6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4206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8">
            <a:extLst>
              <a:ext uri="{FF2B5EF4-FFF2-40B4-BE49-F238E27FC236}">
                <a16:creationId xmlns:a16="http://schemas.microsoft.com/office/drawing/2014/main" id="{73ABDE22-3F17-B84A-B44C-D7D507CA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03" y="4494729"/>
            <a:ext cx="436787" cy="721648"/>
          </a:xfrm>
          <a:custGeom>
            <a:avLst/>
            <a:gdLst>
              <a:gd name="T0" fmla="*/ 0 w 406"/>
              <a:gd name="T1" fmla="*/ 314 h 670"/>
              <a:gd name="T2" fmla="*/ 0 w 406"/>
              <a:gd name="T3" fmla="*/ 314 h 670"/>
              <a:gd name="T4" fmla="*/ 0 w 406"/>
              <a:gd name="T5" fmla="*/ 314 h 670"/>
              <a:gd name="T6" fmla="*/ 0 w 406"/>
              <a:gd name="T7" fmla="*/ 462 h 670"/>
              <a:gd name="T8" fmla="*/ 58 w 406"/>
              <a:gd name="T9" fmla="*/ 611 h 670"/>
              <a:gd name="T10" fmla="*/ 207 w 406"/>
              <a:gd name="T11" fmla="*/ 669 h 670"/>
              <a:gd name="T12" fmla="*/ 207 w 406"/>
              <a:gd name="T13" fmla="*/ 669 h 670"/>
              <a:gd name="T14" fmla="*/ 405 w 406"/>
              <a:gd name="T15" fmla="*/ 462 h 670"/>
              <a:gd name="T16" fmla="*/ 405 w 406"/>
              <a:gd name="T17" fmla="*/ 322 h 670"/>
              <a:gd name="T18" fmla="*/ 405 w 406"/>
              <a:gd name="T19" fmla="*/ 314 h 670"/>
              <a:gd name="T20" fmla="*/ 405 w 406"/>
              <a:gd name="T21" fmla="*/ 314 h 670"/>
              <a:gd name="T22" fmla="*/ 405 w 406"/>
              <a:gd name="T23" fmla="*/ 198 h 670"/>
              <a:gd name="T24" fmla="*/ 347 w 406"/>
              <a:gd name="T25" fmla="*/ 57 h 670"/>
              <a:gd name="T26" fmla="*/ 207 w 406"/>
              <a:gd name="T27" fmla="*/ 0 h 670"/>
              <a:gd name="T28" fmla="*/ 207 w 406"/>
              <a:gd name="T29" fmla="*/ 0 h 670"/>
              <a:gd name="T30" fmla="*/ 58 w 406"/>
              <a:gd name="T31" fmla="*/ 57 h 670"/>
              <a:gd name="T32" fmla="*/ 0 w 406"/>
              <a:gd name="T33" fmla="*/ 198 h 670"/>
              <a:gd name="T34" fmla="*/ 0 w 406"/>
              <a:gd name="T35" fmla="*/ 314 h 670"/>
              <a:gd name="T36" fmla="*/ 108 w 406"/>
              <a:gd name="T37" fmla="*/ 99 h 670"/>
              <a:gd name="T38" fmla="*/ 108 w 406"/>
              <a:gd name="T39" fmla="*/ 99 h 670"/>
              <a:gd name="T40" fmla="*/ 207 w 406"/>
              <a:gd name="T41" fmla="*/ 57 h 670"/>
              <a:gd name="T42" fmla="*/ 207 w 406"/>
              <a:gd name="T43" fmla="*/ 57 h 670"/>
              <a:gd name="T44" fmla="*/ 306 w 406"/>
              <a:gd name="T45" fmla="*/ 99 h 670"/>
              <a:gd name="T46" fmla="*/ 347 w 406"/>
              <a:gd name="T47" fmla="*/ 198 h 670"/>
              <a:gd name="T48" fmla="*/ 347 w 406"/>
              <a:gd name="T49" fmla="*/ 314 h 670"/>
              <a:gd name="T50" fmla="*/ 347 w 406"/>
              <a:gd name="T51" fmla="*/ 322 h 670"/>
              <a:gd name="T52" fmla="*/ 347 w 406"/>
              <a:gd name="T53" fmla="*/ 322 h 670"/>
              <a:gd name="T54" fmla="*/ 347 w 406"/>
              <a:gd name="T55" fmla="*/ 462 h 670"/>
              <a:gd name="T56" fmla="*/ 207 w 406"/>
              <a:gd name="T57" fmla="*/ 603 h 670"/>
              <a:gd name="T58" fmla="*/ 207 w 406"/>
              <a:gd name="T59" fmla="*/ 603 h 670"/>
              <a:gd name="T60" fmla="*/ 108 w 406"/>
              <a:gd name="T61" fmla="*/ 562 h 670"/>
              <a:gd name="T62" fmla="*/ 66 w 406"/>
              <a:gd name="T63" fmla="*/ 462 h 670"/>
              <a:gd name="T64" fmla="*/ 66 w 406"/>
              <a:gd name="T65" fmla="*/ 322 h 670"/>
              <a:gd name="T66" fmla="*/ 66 w 406"/>
              <a:gd name="T67" fmla="*/ 314 h 670"/>
              <a:gd name="T68" fmla="*/ 66 w 406"/>
              <a:gd name="T69" fmla="*/ 314 h 670"/>
              <a:gd name="T70" fmla="*/ 66 w 406"/>
              <a:gd name="T71" fmla="*/ 198 h 670"/>
              <a:gd name="T72" fmla="*/ 108 w 406"/>
              <a:gd name="T73" fmla="*/ 9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6" h="670">
                <a:moveTo>
                  <a:pt x="0" y="314"/>
                </a:moveTo>
                <a:lnTo>
                  <a:pt x="0" y="314"/>
                </a:lnTo>
                <a:lnTo>
                  <a:pt x="0" y="314"/>
                </a:lnTo>
                <a:cubicBezTo>
                  <a:pt x="0" y="462"/>
                  <a:pt x="0" y="462"/>
                  <a:pt x="0" y="462"/>
                </a:cubicBezTo>
                <a:cubicBezTo>
                  <a:pt x="0" y="520"/>
                  <a:pt x="25" y="570"/>
                  <a:pt x="58" y="611"/>
                </a:cubicBezTo>
                <a:cubicBezTo>
                  <a:pt x="99" y="644"/>
                  <a:pt x="149" y="669"/>
                  <a:pt x="207" y="669"/>
                </a:cubicBezTo>
                <a:lnTo>
                  <a:pt x="207" y="669"/>
                </a:lnTo>
                <a:cubicBezTo>
                  <a:pt x="314" y="669"/>
                  <a:pt x="405" y="578"/>
                  <a:pt x="405" y="462"/>
                </a:cubicBezTo>
                <a:cubicBezTo>
                  <a:pt x="405" y="322"/>
                  <a:pt x="405" y="322"/>
                  <a:pt x="405" y="322"/>
                </a:cubicBezTo>
                <a:cubicBezTo>
                  <a:pt x="405" y="314"/>
                  <a:pt x="405" y="314"/>
                  <a:pt x="405" y="314"/>
                </a:cubicBezTo>
                <a:lnTo>
                  <a:pt x="405" y="314"/>
                </a:lnTo>
                <a:cubicBezTo>
                  <a:pt x="405" y="198"/>
                  <a:pt x="405" y="198"/>
                  <a:pt x="405" y="198"/>
                </a:cubicBezTo>
                <a:cubicBezTo>
                  <a:pt x="405" y="148"/>
                  <a:pt x="389" y="99"/>
                  <a:pt x="347" y="57"/>
                </a:cubicBezTo>
                <a:cubicBezTo>
                  <a:pt x="306" y="16"/>
                  <a:pt x="256" y="0"/>
                  <a:pt x="207" y="0"/>
                </a:cubicBezTo>
                <a:lnTo>
                  <a:pt x="207" y="0"/>
                </a:lnTo>
                <a:cubicBezTo>
                  <a:pt x="149" y="0"/>
                  <a:pt x="99" y="16"/>
                  <a:pt x="58" y="57"/>
                </a:cubicBezTo>
                <a:cubicBezTo>
                  <a:pt x="25" y="99"/>
                  <a:pt x="0" y="148"/>
                  <a:pt x="0" y="198"/>
                </a:cubicBezTo>
                <a:cubicBezTo>
                  <a:pt x="0" y="314"/>
                  <a:pt x="0" y="314"/>
                  <a:pt x="0" y="314"/>
                </a:cubicBezTo>
                <a:close/>
                <a:moveTo>
                  <a:pt x="108" y="99"/>
                </a:moveTo>
                <a:lnTo>
                  <a:pt x="108" y="99"/>
                </a:lnTo>
                <a:cubicBezTo>
                  <a:pt x="132" y="74"/>
                  <a:pt x="165" y="57"/>
                  <a:pt x="207" y="57"/>
                </a:cubicBezTo>
                <a:lnTo>
                  <a:pt x="207" y="57"/>
                </a:lnTo>
                <a:cubicBezTo>
                  <a:pt x="240" y="57"/>
                  <a:pt x="281" y="74"/>
                  <a:pt x="306" y="99"/>
                </a:cubicBezTo>
                <a:cubicBezTo>
                  <a:pt x="331" y="132"/>
                  <a:pt x="347" y="165"/>
                  <a:pt x="347" y="198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47" y="322"/>
                  <a:pt x="347" y="322"/>
                  <a:pt x="347" y="322"/>
                </a:cubicBezTo>
                <a:lnTo>
                  <a:pt x="347" y="322"/>
                </a:lnTo>
                <a:cubicBezTo>
                  <a:pt x="347" y="462"/>
                  <a:pt x="347" y="462"/>
                  <a:pt x="347" y="462"/>
                </a:cubicBezTo>
                <a:cubicBezTo>
                  <a:pt x="347" y="545"/>
                  <a:pt x="281" y="603"/>
                  <a:pt x="207" y="603"/>
                </a:cubicBezTo>
                <a:lnTo>
                  <a:pt x="207" y="603"/>
                </a:lnTo>
                <a:cubicBezTo>
                  <a:pt x="165" y="603"/>
                  <a:pt x="132" y="586"/>
                  <a:pt x="108" y="562"/>
                </a:cubicBezTo>
                <a:cubicBezTo>
                  <a:pt x="83" y="537"/>
                  <a:pt x="66" y="504"/>
                  <a:pt x="66" y="462"/>
                </a:cubicBezTo>
                <a:cubicBezTo>
                  <a:pt x="66" y="322"/>
                  <a:pt x="66" y="322"/>
                  <a:pt x="66" y="322"/>
                </a:cubicBezTo>
                <a:cubicBezTo>
                  <a:pt x="66" y="314"/>
                  <a:pt x="66" y="314"/>
                  <a:pt x="66" y="314"/>
                </a:cubicBezTo>
                <a:lnTo>
                  <a:pt x="66" y="314"/>
                </a:lnTo>
                <a:cubicBezTo>
                  <a:pt x="66" y="198"/>
                  <a:pt x="66" y="198"/>
                  <a:pt x="66" y="198"/>
                </a:cubicBezTo>
                <a:cubicBezTo>
                  <a:pt x="66" y="165"/>
                  <a:pt x="75" y="132"/>
                  <a:pt x="108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9">
            <a:extLst>
              <a:ext uri="{FF2B5EF4-FFF2-40B4-BE49-F238E27FC236}">
                <a16:creationId xmlns:a16="http://schemas.microsoft.com/office/drawing/2014/main" id="{1AB58A5D-2005-8847-9915-7933E7C3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868" y="4969497"/>
            <a:ext cx="702657" cy="560226"/>
          </a:xfrm>
          <a:custGeom>
            <a:avLst/>
            <a:gdLst>
              <a:gd name="T0" fmla="*/ 653 w 654"/>
              <a:gd name="T1" fmla="*/ 33 h 521"/>
              <a:gd name="T2" fmla="*/ 653 w 654"/>
              <a:gd name="T3" fmla="*/ 33 h 521"/>
              <a:gd name="T4" fmla="*/ 628 w 654"/>
              <a:gd name="T5" fmla="*/ 0 h 521"/>
              <a:gd name="T6" fmla="*/ 595 w 654"/>
              <a:gd name="T7" fmla="*/ 33 h 521"/>
              <a:gd name="T8" fmla="*/ 331 w 654"/>
              <a:gd name="T9" fmla="*/ 297 h 521"/>
              <a:gd name="T10" fmla="*/ 66 w 654"/>
              <a:gd name="T11" fmla="*/ 33 h 521"/>
              <a:gd name="T12" fmla="*/ 33 w 654"/>
              <a:gd name="T13" fmla="*/ 0 h 521"/>
              <a:gd name="T14" fmla="*/ 0 w 654"/>
              <a:gd name="T15" fmla="*/ 33 h 521"/>
              <a:gd name="T16" fmla="*/ 297 w 654"/>
              <a:gd name="T17" fmla="*/ 355 h 521"/>
              <a:gd name="T18" fmla="*/ 297 w 654"/>
              <a:gd name="T19" fmla="*/ 463 h 521"/>
              <a:gd name="T20" fmla="*/ 207 w 654"/>
              <a:gd name="T21" fmla="*/ 463 h 521"/>
              <a:gd name="T22" fmla="*/ 174 w 654"/>
              <a:gd name="T23" fmla="*/ 487 h 521"/>
              <a:gd name="T24" fmla="*/ 207 w 654"/>
              <a:gd name="T25" fmla="*/ 520 h 521"/>
              <a:gd name="T26" fmla="*/ 322 w 654"/>
              <a:gd name="T27" fmla="*/ 520 h 521"/>
              <a:gd name="T28" fmla="*/ 331 w 654"/>
              <a:gd name="T29" fmla="*/ 520 h 521"/>
              <a:gd name="T30" fmla="*/ 331 w 654"/>
              <a:gd name="T31" fmla="*/ 520 h 521"/>
              <a:gd name="T32" fmla="*/ 446 w 654"/>
              <a:gd name="T33" fmla="*/ 520 h 521"/>
              <a:gd name="T34" fmla="*/ 479 w 654"/>
              <a:gd name="T35" fmla="*/ 487 h 521"/>
              <a:gd name="T36" fmla="*/ 446 w 654"/>
              <a:gd name="T37" fmla="*/ 463 h 521"/>
              <a:gd name="T38" fmla="*/ 355 w 654"/>
              <a:gd name="T39" fmla="*/ 463 h 521"/>
              <a:gd name="T40" fmla="*/ 355 w 654"/>
              <a:gd name="T41" fmla="*/ 355 h 521"/>
              <a:gd name="T42" fmla="*/ 653 w 654"/>
              <a:gd name="T43" fmla="*/ 3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4" h="521">
                <a:moveTo>
                  <a:pt x="653" y="33"/>
                </a:moveTo>
                <a:lnTo>
                  <a:pt x="653" y="33"/>
                </a:lnTo>
                <a:cubicBezTo>
                  <a:pt x="653" y="16"/>
                  <a:pt x="645" y="0"/>
                  <a:pt x="628" y="0"/>
                </a:cubicBezTo>
                <a:cubicBezTo>
                  <a:pt x="612" y="0"/>
                  <a:pt x="595" y="16"/>
                  <a:pt x="595" y="33"/>
                </a:cubicBezTo>
                <a:cubicBezTo>
                  <a:pt x="595" y="173"/>
                  <a:pt x="471" y="297"/>
                  <a:pt x="331" y="297"/>
                </a:cubicBezTo>
                <a:cubicBezTo>
                  <a:pt x="182" y="297"/>
                  <a:pt x="66" y="173"/>
                  <a:pt x="66" y="33"/>
                </a:cubicBezTo>
                <a:cubicBezTo>
                  <a:pt x="66" y="16"/>
                  <a:pt x="50" y="0"/>
                  <a:pt x="33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198"/>
                  <a:pt x="132" y="339"/>
                  <a:pt x="297" y="355"/>
                </a:cubicBezTo>
                <a:cubicBezTo>
                  <a:pt x="297" y="463"/>
                  <a:pt x="297" y="463"/>
                  <a:pt x="297" y="463"/>
                </a:cubicBezTo>
                <a:cubicBezTo>
                  <a:pt x="207" y="463"/>
                  <a:pt x="207" y="463"/>
                  <a:pt x="207" y="463"/>
                </a:cubicBezTo>
                <a:cubicBezTo>
                  <a:pt x="190" y="463"/>
                  <a:pt x="174" y="471"/>
                  <a:pt x="174" y="487"/>
                </a:cubicBezTo>
                <a:cubicBezTo>
                  <a:pt x="174" y="504"/>
                  <a:pt x="190" y="520"/>
                  <a:pt x="207" y="520"/>
                </a:cubicBezTo>
                <a:cubicBezTo>
                  <a:pt x="322" y="520"/>
                  <a:pt x="322" y="520"/>
                  <a:pt x="322" y="520"/>
                </a:cubicBezTo>
                <a:cubicBezTo>
                  <a:pt x="322" y="520"/>
                  <a:pt x="322" y="520"/>
                  <a:pt x="331" y="520"/>
                </a:cubicBezTo>
                <a:lnTo>
                  <a:pt x="331" y="520"/>
                </a:lnTo>
                <a:cubicBezTo>
                  <a:pt x="446" y="520"/>
                  <a:pt x="446" y="520"/>
                  <a:pt x="446" y="520"/>
                </a:cubicBezTo>
                <a:cubicBezTo>
                  <a:pt x="471" y="520"/>
                  <a:pt x="479" y="504"/>
                  <a:pt x="479" y="487"/>
                </a:cubicBezTo>
                <a:cubicBezTo>
                  <a:pt x="479" y="471"/>
                  <a:pt x="471" y="463"/>
                  <a:pt x="446" y="463"/>
                </a:cubicBezTo>
                <a:cubicBezTo>
                  <a:pt x="355" y="463"/>
                  <a:pt x="355" y="463"/>
                  <a:pt x="355" y="463"/>
                </a:cubicBezTo>
                <a:cubicBezTo>
                  <a:pt x="355" y="355"/>
                  <a:pt x="355" y="355"/>
                  <a:pt x="355" y="355"/>
                </a:cubicBezTo>
                <a:cubicBezTo>
                  <a:pt x="529" y="339"/>
                  <a:pt x="653" y="198"/>
                  <a:pt x="653" y="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0">
            <a:extLst>
              <a:ext uri="{FF2B5EF4-FFF2-40B4-BE49-F238E27FC236}">
                <a16:creationId xmlns:a16="http://schemas.microsoft.com/office/drawing/2014/main" id="{D58CDAE2-FCA1-8D40-8D8C-E4CDDD66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724" y="4271589"/>
            <a:ext cx="954283" cy="1044490"/>
          </a:xfrm>
          <a:custGeom>
            <a:avLst/>
            <a:gdLst>
              <a:gd name="T0" fmla="*/ 686 w 885"/>
              <a:gd name="T1" fmla="*/ 967 h 968"/>
              <a:gd name="T2" fmla="*/ 554 w 885"/>
              <a:gd name="T3" fmla="*/ 942 h 968"/>
              <a:gd name="T4" fmla="*/ 513 w 885"/>
              <a:gd name="T5" fmla="*/ 942 h 968"/>
              <a:gd name="T6" fmla="*/ 215 w 885"/>
              <a:gd name="T7" fmla="*/ 876 h 968"/>
              <a:gd name="T8" fmla="*/ 50 w 885"/>
              <a:gd name="T9" fmla="*/ 843 h 968"/>
              <a:gd name="T10" fmla="*/ 58 w 885"/>
              <a:gd name="T11" fmla="*/ 438 h 968"/>
              <a:gd name="T12" fmla="*/ 240 w 885"/>
              <a:gd name="T13" fmla="*/ 422 h 968"/>
              <a:gd name="T14" fmla="*/ 364 w 885"/>
              <a:gd name="T15" fmla="*/ 256 h 968"/>
              <a:gd name="T16" fmla="*/ 347 w 885"/>
              <a:gd name="T17" fmla="*/ 99 h 968"/>
              <a:gd name="T18" fmla="*/ 496 w 885"/>
              <a:gd name="T19" fmla="*/ 25 h 968"/>
              <a:gd name="T20" fmla="*/ 587 w 885"/>
              <a:gd name="T21" fmla="*/ 264 h 968"/>
              <a:gd name="T22" fmla="*/ 587 w 885"/>
              <a:gd name="T23" fmla="*/ 339 h 968"/>
              <a:gd name="T24" fmla="*/ 802 w 885"/>
              <a:gd name="T25" fmla="*/ 380 h 968"/>
              <a:gd name="T26" fmla="*/ 851 w 885"/>
              <a:gd name="T27" fmla="*/ 546 h 968"/>
              <a:gd name="T28" fmla="*/ 843 w 885"/>
              <a:gd name="T29" fmla="*/ 702 h 968"/>
              <a:gd name="T30" fmla="*/ 802 w 885"/>
              <a:gd name="T31" fmla="*/ 835 h 968"/>
              <a:gd name="T32" fmla="*/ 769 w 885"/>
              <a:gd name="T33" fmla="*/ 934 h 968"/>
              <a:gd name="T34" fmla="*/ 529 w 885"/>
              <a:gd name="T35" fmla="*/ 876 h 968"/>
              <a:gd name="T36" fmla="*/ 570 w 885"/>
              <a:gd name="T37" fmla="*/ 884 h 968"/>
              <a:gd name="T38" fmla="*/ 727 w 885"/>
              <a:gd name="T39" fmla="*/ 893 h 968"/>
              <a:gd name="T40" fmla="*/ 736 w 885"/>
              <a:gd name="T41" fmla="*/ 835 h 968"/>
              <a:gd name="T42" fmla="*/ 752 w 885"/>
              <a:gd name="T43" fmla="*/ 785 h 968"/>
              <a:gd name="T44" fmla="*/ 777 w 885"/>
              <a:gd name="T45" fmla="*/ 711 h 968"/>
              <a:gd name="T46" fmla="*/ 793 w 885"/>
              <a:gd name="T47" fmla="*/ 653 h 968"/>
              <a:gd name="T48" fmla="*/ 827 w 885"/>
              <a:gd name="T49" fmla="*/ 612 h 968"/>
              <a:gd name="T50" fmla="*/ 769 w 885"/>
              <a:gd name="T51" fmla="*/ 546 h 968"/>
              <a:gd name="T52" fmla="*/ 818 w 885"/>
              <a:gd name="T53" fmla="*/ 488 h 968"/>
              <a:gd name="T54" fmla="*/ 711 w 885"/>
              <a:gd name="T55" fmla="*/ 430 h 968"/>
              <a:gd name="T56" fmla="*/ 529 w 885"/>
              <a:gd name="T57" fmla="*/ 256 h 968"/>
              <a:gd name="T58" fmla="*/ 430 w 885"/>
              <a:gd name="T59" fmla="*/ 66 h 968"/>
              <a:gd name="T60" fmla="*/ 413 w 885"/>
              <a:gd name="T61" fmla="*/ 99 h 968"/>
              <a:gd name="T62" fmla="*/ 347 w 885"/>
              <a:gd name="T63" fmla="*/ 397 h 968"/>
              <a:gd name="T64" fmla="*/ 248 w 885"/>
              <a:gd name="T65" fmla="*/ 488 h 968"/>
              <a:gd name="T66" fmla="*/ 116 w 885"/>
              <a:gd name="T67" fmla="*/ 471 h 968"/>
              <a:gd name="T68" fmla="*/ 58 w 885"/>
              <a:gd name="T69" fmla="*/ 653 h 968"/>
              <a:gd name="T70" fmla="*/ 165 w 885"/>
              <a:gd name="T71" fmla="*/ 827 h 968"/>
              <a:gd name="T72" fmla="*/ 256 w 885"/>
              <a:gd name="T73" fmla="*/ 802 h 968"/>
              <a:gd name="T74" fmla="*/ 331 w 885"/>
              <a:gd name="T75" fmla="*/ 802 h 968"/>
              <a:gd name="T76" fmla="*/ 513 w 885"/>
              <a:gd name="T77" fmla="*/ 876 h 968"/>
              <a:gd name="T78" fmla="*/ 405 w 885"/>
              <a:gd name="T79" fmla="*/ 83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85" h="968">
                <a:moveTo>
                  <a:pt x="686" y="967"/>
                </a:moveTo>
                <a:lnTo>
                  <a:pt x="686" y="967"/>
                </a:lnTo>
                <a:cubicBezTo>
                  <a:pt x="678" y="967"/>
                  <a:pt x="669" y="967"/>
                  <a:pt x="661" y="959"/>
                </a:cubicBezTo>
                <a:cubicBezTo>
                  <a:pt x="620" y="959"/>
                  <a:pt x="579" y="951"/>
                  <a:pt x="554" y="942"/>
                </a:cubicBezTo>
                <a:cubicBezTo>
                  <a:pt x="546" y="942"/>
                  <a:pt x="529" y="942"/>
                  <a:pt x="521" y="942"/>
                </a:cubicBezTo>
                <a:lnTo>
                  <a:pt x="513" y="942"/>
                </a:lnTo>
                <a:cubicBezTo>
                  <a:pt x="455" y="942"/>
                  <a:pt x="364" y="918"/>
                  <a:pt x="298" y="860"/>
                </a:cubicBezTo>
                <a:cubicBezTo>
                  <a:pt x="273" y="860"/>
                  <a:pt x="231" y="868"/>
                  <a:pt x="215" y="876"/>
                </a:cubicBezTo>
                <a:cubicBezTo>
                  <a:pt x="207" y="876"/>
                  <a:pt x="190" y="884"/>
                  <a:pt x="182" y="884"/>
                </a:cubicBezTo>
                <a:cubicBezTo>
                  <a:pt x="132" y="901"/>
                  <a:pt x="83" y="884"/>
                  <a:pt x="50" y="843"/>
                </a:cubicBezTo>
                <a:cubicBezTo>
                  <a:pt x="17" y="802"/>
                  <a:pt x="0" y="736"/>
                  <a:pt x="0" y="653"/>
                </a:cubicBezTo>
                <a:cubicBezTo>
                  <a:pt x="0" y="529"/>
                  <a:pt x="33" y="471"/>
                  <a:pt x="58" y="438"/>
                </a:cubicBezTo>
                <a:cubicBezTo>
                  <a:pt x="74" y="422"/>
                  <a:pt x="99" y="413"/>
                  <a:pt x="124" y="413"/>
                </a:cubicBezTo>
                <a:cubicBezTo>
                  <a:pt x="240" y="422"/>
                  <a:pt x="240" y="422"/>
                  <a:pt x="240" y="422"/>
                </a:cubicBezTo>
                <a:cubicBezTo>
                  <a:pt x="248" y="405"/>
                  <a:pt x="273" y="380"/>
                  <a:pt x="298" y="355"/>
                </a:cubicBezTo>
                <a:cubicBezTo>
                  <a:pt x="364" y="273"/>
                  <a:pt x="364" y="256"/>
                  <a:pt x="364" y="256"/>
                </a:cubicBezTo>
                <a:cubicBezTo>
                  <a:pt x="364" y="157"/>
                  <a:pt x="355" y="140"/>
                  <a:pt x="355" y="124"/>
                </a:cubicBezTo>
                <a:cubicBezTo>
                  <a:pt x="347" y="116"/>
                  <a:pt x="347" y="107"/>
                  <a:pt x="347" y="99"/>
                </a:cubicBezTo>
                <a:cubicBezTo>
                  <a:pt x="339" y="66"/>
                  <a:pt x="364" y="25"/>
                  <a:pt x="405" y="8"/>
                </a:cubicBezTo>
                <a:cubicBezTo>
                  <a:pt x="430" y="0"/>
                  <a:pt x="463" y="8"/>
                  <a:pt x="496" y="25"/>
                </a:cubicBezTo>
                <a:cubicBezTo>
                  <a:pt x="529" y="41"/>
                  <a:pt x="554" y="74"/>
                  <a:pt x="587" y="132"/>
                </a:cubicBezTo>
                <a:cubicBezTo>
                  <a:pt x="603" y="165"/>
                  <a:pt x="595" y="215"/>
                  <a:pt x="587" y="264"/>
                </a:cubicBezTo>
                <a:cubicBezTo>
                  <a:pt x="587" y="281"/>
                  <a:pt x="579" y="306"/>
                  <a:pt x="579" y="314"/>
                </a:cubicBezTo>
                <a:cubicBezTo>
                  <a:pt x="579" y="331"/>
                  <a:pt x="579" y="339"/>
                  <a:pt x="587" y="339"/>
                </a:cubicBezTo>
                <a:cubicBezTo>
                  <a:pt x="620" y="372"/>
                  <a:pt x="661" y="372"/>
                  <a:pt x="711" y="372"/>
                </a:cubicBezTo>
                <a:cubicBezTo>
                  <a:pt x="736" y="372"/>
                  <a:pt x="769" y="372"/>
                  <a:pt x="802" y="380"/>
                </a:cubicBezTo>
                <a:cubicBezTo>
                  <a:pt x="860" y="389"/>
                  <a:pt x="884" y="430"/>
                  <a:pt x="876" y="496"/>
                </a:cubicBezTo>
                <a:cubicBezTo>
                  <a:pt x="876" y="513"/>
                  <a:pt x="868" y="537"/>
                  <a:pt x="851" y="546"/>
                </a:cubicBezTo>
                <a:cubicBezTo>
                  <a:pt x="876" y="570"/>
                  <a:pt x="884" y="587"/>
                  <a:pt x="884" y="612"/>
                </a:cubicBezTo>
                <a:cubicBezTo>
                  <a:pt x="884" y="653"/>
                  <a:pt x="868" y="686"/>
                  <a:pt x="843" y="702"/>
                </a:cubicBezTo>
                <a:cubicBezTo>
                  <a:pt x="860" y="719"/>
                  <a:pt x="868" y="744"/>
                  <a:pt x="860" y="777"/>
                </a:cubicBezTo>
                <a:cubicBezTo>
                  <a:pt x="851" y="802"/>
                  <a:pt x="835" y="818"/>
                  <a:pt x="802" y="835"/>
                </a:cubicBezTo>
                <a:lnTo>
                  <a:pt x="802" y="843"/>
                </a:lnTo>
                <a:cubicBezTo>
                  <a:pt x="810" y="876"/>
                  <a:pt x="802" y="909"/>
                  <a:pt x="769" y="934"/>
                </a:cubicBezTo>
                <a:cubicBezTo>
                  <a:pt x="752" y="959"/>
                  <a:pt x="719" y="967"/>
                  <a:pt x="686" y="967"/>
                </a:cubicBezTo>
                <a:close/>
                <a:moveTo>
                  <a:pt x="529" y="876"/>
                </a:moveTo>
                <a:lnTo>
                  <a:pt x="529" y="876"/>
                </a:lnTo>
                <a:cubicBezTo>
                  <a:pt x="546" y="876"/>
                  <a:pt x="554" y="884"/>
                  <a:pt x="570" y="884"/>
                </a:cubicBezTo>
                <a:cubicBezTo>
                  <a:pt x="595" y="893"/>
                  <a:pt x="628" y="901"/>
                  <a:pt x="661" y="901"/>
                </a:cubicBezTo>
                <a:cubicBezTo>
                  <a:pt x="711" y="901"/>
                  <a:pt x="727" y="893"/>
                  <a:pt x="727" y="893"/>
                </a:cubicBezTo>
                <a:cubicBezTo>
                  <a:pt x="744" y="876"/>
                  <a:pt x="744" y="868"/>
                  <a:pt x="744" y="851"/>
                </a:cubicBezTo>
                <a:cubicBezTo>
                  <a:pt x="744" y="843"/>
                  <a:pt x="736" y="835"/>
                  <a:pt x="736" y="835"/>
                </a:cubicBezTo>
                <a:cubicBezTo>
                  <a:pt x="727" y="827"/>
                  <a:pt x="727" y="818"/>
                  <a:pt x="727" y="810"/>
                </a:cubicBezTo>
                <a:cubicBezTo>
                  <a:pt x="736" y="793"/>
                  <a:pt x="744" y="785"/>
                  <a:pt x="752" y="785"/>
                </a:cubicBezTo>
                <a:cubicBezTo>
                  <a:pt x="777" y="777"/>
                  <a:pt x="793" y="769"/>
                  <a:pt x="793" y="760"/>
                </a:cubicBezTo>
                <a:cubicBezTo>
                  <a:pt x="802" y="744"/>
                  <a:pt x="785" y="719"/>
                  <a:pt x="777" y="711"/>
                </a:cubicBezTo>
                <a:cubicBezTo>
                  <a:pt x="769" y="702"/>
                  <a:pt x="760" y="686"/>
                  <a:pt x="769" y="678"/>
                </a:cubicBezTo>
                <a:cubicBezTo>
                  <a:pt x="769" y="669"/>
                  <a:pt x="777" y="661"/>
                  <a:pt x="793" y="653"/>
                </a:cubicBezTo>
                <a:cubicBezTo>
                  <a:pt x="793" y="653"/>
                  <a:pt x="802" y="653"/>
                  <a:pt x="810" y="645"/>
                </a:cubicBezTo>
                <a:cubicBezTo>
                  <a:pt x="818" y="636"/>
                  <a:pt x="827" y="628"/>
                  <a:pt x="827" y="612"/>
                </a:cubicBezTo>
                <a:cubicBezTo>
                  <a:pt x="827" y="612"/>
                  <a:pt x="827" y="595"/>
                  <a:pt x="785" y="579"/>
                </a:cubicBezTo>
                <a:cubicBezTo>
                  <a:pt x="777" y="570"/>
                  <a:pt x="769" y="562"/>
                  <a:pt x="769" y="546"/>
                </a:cubicBezTo>
                <a:cubicBezTo>
                  <a:pt x="769" y="537"/>
                  <a:pt x="777" y="529"/>
                  <a:pt x="785" y="521"/>
                </a:cubicBezTo>
                <a:cubicBezTo>
                  <a:pt x="802" y="513"/>
                  <a:pt x="818" y="496"/>
                  <a:pt x="818" y="488"/>
                </a:cubicBezTo>
                <a:cubicBezTo>
                  <a:pt x="818" y="446"/>
                  <a:pt x="802" y="438"/>
                  <a:pt x="793" y="438"/>
                </a:cubicBezTo>
                <a:cubicBezTo>
                  <a:pt x="760" y="438"/>
                  <a:pt x="736" y="430"/>
                  <a:pt x="711" y="430"/>
                </a:cubicBezTo>
                <a:cubicBezTo>
                  <a:pt x="653" y="430"/>
                  <a:pt x="603" y="430"/>
                  <a:pt x="546" y="389"/>
                </a:cubicBezTo>
                <a:cubicBezTo>
                  <a:pt x="513" y="364"/>
                  <a:pt x="521" y="314"/>
                  <a:pt x="529" y="256"/>
                </a:cubicBezTo>
                <a:cubicBezTo>
                  <a:pt x="529" y="215"/>
                  <a:pt x="537" y="173"/>
                  <a:pt x="529" y="157"/>
                </a:cubicBezTo>
                <a:cubicBezTo>
                  <a:pt x="496" y="99"/>
                  <a:pt x="463" y="66"/>
                  <a:pt x="430" y="66"/>
                </a:cubicBezTo>
                <a:cubicBezTo>
                  <a:pt x="413" y="74"/>
                  <a:pt x="405" y="83"/>
                  <a:pt x="405" y="83"/>
                </a:cubicBezTo>
                <a:cubicBezTo>
                  <a:pt x="405" y="91"/>
                  <a:pt x="405" y="99"/>
                  <a:pt x="413" y="99"/>
                </a:cubicBezTo>
                <a:cubicBezTo>
                  <a:pt x="422" y="124"/>
                  <a:pt x="430" y="149"/>
                  <a:pt x="430" y="256"/>
                </a:cubicBezTo>
                <a:cubicBezTo>
                  <a:pt x="430" y="273"/>
                  <a:pt x="422" y="306"/>
                  <a:pt x="347" y="397"/>
                </a:cubicBezTo>
                <a:cubicBezTo>
                  <a:pt x="306" y="438"/>
                  <a:pt x="273" y="471"/>
                  <a:pt x="273" y="480"/>
                </a:cubicBezTo>
                <a:cubicBezTo>
                  <a:pt x="264" y="480"/>
                  <a:pt x="256" y="488"/>
                  <a:pt x="248" y="488"/>
                </a:cubicBezTo>
                <a:cubicBezTo>
                  <a:pt x="116" y="471"/>
                  <a:pt x="116" y="471"/>
                  <a:pt x="116" y="471"/>
                </a:cubicBezTo>
                <a:lnTo>
                  <a:pt x="116" y="471"/>
                </a:lnTo>
                <a:lnTo>
                  <a:pt x="107" y="480"/>
                </a:lnTo>
                <a:cubicBezTo>
                  <a:pt x="91" y="496"/>
                  <a:pt x="58" y="546"/>
                  <a:pt x="58" y="653"/>
                </a:cubicBezTo>
                <a:cubicBezTo>
                  <a:pt x="58" y="719"/>
                  <a:pt x="74" y="769"/>
                  <a:pt x="99" y="802"/>
                </a:cubicBezTo>
                <a:cubicBezTo>
                  <a:pt x="116" y="827"/>
                  <a:pt x="140" y="835"/>
                  <a:pt x="165" y="827"/>
                </a:cubicBezTo>
                <a:cubicBezTo>
                  <a:pt x="173" y="818"/>
                  <a:pt x="190" y="818"/>
                  <a:pt x="198" y="818"/>
                </a:cubicBezTo>
                <a:cubicBezTo>
                  <a:pt x="215" y="810"/>
                  <a:pt x="240" y="802"/>
                  <a:pt x="256" y="802"/>
                </a:cubicBezTo>
                <a:cubicBezTo>
                  <a:pt x="273" y="802"/>
                  <a:pt x="281" y="802"/>
                  <a:pt x="289" y="793"/>
                </a:cubicBezTo>
                <a:cubicBezTo>
                  <a:pt x="298" y="793"/>
                  <a:pt x="314" y="793"/>
                  <a:pt x="331" y="802"/>
                </a:cubicBezTo>
                <a:cubicBezTo>
                  <a:pt x="364" y="835"/>
                  <a:pt x="405" y="851"/>
                  <a:pt x="430" y="868"/>
                </a:cubicBezTo>
                <a:cubicBezTo>
                  <a:pt x="471" y="876"/>
                  <a:pt x="504" y="884"/>
                  <a:pt x="513" y="876"/>
                </a:cubicBezTo>
                <a:cubicBezTo>
                  <a:pt x="521" y="876"/>
                  <a:pt x="529" y="876"/>
                  <a:pt x="529" y="876"/>
                </a:cubicBezTo>
                <a:close/>
                <a:moveTo>
                  <a:pt x="405" y="83"/>
                </a:moveTo>
                <a:lnTo>
                  <a:pt x="405" y="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1">
            <a:extLst>
              <a:ext uri="{FF2B5EF4-FFF2-40B4-BE49-F238E27FC236}">
                <a16:creationId xmlns:a16="http://schemas.microsoft.com/office/drawing/2014/main" id="{100A2354-16B6-A54B-A5A9-BF1B03B4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0179" y="6479260"/>
            <a:ext cx="569722" cy="1006508"/>
          </a:xfrm>
          <a:custGeom>
            <a:avLst/>
            <a:gdLst>
              <a:gd name="T0" fmla="*/ 438 w 530"/>
              <a:gd name="T1" fmla="*/ 933 h 934"/>
              <a:gd name="T2" fmla="*/ 438 w 530"/>
              <a:gd name="T3" fmla="*/ 933 h 934"/>
              <a:gd name="T4" fmla="*/ 91 w 530"/>
              <a:gd name="T5" fmla="*/ 933 h 934"/>
              <a:gd name="T6" fmla="*/ 0 w 530"/>
              <a:gd name="T7" fmla="*/ 842 h 934"/>
              <a:gd name="T8" fmla="*/ 0 w 530"/>
              <a:gd name="T9" fmla="*/ 99 h 934"/>
              <a:gd name="T10" fmla="*/ 91 w 530"/>
              <a:gd name="T11" fmla="*/ 0 h 934"/>
              <a:gd name="T12" fmla="*/ 438 w 530"/>
              <a:gd name="T13" fmla="*/ 0 h 934"/>
              <a:gd name="T14" fmla="*/ 529 w 530"/>
              <a:gd name="T15" fmla="*/ 99 h 934"/>
              <a:gd name="T16" fmla="*/ 529 w 530"/>
              <a:gd name="T17" fmla="*/ 842 h 934"/>
              <a:gd name="T18" fmla="*/ 438 w 530"/>
              <a:gd name="T19" fmla="*/ 933 h 934"/>
              <a:gd name="T20" fmla="*/ 91 w 530"/>
              <a:gd name="T21" fmla="*/ 66 h 934"/>
              <a:gd name="T22" fmla="*/ 91 w 530"/>
              <a:gd name="T23" fmla="*/ 66 h 934"/>
              <a:gd name="T24" fmla="*/ 58 w 530"/>
              <a:gd name="T25" fmla="*/ 99 h 934"/>
              <a:gd name="T26" fmla="*/ 58 w 530"/>
              <a:gd name="T27" fmla="*/ 842 h 934"/>
              <a:gd name="T28" fmla="*/ 91 w 530"/>
              <a:gd name="T29" fmla="*/ 875 h 934"/>
              <a:gd name="T30" fmla="*/ 438 w 530"/>
              <a:gd name="T31" fmla="*/ 875 h 934"/>
              <a:gd name="T32" fmla="*/ 471 w 530"/>
              <a:gd name="T33" fmla="*/ 842 h 934"/>
              <a:gd name="T34" fmla="*/ 471 w 530"/>
              <a:gd name="T35" fmla="*/ 99 h 934"/>
              <a:gd name="T36" fmla="*/ 438 w 530"/>
              <a:gd name="T37" fmla="*/ 66 h 934"/>
              <a:gd name="T38" fmla="*/ 91 w 530"/>
              <a:gd name="T39" fmla="*/ 66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934">
                <a:moveTo>
                  <a:pt x="438" y="933"/>
                </a:moveTo>
                <a:lnTo>
                  <a:pt x="438" y="933"/>
                </a:lnTo>
                <a:cubicBezTo>
                  <a:pt x="91" y="933"/>
                  <a:pt x="91" y="933"/>
                  <a:pt x="91" y="933"/>
                </a:cubicBezTo>
                <a:cubicBezTo>
                  <a:pt x="41" y="933"/>
                  <a:pt x="0" y="892"/>
                  <a:pt x="0" y="8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1"/>
                  <a:pt x="41" y="0"/>
                  <a:pt x="91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88" y="0"/>
                  <a:pt x="529" y="41"/>
                  <a:pt x="529" y="99"/>
                </a:cubicBezTo>
                <a:cubicBezTo>
                  <a:pt x="529" y="842"/>
                  <a:pt x="529" y="842"/>
                  <a:pt x="529" y="842"/>
                </a:cubicBezTo>
                <a:cubicBezTo>
                  <a:pt x="529" y="892"/>
                  <a:pt x="488" y="933"/>
                  <a:pt x="438" y="933"/>
                </a:cubicBezTo>
                <a:close/>
                <a:moveTo>
                  <a:pt x="91" y="66"/>
                </a:moveTo>
                <a:lnTo>
                  <a:pt x="91" y="66"/>
                </a:lnTo>
                <a:cubicBezTo>
                  <a:pt x="74" y="66"/>
                  <a:pt x="58" y="74"/>
                  <a:pt x="58" y="99"/>
                </a:cubicBezTo>
                <a:cubicBezTo>
                  <a:pt x="58" y="842"/>
                  <a:pt x="58" y="842"/>
                  <a:pt x="58" y="842"/>
                </a:cubicBezTo>
                <a:cubicBezTo>
                  <a:pt x="58" y="858"/>
                  <a:pt x="74" y="875"/>
                  <a:pt x="91" y="875"/>
                </a:cubicBezTo>
                <a:cubicBezTo>
                  <a:pt x="438" y="875"/>
                  <a:pt x="438" y="875"/>
                  <a:pt x="438" y="875"/>
                </a:cubicBezTo>
                <a:cubicBezTo>
                  <a:pt x="455" y="875"/>
                  <a:pt x="471" y="858"/>
                  <a:pt x="471" y="842"/>
                </a:cubicBezTo>
                <a:cubicBezTo>
                  <a:pt x="471" y="99"/>
                  <a:pt x="471" y="99"/>
                  <a:pt x="471" y="99"/>
                </a:cubicBezTo>
                <a:cubicBezTo>
                  <a:pt x="471" y="74"/>
                  <a:pt x="455" y="66"/>
                  <a:pt x="438" y="66"/>
                </a:cubicBezTo>
                <a:lnTo>
                  <a:pt x="91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2">
            <a:extLst>
              <a:ext uri="{FF2B5EF4-FFF2-40B4-BE49-F238E27FC236}">
                <a16:creationId xmlns:a16="http://schemas.microsoft.com/office/drawing/2014/main" id="{A9BB9D93-7EA2-1241-8B53-53EDA7F6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805" y="7281620"/>
            <a:ext cx="71217" cy="80709"/>
          </a:xfrm>
          <a:custGeom>
            <a:avLst/>
            <a:gdLst>
              <a:gd name="T0" fmla="*/ 33 w 67"/>
              <a:gd name="T1" fmla="*/ 73 h 74"/>
              <a:gd name="T2" fmla="*/ 33 w 67"/>
              <a:gd name="T3" fmla="*/ 73 h 74"/>
              <a:gd name="T4" fmla="*/ 0 w 67"/>
              <a:gd name="T5" fmla="*/ 33 h 74"/>
              <a:gd name="T6" fmla="*/ 33 w 67"/>
              <a:gd name="T7" fmla="*/ 0 h 74"/>
              <a:gd name="T8" fmla="*/ 66 w 67"/>
              <a:gd name="T9" fmla="*/ 33 h 74"/>
              <a:gd name="T10" fmla="*/ 33 w 67"/>
              <a:gd name="T1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74">
                <a:moveTo>
                  <a:pt x="33" y="73"/>
                </a:moveTo>
                <a:lnTo>
                  <a:pt x="33" y="73"/>
                </a:lnTo>
                <a:cubicBezTo>
                  <a:pt x="16" y="73"/>
                  <a:pt x="0" y="58"/>
                  <a:pt x="0" y="33"/>
                </a:cubicBezTo>
                <a:cubicBezTo>
                  <a:pt x="0" y="16"/>
                  <a:pt x="16" y="0"/>
                  <a:pt x="33" y="0"/>
                </a:cubicBezTo>
                <a:cubicBezTo>
                  <a:pt x="49" y="0"/>
                  <a:pt x="66" y="16"/>
                  <a:pt x="66" y="33"/>
                </a:cubicBezTo>
                <a:cubicBezTo>
                  <a:pt x="66" y="58"/>
                  <a:pt x="49" y="73"/>
                  <a:pt x="33" y="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3">
            <a:extLst>
              <a:ext uri="{FF2B5EF4-FFF2-40B4-BE49-F238E27FC236}">
                <a16:creationId xmlns:a16="http://schemas.microsoft.com/office/drawing/2014/main" id="{1035C8D3-85F4-EB44-936B-AE7CBABA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328" y="6607449"/>
            <a:ext cx="161421" cy="37981"/>
          </a:xfrm>
          <a:custGeom>
            <a:avLst/>
            <a:gdLst>
              <a:gd name="T0" fmla="*/ 133 w 150"/>
              <a:gd name="T1" fmla="*/ 33 h 34"/>
              <a:gd name="T2" fmla="*/ 133 w 150"/>
              <a:gd name="T3" fmla="*/ 33 h 34"/>
              <a:gd name="T4" fmla="*/ 17 w 150"/>
              <a:gd name="T5" fmla="*/ 33 h 34"/>
              <a:gd name="T6" fmla="*/ 0 w 150"/>
              <a:gd name="T7" fmla="*/ 16 h 34"/>
              <a:gd name="T8" fmla="*/ 17 w 150"/>
              <a:gd name="T9" fmla="*/ 0 h 34"/>
              <a:gd name="T10" fmla="*/ 133 w 150"/>
              <a:gd name="T11" fmla="*/ 0 h 34"/>
              <a:gd name="T12" fmla="*/ 149 w 150"/>
              <a:gd name="T13" fmla="*/ 16 h 34"/>
              <a:gd name="T14" fmla="*/ 133 w 150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34">
                <a:moveTo>
                  <a:pt x="133" y="33"/>
                </a:moveTo>
                <a:lnTo>
                  <a:pt x="133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1" y="0"/>
                  <a:pt x="149" y="8"/>
                  <a:pt x="149" y="16"/>
                </a:cubicBezTo>
                <a:cubicBezTo>
                  <a:pt x="149" y="24"/>
                  <a:pt x="141" y="33"/>
                  <a:pt x="133" y="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896374-045B-AD4D-A578-3EFC43BB3B4A}"/>
              </a:ext>
            </a:extLst>
          </p:cNvPr>
          <p:cNvGrpSpPr/>
          <p:nvPr/>
        </p:nvGrpSpPr>
        <p:grpSpPr>
          <a:xfrm>
            <a:off x="15911324" y="4082856"/>
            <a:ext cx="3702339" cy="1477328"/>
            <a:chOff x="5491910" y="11069053"/>
            <a:chExt cx="37023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E942131A-1121-3B49-9917-C6CFF0EC17CD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D21E3E-CE55-F84B-B5C5-730D059529A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8A942F-A968-0148-A431-DB35BF4C2851}"/>
              </a:ext>
            </a:extLst>
          </p:cNvPr>
          <p:cNvGrpSpPr/>
          <p:nvPr/>
        </p:nvGrpSpPr>
        <p:grpSpPr>
          <a:xfrm>
            <a:off x="19839715" y="6202563"/>
            <a:ext cx="3702339" cy="1477328"/>
            <a:chOff x="5491910" y="11069053"/>
            <a:chExt cx="37023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F34B12C3-2CED-1344-98C3-358ED1036AFA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EC8C0D-069D-9C46-BBA3-4CCC07D2DEB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E75E2B-CDE8-0D4A-9431-95356D2F7388}"/>
              </a:ext>
            </a:extLst>
          </p:cNvPr>
          <p:cNvGrpSpPr/>
          <p:nvPr/>
        </p:nvGrpSpPr>
        <p:grpSpPr>
          <a:xfrm flipH="1">
            <a:off x="4816212" y="4082856"/>
            <a:ext cx="3702339" cy="1477328"/>
            <a:chOff x="5491910" y="11069053"/>
            <a:chExt cx="37023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66B85AD4-D511-D44B-B757-6FAF880263CE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48A4B4-B06B-9043-8F18-006A7902B41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2BE809-86C7-094A-8F2E-E53631337003}"/>
              </a:ext>
            </a:extLst>
          </p:cNvPr>
          <p:cNvGrpSpPr/>
          <p:nvPr/>
        </p:nvGrpSpPr>
        <p:grpSpPr>
          <a:xfrm flipH="1">
            <a:off x="713303" y="6202563"/>
            <a:ext cx="3702339" cy="1477328"/>
            <a:chOff x="5491910" y="11069053"/>
            <a:chExt cx="3702339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686604FD-9D7B-F04C-AE73-6C89CB74ADA6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90A0B5-86AF-DB41-834F-578FDE9FEB5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EC30C93-DFD4-1D41-B4BC-CE0B93B296A6}"/>
              </a:ext>
            </a:extLst>
          </p:cNvPr>
          <p:cNvGrpSpPr/>
          <p:nvPr/>
        </p:nvGrpSpPr>
        <p:grpSpPr>
          <a:xfrm>
            <a:off x="2668308" y="648294"/>
            <a:ext cx="19041035" cy="2561450"/>
            <a:chOff x="2668308" y="861425"/>
            <a:chExt cx="19041035" cy="2561450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64142AB-1367-4645-B8F4-8EBADA2F6389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4A83248-0C1C-8C4C-A16D-0C88D9A4F15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Freeform 319">
            <a:extLst>
              <a:ext uri="{FF2B5EF4-FFF2-40B4-BE49-F238E27FC236}">
                <a16:creationId xmlns:a16="http://schemas.microsoft.com/office/drawing/2014/main" id="{B1D4C2F6-D097-F941-9F28-BDE06430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5888" y="5008280"/>
            <a:ext cx="1742885" cy="4544800"/>
          </a:xfrm>
          <a:custGeom>
            <a:avLst/>
            <a:gdLst>
              <a:gd name="T0" fmla="*/ 35 w 1617"/>
              <a:gd name="T1" fmla="*/ 4217 h 4218"/>
              <a:gd name="T2" fmla="*/ 35 w 1617"/>
              <a:gd name="T3" fmla="*/ 4217 h 4218"/>
              <a:gd name="T4" fmla="*/ 8 w 1617"/>
              <a:gd name="T5" fmla="*/ 4191 h 4218"/>
              <a:gd name="T6" fmla="*/ 8 w 1617"/>
              <a:gd name="T7" fmla="*/ 400 h 4218"/>
              <a:gd name="T8" fmla="*/ 17 w 1617"/>
              <a:gd name="T9" fmla="*/ 373 h 4218"/>
              <a:gd name="T10" fmla="*/ 26 w 1617"/>
              <a:gd name="T11" fmla="*/ 373 h 4218"/>
              <a:gd name="T12" fmla="*/ 790 w 1617"/>
              <a:gd name="T13" fmla="*/ 9 h 4218"/>
              <a:gd name="T14" fmla="*/ 808 w 1617"/>
              <a:gd name="T15" fmla="*/ 0 h 4218"/>
              <a:gd name="T16" fmla="*/ 817 w 1617"/>
              <a:gd name="T17" fmla="*/ 9 h 4218"/>
              <a:gd name="T18" fmla="*/ 1163 w 1617"/>
              <a:gd name="T19" fmla="*/ 169 h 4218"/>
              <a:gd name="T20" fmla="*/ 1163 w 1617"/>
              <a:gd name="T21" fmla="*/ 142 h 4218"/>
              <a:gd name="T22" fmla="*/ 1189 w 1617"/>
              <a:gd name="T23" fmla="*/ 116 h 4218"/>
              <a:gd name="T24" fmla="*/ 1589 w 1617"/>
              <a:gd name="T25" fmla="*/ 116 h 4218"/>
              <a:gd name="T26" fmla="*/ 1616 w 1617"/>
              <a:gd name="T27" fmla="*/ 142 h 4218"/>
              <a:gd name="T28" fmla="*/ 1616 w 1617"/>
              <a:gd name="T29" fmla="*/ 4191 h 4218"/>
              <a:gd name="T30" fmla="*/ 1589 w 1617"/>
              <a:gd name="T31" fmla="*/ 4217 h 4218"/>
              <a:gd name="T32" fmla="*/ 35 w 1617"/>
              <a:gd name="T33" fmla="*/ 4217 h 4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7" h="4218">
                <a:moveTo>
                  <a:pt x="35" y="4217"/>
                </a:moveTo>
                <a:lnTo>
                  <a:pt x="35" y="4217"/>
                </a:lnTo>
                <a:cubicBezTo>
                  <a:pt x="17" y="4217"/>
                  <a:pt x="8" y="4208"/>
                  <a:pt x="8" y="4191"/>
                </a:cubicBezTo>
                <a:cubicBezTo>
                  <a:pt x="8" y="400"/>
                  <a:pt x="8" y="400"/>
                  <a:pt x="8" y="400"/>
                </a:cubicBezTo>
                <a:cubicBezTo>
                  <a:pt x="0" y="391"/>
                  <a:pt x="8" y="382"/>
                  <a:pt x="17" y="373"/>
                </a:cubicBezTo>
                <a:cubicBezTo>
                  <a:pt x="17" y="373"/>
                  <a:pt x="17" y="373"/>
                  <a:pt x="26" y="373"/>
                </a:cubicBezTo>
                <a:cubicBezTo>
                  <a:pt x="790" y="9"/>
                  <a:pt x="790" y="9"/>
                  <a:pt x="790" y="9"/>
                </a:cubicBezTo>
                <a:cubicBezTo>
                  <a:pt x="799" y="0"/>
                  <a:pt x="799" y="0"/>
                  <a:pt x="808" y="0"/>
                </a:cubicBezTo>
                <a:cubicBezTo>
                  <a:pt x="808" y="0"/>
                  <a:pt x="817" y="0"/>
                  <a:pt x="817" y="9"/>
                </a:cubicBezTo>
                <a:cubicBezTo>
                  <a:pt x="1163" y="169"/>
                  <a:pt x="1163" y="169"/>
                  <a:pt x="1163" y="169"/>
                </a:cubicBezTo>
                <a:cubicBezTo>
                  <a:pt x="1163" y="142"/>
                  <a:pt x="1163" y="142"/>
                  <a:pt x="1163" y="142"/>
                </a:cubicBezTo>
                <a:cubicBezTo>
                  <a:pt x="1163" y="124"/>
                  <a:pt x="1172" y="116"/>
                  <a:pt x="1189" y="116"/>
                </a:cubicBezTo>
                <a:cubicBezTo>
                  <a:pt x="1589" y="116"/>
                  <a:pt x="1589" y="116"/>
                  <a:pt x="1589" y="116"/>
                </a:cubicBezTo>
                <a:cubicBezTo>
                  <a:pt x="1607" y="116"/>
                  <a:pt x="1616" y="124"/>
                  <a:pt x="1616" y="142"/>
                </a:cubicBezTo>
                <a:cubicBezTo>
                  <a:pt x="1616" y="4191"/>
                  <a:pt x="1616" y="4191"/>
                  <a:pt x="1616" y="4191"/>
                </a:cubicBezTo>
                <a:cubicBezTo>
                  <a:pt x="1616" y="4208"/>
                  <a:pt x="1607" y="4217"/>
                  <a:pt x="1589" y="4217"/>
                </a:cubicBezTo>
                <a:lnTo>
                  <a:pt x="35" y="4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0">
            <a:extLst>
              <a:ext uri="{FF2B5EF4-FFF2-40B4-BE49-F238E27FC236}">
                <a16:creationId xmlns:a16="http://schemas.microsoft.com/office/drawing/2014/main" id="{0D3A3FF9-E990-6C4F-B812-09020385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643" y="4979786"/>
            <a:ext cx="1809374" cy="4611286"/>
          </a:xfrm>
          <a:custGeom>
            <a:avLst/>
            <a:gdLst>
              <a:gd name="T0" fmla="*/ 835 w 1679"/>
              <a:gd name="T1" fmla="*/ 62 h 4280"/>
              <a:gd name="T2" fmla="*/ 835 w 1679"/>
              <a:gd name="T3" fmla="*/ 62 h 4280"/>
              <a:gd name="T4" fmla="*/ 1216 w 1679"/>
              <a:gd name="T5" fmla="*/ 239 h 4280"/>
              <a:gd name="T6" fmla="*/ 1216 w 1679"/>
              <a:gd name="T7" fmla="*/ 168 h 4280"/>
              <a:gd name="T8" fmla="*/ 1616 w 1679"/>
              <a:gd name="T9" fmla="*/ 168 h 4280"/>
              <a:gd name="T10" fmla="*/ 1616 w 1679"/>
              <a:gd name="T11" fmla="*/ 426 h 4280"/>
              <a:gd name="T12" fmla="*/ 1616 w 1679"/>
              <a:gd name="T13" fmla="*/ 4217 h 4280"/>
              <a:gd name="T14" fmla="*/ 62 w 1679"/>
              <a:gd name="T15" fmla="*/ 4217 h 4280"/>
              <a:gd name="T16" fmla="*/ 62 w 1679"/>
              <a:gd name="T17" fmla="*/ 426 h 4280"/>
              <a:gd name="T18" fmla="*/ 62 w 1679"/>
              <a:gd name="T19" fmla="*/ 426 h 4280"/>
              <a:gd name="T20" fmla="*/ 62 w 1679"/>
              <a:gd name="T21" fmla="*/ 426 h 4280"/>
              <a:gd name="T22" fmla="*/ 62 w 1679"/>
              <a:gd name="T23" fmla="*/ 426 h 4280"/>
              <a:gd name="T24" fmla="*/ 62 w 1679"/>
              <a:gd name="T25" fmla="*/ 426 h 4280"/>
              <a:gd name="T26" fmla="*/ 835 w 1679"/>
              <a:gd name="T27" fmla="*/ 62 h 4280"/>
              <a:gd name="T28" fmla="*/ 835 w 1679"/>
              <a:gd name="T29" fmla="*/ 0 h 4280"/>
              <a:gd name="T30" fmla="*/ 835 w 1679"/>
              <a:gd name="T31" fmla="*/ 0 h 4280"/>
              <a:gd name="T32" fmla="*/ 808 w 1679"/>
              <a:gd name="T33" fmla="*/ 8 h 4280"/>
              <a:gd name="T34" fmla="*/ 44 w 1679"/>
              <a:gd name="T35" fmla="*/ 372 h 4280"/>
              <a:gd name="T36" fmla="*/ 9 w 1679"/>
              <a:gd name="T37" fmla="*/ 408 h 4280"/>
              <a:gd name="T38" fmla="*/ 0 w 1679"/>
              <a:gd name="T39" fmla="*/ 426 h 4280"/>
              <a:gd name="T40" fmla="*/ 0 w 1679"/>
              <a:gd name="T41" fmla="*/ 4217 h 4280"/>
              <a:gd name="T42" fmla="*/ 62 w 1679"/>
              <a:gd name="T43" fmla="*/ 4279 h 4280"/>
              <a:gd name="T44" fmla="*/ 1616 w 1679"/>
              <a:gd name="T45" fmla="*/ 4279 h 4280"/>
              <a:gd name="T46" fmla="*/ 1678 w 1679"/>
              <a:gd name="T47" fmla="*/ 4217 h 4280"/>
              <a:gd name="T48" fmla="*/ 1678 w 1679"/>
              <a:gd name="T49" fmla="*/ 426 h 4280"/>
              <a:gd name="T50" fmla="*/ 1678 w 1679"/>
              <a:gd name="T51" fmla="*/ 168 h 4280"/>
              <a:gd name="T52" fmla="*/ 1616 w 1679"/>
              <a:gd name="T53" fmla="*/ 106 h 4280"/>
              <a:gd name="T54" fmla="*/ 1216 w 1679"/>
              <a:gd name="T55" fmla="*/ 106 h 4280"/>
              <a:gd name="T56" fmla="*/ 1163 w 1679"/>
              <a:gd name="T57" fmla="*/ 150 h 4280"/>
              <a:gd name="T58" fmla="*/ 861 w 1679"/>
              <a:gd name="T59" fmla="*/ 8 h 4280"/>
              <a:gd name="T60" fmla="*/ 835 w 1679"/>
              <a:gd name="T61" fmla="*/ 0 h 4280"/>
              <a:gd name="T62" fmla="*/ 835 w 1679"/>
              <a:gd name="T63" fmla="*/ 62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79" h="4280">
                <a:moveTo>
                  <a:pt x="835" y="62"/>
                </a:moveTo>
                <a:lnTo>
                  <a:pt x="835" y="62"/>
                </a:lnTo>
                <a:cubicBezTo>
                  <a:pt x="1216" y="239"/>
                  <a:pt x="1216" y="239"/>
                  <a:pt x="1216" y="239"/>
                </a:cubicBezTo>
                <a:cubicBezTo>
                  <a:pt x="1216" y="168"/>
                  <a:pt x="1216" y="168"/>
                  <a:pt x="1216" y="168"/>
                </a:cubicBezTo>
                <a:cubicBezTo>
                  <a:pt x="1616" y="168"/>
                  <a:pt x="1616" y="168"/>
                  <a:pt x="1616" y="168"/>
                </a:cubicBezTo>
                <a:cubicBezTo>
                  <a:pt x="1616" y="426"/>
                  <a:pt x="1616" y="426"/>
                  <a:pt x="1616" y="426"/>
                </a:cubicBezTo>
                <a:cubicBezTo>
                  <a:pt x="1616" y="4217"/>
                  <a:pt x="1616" y="4217"/>
                  <a:pt x="1616" y="4217"/>
                </a:cubicBezTo>
                <a:cubicBezTo>
                  <a:pt x="62" y="4217"/>
                  <a:pt x="62" y="4217"/>
                  <a:pt x="62" y="4217"/>
                </a:cubicBezTo>
                <a:cubicBezTo>
                  <a:pt x="62" y="426"/>
                  <a:pt x="62" y="426"/>
                  <a:pt x="62" y="426"/>
                </a:cubicBezTo>
                <a:lnTo>
                  <a:pt x="62" y="426"/>
                </a:lnTo>
                <a:lnTo>
                  <a:pt x="62" y="426"/>
                </a:lnTo>
                <a:lnTo>
                  <a:pt x="62" y="426"/>
                </a:lnTo>
                <a:lnTo>
                  <a:pt x="62" y="426"/>
                </a:lnTo>
                <a:cubicBezTo>
                  <a:pt x="835" y="62"/>
                  <a:pt x="835" y="62"/>
                  <a:pt x="835" y="62"/>
                </a:cubicBezTo>
                <a:lnTo>
                  <a:pt x="835" y="0"/>
                </a:lnTo>
                <a:lnTo>
                  <a:pt x="835" y="0"/>
                </a:lnTo>
                <a:cubicBezTo>
                  <a:pt x="826" y="0"/>
                  <a:pt x="817" y="0"/>
                  <a:pt x="808" y="8"/>
                </a:cubicBezTo>
                <a:cubicBezTo>
                  <a:pt x="44" y="372"/>
                  <a:pt x="44" y="372"/>
                  <a:pt x="44" y="372"/>
                </a:cubicBezTo>
                <a:cubicBezTo>
                  <a:pt x="27" y="372"/>
                  <a:pt x="9" y="390"/>
                  <a:pt x="9" y="408"/>
                </a:cubicBezTo>
                <a:cubicBezTo>
                  <a:pt x="0" y="417"/>
                  <a:pt x="0" y="426"/>
                  <a:pt x="0" y="426"/>
                </a:cubicBezTo>
                <a:cubicBezTo>
                  <a:pt x="0" y="4217"/>
                  <a:pt x="0" y="4217"/>
                  <a:pt x="0" y="4217"/>
                </a:cubicBezTo>
                <a:cubicBezTo>
                  <a:pt x="0" y="4252"/>
                  <a:pt x="27" y="4279"/>
                  <a:pt x="62" y="4279"/>
                </a:cubicBezTo>
                <a:cubicBezTo>
                  <a:pt x="1616" y="4279"/>
                  <a:pt x="1616" y="4279"/>
                  <a:pt x="1616" y="4279"/>
                </a:cubicBezTo>
                <a:cubicBezTo>
                  <a:pt x="1652" y="4279"/>
                  <a:pt x="1678" y="4252"/>
                  <a:pt x="1678" y="4217"/>
                </a:cubicBezTo>
                <a:cubicBezTo>
                  <a:pt x="1678" y="426"/>
                  <a:pt x="1678" y="426"/>
                  <a:pt x="1678" y="426"/>
                </a:cubicBezTo>
                <a:cubicBezTo>
                  <a:pt x="1678" y="168"/>
                  <a:pt x="1678" y="168"/>
                  <a:pt x="1678" y="168"/>
                </a:cubicBezTo>
                <a:cubicBezTo>
                  <a:pt x="1678" y="133"/>
                  <a:pt x="1652" y="106"/>
                  <a:pt x="1616" y="106"/>
                </a:cubicBezTo>
                <a:cubicBezTo>
                  <a:pt x="1216" y="106"/>
                  <a:pt x="1216" y="106"/>
                  <a:pt x="1216" y="106"/>
                </a:cubicBezTo>
                <a:cubicBezTo>
                  <a:pt x="1190" y="106"/>
                  <a:pt x="1172" y="124"/>
                  <a:pt x="1163" y="150"/>
                </a:cubicBezTo>
                <a:cubicBezTo>
                  <a:pt x="861" y="8"/>
                  <a:pt x="861" y="8"/>
                  <a:pt x="861" y="8"/>
                </a:cubicBezTo>
                <a:cubicBezTo>
                  <a:pt x="852" y="0"/>
                  <a:pt x="844" y="0"/>
                  <a:pt x="835" y="0"/>
                </a:cubicBezTo>
                <a:lnTo>
                  <a:pt x="835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1">
            <a:extLst>
              <a:ext uri="{FF2B5EF4-FFF2-40B4-BE49-F238E27FC236}">
                <a16:creationId xmlns:a16="http://schemas.microsoft.com/office/drawing/2014/main" id="{AADF4CC6-FD0E-DA4C-9696-697E8CB3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5451" y="6214528"/>
            <a:ext cx="1885355" cy="3338551"/>
          </a:xfrm>
          <a:custGeom>
            <a:avLst/>
            <a:gdLst>
              <a:gd name="T0" fmla="*/ 98 w 1751"/>
              <a:gd name="T1" fmla="*/ 3098 h 3099"/>
              <a:gd name="T2" fmla="*/ 98 w 1751"/>
              <a:gd name="T3" fmla="*/ 3098 h 3099"/>
              <a:gd name="T4" fmla="*/ 71 w 1751"/>
              <a:gd name="T5" fmla="*/ 3072 h 3099"/>
              <a:gd name="T6" fmla="*/ 71 w 1751"/>
              <a:gd name="T7" fmla="*/ 559 h 3099"/>
              <a:gd name="T8" fmla="*/ 36 w 1751"/>
              <a:gd name="T9" fmla="*/ 559 h 3099"/>
              <a:gd name="T10" fmla="*/ 9 w 1751"/>
              <a:gd name="T11" fmla="*/ 550 h 3099"/>
              <a:gd name="T12" fmla="*/ 9 w 1751"/>
              <a:gd name="T13" fmla="*/ 523 h 3099"/>
              <a:gd name="T14" fmla="*/ 204 w 1751"/>
              <a:gd name="T15" fmla="*/ 18 h 3099"/>
              <a:gd name="T16" fmla="*/ 231 w 1751"/>
              <a:gd name="T17" fmla="*/ 0 h 3099"/>
              <a:gd name="T18" fmla="*/ 1528 w 1751"/>
              <a:gd name="T19" fmla="*/ 0 h 3099"/>
              <a:gd name="T20" fmla="*/ 1554 w 1751"/>
              <a:gd name="T21" fmla="*/ 18 h 3099"/>
              <a:gd name="T22" fmla="*/ 1750 w 1751"/>
              <a:gd name="T23" fmla="*/ 523 h 3099"/>
              <a:gd name="T24" fmla="*/ 1741 w 1751"/>
              <a:gd name="T25" fmla="*/ 550 h 3099"/>
              <a:gd name="T26" fmla="*/ 1714 w 1751"/>
              <a:gd name="T27" fmla="*/ 559 h 3099"/>
              <a:gd name="T28" fmla="*/ 1679 w 1751"/>
              <a:gd name="T29" fmla="*/ 559 h 3099"/>
              <a:gd name="T30" fmla="*/ 1679 w 1751"/>
              <a:gd name="T31" fmla="*/ 3072 h 3099"/>
              <a:gd name="T32" fmla="*/ 1652 w 1751"/>
              <a:gd name="T33" fmla="*/ 3098 h 3099"/>
              <a:gd name="T34" fmla="*/ 98 w 1751"/>
              <a:gd name="T35" fmla="*/ 3098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1" h="3099">
                <a:moveTo>
                  <a:pt x="98" y="3098"/>
                </a:moveTo>
                <a:lnTo>
                  <a:pt x="98" y="3098"/>
                </a:lnTo>
                <a:cubicBezTo>
                  <a:pt x="80" y="3098"/>
                  <a:pt x="71" y="3089"/>
                  <a:pt x="71" y="3072"/>
                </a:cubicBezTo>
                <a:cubicBezTo>
                  <a:pt x="71" y="559"/>
                  <a:pt x="71" y="559"/>
                  <a:pt x="71" y="559"/>
                </a:cubicBezTo>
                <a:cubicBezTo>
                  <a:pt x="36" y="559"/>
                  <a:pt x="36" y="559"/>
                  <a:pt x="36" y="559"/>
                </a:cubicBezTo>
                <a:cubicBezTo>
                  <a:pt x="27" y="559"/>
                  <a:pt x="18" y="559"/>
                  <a:pt x="9" y="550"/>
                </a:cubicBezTo>
                <a:cubicBezTo>
                  <a:pt x="0" y="541"/>
                  <a:pt x="0" y="532"/>
                  <a:pt x="9" y="523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204" y="0"/>
                  <a:pt x="213" y="0"/>
                  <a:pt x="231" y="0"/>
                </a:cubicBezTo>
                <a:cubicBezTo>
                  <a:pt x="1528" y="0"/>
                  <a:pt x="1528" y="0"/>
                  <a:pt x="1528" y="0"/>
                </a:cubicBezTo>
                <a:cubicBezTo>
                  <a:pt x="1537" y="0"/>
                  <a:pt x="1545" y="0"/>
                  <a:pt x="1554" y="18"/>
                </a:cubicBezTo>
                <a:cubicBezTo>
                  <a:pt x="1750" y="523"/>
                  <a:pt x="1750" y="523"/>
                  <a:pt x="1750" y="523"/>
                </a:cubicBezTo>
                <a:cubicBezTo>
                  <a:pt x="1750" y="532"/>
                  <a:pt x="1750" y="541"/>
                  <a:pt x="1741" y="550"/>
                </a:cubicBezTo>
                <a:cubicBezTo>
                  <a:pt x="1741" y="559"/>
                  <a:pt x="1732" y="559"/>
                  <a:pt x="1714" y="559"/>
                </a:cubicBezTo>
                <a:cubicBezTo>
                  <a:pt x="1679" y="559"/>
                  <a:pt x="1679" y="559"/>
                  <a:pt x="1679" y="559"/>
                </a:cubicBezTo>
                <a:cubicBezTo>
                  <a:pt x="1679" y="3072"/>
                  <a:pt x="1679" y="3072"/>
                  <a:pt x="1679" y="3072"/>
                </a:cubicBezTo>
                <a:cubicBezTo>
                  <a:pt x="1679" y="3089"/>
                  <a:pt x="1670" y="3098"/>
                  <a:pt x="1652" y="3098"/>
                </a:cubicBezTo>
                <a:lnTo>
                  <a:pt x="98" y="30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22">
            <a:extLst>
              <a:ext uri="{FF2B5EF4-FFF2-40B4-BE49-F238E27FC236}">
                <a16:creationId xmlns:a16="http://schemas.microsoft.com/office/drawing/2014/main" id="{6E8B575A-5657-BD40-9A6C-33AF33D6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1705" y="6176536"/>
            <a:ext cx="1942346" cy="3414536"/>
          </a:xfrm>
          <a:custGeom>
            <a:avLst/>
            <a:gdLst>
              <a:gd name="T0" fmla="*/ 1554 w 1804"/>
              <a:gd name="T1" fmla="*/ 63 h 3171"/>
              <a:gd name="T2" fmla="*/ 1554 w 1804"/>
              <a:gd name="T3" fmla="*/ 63 h 3171"/>
              <a:gd name="T4" fmla="*/ 1740 w 1804"/>
              <a:gd name="T5" fmla="*/ 568 h 3171"/>
              <a:gd name="T6" fmla="*/ 1678 w 1804"/>
              <a:gd name="T7" fmla="*/ 568 h 3171"/>
              <a:gd name="T8" fmla="*/ 1678 w 1804"/>
              <a:gd name="T9" fmla="*/ 3108 h 3171"/>
              <a:gd name="T10" fmla="*/ 124 w 1804"/>
              <a:gd name="T11" fmla="*/ 3108 h 3171"/>
              <a:gd name="T12" fmla="*/ 124 w 1804"/>
              <a:gd name="T13" fmla="*/ 568 h 3171"/>
              <a:gd name="T14" fmla="*/ 62 w 1804"/>
              <a:gd name="T15" fmla="*/ 568 h 3171"/>
              <a:gd name="T16" fmla="*/ 257 w 1804"/>
              <a:gd name="T17" fmla="*/ 63 h 3171"/>
              <a:gd name="T18" fmla="*/ 1554 w 1804"/>
              <a:gd name="T19" fmla="*/ 63 h 3171"/>
              <a:gd name="T20" fmla="*/ 1554 w 1804"/>
              <a:gd name="T21" fmla="*/ 0 h 3171"/>
              <a:gd name="T22" fmla="*/ 1554 w 1804"/>
              <a:gd name="T23" fmla="*/ 0 h 3171"/>
              <a:gd name="T24" fmla="*/ 257 w 1804"/>
              <a:gd name="T25" fmla="*/ 0 h 3171"/>
              <a:gd name="T26" fmla="*/ 195 w 1804"/>
              <a:gd name="T27" fmla="*/ 45 h 3171"/>
              <a:gd name="T28" fmla="*/ 9 w 1804"/>
              <a:gd name="T29" fmla="*/ 541 h 3171"/>
              <a:gd name="T30" fmla="*/ 9 w 1804"/>
              <a:gd name="T31" fmla="*/ 603 h 3171"/>
              <a:gd name="T32" fmla="*/ 62 w 1804"/>
              <a:gd name="T33" fmla="*/ 621 h 3171"/>
              <a:gd name="T34" fmla="*/ 62 w 1804"/>
              <a:gd name="T35" fmla="*/ 621 h 3171"/>
              <a:gd name="T36" fmla="*/ 62 w 1804"/>
              <a:gd name="T37" fmla="*/ 3108 h 3171"/>
              <a:gd name="T38" fmla="*/ 124 w 1804"/>
              <a:gd name="T39" fmla="*/ 3170 h 3171"/>
              <a:gd name="T40" fmla="*/ 1678 w 1804"/>
              <a:gd name="T41" fmla="*/ 3170 h 3171"/>
              <a:gd name="T42" fmla="*/ 1740 w 1804"/>
              <a:gd name="T43" fmla="*/ 3108 h 3171"/>
              <a:gd name="T44" fmla="*/ 1740 w 1804"/>
              <a:gd name="T45" fmla="*/ 621 h 3171"/>
              <a:gd name="T46" fmla="*/ 1740 w 1804"/>
              <a:gd name="T47" fmla="*/ 621 h 3171"/>
              <a:gd name="T48" fmla="*/ 1793 w 1804"/>
              <a:gd name="T49" fmla="*/ 603 h 3171"/>
              <a:gd name="T50" fmla="*/ 1803 w 1804"/>
              <a:gd name="T51" fmla="*/ 541 h 3171"/>
              <a:gd name="T52" fmla="*/ 1607 w 1804"/>
              <a:gd name="T53" fmla="*/ 45 h 3171"/>
              <a:gd name="T54" fmla="*/ 1554 w 1804"/>
              <a:gd name="T55" fmla="*/ 0 h 3171"/>
              <a:gd name="T56" fmla="*/ 1554 w 1804"/>
              <a:gd name="T57" fmla="*/ 63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04" h="3171">
                <a:moveTo>
                  <a:pt x="1554" y="63"/>
                </a:moveTo>
                <a:lnTo>
                  <a:pt x="1554" y="63"/>
                </a:lnTo>
                <a:cubicBezTo>
                  <a:pt x="1740" y="568"/>
                  <a:pt x="1740" y="568"/>
                  <a:pt x="1740" y="568"/>
                </a:cubicBezTo>
                <a:cubicBezTo>
                  <a:pt x="1678" y="568"/>
                  <a:pt x="1678" y="568"/>
                  <a:pt x="1678" y="568"/>
                </a:cubicBezTo>
                <a:cubicBezTo>
                  <a:pt x="1678" y="3108"/>
                  <a:pt x="1678" y="3108"/>
                  <a:pt x="1678" y="3108"/>
                </a:cubicBezTo>
                <a:cubicBezTo>
                  <a:pt x="124" y="3108"/>
                  <a:pt x="124" y="3108"/>
                  <a:pt x="124" y="3108"/>
                </a:cubicBezTo>
                <a:cubicBezTo>
                  <a:pt x="124" y="568"/>
                  <a:pt x="124" y="568"/>
                  <a:pt x="124" y="568"/>
                </a:cubicBezTo>
                <a:cubicBezTo>
                  <a:pt x="62" y="568"/>
                  <a:pt x="62" y="568"/>
                  <a:pt x="62" y="56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1554" y="63"/>
                  <a:pt x="1554" y="63"/>
                  <a:pt x="1554" y="63"/>
                </a:cubicBezTo>
                <a:lnTo>
                  <a:pt x="1554" y="0"/>
                </a:lnTo>
                <a:lnTo>
                  <a:pt x="1554" y="0"/>
                </a:lnTo>
                <a:cubicBezTo>
                  <a:pt x="257" y="0"/>
                  <a:pt x="257" y="0"/>
                  <a:pt x="257" y="0"/>
                </a:cubicBezTo>
                <a:cubicBezTo>
                  <a:pt x="230" y="0"/>
                  <a:pt x="204" y="18"/>
                  <a:pt x="195" y="45"/>
                </a:cubicBezTo>
                <a:cubicBezTo>
                  <a:pt x="9" y="541"/>
                  <a:pt x="9" y="541"/>
                  <a:pt x="9" y="541"/>
                </a:cubicBezTo>
                <a:cubicBezTo>
                  <a:pt x="0" y="559"/>
                  <a:pt x="0" y="586"/>
                  <a:pt x="9" y="603"/>
                </a:cubicBezTo>
                <a:cubicBezTo>
                  <a:pt x="26" y="612"/>
                  <a:pt x="44" y="621"/>
                  <a:pt x="62" y="621"/>
                </a:cubicBezTo>
                <a:lnTo>
                  <a:pt x="62" y="621"/>
                </a:lnTo>
                <a:cubicBezTo>
                  <a:pt x="62" y="3108"/>
                  <a:pt x="62" y="3108"/>
                  <a:pt x="62" y="3108"/>
                </a:cubicBezTo>
                <a:cubicBezTo>
                  <a:pt x="62" y="3143"/>
                  <a:pt x="88" y="3170"/>
                  <a:pt x="124" y="3170"/>
                </a:cubicBezTo>
                <a:cubicBezTo>
                  <a:pt x="1678" y="3170"/>
                  <a:pt x="1678" y="3170"/>
                  <a:pt x="1678" y="3170"/>
                </a:cubicBezTo>
                <a:cubicBezTo>
                  <a:pt x="1714" y="3170"/>
                  <a:pt x="1740" y="3143"/>
                  <a:pt x="1740" y="3108"/>
                </a:cubicBezTo>
                <a:cubicBezTo>
                  <a:pt x="1740" y="621"/>
                  <a:pt x="1740" y="621"/>
                  <a:pt x="1740" y="621"/>
                </a:cubicBezTo>
                <a:lnTo>
                  <a:pt x="1740" y="621"/>
                </a:lnTo>
                <a:cubicBezTo>
                  <a:pt x="1767" y="621"/>
                  <a:pt x="1785" y="612"/>
                  <a:pt x="1793" y="603"/>
                </a:cubicBezTo>
                <a:cubicBezTo>
                  <a:pt x="1803" y="586"/>
                  <a:pt x="1803" y="559"/>
                  <a:pt x="1803" y="541"/>
                </a:cubicBezTo>
                <a:cubicBezTo>
                  <a:pt x="1607" y="45"/>
                  <a:pt x="1607" y="45"/>
                  <a:pt x="1607" y="45"/>
                </a:cubicBezTo>
                <a:cubicBezTo>
                  <a:pt x="1598" y="18"/>
                  <a:pt x="1571" y="0"/>
                  <a:pt x="1554" y="0"/>
                </a:cubicBezTo>
                <a:lnTo>
                  <a:pt x="1554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23">
            <a:extLst>
              <a:ext uri="{FF2B5EF4-FFF2-40B4-BE49-F238E27FC236}">
                <a16:creationId xmlns:a16="http://schemas.microsoft.com/office/drawing/2014/main" id="{411D31B9-00E3-494E-82D4-9BC927D24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875" y="6907883"/>
            <a:ext cx="1158758" cy="2640449"/>
          </a:xfrm>
          <a:custGeom>
            <a:avLst/>
            <a:gdLst>
              <a:gd name="T0" fmla="*/ 26 w 1075"/>
              <a:gd name="T1" fmla="*/ 2451 h 2452"/>
              <a:gd name="T2" fmla="*/ 26 w 1075"/>
              <a:gd name="T3" fmla="*/ 2451 h 2452"/>
              <a:gd name="T4" fmla="*/ 0 w 1075"/>
              <a:gd name="T5" fmla="*/ 2425 h 2452"/>
              <a:gd name="T6" fmla="*/ 0 w 1075"/>
              <a:gd name="T7" fmla="*/ 276 h 2452"/>
              <a:gd name="T8" fmla="*/ 9 w 1075"/>
              <a:gd name="T9" fmla="*/ 249 h 2452"/>
              <a:gd name="T10" fmla="*/ 18 w 1075"/>
              <a:gd name="T11" fmla="*/ 240 h 2452"/>
              <a:gd name="T12" fmla="*/ 524 w 1075"/>
              <a:gd name="T13" fmla="*/ 0 h 2452"/>
              <a:gd name="T14" fmla="*/ 533 w 1075"/>
              <a:gd name="T15" fmla="*/ 0 h 2452"/>
              <a:gd name="T16" fmla="*/ 542 w 1075"/>
              <a:gd name="T17" fmla="*/ 0 h 2452"/>
              <a:gd name="T18" fmla="*/ 1048 w 1075"/>
              <a:gd name="T19" fmla="*/ 240 h 2452"/>
              <a:gd name="T20" fmla="*/ 1057 w 1075"/>
              <a:gd name="T21" fmla="*/ 249 h 2452"/>
              <a:gd name="T22" fmla="*/ 1066 w 1075"/>
              <a:gd name="T23" fmla="*/ 276 h 2452"/>
              <a:gd name="T24" fmla="*/ 1066 w 1075"/>
              <a:gd name="T25" fmla="*/ 2425 h 2452"/>
              <a:gd name="T26" fmla="*/ 1039 w 1075"/>
              <a:gd name="T27" fmla="*/ 2451 h 2452"/>
              <a:gd name="T28" fmla="*/ 26 w 1075"/>
              <a:gd name="T29" fmla="*/ 2451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5" h="2452">
                <a:moveTo>
                  <a:pt x="26" y="2451"/>
                </a:moveTo>
                <a:lnTo>
                  <a:pt x="26" y="2451"/>
                </a:lnTo>
                <a:cubicBezTo>
                  <a:pt x="9" y="2451"/>
                  <a:pt x="0" y="2442"/>
                  <a:pt x="0" y="24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7"/>
                  <a:pt x="0" y="258"/>
                  <a:pt x="9" y="249"/>
                </a:cubicBezTo>
                <a:cubicBezTo>
                  <a:pt x="9" y="249"/>
                  <a:pt x="9" y="240"/>
                  <a:pt x="18" y="240"/>
                </a:cubicBezTo>
                <a:cubicBezTo>
                  <a:pt x="524" y="0"/>
                  <a:pt x="524" y="0"/>
                  <a:pt x="524" y="0"/>
                </a:cubicBezTo>
                <a:lnTo>
                  <a:pt x="533" y="0"/>
                </a:lnTo>
                <a:cubicBezTo>
                  <a:pt x="542" y="0"/>
                  <a:pt x="542" y="0"/>
                  <a:pt x="542" y="0"/>
                </a:cubicBezTo>
                <a:cubicBezTo>
                  <a:pt x="1048" y="240"/>
                  <a:pt x="1048" y="240"/>
                  <a:pt x="1048" y="240"/>
                </a:cubicBezTo>
                <a:cubicBezTo>
                  <a:pt x="1057" y="240"/>
                  <a:pt x="1057" y="240"/>
                  <a:pt x="1057" y="249"/>
                </a:cubicBezTo>
                <a:cubicBezTo>
                  <a:pt x="1066" y="249"/>
                  <a:pt x="1074" y="258"/>
                  <a:pt x="1066" y="276"/>
                </a:cubicBezTo>
                <a:cubicBezTo>
                  <a:pt x="1066" y="2425"/>
                  <a:pt x="1066" y="2425"/>
                  <a:pt x="1066" y="2425"/>
                </a:cubicBezTo>
                <a:cubicBezTo>
                  <a:pt x="1066" y="2442"/>
                  <a:pt x="1057" y="2451"/>
                  <a:pt x="1039" y="2451"/>
                </a:cubicBezTo>
                <a:lnTo>
                  <a:pt x="26" y="24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4">
            <a:extLst>
              <a:ext uri="{FF2B5EF4-FFF2-40B4-BE49-F238E27FC236}">
                <a16:creationId xmlns:a16="http://schemas.microsoft.com/office/drawing/2014/main" id="{DA9F2D52-3976-B24F-B41B-80850DB8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883" y="6879389"/>
            <a:ext cx="1225244" cy="2706935"/>
          </a:xfrm>
          <a:custGeom>
            <a:avLst/>
            <a:gdLst>
              <a:gd name="T0" fmla="*/ 569 w 1138"/>
              <a:gd name="T1" fmla="*/ 53 h 2514"/>
              <a:gd name="T2" fmla="*/ 569 w 1138"/>
              <a:gd name="T3" fmla="*/ 53 h 2514"/>
              <a:gd name="T4" fmla="*/ 1075 w 1138"/>
              <a:gd name="T5" fmla="*/ 293 h 2514"/>
              <a:gd name="T6" fmla="*/ 1075 w 1138"/>
              <a:gd name="T7" fmla="*/ 293 h 2514"/>
              <a:gd name="T8" fmla="*/ 1075 w 1138"/>
              <a:gd name="T9" fmla="*/ 293 h 2514"/>
              <a:gd name="T10" fmla="*/ 1075 w 1138"/>
              <a:gd name="T11" fmla="*/ 293 h 2514"/>
              <a:gd name="T12" fmla="*/ 1075 w 1138"/>
              <a:gd name="T13" fmla="*/ 293 h 2514"/>
              <a:gd name="T14" fmla="*/ 1075 w 1138"/>
              <a:gd name="T15" fmla="*/ 2451 h 2514"/>
              <a:gd name="T16" fmla="*/ 62 w 1138"/>
              <a:gd name="T17" fmla="*/ 2451 h 2514"/>
              <a:gd name="T18" fmla="*/ 62 w 1138"/>
              <a:gd name="T19" fmla="*/ 293 h 2514"/>
              <a:gd name="T20" fmla="*/ 62 w 1138"/>
              <a:gd name="T21" fmla="*/ 293 h 2514"/>
              <a:gd name="T22" fmla="*/ 62 w 1138"/>
              <a:gd name="T23" fmla="*/ 293 h 2514"/>
              <a:gd name="T24" fmla="*/ 62 w 1138"/>
              <a:gd name="T25" fmla="*/ 293 h 2514"/>
              <a:gd name="T26" fmla="*/ 62 w 1138"/>
              <a:gd name="T27" fmla="*/ 293 h 2514"/>
              <a:gd name="T28" fmla="*/ 569 w 1138"/>
              <a:gd name="T29" fmla="*/ 53 h 2514"/>
              <a:gd name="T30" fmla="*/ 569 w 1138"/>
              <a:gd name="T31" fmla="*/ 0 h 2514"/>
              <a:gd name="T32" fmla="*/ 569 w 1138"/>
              <a:gd name="T33" fmla="*/ 0 h 2514"/>
              <a:gd name="T34" fmla="*/ 542 w 1138"/>
              <a:gd name="T35" fmla="*/ 0 h 2514"/>
              <a:gd name="T36" fmla="*/ 36 w 1138"/>
              <a:gd name="T37" fmla="*/ 239 h 2514"/>
              <a:gd name="T38" fmla="*/ 27 w 1138"/>
              <a:gd name="T39" fmla="*/ 248 h 2514"/>
              <a:gd name="T40" fmla="*/ 0 w 1138"/>
              <a:gd name="T41" fmla="*/ 302 h 2514"/>
              <a:gd name="T42" fmla="*/ 0 w 1138"/>
              <a:gd name="T43" fmla="*/ 2451 h 2514"/>
              <a:gd name="T44" fmla="*/ 62 w 1138"/>
              <a:gd name="T45" fmla="*/ 2513 h 2514"/>
              <a:gd name="T46" fmla="*/ 1075 w 1138"/>
              <a:gd name="T47" fmla="*/ 2513 h 2514"/>
              <a:gd name="T48" fmla="*/ 1137 w 1138"/>
              <a:gd name="T49" fmla="*/ 2451 h 2514"/>
              <a:gd name="T50" fmla="*/ 1137 w 1138"/>
              <a:gd name="T51" fmla="*/ 302 h 2514"/>
              <a:gd name="T52" fmla="*/ 1119 w 1138"/>
              <a:gd name="T53" fmla="*/ 248 h 2514"/>
              <a:gd name="T54" fmla="*/ 1093 w 1138"/>
              <a:gd name="T55" fmla="*/ 239 h 2514"/>
              <a:gd name="T56" fmla="*/ 595 w 1138"/>
              <a:gd name="T57" fmla="*/ 0 h 2514"/>
              <a:gd name="T58" fmla="*/ 569 w 1138"/>
              <a:gd name="T59" fmla="*/ 0 h 2514"/>
              <a:gd name="T60" fmla="*/ 569 w 1138"/>
              <a:gd name="T61" fmla="*/ 5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38" h="2514">
                <a:moveTo>
                  <a:pt x="569" y="53"/>
                </a:moveTo>
                <a:lnTo>
                  <a:pt x="569" y="53"/>
                </a:lnTo>
                <a:cubicBezTo>
                  <a:pt x="1075" y="293"/>
                  <a:pt x="1075" y="293"/>
                  <a:pt x="1075" y="293"/>
                </a:cubicBezTo>
                <a:lnTo>
                  <a:pt x="1075" y="293"/>
                </a:lnTo>
                <a:lnTo>
                  <a:pt x="1075" y="293"/>
                </a:lnTo>
                <a:lnTo>
                  <a:pt x="1075" y="293"/>
                </a:lnTo>
                <a:lnTo>
                  <a:pt x="1075" y="293"/>
                </a:lnTo>
                <a:cubicBezTo>
                  <a:pt x="1075" y="2451"/>
                  <a:pt x="1075" y="2451"/>
                  <a:pt x="1075" y="2451"/>
                </a:cubicBezTo>
                <a:cubicBezTo>
                  <a:pt x="62" y="2451"/>
                  <a:pt x="62" y="2451"/>
                  <a:pt x="62" y="2451"/>
                </a:cubicBezTo>
                <a:cubicBezTo>
                  <a:pt x="62" y="293"/>
                  <a:pt x="62" y="293"/>
                  <a:pt x="62" y="293"/>
                </a:cubicBezTo>
                <a:lnTo>
                  <a:pt x="62" y="293"/>
                </a:lnTo>
                <a:lnTo>
                  <a:pt x="62" y="293"/>
                </a:lnTo>
                <a:lnTo>
                  <a:pt x="62" y="293"/>
                </a:lnTo>
                <a:lnTo>
                  <a:pt x="62" y="293"/>
                </a:lnTo>
                <a:cubicBezTo>
                  <a:pt x="569" y="53"/>
                  <a:pt x="569" y="53"/>
                  <a:pt x="569" y="53"/>
                </a:cubicBezTo>
                <a:lnTo>
                  <a:pt x="569" y="0"/>
                </a:lnTo>
                <a:lnTo>
                  <a:pt x="569" y="0"/>
                </a:lnTo>
                <a:cubicBezTo>
                  <a:pt x="560" y="0"/>
                  <a:pt x="551" y="0"/>
                  <a:pt x="542" y="0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36" y="239"/>
                  <a:pt x="36" y="248"/>
                  <a:pt x="27" y="248"/>
                </a:cubicBezTo>
                <a:cubicBezTo>
                  <a:pt x="9" y="257"/>
                  <a:pt x="0" y="275"/>
                  <a:pt x="0" y="302"/>
                </a:cubicBezTo>
                <a:cubicBezTo>
                  <a:pt x="0" y="2451"/>
                  <a:pt x="0" y="2451"/>
                  <a:pt x="0" y="2451"/>
                </a:cubicBezTo>
                <a:cubicBezTo>
                  <a:pt x="0" y="2486"/>
                  <a:pt x="27" y="2513"/>
                  <a:pt x="62" y="2513"/>
                </a:cubicBezTo>
                <a:cubicBezTo>
                  <a:pt x="1075" y="2513"/>
                  <a:pt x="1075" y="2513"/>
                  <a:pt x="1075" y="2513"/>
                </a:cubicBezTo>
                <a:cubicBezTo>
                  <a:pt x="1110" y="2513"/>
                  <a:pt x="1137" y="2486"/>
                  <a:pt x="1137" y="2451"/>
                </a:cubicBezTo>
                <a:cubicBezTo>
                  <a:pt x="1137" y="302"/>
                  <a:pt x="1137" y="302"/>
                  <a:pt x="1137" y="302"/>
                </a:cubicBezTo>
                <a:cubicBezTo>
                  <a:pt x="1137" y="284"/>
                  <a:pt x="1128" y="266"/>
                  <a:pt x="1119" y="248"/>
                </a:cubicBezTo>
                <a:cubicBezTo>
                  <a:pt x="1110" y="248"/>
                  <a:pt x="1102" y="239"/>
                  <a:pt x="1093" y="239"/>
                </a:cubicBezTo>
                <a:cubicBezTo>
                  <a:pt x="595" y="0"/>
                  <a:pt x="595" y="0"/>
                  <a:pt x="595" y="0"/>
                </a:cubicBezTo>
                <a:cubicBezTo>
                  <a:pt x="586" y="0"/>
                  <a:pt x="578" y="0"/>
                  <a:pt x="569" y="0"/>
                </a:cubicBezTo>
                <a:lnTo>
                  <a:pt x="569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5">
            <a:extLst>
              <a:ext uri="{FF2B5EF4-FFF2-40B4-BE49-F238E27FC236}">
                <a16:creationId xmlns:a16="http://schemas.microsoft.com/office/drawing/2014/main" id="{2068666C-28D8-1F4A-A07A-5C6371E3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235" y="6205030"/>
            <a:ext cx="1904354" cy="3386042"/>
          </a:xfrm>
          <a:custGeom>
            <a:avLst/>
            <a:gdLst>
              <a:gd name="T0" fmla="*/ 98 w 1769"/>
              <a:gd name="T1" fmla="*/ 3143 h 3144"/>
              <a:gd name="T2" fmla="*/ 98 w 1769"/>
              <a:gd name="T3" fmla="*/ 3143 h 3144"/>
              <a:gd name="T4" fmla="*/ 71 w 1769"/>
              <a:gd name="T5" fmla="*/ 3116 h 3144"/>
              <a:gd name="T6" fmla="*/ 71 w 1769"/>
              <a:gd name="T7" fmla="*/ 568 h 3144"/>
              <a:gd name="T8" fmla="*/ 36 w 1769"/>
              <a:gd name="T9" fmla="*/ 568 h 3144"/>
              <a:gd name="T10" fmla="*/ 9 w 1769"/>
              <a:gd name="T11" fmla="*/ 559 h 3144"/>
              <a:gd name="T12" fmla="*/ 0 w 1769"/>
              <a:gd name="T13" fmla="*/ 532 h 3144"/>
              <a:gd name="T14" fmla="*/ 205 w 1769"/>
              <a:gd name="T15" fmla="*/ 18 h 3144"/>
              <a:gd name="T16" fmla="*/ 231 w 1769"/>
              <a:gd name="T17" fmla="*/ 0 h 3144"/>
              <a:gd name="T18" fmla="*/ 1546 w 1769"/>
              <a:gd name="T19" fmla="*/ 0 h 3144"/>
              <a:gd name="T20" fmla="*/ 1572 w 1769"/>
              <a:gd name="T21" fmla="*/ 18 h 3144"/>
              <a:gd name="T22" fmla="*/ 1768 w 1769"/>
              <a:gd name="T23" fmla="*/ 532 h 3144"/>
              <a:gd name="T24" fmla="*/ 1768 w 1769"/>
              <a:gd name="T25" fmla="*/ 559 h 3144"/>
              <a:gd name="T26" fmla="*/ 1741 w 1769"/>
              <a:gd name="T27" fmla="*/ 568 h 3144"/>
              <a:gd name="T28" fmla="*/ 1705 w 1769"/>
              <a:gd name="T29" fmla="*/ 568 h 3144"/>
              <a:gd name="T30" fmla="*/ 1705 w 1769"/>
              <a:gd name="T31" fmla="*/ 3116 h 3144"/>
              <a:gd name="T32" fmla="*/ 1670 w 1769"/>
              <a:gd name="T33" fmla="*/ 3143 h 3144"/>
              <a:gd name="T34" fmla="*/ 98 w 1769"/>
              <a:gd name="T35" fmla="*/ 3143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9" h="3144">
                <a:moveTo>
                  <a:pt x="98" y="3143"/>
                </a:moveTo>
                <a:lnTo>
                  <a:pt x="98" y="3143"/>
                </a:lnTo>
                <a:cubicBezTo>
                  <a:pt x="81" y="3143"/>
                  <a:pt x="71" y="3134"/>
                  <a:pt x="71" y="3116"/>
                </a:cubicBezTo>
                <a:cubicBezTo>
                  <a:pt x="71" y="568"/>
                  <a:pt x="71" y="568"/>
                  <a:pt x="71" y="568"/>
                </a:cubicBezTo>
                <a:cubicBezTo>
                  <a:pt x="36" y="568"/>
                  <a:pt x="36" y="568"/>
                  <a:pt x="36" y="568"/>
                </a:cubicBezTo>
                <a:cubicBezTo>
                  <a:pt x="18" y="568"/>
                  <a:pt x="9" y="568"/>
                  <a:pt x="9" y="559"/>
                </a:cubicBezTo>
                <a:cubicBezTo>
                  <a:pt x="0" y="550"/>
                  <a:pt x="0" y="541"/>
                  <a:pt x="0" y="532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205" y="9"/>
                  <a:pt x="214" y="0"/>
                  <a:pt x="23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55" y="0"/>
                  <a:pt x="1563" y="9"/>
                  <a:pt x="1572" y="18"/>
                </a:cubicBezTo>
                <a:cubicBezTo>
                  <a:pt x="1768" y="532"/>
                  <a:pt x="1768" y="532"/>
                  <a:pt x="1768" y="532"/>
                </a:cubicBezTo>
                <a:cubicBezTo>
                  <a:pt x="1768" y="541"/>
                  <a:pt x="1768" y="550"/>
                  <a:pt x="1768" y="559"/>
                </a:cubicBezTo>
                <a:cubicBezTo>
                  <a:pt x="1759" y="568"/>
                  <a:pt x="1750" y="568"/>
                  <a:pt x="1741" y="568"/>
                </a:cubicBezTo>
                <a:cubicBezTo>
                  <a:pt x="1705" y="568"/>
                  <a:pt x="1705" y="568"/>
                  <a:pt x="1705" y="568"/>
                </a:cubicBezTo>
                <a:cubicBezTo>
                  <a:pt x="1705" y="3116"/>
                  <a:pt x="1705" y="3116"/>
                  <a:pt x="1705" y="3116"/>
                </a:cubicBezTo>
                <a:cubicBezTo>
                  <a:pt x="1705" y="3134"/>
                  <a:pt x="1688" y="3143"/>
                  <a:pt x="1670" y="3143"/>
                </a:cubicBezTo>
                <a:lnTo>
                  <a:pt x="98" y="314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6">
            <a:extLst>
              <a:ext uri="{FF2B5EF4-FFF2-40B4-BE49-F238E27FC236}">
                <a16:creationId xmlns:a16="http://schemas.microsoft.com/office/drawing/2014/main" id="{5E20FE4F-DEBA-2C47-ABA0-D390AF8A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7741" y="6176536"/>
            <a:ext cx="1970840" cy="3452528"/>
          </a:xfrm>
          <a:custGeom>
            <a:avLst/>
            <a:gdLst>
              <a:gd name="T0" fmla="*/ 1572 w 1830"/>
              <a:gd name="T1" fmla="*/ 54 h 3206"/>
              <a:gd name="T2" fmla="*/ 1572 w 1830"/>
              <a:gd name="T3" fmla="*/ 54 h 3206"/>
              <a:gd name="T4" fmla="*/ 1767 w 1830"/>
              <a:gd name="T5" fmla="*/ 568 h 3206"/>
              <a:gd name="T6" fmla="*/ 1696 w 1830"/>
              <a:gd name="T7" fmla="*/ 568 h 3206"/>
              <a:gd name="T8" fmla="*/ 1696 w 1830"/>
              <a:gd name="T9" fmla="*/ 3143 h 3206"/>
              <a:gd name="T10" fmla="*/ 124 w 1830"/>
              <a:gd name="T11" fmla="*/ 3143 h 3206"/>
              <a:gd name="T12" fmla="*/ 124 w 1830"/>
              <a:gd name="T13" fmla="*/ 568 h 3206"/>
              <a:gd name="T14" fmla="*/ 62 w 1830"/>
              <a:gd name="T15" fmla="*/ 568 h 3206"/>
              <a:gd name="T16" fmla="*/ 257 w 1830"/>
              <a:gd name="T17" fmla="*/ 54 h 3206"/>
              <a:gd name="T18" fmla="*/ 1572 w 1830"/>
              <a:gd name="T19" fmla="*/ 54 h 3206"/>
              <a:gd name="T20" fmla="*/ 1572 w 1830"/>
              <a:gd name="T21" fmla="*/ 0 h 3206"/>
              <a:gd name="T22" fmla="*/ 1572 w 1830"/>
              <a:gd name="T23" fmla="*/ 0 h 3206"/>
              <a:gd name="T24" fmla="*/ 257 w 1830"/>
              <a:gd name="T25" fmla="*/ 0 h 3206"/>
              <a:gd name="T26" fmla="*/ 204 w 1830"/>
              <a:gd name="T27" fmla="*/ 36 h 3206"/>
              <a:gd name="T28" fmla="*/ 0 w 1830"/>
              <a:gd name="T29" fmla="*/ 550 h 3206"/>
              <a:gd name="T30" fmla="*/ 9 w 1830"/>
              <a:gd name="T31" fmla="*/ 603 h 3206"/>
              <a:gd name="T32" fmla="*/ 62 w 1830"/>
              <a:gd name="T33" fmla="*/ 630 h 3206"/>
              <a:gd name="T34" fmla="*/ 62 w 1830"/>
              <a:gd name="T35" fmla="*/ 630 h 3206"/>
              <a:gd name="T36" fmla="*/ 62 w 1830"/>
              <a:gd name="T37" fmla="*/ 3143 h 3206"/>
              <a:gd name="T38" fmla="*/ 124 w 1830"/>
              <a:gd name="T39" fmla="*/ 3205 h 3206"/>
              <a:gd name="T40" fmla="*/ 1696 w 1830"/>
              <a:gd name="T41" fmla="*/ 3205 h 3206"/>
              <a:gd name="T42" fmla="*/ 1758 w 1830"/>
              <a:gd name="T43" fmla="*/ 3143 h 3206"/>
              <a:gd name="T44" fmla="*/ 1758 w 1830"/>
              <a:gd name="T45" fmla="*/ 630 h 3206"/>
              <a:gd name="T46" fmla="*/ 1767 w 1830"/>
              <a:gd name="T47" fmla="*/ 630 h 3206"/>
              <a:gd name="T48" fmla="*/ 1812 w 1830"/>
              <a:gd name="T49" fmla="*/ 603 h 3206"/>
              <a:gd name="T50" fmla="*/ 1820 w 1830"/>
              <a:gd name="T51" fmla="*/ 550 h 3206"/>
              <a:gd name="T52" fmla="*/ 1625 w 1830"/>
              <a:gd name="T53" fmla="*/ 36 h 3206"/>
              <a:gd name="T54" fmla="*/ 1572 w 1830"/>
              <a:gd name="T55" fmla="*/ 0 h 3206"/>
              <a:gd name="T56" fmla="*/ 1572 w 1830"/>
              <a:gd name="T57" fmla="*/ 54 h 3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30" h="3206">
                <a:moveTo>
                  <a:pt x="1572" y="54"/>
                </a:moveTo>
                <a:lnTo>
                  <a:pt x="1572" y="54"/>
                </a:lnTo>
                <a:cubicBezTo>
                  <a:pt x="1767" y="568"/>
                  <a:pt x="1767" y="568"/>
                  <a:pt x="1767" y="568"/>
                </a:cubicBezTo>
                <a:cubicBezTo>
                  <a:pt x="1696" y="568"/>
                  <a:pt x="1696" y="568"/>
                  <a:pt x="1696" y="568"/>
                </a:cubicBezTo>
                <a:cubicBezTo>
                  <a:pt x="1696" y="3143"/>
                  <a:pt x="1696" y="3143"/>
                  <a:pt x="1696" y="3143"/>
                </a:cubicBezTo>
                <a:cubicBezTo>
                  <a:pt x="124" y="3143"/>
                  <a:pt x="124" y="3143"/>
                  <a:pt x="124" y="3143"/>
                </a:cubicBezTo>
                <a:cubicBezTo>
                  <a:pt x="124" y="568"/>
                  <a:pt x="124" y="568"/>
                  <a:pt x="124" y="568"/>
                </a:cubicBezTo>
                <a:cubicBezTo>
                  <a:pt x="62" y="568"/>
                  <a:pt x="62" y="568"/>
                  <a:pt x="62" y="568"/>
                </a:cubicBezTo>
                <a:cubicBezTo>
                  <a:pt x="257" y="54"/>
                  <a:pt x="257" y="54"/>
                  <a:pt x="257" y="54"/>
                </a:cubicBezTo>
                <a:cubicBezTo>
                  <a:pt x="1572" y="54"/>
                  <a:pt x="1572" y="54"/>
                  <a:pt x="1572" y="54"/>
                </a:cubicBezTo>
                <a:lnTo>
                  <a:pt x="1572" y="0"/>
                </a:lnTo>
                <a:lnTo>
                  <a:pt x="1572" y="0"/>
                </a:lnTo>
                <a:cubicBezTo>
                  <a:pt x="257" y="0"/>
                  <a:pt x="257" y="0"/>
                  <a:pt x="257" y="0"/>
                </a:cubicBezTo>
                <a:cubicBezTo>
                  <a:pt x="231" y="0"/>
                  <a:pt x="213" y="9"/>
                  <a:pt x="204" y="36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68"/>
                  <a:pt x="0" y="586"/>
                  <a:pt x="9" y="603"/>
                </a:cubicBezTo>
                <a:cubicBezTo>
                  <a:pt x="18" y="621"/>
                  <a:pt x="35" y="630"/>
                  <a:pt x="62" y="630"/>
                </a:cubicBezTo>
                <a:lnTo>
                  <a:pt x="62" y="630"/>
                </a:lnTo>
                <a:cubicBezTo>
                  <a:pt x="62" y="3143"/>
                  <a:pt x="62" y="3143"/>
                  <a:pt x="62" y="3143"/>
                </a:cubicBezTo>
                <a:cubicBezTo>
                  <a:pt x="62" y="3179"/>
                  <a:pt x="89" y="3205"/>
                  <a:pt x="124" y="3205"/>
                </a:cubicBezTo>
                <a:cubicBezTo>
                  <a:pt x="1696" y="3205"/>
                  <a:pt x="1696" y="3205"/>
                  <a:pt x="1696" y="3205"/>
                </a:cubicBezTo>
                <a:cubicBezTo>
                  <a:pt x="1731" y="3205"/>
                  <a:pt x="1758" y="3179"/>
                  <a:pt x="1758" y="3143"/>
                </a:cubicBezTo>
                <a:cubicBezTo>
                  <a:pt x="1758" y="630"/>
                  <a:pt x="1758" y="630"/>
                  <a:pt x="1758" y="630"/>
                </a:cubicBezTo>
                <a:cubicBezTo>
                  <a:pt x="1767" y="630"/>
                  <a:pt x="1767" y="630"/>
                  <a:pt x="1767" y="630"/>
                </a:cubicBezTo>
                <a:cubicBezTo>
                  <a:pt x="1785" y="630"/>
                  <a:pt x="1802" y="621"/>
                  <a:pt x="1812" y="603"/>
                </a:cubicBezTo>
                <a:cubicBezTo>
                  <a:pt x="1820" y="586"/>
                  <a:pt x="1829" y="568"/>
                  <a:pt x="1820" y="550"/>
                </a:cubicBezTo>
                <a:cubicBezTo>
                  <a:pt x="1625" y="36"/>
                  <a:pt x="1625" y="36"/>
                  <a:pt x="1625" y="36"/>
                </a:cubicBezTo>
                <a:cubicBezTo>
                  <a:pt x="1616" y="9"/>
                  <a:pt x="1589" y="0"/>
                  <a:pt x="1572" y="0"/>
                </a:cubicBezTo>
                <a:lnTo>
                  <a:pt x="1572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7">
            <a:extLst>
              <a:ext uri="{FF2B5EF4-FFF2-40B4-BE49-F238E27FC236}">
                <a16:creationId xmlns:a16="http://schemas.microsoft.com/office/drawing/2014/main" id="{6C44539F-FCC1-C141-9EE9-565B1C6B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666" y="6907883"/>
            <a:ext cx="1177754" cy="2678441"/>
          </a:xfrm>
          <a:custGeom>
            <a:avLst/>
            <a:gdLst>
              <a:gd name="T0" fmla="*/ 36 w 1094"/>
              <a:gd name="T1" fmla="*/ 2487 h 2488"/>
              <a:gd name="T2" fmla="*/ 36 w 1094"/>
              <a:gd name="T3" fmla="*/ 2487 h 2488"/>
              <a:gd name="T4" fmla="*/ 0 w 1094"/>
              <a:gd name="T5" fmla="*/ 2460 h 2488"/>
              <a:gd name="T6" fmla="*/ 0 w 1094"/>
              <a:gd name="T7" fmla="*/ 276 h 2488"/>
              <a:gd name="T8" fmla="*/ 9 w 1094"/>
              <a:gd name="T9" fmla="*/ 258 h 2488"/>
              <a:gd name="T10" fmla="*/ 27 w 1094"/>
              <a:gd name="T11" fmla="*/ 249 h 2488"/>
              <a:gd name="T12" fmla="*/ 533 w 1094"/>
              <a:gd name="T13" fmla="*/ 9 h 2488"/>
              <a:gd name="T14" fmla="*/ 542 w 1094"/>
              <a:gd name="T15" fmla="*/ 0 h 2488"/>
              <a:gd name="T16" fmla="*/ 560 w 1094"/>
              <a:gd name="T17" fmla="*/ 9 h 2488"/>
              <a:gd name="T18" fmla="*/ 1066 w 1094"/>
              <a:gd name="T19" fmla="*/ 249 h 2488"/>
              <a:gd name="T20" fmla="*/ 1075 w 1094"/>
              <a:gd name="T21" fmla="*/ 249 h 2488"/>
              <a:gd name="T22" fmla="*/ 1093 w 1094"/>
              <a:gd name="T23" fmla="*/ 276 h 2488"/>
              <a:gd name="T24" fmla="*/ 1093 w 1094"/>
              <a:gd name="T25" fmla="*/ 2460 h 2488"/>
              <a:gd name="T26" fmla="*/ 1057 w 1094"/>
              <a:gd name="T27" fmla="*/ 2487 h 2488"/>
              <a:gd name="T28" fmla="*/ 36 w 1094"/>
              <a:gd name="T29" fmla="*/ 2487 h 2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4" h="2488">
                <a:moveTo>
                  <a:pt x="36" y="2487"/>
                </a:moveTo>
                <a:lnTo>
                  <a:pt x="36" y="2487"/>
                </a:lnTo>
                <a:cubicBezTo>
                  <a:pt x="18" y="2487"/>
                  <a:pt x="0" y="2478"/>
                  <a:pt x="0" y="2460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7"/>
                  <a:pt x="9" y="258"/>
                  <a:pt x="9" y="258"/>
                </a:cubicBezTo>
                <a:cubicBezTo>
                  <a:pt x="18" y="249"/>
                  <a:pt x="18" y="249"/>
                  <a:pt x="27" y="249"/>
                </a:cubicBezTo>
                <a:cubicBezTo>
                  <a:pt x="533" y="9"/>
                  <a:pt x="533" y="9"/>
                  <a:pt x="533" y="9"/>
                </a:cubicBezTo>
                <a:lnTo>
                  <a:pt x="542" y="0"/>
                </a:lnTo>
                <a:cubicBezTo>
                  <a:pt x="551" y="0"/>
                  <a:pt x="551" y="9"/>
                  <a:pt x="560" y="9"/>
                </a:cubicBezTo>
                <a:cubicBezTo>
                  <a:pt x="1066" y="249"/>
                  <a:pt x="1066" y="249"/>
                  <a:pt x="1066" y="249"/>
                </a:cubicBezTo>
                <a:cubicBezTo>
                  <a:pt x="1075" y="249"/>
                  <a:pt x="1075" y="249"/>
                  <a:pt x="1075" y="249"/>
                </a:cubicBezTo>
                <a:cubicBezTo>
                  <a:pt x="1084" y="258"/>
                  <a:pt x="1093" y="267"/>
                  <a:pt x="1093" y="276"/>
                </a:cubicBezTo>
                <a:cubicBezTo>
                  <a:pt x="1093" y="2460"/>
                  <a:pt x="1093" y="2460"/>
                  <a:pt x="1093" y="2460"/>
                </a:cubicBezTo>
                <a:cubicBezTo>
                  <a:pt x="1093" y="2478"/>
                  <a:pt x="1075" y="2487"/>
                  <a:pt x="1057" y="2487"/>
                </a:cubicBezTo>
                <a:lnTo>
                  <a:pt x="36" y="24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28">
            <a:extLst>
              <a:ext uri="{FF2B5EF4-FFF2-40B4-BE49-F238E27FC236}">
                <a16:creationId xmlns:a16="http://schemas.microsoft.com/office/drawing/2014/main" id="{161392D7-4A8B-EB4E-961F-456411F7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172" y="6879389"/>
            <a:ext cx="1234742" cy="2744927"/>
          </a:xfrm>
          <a:custGeom>
            <a:avLst/>
            <a:gdLst>
              <a:gd name="T0" fmla="*/ 568 w 1146"/>
              <a:gd name="T1" fmla="*/ 62 h 2549"/>
              <a:gd name="T2" fmla="*/ 568 w 1146"/>
              <a:gd name="T3" fmla="*/ 62 h 2549"/>
              <a:gd name="T4" fmla="*/ 1083 w 1146"/>
              <a:gd name="T5" fmla="*/ 302 h 2549"/>
              <a:gd name="T6" fmla="*/ 1083 w 1146"/>
              <a:gd name="T7" fmla="*/ 302 h 2549"/>
              <a:gd name="T8" fmla="*/ 1083 w 1146"/>
              <a:gd name="T9" fmla="*/ 302 h 2549"/>
              <a:gd name="T10" fmla="*/ 1083 w 1146"/>
              <a:gd name="T11" fmla="*/ 302 h 2549"/>
              <a:gd name="T12" fmla="*/ 1083 w 1146"/>
              <a:gd name="T13" fmla="*/ 302 h 2549"/>
              <a:gd name="T14" fmla="*/ 1083 w 1146"/>
              <a:gd name="T15" fmla="*/ 2486 h 2549"/>
              <a:gd name="T16" fmla="*/ 62 w 1146"/>
              <a:gd name="T17" fmla="*/ 2486 h 2549"/>
              <a:gd name="T18" fmla="*/ 62 w 1146"/>
              <a:gd name="T19" fmla="*/ 302 h 2549"/>
              <a:gd name="T20" fmla="*/ 62 w 1146"/>
              <a:gd name="T21" fmla="*/ 302 h 2549"/>
              <a:gd name="T22" fmla="*/ 62 w 1146"/>
              <a:gd name="T23" fmla="*/ 302 h 2549"/>
              <a:gd name="T24" fmla="*/ 62 w 1146"/>
              <a:gd name="T25" fmla="*/ 302 h 2549"/>
              <a:gd name="T26" fmla="*/ 62 w 1146"/>
              <a:gd name="T27" fmla="*/ 302 h 2549"/>
              <a:gd name="T28" fmla="*/ 568 w 1146"/>
              <a:gd name="T29" fmla="*/ 62 h 2549"/>
              <a:gd name="T30" fmla="*/ 568 w 1146"/>
              <a:gd name="T31" fmla="*/ 0 h 2549"/>
              <a:gd name="T32" fmla="*/ 568 w 1146"/>
              <a:gd name="T33" fmla="*/ 0 h 2549"/>
              <a:gd name="T34" fmla="*/ 550 w 1146"/>
              <a:gd name="T35" fmla="*/ 9 h 2549"/>
              <a:gd name="T36" fmla="*/ 35 w 1146"/>
              <a:gd name="T37" fmla="*/ 248 h 2549"/>
              <a:gd name="T38" fmla="*/ 26 w 1146"/>
              <a:gd name="T39" fmla="*/ 257 h 2549"/>
              <a:gd name="T40" fmla="*/ 0 w 1146"/>
              <a:gd name="T41" fmla="*/ 310 h 2549"/>
              <a:gd name="T42" fmla="*/ 0 w 1146"/>
              <a:gd name="T43" fmla="*/ 2486 h 2549"/>
              <a:gd name="T44" fmla="*/ 62 w 1146"/>
              <a:gd name="T45" fmla="*/ 2548 h 2549"/>
              <a:gd name="T46" fmla="*/ 1083 w 1146"/>
              <a:gd name="T47" fmla="*/ 2548 h 2549"/>
              <a:gd name="T48" fmla="*/ 1145 w 1146"/>
              <a:gd name="T49" fmla="*/ 2486 h 2549"/>
              <a:gd name="T50" fmla="*/ 1145 w 1146"/>
              <a:gd name="T51" fmla="*/ 310 h 2549"/>
              <a:gd name="T52" fmla="*/ 1127 w 1146"/>
              <a:gd name="T53" fmla="*/ 257 h 2549"/>
              <a:gd name="T54" fmla="*/ 1101 w 1146"/>
              <a:gd name="T55" fmla="*/ 248 h 2549"/>
              <a:gd name="T56" fmla="*/ 595 w 1146"/>
              <a:gd name="T57" fmla="*/ 9 h 2549"/>
              <a:gd name="T58" fmla="*/ 568 w 1146"/>
              <a:gd name="T59" fmla="*/ 0 h 2549"/>
              <a:gd name="T60" fmla="*/ 568 w 1146"/>
              <a:gd name="T61" fmla="*/ 62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6" h="2549">
                <a:moveTo>
                  <a:pt x="568" y="62"/>
                </a:moveTo>
                <a:lnTo>
                  <a:pt x="568" y="62"/>
                </a:lnTo>
                <a:cubicBezTo>
                  <a:pt x="1083" y="302"/>
                  <a:pt x="1083" y="302"/>
                  <a:pt x="1083" y="302"/>
                </a:cubicBezTo>
                <a:lnTo>
                  <a:pt x="1083" y="302"/>
                </a:lnTo>
                <a:lnTo>
                  <a:pt x="1083" y="302"/>
                </a:lnTo>
                <a:lnTo>
                  <a:pt x="1083" y="302"/>
                </a:lnTo>
                <a:lnTo>
                  <a:pt x="1083" y="302"/>
                </a:lnTo>
                <a:cubicBezTo>
                  <a:pt x="1083" y="2486"/>
                  <a:pt x="1083" y="2486"/>
                  <a:pt x="1083" y="2486"/>
                </a:cubicBezTo>
                <a:cubicBezTo>
                  <a:pt x="62" y="2486"/>
                  <a:pt x="62" y="2486"/>
                  <a:pt x="62" y="2486"/>
                </a:cubicBezTo>
                <a:cubicBezTo>
                  <a:pt x="62" y="302"/>
                  <a:pt x="62" y="302"/>
                  <a:pt x="62" y="302"/>
                </a:cubicBezTo>
                <a:lnTo>
                  <a:pt x="62" y="302"/>
                </a:lnTo>
                <a:lnTo>
                  <a:pt x="62" y="302"/>
                </a:lnTo>
                <a:lnTo>
                  <a:pt x="62" y="302"/>
                </a:lnTo>
                <a:lnTo>
                  <a:pt x="62" y="302"/>
                </a:lnTo>
                <a:cubicBezTo>
                  <a:pt x="568" y="62"/>
                  <a:pt x="568" y="62"/>
                  <a:pt x="568" y="62"/>
                </a:cubicBezTo>
                <a:lnTo>
                  <a:pt x="568" y="0"/>
                </a:lnTo>
                <a:lnTo>
                  <a:pt x="568" y="0"/>
                </a:lnTo>
                <a:cubicBezTo>
                  <a:pt x="559" y="0"/>
                  <a:pt x="550" y="0"/>
                  <a:pt x="550" y="9"/>
                </a:cubicBezTo>
                <a:cubicBezTo>
                  <a:pt x="35" y="248"/>
                  <a:pt x="35" y="248"/>
                  <a:pt x="35" y="248"/>
                </a:cubicBezTo>
                <a:cubicBezTo>
                  <a:pt x="35" y="248"/>
                  <a:pt x="26" y="248"/>
                  <a:pt x="26" y="257"/>
                </a:cubicBezTo>
                <a:cubicBezTo>
                  <a:pt x="8" y="266"/>
                  <a:pt x="0" y="284"/>
                  <a:pt x="0" y="310"/>
                </a:cubicBezTo>
                <a:cubicBezTo>
                  <a:pt x="0" y="2486"/>
                  <a:pt x="0" y="2486"/>
                  <a:pt x="0" y="2486"/>
                </a:cubicBezTo>
                <a:cubicBezTo>
                  <a:pt x="0" y="2522"/>
                  <a:pt x="26" y="2548"/>
                  <a:pt x="62" y="2548"/>
                </a:cubicBezTo>
                <a:cubicBezTo>
                  <a:pt x="1083" y="2548"/>
                  <a:pt x="1083" y="2548"/>
                  <a:pt x="1083" y="2548"/>
                </a:cubicBezTo>
                <a:cubicBezTo>
                  <a:pt x="1119" y="2548"/>
                  <a:pt x="1145" y="2522"/>
                  <a:pt x="1145" y="2486"/>
                </a:cubicBezTo>
                <a:cubicBezTo>
                  <a:pt x="1145" y="310"/>
                  <a:pt x="1145" y="310"/>
                  <a:pt x="1145" y="310"/>
                </a:cubicBezTo>
                <a:cubicBezTo>
                  <a:pt x="1145" y="293"/>
                  <a:pt x="1136" y="275"/>
                  <a:pt x="1127" y="257"/>
                </a:cubicBezTo>
                <a:cubicBezTo>
                  <a:pt x="1119" y="257"/>
                  <a:pt x="1110" y="248"/>
                  <a:pt x="1101" y="248"/>
                </a:cubicBezTo>
                <a:cubicBezTo>
                  <a:pt x="595" y="9"/>
                  <a:pt x="595" y="9"/>
                  <a:pt x="595" y="9"/>
                </a:cubicBezTo>
                <a:cubicBezTo>
                  <a:pt x="586" y="0"/>
                  <a:pt x="577" y="0"/>
                  <a:pt x="568" y="0"/>
                </a:cubicBezTo>
                <a:lnTo>
                  <a:pt x="56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29">
            <a:extLst>
              <a:ext uri="{FF2B5EF4-FFF2-40B4-BE49-F238E27FC236}">
                <a16:creationId xmlns:a16="http://schemas.microsoft.com/office/drawing/2014/main" id="{1838B799-B3EB-C34A-9EE6-786B916A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6922" y="7283053"/>
            <a:ext cx="1396208" cy="2308018"/>
          </a:xfrm>
          <a:custGeom>
            <a:avLst/>
            <a:gdLst>
              <a:gd name="T0" fmla="*/ 26 w 1297"/>
              <a:gd name="T1" fmla="*/ 2140 h 2141"/>
              <a:gd name="T2" fmla="*/ 26 w 1297"/>
              <a:gd name="T3" fmla="*/ 2140 h 2141"/>
              <a:gd name="T4" fmla="*/ 0 w 1297"/>
              <a:gd name="T5" fmla="*/ 2113 h 2141"/>
              <a:gd name="T6" fmla="*/ 0 w 1297"/>
              <a:gd name="T7" fmla="*/ 248 h 2141"/>
              <a:gd name="T8" fmla="*/ 17 w 1297"/>
              <a:gd name="T9" fmla="*/ 221 h 2141"/>
              <a:gd name="T10" fmla="*/ 1261 w 1297"/>
              <a:gd name="T11" fmla="*/ 8 h 2141"/>
              <a:gd name="T12" fmla="*/ 1261 w 1297"/>
              <a:gd name="T13" fmla="*/ 0 h 2141"/>
              <a:gd name="T14" fmla="*/ 1287 w 1297"/>
              <a:gd name="T15" fmla="*/ 8 h 2141"/>
              <a:gd name="T16" fmla="*/ 1296 w 1297"/>
              <a:gd name="T17" fmla="*/ 35 h 2141"/>
              <a:gd name="T18" fmla="*/ 1296 w 1297"/>
              <a:gd name="T19" fmla="*/ 2113 h 2141"/>
              <a:gd name="T20" fmla="*/ 1261 w 1297"/>
              <a:gd name="T21" fmla="*/ 2140 h 2141"/>
              <a:gd name="T22" fmla="*/ 26 w 1297"/>
              <a:gd name="T23" fmla="*/ 214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7" h="2141">
                <a:moveTo>
                  <a:pt x="26" y="2140"/>
                </a:moveTo>
                <a:lnTo>
                  <a:pt x="26" y="2140"/>
                </a:lnTo>
                <a:cubicBezTo>
                  <a:pt x="9" y="2140"/>
                  <a:pt x="0" y="2131"/>
                  <a:pt x="0" y="2113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31"/>
                  <a:pt x="9" y="221"/>
                  <a:pt x="17" y="221"/>
                </a:cubicBezTo>
                <a:cubicBezTo>
                  <a:pt x="1261" y="8"/>
                  <a:pt x="1261" y="8"/>
                  <a:pt x="1261" y="8"/>
                </a:cubicBezTo>
                <a:lnTo>
                  <a:pt x="1261" y="0"/>
                </a:lnTo>
                <a:cubicBezTo>
                  <a:pt x="1269" y="0"/>
                  <a:pt x="1279" y="8"/>
                  <a:pt x="1287" y="8"/>
                </a:cubicBezTo>
                <a:cubicBezTo>
                  <a:pt x="1287" y="17"/>
                  <a:pt x="1296" y="26"/>
                  <a:pt x="1296" y="35"/>
                </a:cubicBezTo>
                <a:cubicBezTo>
                  <a:pt x="1296" y="2113"/>
                  <a:pt x="1296" y="2113"/>
                  <a:pt x="1296" y="2113"/>
                </a:cubicBezTo>
                <a:cubicBezTo>
                  <a:pt x="1296" y="2131"/>
                  <a:pt x="1279" y="2140"/>
                  <a:pt x="1261" y="2140"/>
                </a:cubicBezTo>
                <a:lnTo>
                  <a:pt x="26" y="21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0">
            <a:extLst>
              <a:ext uri="{FF2B5EF4-FFF2-40B4-BE49-F238E27FC236}">
                <a16:creationId xmlns:a16="http://schemas.microsoft.com/office/drawing/2014/main" id="{83EEBE02-DA88-0942-A188-5443A094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8929" y="7254559"/>
            <a:ext cx="1462695" cy="2374504"/>
          </a:xfrm>
          <a:custGeom>
            <a:avLst/>
            <a:gdLst>
              <a:gd name="T0" fmla="*/ 1297 w 1360"/>
              <a:gd name="T1" fmla="*/ 62 h 2203"/>
              <a:gd name="T2" fmla="*/ 1297 w 1360"/>
              <a:gd name="T3" fmla="*/ 62 h 2203"/>
              <a:gd name="T4" fmla="*/ 1297 w 1360"/>
              <a:gd name="T5" fmla="*/ 2140 h 2203"/>
              <a:gd name="T6" fmla="*/ 62 w 1360"/>
              <a:gd name="T7" fmla="*/ 2140 h 2203"/>
              <a:gd name="T8" fmla="*/ 62 w 1360"/>
              <a:gd name="T9" fmla="*/ 275 h 2203"/>
              <a:gd name="T10" fmla="*/ 1297 w 1360"/>
              <a:gd name="T11" fmla="*/ 62 h 2203"/>
              <a:gd name="T12" fmla="*/ 1297 w 1360"/>
              <a:gd name="T13" fmla="*/ 0 h 2203"/>
              <a:gd name="T14" fmla="*/ 1297 w 1360"/>
              <a:gd name="T15" fmla="*/ 0 h 2203"/>
              <a:gd name="T16" fmla="*/ 1288 w 1360"/>
              <a:gd name="T17" fmla="*/ 0 h 2203"/>
              <a:gd name="T18" fmla="*/ 53 w 1360"/>
              <a:gd name="T19" fmla="*/ 213 h 2203"/>
              <a:gd name="T20" fmla="*/ 0 w 1360"/>
              <a:gd name="T21" fmla="*/ 275 h 2203"/>
              <a:gd name="T22" fmla="*/ 0 w 1360"/>
              <a:gd name="T23" fmla="*/ 2140 h 2203"/>
              <a:gd name="T24" fmla="*/ 62 w 1360"/>
              <a:gd name="T25" fmla="*/ 2202 h 2203"/>
              <a:gd name="T26" fmla="*/ 1297 w 1360"/>
              <a:gd name="T27" fmla="*/ 2202 h 2203"/>
              <a:gd name="T28" fmla="*/ 1359 w 1360"/>
              <a:gd name="T29" fmla="*/ 2140 h 2203"/>
              <a:gd name="T30" fmla="*/ 1359 w 1360"/>
              <a:gd name="T31" fmla="*/ 62 h 2203"/>
              <a:gd name="T32" fmla="*/ 1341 w 1360"/>
              <a:gd name="T33" fmla="*/ 18 h 2203"/>
              <a:gd name="T34" fmla="*/ 1297 w 1360"/>
              <a:gd name="T35" fmla="*/ 0 h 2203"/>
              <a:gd name="T36" fmla="*/ 1297 w 1360"/>
              <a:gd name="T37" fmla="*/ 6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0" h="2203">
                <a:moveTo>
                  <a:pt x="1297" y="62"/>
                </a:moveTo>
                <a:lnTo>
                  <a:pt x="1297" y="62"/>
                </a:lnTo>
                <a:cubicBezTo>
                  <a:pt x="1297" y="2140"/>
                  <a:pt x="1297" y="2140"/>
                  <a:pt x="1297" y="2140"/>
                </a:cubicBezTo>
                <a:cubicBezTo>
                  <a:pt x="62" y="2140"/>
                  <a:pt x="62" y="2140"/>
                  <a:pt x="62" y="2140"/>
                </a:cubicBezTo>
                <a:cubicBezTo>
                  <a:pt x="62" y="275"/>
                  <a:pt x="62" y="275"/>
                  <a:pt x="62" y="275"/>
                </a:cubicBezTo>
                <a:cubicBezTo>
                  <a:pt x="1297" y="62"/>
                  <a:pt x="1297" y="62"/>
                  <a:pt x="1297" y="62"/>
                </a:cubicBezTo>
                <a:lnTo>
                  <a:pt x="1297" y="0"/>
                </a:lnTo>
                <a:lnTo>
                  <a:pt x="1297" y="0"/>
                </a:lnTo>
                <a:cubicBezTo>
                  <a:pt x="1297" y="0"/>
                  <a:pt x="1297" y="0"/>
                  <a:pt x="1288" y="0"/>
                </a:cubicBezTo>
                <a:cubicBezTo>
                  <a:pt x="53" y="213"/>
                  <a:pt x="53" y="213"/>
                  <a:pt x="53" y="213"/>
                </a:cubicBezTo>
                <a:cubicBezTo>
                  <a:pt x="27" y="222"/>
                  <a:pt x="0" y="248"/>
                  <a:pt x="0" y="275"/>
                </a:cubicBezTo>
                <a:cubicBezTo>
                  <a:pt x="0" y="2140"/>
                  <a:pt x="0" y="2140"/>
                  <a:pt x="0" y="2140"/>
                </a:cubicBezTo>
                <a:cubicBezTo>
                  <a:pt x="0" y="2176"/>
                  <a:pt x="27" y="2202"/>
                  <a:pt x="62" y="2202"/>
                </a:cubicBezTo>
                <a:cubicBezTo>
                  <a:pt x="1297" y="2202"/>
                  <a:pt x="1297" y="2202"/>
                  <a:pt x="1297" y="2202"/>
                </a:cubicBezTo>
                <a:cubicBezTo>
                  <a:pt x="1332" y="2202"/>
                  <a:pt x="1359" y="2176"/>
                  <a:pt x="1359" y="2140"/>
                </a:cubicBezTo>
                <a:cubicBezTo>
                  <a:pt x="1359" y="62"/>
                  <a:pt x="1359" y="62"/>
                  <a:pt x="1359" y="62"/>
                </a:cubicBezTo>
                <a:cubicBezTo>
                  <a:pt x="1359" y="44"/>
                  <a:pt x="1350" y="27"/>
                  <a:pt x="1341" y="18"/>
                </a:cubicBezTo>
                <a:cubicBezTo>
                  <a:pt x="1332" y="9"/>
                  <a:pt x="1315" y="0"/>
                  <a:pt x="1297" y="0"/>
                </a:cubicBezTo>
                <a:lnTo>
                  <a:pt x="1297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1">
            <a:extLst>
              <a:ext uri="{FF2B5EF4-FFF2-40B4-BE49-F238E27FC236}">
                <a16:creationId xmlns:a16="http://schemas.microsoft.com/office/drawing/2014/main" id="{859420D9-9506-6E4A-A6BE-DEEE691B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847" y="6812903"/>
            <a:ext cx="1657405" cy="2735429"/>
          </a:xfrm>
          <a:custGeom>
            <a:avLst/>
            <a:gdLst>
              <a:gd name="T0" fmla="*/ 27 w 1537"/>
              <a:gd name="T1" fmla="*/ 2539 h 2540"/>
              <a:gd name="T2" fmla="*/ 27 w 1537"/>
              <a:gd name="T3" fmla="*/ 2539 h 2540"/>
              <a:gd name="T4" fmla="*/ 0 w 1537"/>
              <a:gd name="T5" fmla="*/ 2513 h 2540"/>
              <a:gd name="T6" fmla="*/ 0 w 1537"/>
              <a:gd name="T7" fmla="*/ 292 h 2540"/>
              <a:gd name="T8" fmla="*/ 27 w 1537"/>
              <a:gd name="T9" fmla="*/ 257 h 2540"/>
              <a:gd name="T10" fmla="*/ 1501 w 1537"/>
              <a:gd name="T11" fmla="*/ 0 h 2540"/>
              <a:gd name="T12" fmla="*/ 1501 w 1537"/>
              <a:gd name="T13" fmla="*/ 0 h 2540"/>
              <a:gd name="T14" fmla="*/ 1528 w 1537"/>
              <a:gd name="T15" fmla="*/ 8 h 2540"/>
              <a:gd name="T16" fmla="*/ 1536 w 1537"/>
              <a:gd name="T17" fmla="*/ 35 h 2540"/>
              <a:gd name="T18" fmla="*/ 1536 w 1537"/>
              <a:gd name="T19" fmla="*/ 2513 h 2540"/>
              <a:gd name="T20" fmla="*/ 1501 w 1537"/>
              <a:gd name="T21" fmla="*/ 2539 h 2540"/>
              <a:gd name="T22" fmla="*/ 27 w 1537"/>
              <a:gd name="T23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7" h="2540">
                <a:moveTo>
                  <a:pt x="27" y="2539"/>
                </a:moveTo>
                <a:lnTo>
                  <a:pt x="27" y="2539"/>
                </a:lnTo>
                <a:cubicBezTo>
                  <a:pt x="9" y="2539"/>
                  <a:pt x="0" y="2530"/>
                  <a:pt x="0" y="2513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75"/>
                  <a:pt x="9" y="266"/>
                  <a:pt x="27" y="257"/>
                </a:cubicBezTo>
                <a:cubicBezTo>
                  <a:pt x="1501" y="0"/>
                  <a:pt x="1501" y="0"/>
                  <a:pt x="1501" y="0"/>
                </a:cubicBezTo>
                <a:lnTo>
                  <a:pt x="1501" y="0"/>
                </a:lnTo>
                <a:cubicBezTo>
                  <a:pt x="1510" y="0"/>
                  <a:pt x="1519" y="8"/>
                  <a:pt x="1528" y="8"/>
                </a:cubicBezTo>
                <a:cubicBezTo>
                  <a:pt x="1528" y="17"/>
                  <a:pt x="1536" y="26"/>
                  <a:pt x="1536" y="35"/>
                </a:cubicBezTo>
                <a:cubicBezTo>
                  <a:pt x="1536" y="2513"/>
                  <a:pt x="1536" y="2513"/>
                  <a:pt x="1536" y="2513"/>
                </a:cubicBezTo>
                <a:cubicBezTo>
                  <a:pt x="1536" y="2530"/>
                  <a:pt x="1519" y="2539"/>
                  <a:pt x="1501" y="2539"/>
                </a:cubicBezTo>
                <a:lnTo>
                  <a:pt x="27" y="25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2">
            <a:extLst>
              <a:ext uri="{FF2B5EF4-FFF2-40B4-BE49-F238E27FC236}">
                <a16:creationId xmlns:a16="http://schemas.microsoft.com/office/drawing/2014/main" id="{64706796-A539-C448-8061-FAABFF7E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855" y="6784409"/>
            <a:ext cx="1723892" cy="2801915"/>
          </a:xfrm>
          <a:custGeom>
            <a:avLst/>
            <a:gdLst>
              <a:gd name="T0" fmla="*/ 1536 w 1599"/>
              <a:gd name="T1" fmla="*/ 62 h 2603"/>
              <a:gd name="T2" fmla="*/ 1536 w 1599"/>
              <a:gd name="T3" fmla="*/ 62 h 2603"/>
              <a:gd name="T4" fmla="*/ 1536 w 1599"/>
              <a:gd name="T5" fmla="*/ 2540 h 2603"/>
              <a:gd name="T6" fmla="*/ 62 w 1599"/>
              <a:gd name="T7" fmla="*/ 2540 h 2603"/>
              <a:gd name="T8" fmla="*/ 62 w 1599"/>
              <a:gd name="T9" fmla="*/ 319 h 2603"/>
              <a:gd name="T10" fmla="*/ 1536 w 1599"/>
              <a:gd name="T11" fmla="*/ 62 h 2603"/>
              <a:gd name="T12" fmla="*/ 1536 w 1599"/>
              <a:gd name="T13" fmla="*/ 0 h 2603"/>
              <a:gd name="T14" fmla="*/ 1536 w 1599"/>
              <a:gd name="T15" fmla="*/ 0 h 2603"/>
              <a:gd name="T16" fmla="*/ 1527 w 1599"/>
              <a:gd name="T17" fmla="*/ 0 h 2603"/>
              <a:gd name="T18" fmla="*/ 53 w 1599"/>
              <a:gd name="T19" fmla="*/ 257 h 2603"/>
              <a:gd name="T20" fmla="*/ 0 w 1599"/>
              <a:gd name="T21" fmla="*/ 319 h 2603"/>
              <a:gd name="T22" fmla="*/ 0 w 1599"/>
              <a:gd name="T23" fmla="*/ 2540 h 2603"/>
              <a:gd name="T24" fmla="*/ 62 w 1599"/>
              <a:gd name="T25" fmla="*/ 2602 h 2603"/>
              <a:gd name="T26" fmla="*/ 1536 w 1599"/>
              <a:gd name="T27" fmla="*/ 2602 h 2603"/>
              <a:gd name="T28" fmla="*/ 1598 w 1599"/>
              <a:gd name="T29" fmla="*/ 2540 h 2603"/>
              <a:gd name="T30" fmla="*/ 1598 w 1599"/>
              <a:gd name="T31" fmla="*/ 62 h 2603"/>
              <a:gd name="T32" fmla="*/ 1580 w 1599"/>
              <a:gd name="T33" fmla="*/ 18 h 2603"/>
              <a:gd name="T34" fmla="*/ 1536 w 1599"/>
              <a:gd name="T35" fmla="*/ 0 h 2603"/>
              <a:gd name="T36" fmla="*/ 1536 w 1599"/>
              <a:gd name="T37" fmla="*/ 62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9" h="2603">
                <a:moveTo>
                  <a:pt x="1536" y="62"/>
                </a:moveTo>
                <a:lnTo>
                  <a:pt x="1536" y="62"/>
                </a:lnTo>
                <a:cubicBezTo>
                  <a:pt x="1536" y="2540"/>
                  <a:pt x="1536" y="2540"/>
                  <a:pt x="1536" y="2540"/>
                </a:cubicBezTo>
                <a:cubicBezTo>
                  <a:pt x="62" y="2540"/>
                  <a:pt x="62" y="2540"/>
                  <a:pt x="62" y="2540"/>
                </a:cubicBezTo>
                <a:cubicBezTo>
                  <a:pt x="62" y="319"/>
                  <a:pt x="62" y="319"/>
                  <a:pt x="62" y="319"/>
                </a:cubicBezTo>
                <a:cubicBezTo>
                  <a:pt x="1536" y="62"/>
                  <a:pt x="1536" y="62"/>
                  <a:pt x="1536" y="62"/>
                </a:cubicBezTo>
                <a:lnTo>
                  <a:pt x="1536" y="0"/>
                </a:lnTo>
                <a:lnTo>
                  <a:pt x="1536" y="0"/>
                </a:lnTo>
                <a:cubicBezTo>
                  <a:pt x="1536" y="0"/>
                  <a:pt x="1536" y="0"/>
                  <a:pt x="1527" y="0"/>
                </a:cubicBezTo>
                <a:cubicBezTo>
                  <a:pt x="53" y="257"/>
                  <a:pt x="53" y="257"/>
                  <a:pt x="53" y="257"/>
                </a:cubicBezTo>
                <a:cubicBezTo>
                  <a:pt x="26" y="266"/>
                  <a:pt x="0" y="284"/>
                  <a:pt x="0" y="319"/>
                </a:cubicBezTo>
                <a:cubicBezTo>
                  <a:pt x="0" y="2540"/>
                  <a:pt x="0" y="2540"/>
                  <a:pt x="0" y="2540"/>
                </a:cubicBezTo>
                <a:cubicBezTo>
                  <a:pt x="0" y="2575"/>
                  <a:pt x="26" y="2602"/>
                  <a:pt x="62" y="2602"/>
                </a:cubicBezTo>
                <a:cubicBezTo>
                  <a:pt x="1536" y="2602"/>
                  <a:pt x="1536" y="2602"/>
                  <a:pt x="1536" y="2602"/>
                </a:cubicBezTo>
                <a:cubicBezTo>
                  <a:pt x="1571" y="2602"/>
                  <a:pt x="1598" y="2575"/>
                  <a:pt x="1598" y="2540"/>
                </a:cubicBezTo>
                <a:cubicBezTo>
                  <a:pt x="1598" y="62"/>
                  <a:pt x="1598" y="62"/>
                  <a:pt x="1598" y="62"/>
                </a:cubicBezTo>
                <a:cubicBezTo>
                  <a:pt x="1598" y="44"/>
                  <a:pt x="1589" y="27"/>
                  <a:pt x="1580" y="18"/>
                </a:cubicBezTo>
                <a:cubicBezTo>
                  <a:pt x="1571" y="9"/>
                  <a:pt x="1554" y="0"/>
                  <a:pt x="1536" y="0"/>
                </a:cubicBezTo>
                <a:lnTo>
                  <a:pt x="1536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3">
            <a:extLst>
              <a:ext uri="{FF2B5EF4-FFF2-40B4-BE49-F238E27FC236}">
                <a16:creationId xmlns:a16="http://schemas.microsoft.com/office/drawing/2014/main" id="{9881C131-BBC9-C64D-A9ED-DDC68998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28" y="5725378"/>
            <a:ext cx="1657402" cy="3822953"/>
          </a:xfrm>
          <a:custGeom>
            <a:avLst/>
            <a:gdLst>
              <a:gd name="T0" fmla="*/ 27 w 1537"/>
              <a:gd name="T1" fmla="*/ 3551 h 3552"/>
              <a:gd name="T2" fmla="*/ 27 w 1537"/>
              <a:gd name="T3" fmla="*/ 3551 h 3552"/>
              <a:gd name="T4" fmla="*/ 0 w 1537"/>
              <a:gd name="T5" fmla="*/ 3525 h 3552"/>
              <a:gd name="T6" fmla="*/ 0 w 1537"/>
              <a:gd name="T7" fmla="*/ 382 h 3552"/>
              <a:gd name="T8" fmla="*/ 9 w 1537"/>
              <a:gd name="T9" fmla="*/ 355 h 3552"/>
              <a:gd name="T10" fmla="*/ 18 w 1537"/>
              <a:gd name="T11" fmla="*/ 355 h 3552"/>
              <a:gd name="T12" fmla="*/ 755 w 1537"/>
              <a:gd name="T13" fmla="*/ 9 h 3552"/>
              <a:gd name="T14" fmla="*/ 764 w 1537"/>
              <a:gd name="T15" fmla="*/ 0 h 3552"/>
              <a:gd name="T16" fmla="*/ 781 w 1537"/>
              <a:gd name="T17" fmla="*/ 9 h 3552"/>
              <a:gd name="T18" fmla="*/ 1518 w 1537"/>
              <a:gd name="T19" fmla="*/ 355 h 3552"/>
              <a:gd name="T20" fmla="*/ 1518 w 1537"/>
              <a:gd name="T21" fmla="*/ 355 h 3552"/>
              <a:gd name="T22" fmla="*/ 1536 w 1537"/>
              <a:gd name="T23" fmla="*/ 382 h 3552"/>
              <a:gd name="T24" fmla="*/ 1536 w 1537"/>
              <a:gd name="T25" fmla="*/ 3525 h 3552"/>
              <a:gd name="T26" fmla="*/ 1501 w 1537"/>
              <a:gd name="T27" fmla="*/ 3551 h 3552"/>
              <a:gd name="T28" fmla="*/ 27 w 1537"/>
              <a:gd name="T2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37" h="3552">
                <a:moveTo>
                  <a:pt x="27" y="3551"/>
                </a:moveTo>
                <a:lnTo>
                  <a:pt x="27" y="3551"/>
                </a:lnTo>
                <a:cubicBezTo>
                  <a:pt x="9" y="3551"/>
                  <a:pt x="0" y="3542"/>
                  <a:pt x="0" y="3525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73"/>
                  <a:pt x="0" y="364"/>
                  <a:pt x="9" y="355"/>
                </a:cubicBezTo>
                <a:lnTo>
                  <a:pt x="18" y="355"/>
                </a:lnTo>
                <a:cubicBezTo>
                  <a:pt x="755" y="9"/>
                  <a:pt x="755" y="9"/>
                  <a:pt x="755" y="9"/>
                </a:cubicBezTo>
                <a:cubicBezTo>
                  <a:pt x="755" y="0"/>
                  <a:pt x="764" y="0"/>
                  <a:pt x="764" y="0"/>
                </a:cubicBezTo>
                <a:cubicBezTo>
                  <a:pt x="773" y="0"/>
                  <a:pt x="773" y="0"/>
                  <a:pt x="781" y="9"/>
                </a:cubicBezTo>
                <a:cubicBezTo>
                  <a:pt x="1518" y="355"/>
                  <a:pt x="1518" y="355"/>
                  <a:pt x="1518" y="355"/>
                </a:cubicBezTo>
                <a:lnTo>
                  <a:pt x="1518" y="355"/>
                </a:lnTo>
                <a:cubicBezTo>
                  <a:pt x="1527" y="364"/>
                  <a:pt x="1536" y="373"/>
                  <a:pt x="1536" y="382"/>
                </a:cubicBezTo>
                <a:cubicBezTo>
                  <a:pt x="1536" y="3525"/>
                  <a:pt x="1536" y="3525"/>
                  <a:pt x="1536" y="3525"/>
                </a:cubicBezTo>
                <a:cubicBezTo>
                  <a:pt x="1536" y="3542"/>
                  <a:pt x="1518" y="3551"/>
                  <a:pt x="1501" y="3551"/>
                </a:cubicBezTo>
                <a:lnTo>
                  <a:pt x="27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4">
            <a:extLst>
              <a:ext uri="{FF2B5EF4-FFF2-40B4-BE49-F238E27FC236}">
                <a16:creationId xmlns:a16="http://schemas.microsoft.com/office/drawing/2014/main" id="{507214B3-521F-4A40-B2A0-3405ABC3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536" y="5696884"/>
            <a:ext cx="1723889" cy="3894187"/>
          </a:xfrm>
          <a:custGeom>
            <a:avLst/>
            <a:gdLst>
              <a:gd name="T0" fmla="*/ 800 w 1600"/>
              <a:gd name="T1" fmla="*/ 62 h 3614"/>
              <a:gd name="T2" fmla="*/ 800 w 1600"/>
              <a:gd name="T3" fmla="*/ 62 h 3614"/>
              <a:gd name="T4" fmla="*/ 1537 w 1600"/>
              <a:gd name="T5" fmla="*/ 408 h 3614"/>
              <a:gd name="T6" fmla="*/ 1537 w 1600"/>
              <a:gd name="T7" fmla="*/ 408 h 3614"/>
              <a:gd name="T8" fmla="*/ 1537 w 1600"/>
              <a:gd name="T9" fmla="*/ 408 h 3614"/>
              <a:gd name="T10" fmla="*/ 1537 w 1600"/>
              <a:gd name="T11" fmla="*/ 408 h 3614"/>
              <a:gd name="T12" fmla="*/ 1537 w 1600"/>
              <a:gd name="T13" fmla="*/ 408 h 3614"/>
              <a:gd name="T14" fmla="*/ 1537 w 1600"/>
              <a:gd name="T15" fmla="*/ 3551 h 3614"/>
              <a:gd name="T16" fmla="*/ 63 w 1600"/>
              <a:gd name="T17" fmla="*/ 3551 h 3614"/>
              <a:gd name="T18" fmla="*/ 63 w 1600"/>
              <a:gd name="T19" fmla="*/ 408 h 3614"/>
              <a:gd name="T20" fmla="*/ 63 w 1600"/>
              <a:gd name="T21" fmla="*/ 408 h 3614"/>
              <a:gd name="T22" fmla="*/ 63 w 1600"/>
              <a:gd name="T23" fmla="*/ 408 h 3614"/>
              <a:gd name="T24" fmla="*/ 63 w 1600"/>
              <a:gd name="T25" fmla="*/ 408 h 3614"/>
              <a:gd name="T26" fmla="*/ 63 w 1600"/>
              <a:gd name="T27" fmla="*/ 408 h 3614"/>
              <a:gd name="T28" fmla="*/ 800 w 1600"/>
              <a:gd name="T29" fmla="*/ 62 h 3614"/>
              <a:gd name="T30" fmla="*/ 800 w 1600"/>
              <a:gd name="T31" fmla="*/ 0 h 3614"/>
              <a:gd name="T32" fmla="*/ 800 w 1600"/>
              <a:gd name="T33" fmla="*/ 0 h 3614"/>
              <a:gd name="T34" fmla="*/ 773 w 1600"/>
              <a:gd name="T35" fmla="*/ 8 h 3614"/>
              <a:gd name="T36" fmla="*/ 45 w 1600"/>
              <a:gd name="T37" fmla="*/ 346 h 3614"/>
              <a:gd name="T38" fmla="*/ 9 w 1600"/>
              <a:gd name="T39" fmla="*/ 390 h 3614"/>
              <a:gd name="T40" fmla="*/ 0 w 1600"/>
              <a:gd name="T41" fmla="*/ 408 h 3614"/>
              <a:gd name="T42" fmla="*/ 0 w 1600"/>
              <a:gd name="T43" fmla="*/ 3551 h 3614"/>
              <a:gd name="T44" fmla="*/ 63 w 1600"/>
              <a:gd name="T45" fmla="*/ 3613 h 3614"/>
              <a:gd name="T46" fmla="*/ 1537 w 1600"/>
              <a:gd name="T47" fmla="*/ 3613 h 3614"/>
              <a:gd name="T48" fmla="*/ 1599 w 1600"/>
              <a:gd name="T49" fmla="*/ 3551 h 3614"/>
              <a:gd name="T50" fmla="*/ 1599 w 1600"/>
              <a:gd name="T51" fmla="*/ 408 h 3614"/>
              <a:gd name="T52" fmla="*/ 1581 w 1600"/>
              <a:gd name="T53" fmla="*/ 364 h 3614"/>
              <a:gd name="T54" fmla="*/ 1563 w 1600"/>
              <a:gd name="T55" fmla="*/ 355 h 3614"/>
              <a:gd name="T56" fmla="*/ 826 w 1600"/>
              <a:gd name="T57" fmla="*/ 8 h 3614"/>
              <a:gd name="T58" fmla="*/ 800 w 1600"/>
              <a:gd name="T59" fmla="*/ 0 h 3614"/>
              <a:gd name="T60" fmla="*/ 800 w 1600"/>
              <a:gd name="T61" fmla="*/ 62 h 3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00" h="3614">
                <a:moveTo>
                  <a:pt x="800" y="62"/>
                </a:moveTo>
                <a:lnTo>
                  <a:pt x="800" y="62"/>
                </a:lnTo>
                <a:cubicBezTo>
                  <a:pt x="1537" y="408"/>
                  <a:pt x="1537" y="408"/>
                  <a:pt x="1537" y="408"/>
                </a:cubicBezTo>
                <a:lnTo>
                  <a:pt x="1537" y="408"/>
                </a:lnTo>
                <a:lnTo>
                  <a:pt x="1537" y="408"/>
                </a:lnTo>
                <a:lnTo>
                  <a:pt x="1537" y="408"/>
                </a:lnTo>
                <a:lnTo>
                  <a:pt x="1537" y="408"/>
                </a:lnTo>
                <a:cubicBezTo>
                  <a:pt x="1537" y="3551"/>
                  <a:pt x="1537" y="3551"/>
                  <a:pt x="1537" y="3551"/>
                </a:cubicBezTo>
                <a:cubicBezTo>
                  <a:pt x="63" y="3551"/>
                  <a:pt x="63" y="3551"/>
                  <a:pt x="63" y="3551"/>
                </a:cubicBezTo>
                <a:cubicBezTo>
                  <a:pt x="63" y="408"/>
                  <a:pt x="63" y="408"/>
                  <a:pt x="63" y="408"/>
                </a:cubicBezTo>
                <a:lnTo>
                  <a:pt x="63" y="408"/>
                </a:lnTo>
                <a:lnTo>
                  <a:pt x="63" y="408"/>
                </a:lnTo>
                <a:lnTo>
                  <a:pt x="63" y="408"/>
                </a:lnTo>
                <a:lnTo>
                  <a:pt x="63" y="408"/>
                </a:lnTo>
                <a:cubicBezTo>
                  <a:pt x="800" y="62"/>
                  <a:pt x="800" y="62"/>
                  <a:pt x="800" y="62"/>
                </a:cubicBezTo>
                <a:lnTo>
                  <a:pt x="800" y="0"/>
                </a:lnTo>
                <a:lnTo>
                  <a:pt x="800" y="0"/>
                </a:lnTo>
                <a:cubicBezTo>
                  <a:pt x="791" y="0"/>
                  <a:pt x="782" y="0"/>
                  <a:pt x="773" y="8"/>
                </a:cubicBezTo>
                <a:cubicBezTo>
                  <a:pt x="45" y="346"/>
                  <a:pt x="45" y="346"/>
                  <a:pt x="45" y="346"/>
                </a:cubicBezTo>
                <a:cubicBezTo>
                  <a:pt x="27" y="355"/>
                  <a:pt x="9" y="372"/>
                  <a:pt x="9" y="390"/>
                </a:cubicBezTo>
                <a:cubicBezTo>
                  <a:pt x="0" y="399"/>
                  <a:pt x="0" y="408"/>
                  <a:pt x="0" y="408"/>
                </a:cubicBezTo>
                <a:cubicBezTo>
                  <a:pt x="0" y="3551"/>
                  <a:pt x="0" y="3551"/>
                  <a:pt x="0" y="3551"/>
                </a:cubicBezTo>
                <a:cubicBezTo>
                  <a:pt x="0" y="3586"/>
                  <a:pt x="27" y="3613"/>
                  <a:pt x="63" y="3613"/>
                </a:cubicBezTo>
                <a:cubicBezTo>
                  <a:pt x="1537" y="3613"/>
                  <a:pt x="1537" y="3613"/>
                  <a:pt x="1537" y="3613"/>
                </a:cubicBezTo>
                <a:cubicBezTo>
                  <a:pt x="1572" y="3613"/>
                  <a:pt x="1599" y="3586"/>
                  <a:pt x="1599" y="3551"/>
                </a:cubicBezTo>
                <a:cubicBezTo>
                  <a:pt x="1599" y="408"/>
                  <a:pt x="1599" y="408"/>
                  <a:pt x="1599" y="408"/>
                </a:cubicBezTo>
                <a:cubicBezTo>
                  <a:pt x="1599" y="390"/>
                  <a:pt x="1599" y="372"/>
                  <a:pt x="1581" y="364"/>
                </a:cubicBezTo>
                <a:cubicBezTo>
                  <a:pt x="1572" y="355"/>
                  <a:pt x="1572" y="355"/>
                  <a:pt x="1563" y="355"/>
                </a:cubicBezTo>
                <a:cubicBezTo>
                  <a:pt x="826" y="8"/>
                  <a:pt x="826" y="8"/>
                  <a:pt x="826" y="8"/>
                </a:cubicBezTo>
                <a:cubicBezTo>
                  <a:pt x="817" y="0"/>
                  <a:pt x="809" y="0"/>
                  <a:pt x="800" y="0"/>
                </a:cubicBezTo>
                <a:lnTo>
                  <a:pt x="800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5">
            <a:extLst>
              <a:ext uri="{FF2B5EF4-FFF2-40B4-BE49-F238E27FC236}">
                <a16:creationId xmlns:a16="http://schemas.microsoft.com/office/drawing/2014/main" id="{FBB19A6B-7D8B-3146-80A2-9D4C50FFE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2" y="8076139"/>
            <a:ext cx="1044782" cy="1472193"/>
          </a:xfrm>
          <a:custGeom>
            <a:avLst/>
            <a:gdLst>
              <a:gd name="T0" fmla="*/ 36 w 969"/>
              <a:gd name="T1" fmla="*/ 1367 h 1368"/>
              <a:gd name="T2" fmla="*/ 36 w 969"/>
              <a:gd name="T3" fmla="*/ 1367 h 1368"/>
              <a:gd name="T4" fmla="*/ 0 w 969"/>
              <a:gd name="T5" fmla="*/ 1341 h 1368"/>
              <a:gd name="T6" fmla="*/ 0 w 969"/>
              <a:gd name="T7" fmla="*/ 26 h 1368"/>
              <a:gd name="T8" fmla="*/ 36 w 969"/>
              <a:gd name="T9" fmla="*/ 0 h 1368"/>
              <a:gd name="T10" fmla="*/ 942 w 969"/>
              <a:gd name="T11" fmla="*/ 0 h 1368"/>
              <a:gd name="T12" fmla="*/ 968 w 969"/>
              <a:gd name="T13" fmla="*/ 26 h 1368"/>
              <a:gd name="T14" fmla="*/ 968 w 969"/>
              <a:gd name="T15" fmla="*/ 1341 h 1368"/>
              <a:gd name="T16" fmla="*/ 942 w 969"/>
              <a:gd name="T17" fmla="*/ 1367 h 1368"/>
              <a:gd name="T18" fmla="*/ 36 w 969"/>
              <a:gd name="T1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9" h="1368">
                <a:moveTo>
                  <a:pt x="36" y="1367"/>
                </a:moveTo>
                <a:lnTo>
                  <a:pt x="36" y="1367"/>
                </a:lnTo>
                <a:cubicBezTo>
                  <a:pt x="18" y="1367"/>
                  <a:pt x="0" y="1358"/>
                  <a:pt x="0" y="134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6" y="0"/>
                </a:cubicBezTo>
                <a:cubicBezTo>
                  <a:pt x="942" y="0"/>
                  <a:pt x="942" y="0"/>
                  <a:pt x="942" y="0"/>
                </a:cubicBezTo>
                <a:cubicBezTo>
                  <a:pt x="950" y="0"/>
                  <a:pt x="968" y="8"/>
                  <a:pt x="968" y="26"/>
                </a:cubicBezTo>
                <a:cubicBezTo>
                  <a:pt x="968" y="1341"/>
                  <a:pt x="968" y="1341"/>
                  <a:pt x="968" y="1341"/>
                </a:cubicBezTo>
                <a:cubicBezTo>
                  <a:pt x="968" y="1358"/>
                  <a:pt x="950" y="1367"/>
                  <a:pt x="942" y="1367"/>
                </a:cubicBezTo>
                <a:lnTo>
                  <a:pt x="36" y="13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6">
            <a:extLst>
              <a:ext uri="{FF2B5EF4-FFF2-40B4-BE49-F238E27FC236}">
                <a16:creationId xmlns:a16="http://schemas.microsoft.com/office/drawing/2014/main" id="{C6499790-3966-CA4A-82BE-B730B0D7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238" y="8038147"/>
            <a:ext cx="1101770" cy="1552924"/>
          </a:xfrm>
          <a:custGeom>
            <a:avLst/>
            <a:gdLst>
              <a:gd name="T0" fmla="*/ 969 w 1023"/>
              <a:gd name="T1" fmla="*/ 62 h 1440"/>
              <a:gd name="T2" fmla="*/ 969 w 1023"/>
              <a:gd name="T3" fmla="*/ 62 h 1440"/>
              <a:gd name="T4" fmla="*/ 969 w 1023"/>
              <a:gd name="T5" fmla="*/ 1377 h 1440"/>
              <a:gd name="T6" fmla="*/ 63 w 1023"/>
              <a:gd name="T7" fmla="*/ 1377 h 1440"/>
              <a:gd name="T8" fmla="*/ 63 w 1023"/>
              <a:gd name="T9" fmla="*/ 62 h 1440"/>
              <a:gd name="T10" fmla="*/ 969 w 1023"/>
              <a:gd name="T11" fmla="*/ 62 h 1440"/>
              <a:gd name="T12" fmla="*/ 969 w 1023"/>
              <a:gd name="T13" fmla="*/ 0 h 1440"/>
              <a:gd name="T14" fmla="*/ 969 w 1023"/>
              <a:gd name="T15" fmla="*/ 0 h 1440"/>
              <a:gd name="T16" fmla="*/ 63 w 1023"/>
              <a:gd name="T17" fmla="*/ 0 h 1440"/>
              <a:gd name="T18" fmla="*/ 0 w 1023"/>
              <a:gd name="T19" fmla="*/ 62 h 1440"/>
              <a:gd name="T20" fmla="*/ 0 w 1023"/>
              <a:gd name="T21" fmla="*/ 1377 h 1440"/>
              <a:gd name="T22" fmla="*/ 63 w 1023"/>
              <a:gd name="T23" fmla="*/ 1439 h 1440"/>
              <a:gd name="T24" fmla="*/ 969 w 1023"/>
              <a:gd name="T25" fmla="*/ 1439 h 1440"/>
              <a:gd name="T26" fmla="*/ 1022 w 1023"/>
              <a:gd name="T27" fmla="*/ 1377 h 1440"/>
              <a:gd name="T28" fmla="*/ 1022 w 1023"/>
              <a:gd name="T29" fmla="*/ 62 h 1440"/>
              <a:gd name="T30" fmla="*/ 969 w 1023"/>
              <a:gd name="T31" fmla="*/ 0 h 1440"/>
              <a:gd name="T32" fmla="*/ 969 w 1023"/>
              <a:gd name="T33" fmla="*/ 62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1440">
                <a:moveTo>
                  <a:pt x="969" y="62"/>
                </a:moveTo>
                <a:lnTo>
                  <a:pt x="969" y="62"/>
                </a:lnTo>
                <a:cubicBezTo>
                  <a:pt x="969" y="1377"/>
                  <a:pt x="969" y="1377"/>
                  <a:pt x="969" y="1377"/>
                </a:cubicBezTo>
                <a:cubicBezTo>
                  <a:pt x="63" y="1377"/>
                  <a:pt x="63" y="1377"/>
                  <a:pt x="63" y="1377"/>
                </a:cubicBezTo>
                <a:cubicBezTo>
                  <a:pt x="63" y="62"/>
                  <a:pt x="63" y="62"/>
                  <a:pt x="63" y="62"/>
                </a:cubicBezTo>
                <a:cubicBezTo>
                  <a:pt x="969" y="62"/>
                  <a:pt x="969" y="62"/>
                  <a:pt x="969" y="62"/>
                </a:cubicBezTo>
                <a:lnTo>
                  <a:pt x="969" y="0"/>
                </a:lnTo>
                <a:lnTo>
                  <a:pt x="969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1377"/>
                  <a:pt x="0" y="1377"/>
                  <a:pt x="0" y="1377"/>
                </a:cubicBezTo>
                <a:cubicBezTo>
                  <a:pt x="0" y="1412"/>
                  <a:pt x="27" y="1439"/>
                  <a:pt x="63" y="1439"/>
                </a:cubicBezTo>
                <a:cubicBezTo>
                  <a:pt x="969" y="1439"/>
                  <a:pt x="969" y="1439"/>
                  <a:pt x="969" y="1439"/>
                </a:cubicBezTo>
                <a:cubicBezTo>
                  <a:pt x="995" y="1439"/>
                  <a:pt x="1022" y="1412"/>
                  <a:pt x="1022" y="1377"/>
                </a:cubicBezTo>
                <a:cubicBezTo>
                  <a:pt x="1022" y="62"/>
                  <a:pt x="1022" y="62"/>
                  <a:pt x="1022" y="62"/>
                </a:cubicBezTo>
                <a:cubicBezTo>
                  <a:pt x="1022" y="27"/>
                  <a:pt x="995" y="0"/>
                  <a:pt x="969" y="0"/>
                </a:cubicBezTo>
                <a:lnTo>
                  <a:pt x="969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7">
            <a:extLst>
              <a:ext uri="{FF2B5EF4-FFF2-40B4-BE49-F238E27FC236}">
                <a16:creationId xmlns:a16="http://schemas.microsoft.com/office/drawing/2014/main" id="{20E75485-F8C4-AA4F-9F61-63F7A5F4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21" y="6186034"/>
            <a:ext cx="1462695" cy="3367045"/>
          </a:xfrm>
          <a:custGeom>
            <a:avLst/>
            <a:gdLst>
              <a:gd name="T0" fmla="*/ 36 w 1360"/>
              <a:gd name="T1" fmla="*/ 3125 h 3126"/>
              <a:gd name="T2" fmla="*/ 36 w 1360"/>
              <a:gd name="T3" fmla="*/ 3125 h 3126"/>
              <a:gd name="T4" fmla="*/ 0 w 1360"/>
              <a:gd name="T5" fmla="*/ 3099 h 3126"/>
              <a:gd name="T6" fmla="*/ 0 w 1360"/>
              <a:gd name="T7" fmla="*/ 338 h 3126"/>
              <a:gd name="T8" fmla="*/ 10 w 1360"/>
              <a:gd name="T9" fmla="*/ 311 h 3126"/>
              <a:gd name="T10" fmla="*/ 27 w 1360"/>
              <a:gd name="T11" fmla="*/ 311 h 3126"/>
              <a:gd name="T12" fmla="*/ 667 w 1360"/>
              <a:gd name="T13" fmla="*/ 0 h 3126"/>
              <a:gd name="T14" fmla="*/ 684 w 1360"/>
              <a:gd name="T15" fmla="*/ 0 h 3126"/>
              <a:gd name="T16" fmla="*/ 693 w 1360"/>
              <a:gd name="T17" fmla="*/ 0 h 3126"/>
              <a:gd name="T18" fmla="*/ 1341 w 1360"/>
              <a:gd name="T19" fmla="*/ 311 h 3126"/>
              <a:gd name="T20" fmla="*/ 1350 w 1360"/>
              <a:gd name="T21" fmla="*/ 311 h 3126"/>
              <a:gd name="T22" fmla="*/ 1359 w 1360"/>
              <a:gd name="T23" fmla="*/ 338 h 3126"/>
              <a:gd name="T24" fmla="*/ 1359 w 1360"/>
              <a:gd name="T25" fmla="*/ 3099 h 3126"/>
              <a:gd name="T26" fmla="*/ 1333 w 1360"/>
              <a:gd name="T27" fmla="*/ 3125 h 3126"/>
              <a:gd name="T28" fmla="*/ 36 w 1360"/>
              <a:gd name="T29" fmla="*/ 3125 h 3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0" h="3126">
                <a:moveTo>
                  <a:pt x="36" y="3125"/>
                </a:moveTo>
                <a:lnTo>
                  <a:pt x="36" y="3125"/>
                </a:lnTo>
                <a:cubicBezTo>
                  <a:pt x="18" y="3125"/>
                  <a:pt x="0" y="3116"/>
                  <a:pt x="0" y="3099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29"/>
                  <a:pt x="0" y="320"/>
                  <a:pt x="10" y="311"/>
                </a:cubicBezTo>
                <a:cubicBezTo>
                  <a:pt x="18" y="311"/>
                  <a:pt x="18" y="311"/>
                  <a:pt x="27" y="311"/>
                </a:cubicBezTo>
                <a:cubicBezTo>
                  <a:pt x="667" y="0"/>
                  <a:pt x="667" y="0"/>
                  <a:pt x="667" y="0"/>
                </a:cubicBezTo>
                <a:cubicBezTo>
                  <a:pt x="675" y="0"/>
                  <a:pt x="675" y="0"/>
                  <a:pt x="684" y="0"/>
                </a:cubicBezTo>
                <a:lnTo>
                  <a:pt x="693" y="0"/>
                </a:lnTo>
                <a:cubicBezTo>
                  <a:pt x="1341" y="311"/>
                  <a:pt x="1341" y="311"/>
                  <a:pt x="1341" y="311"/>
                </a:cubicBezTo>
                <a:cubicBezTo>
                  <a:pt x="1341" y="311"/>
                  <a:pt x="1341" y="311"/>
                  <a:pt x="1350" y="311"/>
                </a:cubicBezTo>
                <a:cubicBezTo>
                  <a:pt x="1359" y="320"/>
                  <a:pt x="1359" y="329"/>
                  <a:pt x="1359" y="338"/>
                </a:cubicBezTo>
                <a:cubicBezTo>
                  <a:pt x="1359" y="3099"/>
                  <a:pt x="1359" y="3099"/>
                  <a:pt x="1359" y="3099"/>
                </a:cubicBezTo>
                <a:cubicBezTo>
                  <a:pt x="1359" y="3116"/>
                  <a:pt x="1350" y="3125"/>
                  <a:pt x="1333" y="3125"/>
                </a:cubicBezTo>
                <a:lnTo>
                  <a:pt x="36" y="31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38">
            <a:extLst>
              <a:ext uri="{FF2B5EF4-FFF2-40B4-BE49-F238E27FC236}">
                <a16:creationId xmlns:a16="http://schemas.microsoft.com/office/drawing/2014/main" id="{E553A05C-91D8-5C4B-BA05-AA188BC5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27" y="6157540"/>
            <a:ext cx="1529181" cy="3433532"/>
          </a:xfrm>
          <a:custGeom>
            <a:avLst/>
            <a:gdLst>
              <a:gd name="T0" fmla="*/ 710 w 1422"/>
              <a:gd name="T1" fmla="*/ 53 h 3188"/>
              <a:gd name="T2" fmla="*/ 710 w 1422"/>
              <a:gd name="T3" fmla="*/ 53 h 3188"/>
              <a:gd name="T4" fmla="*/ 1359 w 1422"/>
              <a:gd name="T5" fmla="*/ 364 h 3188"/>
              <a:gd name="T6" fmla="*/ 1359 w 1422"/>
              <a:gd name="T7" fmla="*/ 364 h 3188"/>
              <a:gd name="T8" fmla="*/ 1359 w 1422"/>
              <a:gd name="T9" fmla="*/ 364 h 3188"/>
              <a:gd name="T10" fmla="*/ 1359 w 1422"/>
              <a:gd name="T11" fmla="*/ 364 h 3188"/>
              <a:gd name="T12" fmla="*/ 1359 w 1422"/>
              <a:gd name="T13" fmla="*/ 364 h 3188"/>
              <a:gd name="T14" fmla="*/ 1359 w 1422"/>
              <a:gd name="T15" fmla="*/ 3125 h 3188"/>
              <a:gd name="T16" fmla="*/ 62 w 1422"/>
              <a:gd name="T17" fmla="*/ 3125 h 3188"/>
              <a:gd name="T18" fmla="*/ 62 w 1422"/>
              <a:gd name="T19" fmla="*/ 364 h 3188"/>
              <a:gd name="T20" fmla="*/ 62 w 1422"/>
              <a:gd name="T21" fmla="*/ 364 h 3188"/>
              <a:gd name="T22" fmla="*/ 62 w 1422"/>
              <a:gd name="T23" fmla="*/ 364 h 3188"/>
              <a:gd name="T24" fmla="*/ 62 w 1422"/>
              <a:gd name="T25" fmla="*/ 364 h 3188"/>
              <a:gd name="T26" fmla="*/ 62 w 1422"/>
              <a:gd name="T27" fmla="*/ 364 h 3188"/>
              <a:gd name="T28" fmla="*/ 710 w 1422"/>
              <a:gd name="T29" fmla="*/ 53 h 3188"/>
              <a:gd name="T30" fmla="*/ 710 w 1422"/>
              <a:gd name="T31" fmla="*/ 0 h 3188"/>
              <a:gd name="T32" fmla="*/ 710 w 1422"/>
              <a:gd name="T33" fmla="*/ 0 h 3188"/>
              <a:gd name="T34" fmla="*/ 684 w 1422"/>
              <a:gd name="T35" fmla="*/ 0 h 3188"/>
              <a:gd name="T36" fmla="*/ 36 w 1422"/>
              <a:gd name="T37" fmla="*/ 302 h 3188"/>
              <a:gd name="T38" fmla="*/ 0 w 1422"/>
              <a:gd name="T39" fmla="*/ 346 h 3188"/>
              <a:gd name="T40" fmla="*/ 0 w 1422"/>
              <a:gd name="T41" fmla="*/ 364 h 3188"/>
              <a:gd name="T42" fmla="*/ 0 w 1422"/>
              <a:gd name="T43" fmla="*/ 3125 h 3188"/>
              <a:gd name="T44" fmla="*/ 62 w 1422"/>
              <a:gd name="T45" fmla="*/ 3187 h 3188"/>
              <a:gd name="T46" fmla="*/ 1359 w 1422"/>
              <a:gd name="T47" fmla="*/ 3187 h 3188"/>
              <a:gd name="T48" fmla="*/ 1412 w 1422"/>
              <a:gd name="T49" fmla="*/ 3125 h 3188"/>
              <a:gd name="T50" fmla="*/ 1412 w 1422"/>
              <a:gd name="T51" fmla="*/ 364 h 3188"/>
              <a:gd name="T52" fmla="*/ 1394 w 1422"/>
              <a:gd name="T53" fmla="*/ 320 h 3188"/>
              <a:gd name="T54" fmla="*/ 1376 w 1422"/>
              <a:gd name="T55" fmla="*/ 310 h 3188"/>
              <a:gd name="T56" fmla="*/ 737 w 1422"/>
              <a:gd name="T57" fmla="*/ 0 h 3188"/>
              <a:gd name="T58" fmla="*/ 710 w 1422"/>
              <a:gd name="T59" fmla="*/ 0 h 3188"/>
              <a:gd name="T60" fmla="*/ 710 w 1422"/>
              <a:gd name="T61" fmla="*/ 53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2" h="3188">
                <a:moveTo>
                  <a:pt x="710" y="53"/>
                </a:moveTo>
                <a:lnTo>
                  <a:pt x="710" y="53"/>
                </a:lnTo>
                <a:cubicBezTo>
                  <a:pt x="1359" y="364"/>
                  <a:pt x="1359" y="364"/>
                  <a:pt x="1359" y="364"/>
                </a:cubicBezTo>
                <a:lnTo>
                  <a:pt x="1359" y="364"/>
                </a:lnTo>
                <a:lnTo>
                  <a:pt x="1359" y="364"/>
                </a:lnTo>
                <a:lnTo>
                  <a:pt x="1359" y="364"/>
                </a:lnTo>
                <a:lnTo>
                  <a:pt x="1359" y="364"/>
                </a:lnTo>
                <a:cubicBezTo>
                  <a:pt x="1359" y="3125"/>
                  <a:pt x="1359" y="3125"/>
                  <a:pt x="1359" y="3125"/>
                </a:cubicBezTo>
                <a:cubicBezTo>
                  <a:pt x="62" y="3125"/>
                  <a:pt x="62" y="3125"/>
                  <a:pt x="62" y="3125"/>
                </a:cubicBezTo>
                <a:cubicBezTo>
                  <a:pt x="62" y="364"/>
                  <a:pt x="62" y="364"/>
                  <a:pt x="62" y="364"/>
                </a:cubicBezTo>
                <a:lnTo>
                  <a:pt x="62" y="364"/>
                </a:lnTo>
                <a:lnTo>
                  <a:pt x="62" y="364"/>
                </a:lnTo>
                <a:lnTo>
                  <a:pt x="62" y="364"/>
                </a:lnTo>
                <a:lnTo>
                  <a:pt x="62" y="364"/>
                </a:lnTo>
                <a:cubicBezTo>
                  <a:pt x="710" y="53"/>
                  <a:pt x="710" y="53"/>
                  <a:pt x="710" y="53"/>
                </a:cubicBezTo>
                <a:lnTo>
                  <a:pt x="710" y="0"/>
                </a:lnTo>
                <a:lnTo>
                  <a:pt x="710" y="0"/>
                </a:lnTo>
                <a:cubicBezTo>
                  <a:pt x="701" y="0"/>
                  <a:pt x="693" y="0"/>
                  <a:pt x="684" y="0"/>
                </a:cubicBezTo>
                <a:cubicBezTo>
                  <a:pt x="36" y="302"/>
                  <a:pt x="36" y="302"/>
                  <a:pt x="36" y="302"/>
                </a:cubicBezTo>
                <a:cubicBezTo>
                  <a:pt x="18" y="310"/>
                  <a:pt x="9" y="328"/>
                  <a:pt x="0" y="346"/>
                </a:cubicBezTo>
                <a:cubicBezTo>
                  <a:pt x="0" y="355"/>
                  <a:pt x="0" y="364"/>
                  <a:pt x="0" y="364"/>
                </a:cubicBezTo>
                <a:cubicBezTo>
                  <a:pt x="0" y="3125"/>
                  <a:pt x="0" y="3125"/>
                  <a:pt x="0" y="3125"/>
                </a:cubicBezTo>
                <a:cubicBezTo>
                  <a:pt x="0" y="3160"/>
                  <a:pt x="26" y="3187"/>
                  <a:pt x="62" y="3187"/>
                </a:cubicBezTo>
                <a:cubicBezTo>
                  <a:pt x="1359" y="3187"/>
                  <a:pt x="1359" y="3187"/>
                  <a:pt x="1359" y="3187"/>
                </a:cubicBezTo>
                <a:cubicBezTo>
                  <a:pt x="1385" y="3187"/>
                  <a:pt x="1412" y="3160"/>
                  <a:pt x="1412" y="3125"/>
                </a:cubicBezTo>
                <a:cubicBezTo>
                  <a:pt x="1412" y="364"/>
                  <a:pt x="1412" y="364"/>
                  <a:pt x="1412" y="364"/>
                </a:cubicBezTo>
                <a:cubicBezTo>
                  <a:pt x="1421" y="346"/>
                  <a:pt x="1412" y="328"/>
                  <a:pt x="1394" y="320"/>
                </a:cubicBezTo>
                <a:cubicBezTo>
                  <a:pt x="1394" y="310"/>
                  <a:pt x="1385" y="310"/>
                  <a:pt x="1376" y="310"/>
                </a:cubicBezTo>
                <a:cubicBezTo>
                  <a:pt x="737" y="0"/>
                  <a:pt x="737" y="0"/>
                  <a:pt x="737" y="0"/>
                </a:cubicBezTo>
                <a:cubicBezTo>
                  <a:pt x="728" y="0"/>
                  <a:pt x="719" y="0"/>
                  <a:pt x="710" y="0"/>
                </a:cubicBezTo>
                <a:lnTo>
                  <a:pt x="71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39">
            <a:extLst>
              <a:ext uri="{FF2B5EF4-FFF2-40B4-BE49-F238E27FC236}">
                <a16:creationId xmlns:a16="http://schemas.microsoft.com/office/drawing/2014/main" id="{57C53EED-035A-BB47-AD5A-EAA6707C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001" y="6651437"/>
            <a:ext cx="1752386" cy="2896895"/>
          </a:xfrm>
          <a:custGeom>
            <a:avLst/>
            <a:gdLst>
              <a:gd name="T0" fmla="*/ 27 w 1626"/>
              <a:gd name="T1" fmla="*/ 2689 h 2690"/>
              <a:gd name="T2" fmla="*/ 27 w 1626"/>
              <a:gd name="T3" fmla="*/ 2689 h 2690"/>
              <a:gd name="T4" fmla="*/ 0 w 1626"/>
              <a:gd name="T5" fmla="*/ 2663 h 2690"/>
              <a:gd name="T6" fmla="*/ 0 w 1626"/>
              <a:gd name="T7" fmla="*/ 300 h 2690"/>
              <a:gd name="T8" fmla="*/ 18 w 1626"/>
              <a:gd name="T9" fmla="*/ 274 h 2690"/>
              <a:gd name="T10" fmla="*/ 1590 w 1626"/>
              <a:gd name="T11" fmla="*/ 0 h 2690"/>
              <a:gd name="T12" fmla="*/ 1590 w 1626"/>
              <a:gd name="T13" fmla="*/ 0 h 2690"/>
              <a:gd name="T14" fmla="*/ 1617 w 1626"/>
              <a:gd name="T15" fmla="*/ 8 h 2690"/>
              <a:gd name="T16" fmla="*/ 1625 w 1626"/>
              <a:gd name="T17" fmla="*/ 35 h 2690"/>
              <a:gd name="T18" fmla="*/ 1625 w 1626"/>
              <a:gd name="T19" fmla="*/ 2663 h 2690"/>
              <a:gd name="T20" fmla="*/ 1590 w 1626"/>
              <a:gd name="T21" fmla="*/ 2689 h 2690"/>
              <a:gd name="T22" fmla="*/ 27 w 1626"/>
              <a:gd name="T23" fmla="*/ 2689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6" h="2690">
                <a:moveTo>
                  <a:pt x="27" y="2689"/>
                </a:moveTo>
                <a:lnTo>
                  <a:pt x="27" y="2689"/>
                </a:lnTo>
                <a:cubicBezTo>
                  <a:pt x="9" y="2689"/>
                  <a:pt x="0" y="2680"/>
                  <a:pt x="0" y="2663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292"/>
                  <a:pt x="9" y="274"/>
                  <a:pt x="18" y="274"/>
                </a:cubicBezTo>
                <a:cubicBezTo>
                  <a:pt x="1590" y="0"/>
                  <a:pt x="1590" y="0"/>
                  <a:pt x="1590" y="0"/>
                </a:cubicBezTo>
                <a:lnTo>
                  <a:pt x="1590" y="0"/>
                </a:lnTo>
                <a:cubicBezTo>
                  <a:pt x="1599" y="0"/>
                  <a:pt x="1608" y="8"/>
                  <a:pt x="1617" y="8"/>
                </a:cubicBezTo>
                <a:cubicBezTo>
                  <a:pt x="1617" y="17"/>
                  <a:pt x="1625" y="26"/>
                  <a:pt x="1625" y="35"/>
                </a:cubicBezTo>
                <a:cubicBezTo>
                  <a:pt x="1625" y="2663"/>
                  <a:pt x="1625" y="2663"/>
                  <a:pt x="1625" y="2663"/>
                </a:cubicBezTo>
                <a:cubicBezTo>
                  <a:pt x="1625" y="2680"/>
                  <a:pt x="1608" y="2689"/>
                  <a:pt x="1590" y="2689"/>
                </a:cubicBezTo>
                <a:lnTo>
                  <a:pt x="27" y="26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0">
            <a:extLst>
              <a:ext uri="{FF2B5EF4-FFF2-40B4-BE49-F238E27FC236}">
                <a16:creationId xmlns:a16="http://schemas.microsoft.com/office/drawing/2014/main" id="{C86B78F1-57E2-E04C-A8E0-4E2E5C42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009" y="6622942"/>
            <a:ext cx="1818872" cy="2963381"/>
          </a:xfrm>
          <a:custGeom>
            <a:avLst/>
            <a:gdLst>
              <a:gd name="T0" fmla="*/ 1625 w 1688"/>
              <a:gd name="T1" fmla="*/ 62 h 2753"/>
              <a:gd name="T2" fmla="*/ 1625 w 1688"/>
              <a:gd name="T3" fmla="*/ 62 h 2753"/>
              <a:gd name="T4" fmla="*/ 1625 w 1688"/>
              <a:gd name="T5" fmla="*/ 2690 h 2753"/>
              <a:gd name="T6" fmla="*/ 62 w 1688"/>
              <a:gd name="T7" fmla="*/ 2690 h 2753"/>
              <a:gd name="T8" fmla="*/ 62 w 1688"/>
              <a:gd name="T9" fmla="*/ 327 h 2753"/>
              <a:gd name="T10" fmla="*/ 1625 w 1688"/>
              <a:gd name="T11" fmla="*/ 62 h 2753"/>
              <a:gd name="T12" fmla="*/ 1625 w 1688"/>
              <a:gd name="T13" fmla="*/ 0 h 2753"/>
              <a:gd name="T14" fmla="*/ 1625 w 1688"/>
              <a:gd name="T15" fmla="*/ 0 h 2753"/>
              <a:gd name="T16" fmla="*/ 1616 w 1688"/>
              <a:gd name="T17" fmla="*/ 0 h 2753"/>
              <a:gd name="T18" fmla="*/ 53 w 1688"/>
              <a:gd name="T19" fmla="*/ 274 h 2753"/>
              <a:gd name="T20" fmla="*/ 0 w 1688"/>
              <a:gd name="T21" fmla="*/ 327 h 2753"/>
              <a:gd name="T22" fmla="*/ 0 w 1688"/>
              <a:gd name="T23" fmla="*/ 2690 h 2753"/>
              <a:gd name="T24" fmla="*/ 62 w 1688"/>
              <a:gd name="T25" fmla="*/ 2752 h 2753"/>
              <a:gd name="T26" fmla="*/ 1625 w 1688"/>
              <a:gd name="T27" fmla="*/ 2752 h 2753"/>
              <a:gd name="T28" fmla="*/ 1687 w 1688"/>
              <a:gd name="T29" fmla="*/ 2690 h 2753"/>
              <a:gd name="T30" fmla="*/ 1687 w 1688"/>
              <a:gd name="T31" fmla="*/ 62 h 2753"/>
              <a:gd name="T32" fmla="*/ 1669 w 1688"/>
              <a:gd name="T33" fmla="*/ 18 h 2753"/>
              <a:gd name="T34" fmla="*/ 1625 w 1688"/>
              <a:gd name="T35" fmla="*/ 0 h 2753"/>
              <a:gd name="T36" fmla="*/ 1625 w 1688"/>
              <a:gd name="T37" fmla="*/ 62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8" h="2753">
                <a:moveTo>
                  <a:pt x="1625" y="62"/>
                </a:moveTo>
                <a:lnTo>
                  <a:pt x="1625" y="62"/>
                </a:lnTo>
                <a:cubicBezTo>
                  <a:pt x="1625" y="2690"/>
                  <a:pt x="1625" y="2690"/>
                  <a:pt x="1625" y="2690"/>
                </a:cubicBezTo>
                <a:cubicBezTo>
                  <a:pt x="62" y="2690"/>
                  <a:pt x="62" y="2690"/>
                  <a:pt x="62" y="2690"/>
                </a:cubicBezTo>
                <a:cubicBezTo>
                  <a:pt x="62" y="327"/>
                  <a:pt x="62" y="327"/>
                  <a:pt x="62" y="327"/>
                </a:cubicBezTo>
                <a:cubicBezTo>
                  <a:pt x="1625" y="62"/>
                  <a:pt x="1625" y="62"/>
                  <a:pt x="1625" y="62"/>
                </a:cubicBezTo>
                <a:lnTo>
                  <a:pt x="1625" y="0"/>
                </a:lnTo>
                <a:lnTo>
                  <a:pt x="1625" y="0"/>
                </a:lnTo>
                <a:cubicBezTo>
                  <a:pt x="1625" y="0"/>
                  <a:pt x="1625" y="0"/>
                  <a:pt x="1616" y="0"/>
                </a:cubicBezTo>
                <a:cubicBezTo>
                  <a:pt x="53" y="274"/>
                  <a:pt x="53" y="274"/>
                  <a:pt x="53" y="274"/>
                </a:cubicBezTo>
                <a:cubicBezTo>
                  <a:pt x="26" y="274"/>
                  <a:pt x="0" y="301"/>
                  <a:pt x="0" y="327"/>
                </a:cubicBezTo>
                <a:cubicBezTo>
                  <a:pt x="0" y="2690"/>
                  <a:pt x="0" y="2690"/>
                  <a:pt x="0" y="2690"/>
                </a:cubicBezTo>
                <a:cubicBezTo>
                  <a:pt x="0" y="2725"/>
                  <a:pt x="26" y="2752"/>
                  <a:pt x="62" y="2752"/>
                </a:cubicBezTo>
                <a:cubicBezTo>
                  <a:pt x="1625" y="2752"/>
                  <a:pt x="1625" y="2752"/>
                  <a:pt x="1625" y="2752"/>
                </a:cubicBezTo>
                <a:cubicBezTo>
                  <a:pt x="1660" y="2752"/>
                  <a:pt x="1687" y="2725"/>
                  <a:pt x="1687" y="2690"/>
                </a:cubicBezTo>
                <a:cubicBezTo>
                  <a:pt x="1687" y="62"/>
                  <a:pt x="1687" y="62"/>
                  <a:pt x="1687" y="62"/>
                </a:cubicBezTo>
                <a:cubicBezTo>
                  <a:pt x="1687" y="44"/>
                  <a:pt x="1678" y="27"/>
                  <a:pt x="1669" y="18"/>
                </a:cubicBezTo>
                <a:cubicBezTo>
                  <a:pt x="1652" y="9"/>
                  <a:pt x="1643" y="0"/>
                  <a:pt x="1625" y="0"/>
                </a:cubicBezTo>
                <a:lnTo>
                  <a:pt x="1625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1">
            <a:extLst>
              <a:ext uri="{FF2B5EF4-FFF2-40B4-BE49-F238E27FC236}">
                <a16:creationId xmlns:a16="http://schemas.microsoft.com/office/drawing/2014/main" id="{112DDF75-DEF3-C345-8630-8D1C6E81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283" y="7943167"/>
            <a:ext cx="1619413" cy="1609912"/>
          </a:xfrm>
          <a:custGeom>
            <a:avLst/>
            <a:gdLst>
              <a:gd name="T0" fmla="*/ 89 w 1502"/>
              <a:gd name="T1" fmla="*/ 1492 h 1493"/>
              <a:gd name="T2" fmla="*/ 89 w 1502"/>
              <a:gd name="T3" fmla="*/ 1492 h 1493"/>
              <a:gd name="T4" fmla="*/ 62 w 1502"/>
              <a:gd name="T5" fmla="*/ 1466 h 1493"/>
              <a:gd name="T6" fmla="*/ 62 w 1502"/>
              <a:gd name="T7" fmla="*/ 302 h 1493"/>
              <a:gd name="T8" fmla="*/ 36 w 1502"/>
              <a:gd name="T9" fmla="*/ 302 h 1493"/>
              <a:gd name="T10" fmla="*/ 9 w 1502"/>
              <a:gd name="T11" fmla="*/ 284 h 1493"/>
              <a:gd name="T12" fmla="*/ 9 w 1502"/>
              <a:gd name="T13" fmla="*/ 249 h 1493"/>
              <a:gd name="T14" fmla="*/ 178 w 1502"/>
              <a:gd name="T15" fmla="*/ 18 h 1493"/>
              <a:gd name="T16" fmla="*/ 196 w 1502"/>
              <a:gd name="T17" fmla="*/ 0 h 1493"/>
              <a:gd name="T18" fmla="*/ 1306 w 1502"/>
              <a:gd name="T19" fmla="*/ 0 h 1493"/>
              <a:gd name="T20" fmla="*/ 1332 w 1502"/>
              <a:gd name="T21" fmla="*/ 18 h 1493"/>
              <a:gd name="T22" fmla="*/ 1501 w 1502"/>
              <a:gd name="T23" fmla="*/ 249 h 1493"/>
              <a:gd name="T24" fmla="*/ 1501 w 1502"/>
              <a:gd name="T25" fmla="*/ 284 h 1493"/>
              <a:gd name="T26" fmla="*/ 1475 w 1502"/>
              <a:gd name="T27" fmla="*/ 302 h 1493"/>
              <a:gd name="T28" fmla="*/ 1448 w 1502"/>
              <a:gd name="T29" fmla="*/ 302 h 1493"/>
              <a:gd name="T30" fmla="*/ 1448 w 1502"/>
              <a:gd name="T31" fmla="*/ 1466 h 1493"/>
              <a:gd name="T32" fmla="*/ 1421 w 1502"/>
              <a:gd name="T33" fmla="*/ 1492 h 1493"/>
              <a:gd name="T34" fmla="*/ 89 w 1502"/>
              <a:gd name="T35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02" h="1493">
                <a:moveTo>
                  <a:pt x="89" y="1492"/>
                </a:moveTo>
                <a:lnTo>
                  <a:pt x="89" y="1492"/>
                </a:lnTo>
                <a:cubicBezTo>
                  <a:pt x="71" y="1492"/>
                  <a:pt x="62" y="1483"/>
                  <a:pt x="62" y="1466"/>
                </a:cubicBezTo>
                <a:cubicBezTo>
                  <a:pt x="62" y="302"/>
                  <a:pt x="62" y="302"/>
                  <a:pt x="62" y="302"/>
                </a:cubicBezTo>
                <a:cubicBezTo>
                  <a:pt x="36" y="302"/>
                  <a:pt x="36" y="302"/>
                  <a:pt x="36" y="302"/>
                </a:cubicBezTo>
                <a:cubicBezTo>
                  <a:pt x="18" y="302"/>
                  <a:pt x="9" y="293"/>
                  <a:pt x="9" y="284"/>
                </a:cubicBezTo>
                <a:cubicBezTo>
                  <a:pt x="0" y="276"/>
                  <a:pt x="0" y="258"/>
                  <a:pt x="9" y="249"/>
                </a:cubicBezTo>
                <a:cubicBezTo>
                  <a:pt x="178" y="18"/>
                  <a:pt x="178" y="18"/>
                  <a:pt x="178" y="18"/>
                </a:cubicBezTo>
                <a:cubicBezTo>
                  <a:pt x="178" y="9"/>
                  <a:pt x="187" y="0"/>
                  <a:pt x="196" y="0"/>
                </a:cubicBezTo>
                <a:cubicBezTo>
                  <a:pt x="1306" y="0"/>
                  <a:pt x="1306" y="0"/>
                  <a:pt x="1306" y="0"/>
                </a:cubicBezTo>
                <a:cubicBezTo>
                  <a:pt x="1315" y="0"/>
                  <a:pt x="1323" y="9"/>
                  <a:pt x="1332" y="18"/>
                </a:cubicBezTo>
                <a:cubicBezTo>
                  <a:pt x="1501" y="249"/>
                  <a:pt x="1501" y="249"/>
                  <a:pt x="1501" y="249"/>
                </a:cubicBezTo>
                <a:cubicBezTo>
                  <a:pt x="1501" y="258"/>
                  <a:pt x="1501" y="276"/>
                  <a:pt x="1501" y="284"/>
                </a:cubicBezTo>
                <a:cubicBezTo>
                  <a:pt x="1492" y="293"/>
                  <a:pt x="1483" y="302"/>
                  <a:pt x="1475" y="302"/>
                </a:cubicBezTo>
                <a:cubicBezTo>
                  <a:pt x="1448" y="302"/>
                  <a:pt x="1448" y="302"/>
                  <a:pt x="1448" y="302"/>
                </a:cubicBezTo>
                <a:cubicBezTo>
                  <a:pt x="1448" y="1466"/>
                  <a:pt x="1448" y="1466"/>
                  <a:pt x="1448" y="1466"/>
                </a:cubicBezTo>
                <a:cubicBezTo>
                  <a:pt x="1448" y="1483"/>
                  <a:pt x="1439" y="1492"/>
                  <a:pt x="1421" y="1492"/>
                </a:cubicBezTo>
                <a:lnTo>
                  <a:pt x="89" y="14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2">
            <a:extLst>
              <a:ext uri="{FF2B5EF4-FFF2-40B4-BE49-F238E27FC236}">
                <a16:creationId xmlns:a16="http://schemas.microsoft.com/office/drawing/2014/main" id="{BE472CA9-CB1E-6D47-AFAB-0492ACAE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789" y="7914673"/>
            <a:ext cx="1681149" cy="1676398"/>
          </a:xfrm>
          <a:custGeom>
            <a:avLst/>
            <a:gdLst>
              <a:gd name="T0" fmla="*/ 1332 w 1563"/>
              <a:gd name="T1" fmla="*/ 62 h 1555"/>
              <a:gd name="T2" fmla="*/ 1332 w 1563"/>
              <a:gd name="T3" fmla="*/ 62 h 1555"/>
              <a:gd name="T4" fmla="*/ 1501 w 1563"/>
              <a:gd name="T5" fmla="*/ 293 h 1555"/>
              <a:gd name="T6" fmla="*/ 1447 w 1563"/>
              <a:gd name="T7" fmla="*/ 293 h 1555"/>
              <a:gd name="T8" fmla="*/ 1447 w 1563"/>
              <a:gd name="T9" fmla="*/ 1492 h 1555"/>
              <a:gd name="T10" fmla="*/ 115 w 1563"/>
              <a:gd name="T11" fmla="*/ 1492 h 1555"/>
              <a:gd name="T12" fmla="*/ 115 w 1563"/>
              <a:gd name="T13" fmla="*/ 293 h 1555"/>
              <a:gd name="T14" fmla="*/ 62 w 1563"/>
              <a:gd name="T15" fmla="*/ 293 h 1555"/>
              <a:gd name="T16" fmla="*/ 222 w 1563"/>
              <a:gd name="T17" fmla="*/ 62 h 1555"/>
              <a:gd name="T18" fmla="*/ 1332 w 1563"/>
              <a:gd name="T19" fmla="*/ 62 h 1555"/>
              <a:gd name="T20" fmla="*/ 1332 w 1563"/>
              <a:gd name="T21" fmla="*/ 0 h 1555"/>
              <a:gd name="T22" fmla="*/ 1332 w 1563"/>
              <a:gd name="T23" fmla="*/ 0 h 1555"/>
              <a:gd name="T24" fmla="*/ 222 w 1563"/>
              <a:gd name="T25" fmla="*/ 0 h 1555"/>
              <a:gd name="T26" fmla="*/ 177 w 1563"/>
              <a:gd name="T27" fmla="*/ 26 h 1555"/>
              <a:gd name="T28" fmla="*/ 9 w 1563"/>
              <a:gd name="T29" fmla="*/ 266 h 1555"/>
              <a:gd name="T30" fmla="*/ 9 w 1563"/>
              <a:gd name="T31" fmla="*/ 319 h 1555"/>
              <a:gd name="T32" fmla="*/ 53 w 1563"/>
              <a:gd name="T33" fmla="*/ 355 h 1555"/>
              <a:gd name="T34" fmla="*/ 53 w 1563"/>
              <a:gd name="T35" fmla="*/ 1492 h 1555"/>
              <a:gd name="T36" fmla="*/ 115 w 1563"/>
              <a:gd name="T37" fmla="*/ 1554 h 1555"/>
              <a:gd name="T38" fmla="*/ 1447 w 1563"/>
              <a:gd name="T39" fmla="*/ 1554 h 1555"/>
              <a:gd name="T40" fmla="*/ 1501 w 1563"/>
              <a:gd name="T41" fmla="*/ 1492 h 1555"/>
              <a:gd name="T42" fmla="*/ 1501 w 1563"/>
              <a:gd name="T43" fmla="*/ 355 h 1555"/>
              <a:gd name="T44" fmla="*/ 1554 w 1563"/>
              <a:gd name="T45" fmla="*/ 319 h 1555"/>
              <a:gd name="T46" fmla="*/ 1545 w 1563"/>
              <a:gd name="T47" fmla="*/ 266 h 1555"/>
              <a:gd name="T48" fmla="*/ 1385 w 1563"/>
              <a:gd name="T49" fmla="*/ 26 h 1555"/>
              <a:gd name="T50" fmla="*/ 1332 w 1563"/>
              <a:gd name="T51" fmla="*/ 0 h 1555"/>
              <a:gd name="T52" fmla="*/ 1332 w 1563"/>
              <a:gd name="T53" fmla="*/ 62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3" h="1555">
                <a:moveTo>
                  <a:pt x="1332" y="62"/>
                </a:moveTo>
                <a:lnTo>
                  <a:pt x="1332" y="62"/>
                </a:lnTo>
                <a:cubicBezTo>
                  <a:pt x="1501" y="293"/>
                  <a:pt x="1501" y="293"/>
                  <a:pt x="1501" y="293"/>
                </a:cubicBezTo>
                <a:cubicBezTo>
                  <a:pt x="1447" y="293"/>
                  <a:pt x="1447" y="293"/>
                  <a:pt x="1447" y="293"/>
                </a:cubicBezTo>
                <a:cubicBezTo>
                  <a:pt x="1447" y="1492"/>
                  <a:pt x="1447" y="1492"/>
                  <a:pt x="1447" y="1492"/>
                </a:cubicBezTo>
                <a:cubicBezTo>
                  <a:pt x="115" y="1492"/>
                  <a:pt x="115" y="1492"/>
                  <a:pt x="115" y="1492"/>
                </a:cubicBezTo>
                <a:cubicBezTo>
                  <a:pt x="115" y="293"/>
                  <a:pt x="115" y="293"/>
                  <a:pt x="115" y="293"/>
                </a:cubicBezTo>
                <a:cubicBezTo>
                  <a:pt x="62" y="293"/>
                  <a:pt x="62" y="293"/>
                  <a:pt x="62" y="29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1332" y="62"/>
                  <a:pt x="1332" y="62"/>
                  <a:pt x="1332" y="62"/>
                </a:cubicBezTo>
                <a:lnTo>
                  <a:pt x="1332" y="0"/>
                </a:lnTo>
                <a:lnTo>
                  <a:pt x="1332" y="0"/>
                </a:lnTo>
                <a:cubicBezTo>
                  <a:pt x="222" y="0"/>
                  <a:pt x="222" y="0"/>
                  <a:pt x="222" y="0"/>
                </a:cubicBezTo>
                <a:cubicBezTo>
                  <a:pt x="204" y="0"/>
                  <a:pt x="186" y="9"/>
                  <a:pt x="177" y="26"/>
                </a:cubicBezTo>
                <a:cubicBezTo>
                  <a:pt x="9" y="266"/>
                  <a:pt x="9" y="266"/>
                  <a:pt x="9" y="266"/>
                </a:cubicBezTo>
                <a:cubicBezTo>
                  <a:pt x="0" y="284"/>
                  <a:pt x="0" y="302"/>
                  <a:pt x="9" y="319"/>
                </a:cubicBezTo>
                <a:cubicBezTo>
                  <a:pt x="17" y="346"/>
                  <a:pt x="35" y="355"/>
                  <a:pt x="53" y="355"/>
                </a:cubicBezTo>
                <a:cubicBezTo>
                  <a:pt x="53" y="1492"/>
                  <a:pt x="53" y="1492"/>
                  <a:pt x="53" y="1492"/>
                </a:cubicBezTo>
                <a:cubicBezTo>
                  <a:pt x="53" y="1527"/>
                  <a:pt x="80" y="1554"/>
                  <a:pt x="115" y="1554"/>
                </a:cubicBezTo>
                <a:cubicBezTo>
                  <a:pt x="1447" y="1554"/>
                  <a:pt x="1447" y="1554"/>
                  <a:pt x="1447" y="1554"/>
                </a:cubicBezTo>
                <a:cubicBezTo>
                  <a:pt x="1474" y="1554"/>
                  <a:pt x="1501" y="1527"/>
                  <a:pt x="1501" y="1492"/>
                </a:cubicBezTo>
                <a:cubicBezTo>
                  <a:pt x="1501" y="355"/>
                  <a:pt x="1501" y="355"/>
                  <a:pt x="1501" y="355"/>
                </a:cubicBezTo>
                <a:cubicBezTo>
                  <a:pt x="1527" y="355"/>
                  <a:pt x="1545" y="346"/>
                  <a:pt x="1554" y="319"/>
                </a:cubicBezTo>
                <a:cubicBezTo>
                  <a:pt x="1562" y="302"/>
                  <a:pt x="1562" y="284"/>
                  <a:pt x="1545" y="266"/>
                </a:cubicBezTo>
                <a:cubicBezTo>
                  <a:pt x="1385" y="26"/>
                  <a:pt x="1385" y="26"/>
                  <a:pt x="1385" y="26"/>
                </a:cubicBezTo>
                <a:cubicBezTo>
                  <a:pt x="1367" y="9"/>
                  <a:pt x="1349" y="0"/>
                  <a:pt x="1332" y="0"/>
                </a:cubicBezTo>
                <a:lnTo>
                  <a:pt x="1332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3">
            <a:extLst>
              <a:ext uri="{FF2B5EF4-FFF2-40B4-BE49-F238E27FC236}">
                <a16:creationId xmlns:a16="http://schemas.microsoft.com/office/drawing/2014/main" id="{0D285A72-EB3F-4C4E-8ACD-E48253EA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71" y="8603278"/>
            <a:ext cx="1847366" cy="1847366"/>
          </a:xfrm>
          <a:custGeom>
            <a:avLst/>
            <a:gdLst>
              <a:gd name="T0" fmla="*/ 852 w 1714"/>
              <a:gd name="T1" fmla="*/ 1714 h 1715"/>
              <a:gd name="T2" fmla="*/ 852 w 1714"/>
              <a:gd name="T3" fmla="*/ 1714 h 1715"/>
              <a:gd name="T4" fmla="*/ 0 w 1714"/>
              <a:gd name="T5" fmla="*/ 861 h 1715"/>
              <a:gd name="T6" fmla="*/ 852 w 1714"/>
              <a:gd name="T7" fmla="*/ 0 h 1715"/>
              <a:gd name="T8" fmla="*/ 1713 w 1714"/>
              <a:gd name="T9" fmla="*/ 861 h 1715"/>
              <a:gd name="T10" fmla="*/ 852 w 1714"/>
              <a:gd name="T11" fmla="*/ 171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4" h="1715">
                <a:moveTo>
                  <a:pt x="852" y="1714"/>
                </a:moveTo>
                <a:lnTo>
                  <a:pt x="852" y="1714"/>
                </a:lnTo>
                <a:cubicBezTo>
                  <a:pt x="381" y="1714"/>
                  <a:pt x="0" y="1332"/>
                  <a:pt x="0" y="861"/>
                </a:cubicBezTo>
                <a:cubicBezTo>
                  <a:pt x="0" y="382"/>
                  <a:pt x="381" y="0"/>
                  <a:pt x="852" y="0"/>
                </a:cubicBezTo>
                <a:cubicBezTo>
                  <a:pt x="1332" y="0"/>
                  <a:pt x="1713" y="382"/>
                  <a:pt x="1713" y="861"/>
                </a:cubicBezTo>
                <a:cubicBezTo>
                  <a:pt x="1713" y="1332"/>
                  <a:pt x="1332" y="1714"/>
                  <a:pt x="852" y="1714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4">
            <a:extLst>
              <a:ext uri="{FF2B5EF4-FFF2-40B4-BE49-F238E27FC236}">
                <a16:creationId xmlns:a16="http://schemas.microsoft.com/office/drawing/2014/main" id="{52C8E36C-C908-C945-9A64-4D5EEF18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777" y="8574783"/>
            <a:ext cx="1904354" cy="1904354"/>
          </a:xfrm>
          <a:custGeom>
            <a:avLst/>
            <a:gdLst>
              <a:gd name="T0" fmla="*/ 879 w 1768"/>
              <a:gd name="T1" fmla="*/ 63 h 1769"/>
              <a:gd name="T2" fmla="*/ 879 w 1768"/>
              <a:gd name="T3" fmla="*/ 63 h 1769"/>
              <a:gd name="T4" fmla="*/ 1705 w 1768"/>
              <a:gd name="T5" fmla="*/ 888 h 1769"/>
              <a:gd name="T6" fmla="*/ 879 w 1768"/>
              <a:gd name="T7" fmla="*/ 1714 h 1769"/>
              <a:gd name="T8" fmla="*/ 53 w 1768"/>
              <a:gd name="T9" fmla="*/ 888 h 1769"/>
              <a:gd name="T10" fmla="*/ 879 w 1768"/>
              <a:gd name="T11" fmla="*/ 63 h 1769"/>
              <a:gd name="T12" fmla="*/ 879 w 1768"/>
              <a:gd name="T13" fmla="*/ 0 h 1769"/>
              <a:gd name="T14" fmla="*/ 879 w 1768"/>
              <a:gd name="T15" fmla="*/ 0 h 1769"/>
              <a:gd name="T16" fmla="*/ 0 w 1768"/>
              <a:gd name="T17" fmla="*/ 888 h 1769"/>
              <a:gd name="T18" fmla="*/ 879 w 1768"/>
              <a:gd name="T19" fmla="*/ 1768 h 1769"/>
              <a:gd name="T20" fmla="*/ 1767 w 1768"/>
              <a:gd name="T21" fmla="*/ 888 h 1769"/>
              <a:gd name="T22" fmla="*/ 879 w 1768"/>
              <a:gd name="T23" fmla="*/ 0 h 1769"/>
              <a:gd name="T24" fmla="*/ 879 w 1768"/>
              <a:gd name="T25" fmla="*/ 63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8" h="1769">
                <a:moveTo>
                  <a:pt x="879" y="63"/>
                </a:moveTo>
                <a:lnTo>
                  <a:pt x="879" y="63"/>
                </a:lnTo>
                <a:cubicBezTo>
                  <a:pt x="1341" y="63"/>
                  <a:pt x="1705" y="427"/>
                  <a:pt x="1705" y="888"/>
                </a:cubicBezTo>
                <a:cubicBezTo>
                  <a:pt x="1705" y="1341"/>
                  <a:pt x="1341" y="1714"/>
                  <a:pt x="879" y="1714"/>
                </a:cubicBezTo>
                <a:cubicBezTo>
                  <a:pt x="426" y="1714"/>
                  <a:pt x="53" y="1341"/>
                  <a:pt x="53" y="888"/>
                </a:cubicBezTo>
                <a:cubicBezTo>
                  <a:pt x="53" y="427"/>
                  <a:pt x="426" y="63"/>
                  <a:pt x="879" y="63"/>
                </a:cubicBezTo>
                <a:lnTo>
                  <a:pt x="879" y="0"/>
                </a:lnTo>
                <a:lnTo>
                  <a:pt x="879" y="0"/>
                </a:lnTo>
                <a:cubicBezTo>
                  <a:pt x="391" y="0"/>
                  <a:pt x="0" y="400"/>
                  <a:pt x="0" y="888"/>
                </a:cubicBezTo>
                <a:cubicBezTo>
                  <a:pt x="0" y="1377"/>
                  <a:pt x="391" y="1768"/>
                  <a:pt x="879" y="1768"/>
                </a:cubicBezTo>
                <a:cubicBezTo>
                  <a:pt x="1367" y="1768"/>
                  <a:pt x="1767" y="1377"/>
                  <a:pt x="1767" y="888"/>
                </a:cubicBezTo>
                <a:cubicBezTo>
                  <a:pt x="1767" y="400"/>
                  <a:pt x="1367" y="0"/>
                  <a:pt x="879" y="0"/>
                </a:cubicBezTo>
                <a:lnTo>
                  <a:pt x="879" y="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5">
            <a:extLst>
              <a:ext uri="{FF2B5EF4-FFF2-40B4-BE49-F238E27FC236}">
                <a16:creationId xmlns:a16="http://schemas.microsoft.com/office/drawing/2014/main" id="{7FBCDF12-BBAD-5749-8FBC-612E781D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83" y="8603278"/>
            <a:ext cx="1847366" cy="1847366"/>
          </a:xfrm>
          <a:custGeom>
            <a:avLst/>
            <a:gdLst>
              <a:gd name="T0" fmla="*/ 862 w 1715"/>
              <a:gd name="T1" fmla="*/ 1714 h 1715"/>
              <a:gd name="T2" fmla="*/ 862 w 1715"/>
              <a:gd name="T3" fmla="*/ 1714 h 1715"/>
              <a:gd name="T4" fmla="*/ 0 w 1715"/>
              <a:gd name="T5" fmla="*/ 861 h 1715"/>
              <a:gd name="T6" fmla="*/ 862 w 1715"/>
              <a:gd name="T7" fmla="*/ 0 h 1715"/>
              <a:gd name="T8" fmla="*/ 1714 w 1715"/>
              <a:gd name="T9" fmla="*/ 861 h 1715"/>
              <a:gd name="T10" fmla="*/ 862 w 1715"/>
              <a:gd name="T11" fmla="*/ 171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862" y="1714"/>
                </a:moveTo>
                <a:lnTo>
                  <a:pt x="862" y="1714"/>
                </a:lnTo>
                <a:cubicBezTo>
                  <a:pt x="391" y="1714"/>
                  <a:pt x="0" y="1332"/>
                  <a:pt x="0" y="861"/>
                </a:cubicBezTo>
                <a:cubicBezTo>
                  <a:pt x="0" y="382"/>
                  <a:pt x="391" y="0"/>
                  <a:pt x="862" y="0"/>
                </a:cubicBezTo>
                <a:cubicBezTo>
                  <a:pt x="1332" y="0"/>
                  <a:pt x="1714" y="382"/>
                  <a:pt x="1714" y="861"/>
                </a:cubicBezTo>
                <a:cubicBezTo>
                  <a:pt x="1714" y="1332"/>
                  <a:pt x="1332" y="1714"/>
                  <a:pt x="862" y="1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6">
            <a:extLst>
              <a:ext uri="{FF2B5EF4-FFF2-40B4-BE49-F238E27FC236}">
                <a16:creationId xmlns:a16="http://schemas.microsoft.com/office/drawing/2014/main" id="{656193C5-F710-454D-90AF-63A32430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089" y="8574783"/>
            <a:ext cx="1904354" cy="1904354"/>
          </a:xfrm>
          <a:custGeom>
            <a:avLst/>
            <a:gdLst>
              <a:gd name="T0" fmla="*/ 888 w 1768"/>
              <a:gd name="T1" fmla="*/ 63 h 1769"/>
              <a:gd name="T2" fmla="*/ 888 w 1768"/>
              <a:gd name="T3" fmla="*/ 63 h 1769"/>
              <a:gd name="T4" fmla="*/ 1714 w 1768"/>
              <a:gd name="T5" fmla="*/ 888 h 1769"/>
              <a:gd name="T6" fmla="*/ 888 w 1768"/>
              <a:gd name="T7" fmla="*/ 1714 h 1769"/>
              <a:gd name="T8" fmla="*/ 62 w 1768"/>
              <a:gd name="T9" fmla="*/ 888 h 1769"/>
              <a:gd name="T10" fmla="*/ 888 w 1768"/>
              <a:gd name="T11" fmla="*/ 63 h 1769"/>
              <a:gd name="T12" fmla="*/ 888 w 1768"/>
              <a:gd name="T13" fmla="*/ 0 h 1769"/>
              <a:gd name="T14" fmla="*/ 888 w 1768"/>
              <a:gd name="T15" fmla="*/ 0 h 1769"/>
              <a:gd name="T16" fmla="*/ 0 w 1768"/>
              <a:gd name="T17" fmla="*/ 888 h 1769"/>
              <a:gd name="T18" fmla="*/ 888 w 1768"/>
              <a:gd name="T19" fmla="*/ 1768 h 1769"/>
              <a:gd name="T20" fmla="*/ 1767 w 1768"/>
              <a:gd name="T21" fmla="*/ 888 h 1769"/>
              <a:gd name="T22" fmla="*/ 888 w 1768"/>
              <a:gd name="T23" fmla="*/ 0 h 1769"/>
              <a:gd name="T24" fmla="*/ 888 w 1768"/>
              <a:gd name="T25" fmla="*/ 63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8" h="1769">
                <a:moveTo>
                  <a:pt x="888" y="63"/>
                </a:moveTo>
                <a:lnTo>
                  <a:pt x="888" y="63"/>
                </a:lnTo>
                <a:cubicBezTo>
                  <a:pt x="1340" y="63"/>
                  <a:pt x="1714" y="427"/>
                  <a:pt x="1714" y="888"/>
                </a:cubicBezTo>
                <a:cubicBezTo>
                  <a:pt x="1714" y="1341"/>
                  <a:pt x="1340" y="1714"/>
                  <a:pt x="888" y="1714"/>
                </a:cubicBezTo>
                <a:cubicBezTo>
                  <a:pt x="426" y="1714"/>
                  <a:pt x="62" y="1341"/>
                  <a:pt x="62" y="888"/>
                </a:cubicBezTo>
                <a:cubicBezTo>
                  <a:pt x="62" y="427"/>
                  <a:pt x="426" y="63"/>
                  <a:pt x="888" y="63"/>
                </a:cubicBezTo>
                <a:lnTo>
                  <a:pt x="888" y="0"/>
                </a:lnTo>
                <a:lnTo>
                  <a:pt x="888" y="0"/>
                </a:lnTo>
                <a:cubicBezTo>
                  <a:pt x="399" y="0"/>
                  <a:pt x="0" y="400"/>
                  <a:pt x="0" y="888"/>
                </a:cubicBezTo>
                <a:cubicBezTo>
                  <a:pt x="0" y="1377"/>
                  <a:pt x="399" y="1768"/>
                  <a:pt x="888" y="1768"/>
                </a:cubicBezTo>
                <a:cubicBezTo>
                  <a:pt x="1376" y="1768"/>
                  <a:pt x="1767" y="1377"/>
                  <a:pt x="1767" y="888"/>
                </a:cubicBezTo>
                <a:cubicBezTo>
                  <a:pt x="1767" y="400"/>
                  <a:pt x="1376" y="0"/>
                  <a:pt x="888" y="0"/>
                </a:cubicBezTo>
                <a:lnTo>
                  <a:pt x="888" y="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7">
            <a:extLst>
              <a:ext uri="{FF2B5EF4-FFF2-40B4-BE49-F238E27FC236}">
                <a16:creationId xmlns:a16="http://schemas.microsoft.com/office/drawing/2014/main" id="{DD7832D7-C1D1-354C-93B7-F710E692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413" y="8603278"/>
            <a:ext cx="1847366" cy="1847366"/>
          </a:xfrm>
          <a:custGeom>
            <a:avLst/>
            <a:gdLst>
              <a:gd name="T0" fmla="*/ 853 w 1715"/>
              <a:gd name="T1" fmla="*/ 1714 h 1715"/>
              <a:gd name="T2" fmla="*/ 853 w 1715"/>
              <a:gd name="T3" fmla="*/ 1714 h 1715"/>
              <a:gd name="T4" fmla="*/ 0 w 1715"/>
              <a:gd name="T5" fmla="*/ 861 h 1715"/>
              <a:gd name="T6" fmla="*/ 853 w 1715"/>
              <a:gd name="T7" fmla="*/ 0 h 1715"/>
              <a:gd name="T8" fmla="*/ 1714 w 1715"/>
              <a:gd name="T9" fmla="*/ 861 h 1715"/>
              <a:gd name="T10" fmla="*/ 853 w 1715"/>
              <a:gd name="T11" fmla="*/ 171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853" y="1714"/>
                </a:moveTo>
                <a:lnTo>
                  <a:pt x="853" y="1714"/>
                </a:lnTo>
                <a:cubicBezTo>
                  <a:pt x="382" y="1714"/>
                  <a:pt x="0" y="1332"/>
                  <a:pt x="0" y="861"/>
                </a:cubicBezTo>
                <a:cubicBezTo>
                  <a:pt x="0" y="382"/>
                  <a:pt x="382" y="0"/>
                  <a:pt x="853" y="0"/>
                </a:cubicBezTo>
                <a:cubicBezTo>
                  <a:pt x="1323" y="0"/>
                  <a:pt x="1714" y="382"/>
                  <a:pt x="1714" y="861"/>
                </a:cubicBezTo>
                <a:cubicBezTo>
                  <a:pt x="1714" y="1332"/>
                  <a:pt x="1323" y="1714"/>
                  <a:pt x="853" y="1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48">
            <a:extLst>
              <a:ext uri="{FF2B5EF4-FFF2-40B4-BE49-F238E27FC236}">
                <a16:creationId xmlns:a16="http://schemas.microsoft.com/office/drawing/2014/main" id="{5EF5B1E7-8579-A545-8AEA-328A8507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421" y="8574783"/>
            <a:ext cx="1913852" cy="1904354"/>
          </a:xfrm>
          <a:custGeom>
            <a:avLst/>
            <a:gdLst>
              <a:gd name="T0" fmla="*/ 888 w 1777"/>
              <a:gd name="T1" fmla="*/ 63 h 1769"/>
              <a:gd name="T2" fmla="*/ 888 w 1777"/>
              <a:gd name="T3" fmla="*/ 63 h 1769"/>
              <a:gd name="T4" fmla="*/ 1713 w 1777"/>
              <a:gd name="T5" fmla="*/ 888 h 1769"/>
              <a:gd name="T6" fmla="*/ 888 w 1777"/>
              <a:gd name="T7" fmla="*/ 1714 h 1769"/>
              <a:gd name="T8" fmla="*/ 62 w 1777"/>
              <a:gd name="T9" fmla="*/ 888 h 1769"/>
              <a:gd name="T10" fmla="*/ 888 w 1777"/>
              <a:gd name="T11" fmla="*/ 63 h 1769"/>
              <a:gd name="T12" fmla="*/ 888 w 1777"/>
              <a:gd name="T13" fmla="*/ 0 h 1769"/>
              <a:gd name="T14" fmla="*/ 888 w 1777"/>
              <a:gd name="T15" fmla="*/ 0 h 1769"/>
              <a:gd name="T16" fmla="*/ 0 w 1777"/>
              <a:gd name="T17" fmla="*/ 888 h 1769"/>
              <a:gd name="T18" fmla="*/ 888 w 1777"/>
              <a:gd name="T19" fmla="*/ 1768 h 1769"/>
              <a:gd name="T20" fmla="*/ 1776 w 1777"/>
              <a:gd name="T21" fmla="*/ 888 h 1769"/>
              <a:gd name="T22" fmla="*/ 888 w 1777"/>
              <a:gd name="T23" fmla="*/ 0 h 1769"/>
              <a:gd name="T24" fmla="*/ 888 w 1777"/>
              <a:gd name="T25" fmla="*/ 63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7" h="1769">
                <a:moveTo>
                  <a:pt x="888" y="63"/>
                </a:moveTo>
                <a:lnTo>
                  <a:pt x="888" y="63"/>
                </a:lnTo>
                <a:cubicBezTo>
                  <a:pt x="1349" y="63"/>
                  <a:pt x="1713" y="427"/>
                  <a:pt x="1713" y="888"/>
                </a:cubicBezTo>
                <a:cubicBezTo>
                  <a:pt x="1713" y="1341"/>
                  <a:pt x="1349" y="1714"/>
                  <a:pt x="888" y="1714"/>
                </a:cubicBezTo>
                <a:cubicBezTo>
                  <a:pt x="435" y="1714"/>
                  <a:pt x="62" y="1341"/>
                  <a:pt x="62" y="888"/>
                </a:cubicBezTo>
                <a:cubicBezTo>
                  <a:pt x="62" y="427"/>
                  <a:pt x="435" y="63"/>
                  <a:pt x="888" y="63"/>
                </a:cubicBezTo>
                <a:lnTo>
                  <a:pt x="888" y="0"/>
                </a:lnTo>
                <a:lnTo>
                  <a:pt x="888" y="0"/>
                </a:lnTo>
                <a:cubicBezTo>
                  <a:pt x="399" y="0"/>
                  <a:pt x="0" y="400"/>
                  <a:pt x="0" y="888"/>
                </a:cubicBezTo>
                <a:cubicBezTo>
                  <a:pt x="0" y="1377"/>
                  <a:pt x="399" y="1768"/>
                  <a:pt x="888" y="1768"/>
                </a:cubicBezTo>
                <a:cubicBezTo>
                  <a:pt x="1376" y="1768"/>
                  <a:pt x="1776" y="1377"/>
                  <a:pt x="1776" y="888"/>
                </a:cubicBezTo>
                <a:cubicBezTo>
                  <a:pt x="1776" y="400"/>
                  <a:pt x="1376" y="0"/>
                  <a:pt x="888" y="0"/>
                </a:cubicBezTo>
                <a:lnTo>
                  <a:pt x="888" y="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49">
            <a:extLst>
              <a:ext uri="{FF2B5EF4-FFF2-40B4-BE49-F238E27FC236}">
                <a16:creationId xmlns:a16="http://schemas.microsoft.com/office/drawing/2014/main" id="{B21599D4-354C-A944-AD62-DCCE10AA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215" y="8603278"/>
            <a:ext cx="1847366" cy="1847366"/>
          </a:xfrm>
          <a:custGeom>
            <a:avLst/>
            <a:gdLst>
              <a:gd name="T0" fmla="*/ 862 w 1715"/>
              <a:gd name="T1" fmla="*/ 1714 h 1715"/>
              <a:gd name="T2" fmla="*/ 862 w 1715"/>
              <a:gd name="T3" fmla="*/ 1714 h 1715"/>
              <a:gd name="T4" fmla="*/ 0 w 1715"/>
              <a:gd name="T5" fmla="*/ 861 h 1715"/>
              <a:gd name="T6" fmla="*/ 862 w 1715"/>
              <a:gd name="T7" fmla="*/ 0 h 1715"/>
              <a:gd name="T8" fmla="*/ 1714 w 1715"/>
              <a:gd name="T9" fmla="*/ 861 h 1715"/>
              <a:gd name="T10" fmla="*/ 862 w 1715"/>
              <a:gd name="T11" fmla="*/ 171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862" y="1714"/>
                </a:moveTo>
                <a:lnTo>
                  <a:pt x="862" y="1714"/>
                </a:lnTo>
                <a:cubicBezTo>
                  <a:pt x="382" y="1714"/>
                  <a:pt x="0" y="1332"/>
                  <a:pt x="0" y="861"/>
                </a:cubicBezTo>
                <a:cubicBezTo>
                  <a:pt x="0" y="382"/>
                  <a:pt x="382" y="0"/>
                  <a:pt x="862" y="0"/>
                </a:cubicBezTo>
                <a:cubicBezTo>
                  <a:pt x="1332" y="0"/>
                  <a:pt x="1714" y="382"/>
                  <a:pt x="1714" y="861"/>
                </a:cubicBezTo>
                <a:cubicBezTo>
                  <a:pt x="1714" y="1332"/>
                  <a:pt x="1332" y="1714"/>
                  <a:pt x="862" y="1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0">
            <a:extLst>
              <a:ext uri="{FF2B5EF4-FFF2-40B4-BE49-F238E27FC236}">
                <a16:creationId xmlns:a16="http://schemas.microsoft.com/office/drawing/2014/main" id="{01C25E0E-8E2F-8348-89B5-CE947016D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721" y="8574783"/>
            <a:ext cx="1904354" cy="1904354"/>
          </a:xfrm>
          <a:custGeom>
            <a:avLst/>
            <a:gdLst>
              <a:gd name="T0" fmla="*/ 888 w 1768"/>
              <a:gd name="T1" fmla="*/ 63 h 1769"/>
              <a:gd name="T2" fmla="*/ 888 w 1768"/>
              <a:gd name="T3" fmla="*/ 63 h 1769"/>
              <a:gd name="T4" fmla="*/ 1713 w 1768"/>
              <a:gd name="T5" fmla="*/ 888 h 1769"/>
              <a:gd name="T6" fmla="*/ 888 w 1768"/>
              <a:gd name="T7" fmla="*/ 1714 h 1769"/>
              <a:gd name="T8" fmla="*/ 53 w 1768"/>
              <a:gd name="T9" fmla="*/ 888 h 1769"/>
              <a:gd name="T10" fmla="*/ 888 w 1768"/>
              <a:gd name="T11" fmla="*/ 63 h 1769"/>
              <a:gd name="T12" fmla="*/ 888 w 1768"/>
              <a:gd name="T13" fmla="*/ 0 h 1769"/>
              <a:gd name="T14" fmla="*/ 888 w 1768"/>
              <a:gd name="T15" fmla="*/ 0 h 1769"/>
              <a:gd name="T16" fmla="*/ 0 w 1768"/>
              <a:gd name="T17" fmla="*/ 888 h 1769"/>
              <a:gd name="T18" fmla="*/ 888 w 1768"/>
              <a:gd name="T19" fmla="*/ 1768 h 1769"/>
              <a:gd name="T20" fmla="*/ 1767 w 1768"/>
              <a:gd name="T21" fmla="*/ 888 h 1769"/>
              <a:gd name="T22" fmla="*/ 888 w 1768"/>
              <a:gd name="T23" fmla="*/ 0 h 1769"/>
              <a:gd name="T24" fmla="*/ 888 w 1768"/>
              <a:gd name="T25" fmla="*/ 63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8" h="1769">
                <a:moveTo>
                  <a:pt x="888" y="63"/>
                </a:moveTo>
                <a:lnTo>
                  <a:pt x="888" y="63"/>
                </a:lnTo>
                <a:cubicBezTo>
                  <a:pt x="1341" y="63"/>
                  <a:pt x="1713" y="427"/>
                  <a:pt x="1713" y="888"/>
                </a:cubicBezTo>
                <a:cubicBezTo>
                  <a:pt x="1713" y="1341"/>
                  <a:pt x="1341" y="1714"/>
                  <a:pt x="888" y="1714"/>
                </a:cubicBezTo>
                <a:cubicBezTo>
                  <a:pt x="426" y="1714"/>
                  <a:pt x="53" y="1341"/>
                  <a:pt x="53" y="888"/>
                </a:cubicBezTo>
                <a:cubicBezTo>
                  <a:pt x="53" y="427"/>
                  <a:pt x="426" y="63"/>
                  <a:pt x="888" y="63"/>
                </a:cubicBezTo>
                <a:lnTo>
                  <a:pt x="888" y="0"/>
                </a:lnTo>
                <a:lnTo>
                  <a:pt x="888" y="0"/>
                </a:lnTo>
                <a:cubicBezTo>
                  <a:pt x="399" y="0"/>
                  <a:pt x="0" y="400"/>
                  <a:pt x="0" y="888"/>
                </a:cubicBezTo>
                <a:cubicBezTo>
                  <a:pt x="0" y="1377"/>
                  <a:pt x="399" y="1768"/>
                  <a:pt x="888" y="1768"/>
                </a:cubicBezTo>
                <a:cubicBezTo>
                  <a:pt x="1376" y="1768"/>
                  <a:pt x="1767" y="1377"/>
                  <a:pt x="1767" y="888"/>
                </a:cubicBezTo>
                <a:cubicBezTo>
                  <a:pt x="1767" y="400"/>
                  <a:pt x="1376" y="0"/>
                  <a:pt x="888" y="0"/>
                </a:cubicBezTo>
                <a:lnTo>
                  <a:pt x="888" y="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1">
            <a:extLst>
              <a:ext uri="{FF2B5EF4-FFF2-40B4-BE49-F238E27FC236}">
                <a16:creationId xmlns:a16="http://schemas.microsoft.com/office/drawing/2014/main" id="{400F8481-BA3C-DE47-B9A6-7CDDD870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922" y="9082929"/>
            <a:ext cx="949802" cy="384668"/>
          </a:xfrm>
          <a:custGeom>
            <a:avLst/>
            <a:gdLst>
              <a:gd name="T0" fmla="*/ 852 w 880"/>
              <a:gd name="T1" fmla="*/ 124 h 356"/>
              <a:gd name="T2" fmla="*/ 852 w 880"/>
              <a:gd name="T3" fmla="*/ 124 h 356"/>
              <a:gd name="T4" fmla="*/ 799 w 880"/>
              <a:gd name="T5" fmla="*/ 142 h 356"/>
              <a:gd name="T6" fmla="*/ 772 w 880"/>
              <a:gd name="T7" fmla="*/ 222 h 356"/>
              <a:gd name="T8" fmla="*/ 408 w 880"/>
              <a:gd name="T9" fmla="*/ 0 h 356"/>
              <a:gd name="T10" fmla="*/ 8 w 880"/>
              <a:gd name="T11" fmla="*/ 311 h 356"/>
              <a:gd name="T12" fmla="*/ 35 w 880"/>
              <a:gd name="T13" fmla="*/ 355 h 356"/>
              <a:gd name="T14" fmla="*/ 44 w 880"/>
              <a:gd name="T15" fmla="*/ 355 h 356"/>
              <a:gd name="T16" fmla="*/ 71 w 880"/>
              <a:gd name="T17" fmla="*/ 328 h 356"/>
              <a:gd name="T18" fmla="*/ 408 w 880"/>
              <a:gd name="T19" fmla="*/ 71 h 356"/>
              <a:gd name="T20" fmla="*/ 710 w 880"/>
              <a:gd name="T21" fmla="*/ 257 h 356"/>
              <a:gd name="T22" fmla="*/ 621 w 880"/>
              <a:gd name="T23" fmla="*/ 222 h 356"/>
              <a:gd name="T24" fmla="*/ 577 w 880"/>
              <a:gd name="T25" fmla="*/ 240 h 356"/>
              <a:gd name="T26" fmla="*/ 595 w 880"/>
              <a:gd name="T27" fmla="*/ 284 h 356"/>
              <a:gd name="T28" fmla="*/ 754 w 880"/>
              <a:gd name="T29" fmla="*/ 355 h 356"/>
              <a:gd name="T30" fmla="*/ 772 w 880"/>
              <a:gd name="T31" fmla="*/ 355 h 356"/>
              <a:gd name="T32" fmla="*/ 799 w 880"/>
              <a:gd name="T33" fmla="*/ 338 h 356"/>
              <a:gd name="T34" fmla="*/ 870 w 880"/>
              <a:gd name="T35" fmla="*/ 169 h 356"/>
              <a:gd name="T36" fmla="*/ 852 w 880"/>
              <a:gd name="T37" fmla="*/ 124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0" h="356">
                <a:moveTo>
                  <a:pt x="852" y="124"/>
                </a:moveTo>
                <a:lnTo>
                  <a:pt x="852" y="124"/>
                </a:lnTo>
                <a:cubicBezTo>
                  <a:pt x="834" y="115"/>
                  <a:pt x="808" y="124"/>
                  <a:pt x="799" y="142"/>
                </a:cubicBezTo>
                <a:cubicBezTo>
                  <a:pt x="772" y="222"/>
                  <a:pt x="772" y="222"/>
                  <a:pt x="772" y="222"/>
                </a:cubicBezTo>
                <a:cubicBezTo>
                  <a:pt x="701" y="89"/>
                  <a:pt x="559" y="0"/>
                  <a:pt x="408" y="0"/>
                </a:cubicBezTo>
                <a:cubicBezTo>
                  <a:pt x="221" y="0"/>
                  <a:pt x="53" y="133"/>
                  <a:pt x="8" y="311"/>
                </a:cubicBezTo>
                <a:cubicBezTo>
                  <a:pt x="0" y="328"/>
                  <a:pt x="17" y="346"/>
                  <a:pt x="35" y="355"/>
                </a:cubicBezTo>
                <a:cubicBezTo>
                  <a:pt x="35" y="355"/>
                  <a:pt x="35" y="355"/>
                  <a:pt x="44" y="355"/>
                </a:cubicBezTo>
                <a:cubicBezTo>
                  <a:pt x="53" y="355"/>
                  <a:pt x="71" y="346"/>
                  <a:pt x="71" y="328"/>
                </a:cubicBezTo>
                <a:cubicBezTo>
                  <a:pt x="115" y="178"/>
                  <a:pt x="248" y="71"/>
                  <a:pt x="408" y="71"/>
                </a:cubicBezTo>
                <a:cubicBezTo>
                  <a:pt x="532" y="71"/>
                  <a:pt x="648" y="142"/>
                  <a:pt x="710" y="257"/>
                </a:cubicBezTo>
                <a:cubicBezTo>
                  <a:pt x="621" y="222"/>
                  <a:pt x="621" y="222"/>
                  <a:pt x="621" y="222"/>
                </a:cubicBezTo>
                <a:cubicBezTo>
                  <a:pt x="603" y="213"/>
                  <a:pt x="586" y="222"/>
                  <a:pt x="577" y="240"/>
                </a:cubicBezTo>
                <a:cubicBezTo>
                  <a:pt x="568" y="257"/>
                  <a:pt x="577" y="275"/>
                  <a:pt x="595" y="284"/>
                </a:cubicBezTo>
                <a:cubicBezTo>
                  <a:pt x="754" y="355"/>
                  <a:pt x="754" y="355"/>
                  <a:pt x="754" y="355"/>
                </a:cubicBezTo>
                <a:cubicBezTo>
                  <a:pt x="763" y="355"/>
                  <a:pt x="763" y="355"/>
                  <a:pt x="772" y="355"/>
                </a:cubicBezTo>
                <a:cubicBezTo>
                  <a:pt x="781" y="355"/>
                  <a:pt x="799" y="346"/>
                  <a:pt x="799" y="338"/>
                </a:cubicBezTo>
                <a:cubicBezTo>
                  <a:pt x="870" y="169"/>
                  <a:pt x="870" y="169"/>
                  <a:pt x="870" y="169"/>
                </a:cubicBezTo>
                <a:cubicBezTo>
                  <a:pt x="879" y="151"/>
                  <a:pt x="870" y="133"/>
                  <a:pt x="852" y="1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2">
            <a:extLst>
              <a:ext uri="{FF2B5EF4-FFF2-40B4-BE49-F238E27FC236}">
                <a16:creationId xmlns:a16="http://schemas.microsoft.com/office/drawing/2014/main" id="{22BF8C93-2237-9F40-9D79-D5CE4F34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934" y="9586324"/>
            <a:ext cx="930806" cy="384668"/>
          </a:xfrm>
          <a:custGeom>
            <a:avLst/>
            <a:gdLst>
              <a:gd name="T0" fmla="*/ 835 w 863"/>
              <a:gd name="T1" fmla="*/ 0 h 356"/>
              <a:gd name="T2" fmla="*/ 835 w 863"/>
              <a:gd name="T3" fmla="*/ 0 h 356"/>
              <a:gd name="T4" fmla="*/ 791 w 863"/>
              <a:gd name="T5" fmla="*/ 26 h 356"/>
              <a:gd name="T6" fmla="*/ 462 w 863"/>
              <a:gd name="T7" fmla="*/ 284 h 356"/>
              <a:gd name="T8" fmla="*/ 151 w 863"/>
              <a:gd name="T9" fmla="*/ 89 h 356"/>
              <a:gd name="T10" fmla="*/ 249 w 863"/>
              <a:gd name="T11" fmla="*/ 124 h 356"/>
              <a:gd name="T12" fmla="*/ 258 w 863"/>
              <a:gd name="T13" fmla="*/ 124 h 356"/>
              <a:gd name="T14" fmla="*/ 293 w 863"/>
              <a:gd name="T15" fmla="*/ 97 h 356"/>
              <a:gd name="T16" fmla="*/ 275 w 863"/>
              <a:gd name="T17" fmla="*/ 53 h 356"/>
              <a:gd name="T18" fmla="*/ 107 w 863"/>
              <a:gd name="T19" fmla="*/ 0 h 356"/>
              <a:gd name="T20" fmla="*/ 107 w 863"/>
              <a:gd name="T21" fmla="*/ 0 h 356"/>
              <a:gd name="T22" fmla="*/ 107 w 863"/>
              <a:gd name="T23" fmla="*/ 0 h 356"/>
              <a:gd name="T24" fmla="*/ 107 w 863"/>
              <a:gd name="T25" fmla="*/ 0 h 356"/>
              <a:gd name="T26" fmla="*/ 98 w 863"/>
              <a:gd name="T27" fmla="*/ 0 h 356"/>
              <a:gd name="T28" fmla="*/ 98 w 863"/>
              <a:gd name="T29" fmla="*/ 0 h 356"/>
              <a:gd name="T30" fmla="*/ 98 w 863"/>
              <a:gd name="T31" fmla="*/ 0 h 356"/>
              <a:gd name="T32" fmla="*/ 98 w 863"/>
              <a:gd name="T33" fmla="*/ 0 h 356"/>
              <a:gd name="T34" fmla="*/ 98 w 863"/>
              <a:gd name="T35" fmla="*/ 0 h 356"/>
              <a:gd name="T36" fmla="*/ 98 w 863"/>
              <a:gd name="T37" fmla="*/ 0 h 356"/>
              <a:gd name="T38" fmla="*/ 89 w 863"/>
              <a:gd name="T39" fmla="*/ 0 h 356"/>
              <a:gd name="T40" fmla="*/ 89 w 863"/>
              <a:gd name="T41" fmla="*/ 0 h 356"/>
              <a:gd name="T42" fmla="*/ 89 w 863"/>
              <a:gd name="T43" fmla="*/ 0 h 356"/>
              <a:gd name="T44" fmla="*/ 89 w 863"/>
              <a:gd name="T45" fmla="*/ 0 h 356"/>
              <a:gd name="T46" fmla="*/ 89 w 863"/>
              <a:gd name="T47" fmla="*/ 0 h 356"/>
              <a:gd name="T48" fmla="*/ 89 w 863"/>
              <a:gd name="T49" fmla="*/ 0 h 356"/>
              <a:gd name="T50" fmla="*/ 89 w 863"/>
              <a:gd name="T51" fmla="*/ 0 h 356"/>
              <a:gd name="T52" fmla="*/ 62 w 863"/>
              <a:gd name="T53" fmla="*/ 26 h 356"/>
              <a:gd name="T54" fmla="*/ 9 w 863"/>
              <a:gd name="T55" fmla="*/ 195 h 356"/>
              <a:gd name="T56" fmla="*/ 36 w 863"/>
              <a:gd name="T57" fmla="*/ 239 h 356"/>
              <a:gd name="T58" fmla="*/ 45 w 863"/>
              <a:gd name="T59" fmla="*/ 239 h 356"/>
              <a:gd name="T60" fmla="*/ 80 w 863"/>
              <a:gd name="T61" fmla="*/ 213 h 356"/>
              <a:gd name="T62" fmla="*/ 98 w 863"/>
              <a:gd name="T63" fmla="*/ 142 h 356"/>
              <a:gd name="T64" fmla="*/ 204 w 863"/>
              <a:gd name="T65" fmla="*/ 266 h 356"/>
              <a:gd name="T66" fmla="*/ 462 w 863"/>
              <a:gd name="T67" fmla="*/ 355 h 356"/>
              <a:gd name="T68" fmla="*/ 853 w 863"/>
              <a:gd name="T69" fmla="*/ 44 h 356"/>
              <a:gd name="T70" fmla="*/ 835 w 863"/>
              <a:gd name="T71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63" h="356">
                <a:moveTo>
                  <a:pt x="835" y="0"/>
                </a:moveTo>
                <a:lnTo>
                  <a:pt x="835" y="0"/>
                </a:lnTo>
                <a:cubicBezTo>
                  <a:pt x="808" y="0"/>
                  <a:pt x="791" y="9"/>
                  <a:pt x="791" y="26"/>
                </a:cubicBezTo>
                <a:cubicBezTo>
                  <a:pt x="746" y="177"/>
                  <a:pt x="613" y="284"/>
                  <a:pt x="462" y="284"/>
                </a:cubicBezTo>
                <a:cubicBezTo>
                  <a:pt x="329" y="284"/>
                  <a:pt x="204" y="204"/>
                  <a:pt x="151" y="89"/>
                </a:cubicBezTo>
                <a:cubicBezTo>
                  <a:pt x="249" y="124"/>
                  <a:pt x="249" y="124"/>
                  <a:pt x="249" y="124"/>
                </a:cubicBezTo>
                <a:cubicBezTo>
                  <a:pt x="258" y="124"/>
                  <a:pt x="258" y="124"/>
                  <a:pt x="258" y="124"/>
                </a:cubicBezTo>
                <a:cubicBezTo>
                  <a:pt x="275" y="124"/>
                  <a:pt x="293" y="115"/>
                  <a:pt x="293" y="97"/>
                </a:cubicBezTo>
                <a:cubicBezTo>
                  <a:pt x="302" y="80"/>
                  <a:pt x="293" y="62"/>
                  <a:pt x="275" y="53"/>
                </a:cubicBezTo>
                <a:cubicBezTo>
                  <a:pt x="107" y="0"/>
                  <a:pt x="107" y="0"/>
                  <a:pt x="107" y="0"/>
                </a:cubicBez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cubicBezTo>
                  <a:pt x="98" y="0"/>
                  <a:pt x="98" y="0"/>
                  <a:pt x="98" y="0"/>
                </a:cubicBez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cubicBezTo>
                  <a:pt x="71" y="9"/>
                  <a:pt x="62" y="17"/>
                  <a:pt x="62" y="26"/>
                </a:cubicBezTo>
                <a:cubicBezTo>
                  <a:pt x="9" y="195"/>
                  <a:pt x="9" y="195"/>
                  <a:pt x="9" y="195"/>
                </a:cubicBezTo>
                <a:cubicBezTo>
                  <a:pt x="0" y="213"/>
                  <a:pt x="18" y="231"/>
                  <a:pt x="36" y="239"/>
                </a:cubicBezTo>
                <a:cubicBezTo>
                  <a:pt x="36" y="239"/>
                  <a:pt x="36" y="239"/>
                  <a:pt x="45" y="239"/>
                </a:cubicBezTo>
                <a:cubicBezTo>
                  <a:pt x="54" y="239"/>
                  <a:pt x="71" y="231"/>
                  <a:pt x="80" y="213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125" y="186"/>
                  <a:pt x="160" y="231"/>
                  <a:pt x="204" y="266"/>
                </a:cubicBezTo>
                <a:cubicBezTo>
                  <a:pt x="275" y="319"/>
                  <a:pt x="364" y="355"/>
                  <a:pt x="462" y="355"/>
                </a:cubicBezTo>
                <a:cubicBezTo>
                  <a:pt x="649" y="355"/>
                  <a:pt x="808" y="231"/>
                  <a:pt x="853" y="44"/>
                </a:cubicBezTo>
                <a:cubicBezTo>
                  <a:pt x="862" y="26"/>
                  <a:pt x="853" y="9"/>
                  <a:pt x="83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53">
            <a:extLst>
              <a:ext uri="{FF2B5EF4-FFF2-40B4-BE49-F238E27FC236}">
                <a16:creationId xmlns:a16="http://schemas.microsoft.com/office/drawing/2014/main" id="{03CF2A64-1F5D-2844-A75A-3C315EE4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262" y="9035439"/>
            <a:ext cx="1168256" cy="983043"/>
          </a:xfrm>
          <a:custGeom>
            <a:avLst/>
            <a:gdLst>
              <a:gd name="T0" fmla="*/ 1066 w 1084"/>
              <a:gd name="T1" fmla="*/ 382 h 915"/>
              <a:gd name="T2" fmla="*/ 1066 w 1084"/>
              <a:gd name="T3" fmla="*/ 382 h 915"/>
              <a:gd name="T4" fmla="*/ 559 w 1084"/>
              <a:gd name="T5" fmla="*/ 8 h 915"/>
              <a:gd name="T6" fmla="*/ 515 w 1084"/>
              <a:gd name="T7" fmla="*/ 8 h 915"/>
              <a:gd name="T8" fmla="*/ 18 w 1084"/>
              <a:gd name="T9" fmla="*/ 382 h 915"/>
              <a:gd name="T10" fmla="*/ 9 w 1084"/>
              <a:gd name="T11" fmla="*/ 435 h 915"/>
              <a:gd name="T12" fmla="*/ 62 w 1084"/>
              <a:gd name="T13" fmla="*/ 435 h 915"/>
              <a:gd name="T14" fmla="*/ 133 w 1084"/>
              <a:gd name="T15" fmla="*/ 382 h 915"/>
              <a:gd name="T16" fmla="*/ 133 w 1084"/>
              <a:gd name="T17" fmla="*/ 861 h 915"/>
              <a:gd name="T18" fmla="*/ 178 w 1084"/>
              <a:gd name="T19" fmla="*/ 914 h 915"/>
              <a:gd name="T20" fmla="*/ 382 w 1084"/>
              <a:gd name="T21" fmla="*/ 914 h 915"/>
              <a:gd name="T22" fmla="*/ 693 w 1084"/>
              <a:gd name="T23" fmla="*/ 914 h 915"/>
              <a:gd name="T24" fmla="*/ 897 w 1084"/>
              <a:gd name="T25" fmla="*/ 914 h 915"/>
              <a:gd name="T26" fmla="*/ 950 w 1084"/>
              <a:gd name="T27" fmla="*/ 861 h 915"/>
              <a:gd name="T28" fmla="*/ 950 w 1084"/>
              <a:gd name="T29" fmla="*/ 382 h 915"/>
              <a:gd name="T30" fmla="*/ 1021 w 1084"/>
              <a:gd name="T31" fmla="*/ 435 h 915"/>
              <a:gd name="T32" fmla="*/ 1039 w 1084"/>
              <a:gd name="T33" fmla="*/ 444 h 915"/>
              <a:gd name="T34" fmla="*/ 1066 w 1084"/>
              <a:gd name="T35" fmla="*/ 435 h 915"/>
              <a:gd name="T36" fmla="*/ 1066 w 1084"/>
              <a:gd name="T37" fmla="*/ 382 h 915"/>
              <a:gd name="T38" fmla="*/ 666 w 1084"/>
              <a:gd name="T39" fmla="*/ 843 h 915"/>
              <a:gd name="T40" fmla="*/ 666 w 1084"/>
              <a:gd name="T41" fmla="*/ 843 h 915"/>
              <a:gd name="T42" fmla="*/ 409 w 1084"/>
              <a:gd name="T43" fmla="*/ 843 h 915"/>
              <a:gd name="T44" fmla="*/ 409 w 1084"/>
              <a:gd name="T45" fmla="*/ 630 h 915"/>
              <a:gd name="T46" fmla="*/ 666 w 1084"/>
              <a:gd name="T47" fmla="*/ 630 h 915"/>
              <a:gd name="T48" fmla="*/ 666 w 1084"/>
              <a:gd name="T49" fmla="*/ 843 h 915"/>
              <a:gd name="T50" fmla="*/ 879 w 1084"/>
              <a:gd name="T51" fmla="*/ 843 h 915"/>
              <a:gd name="T52" fmla="*/ 879 w 1084"/>
              <a:gd name="T53" fmla="*/ 843 h 915"/>
              <a:gd name="T54" fmla="*/ 737 w 1084"/>
              <a:gd name="T55" fmla="*/ 843 h 915"/>
              <a:gd name="T56" fmla="*/ 737 w 1084"/>
              <a:gd name="T57" fmla="*/ 604 h 915"/>
              <a:gd name="T58" fmla="*/ 693 w 1084"/>
              <a:gd name="T59" fmla="*/ 559 h 915"/>
              <a:gd name="T60" fmla="*/ 382 w 1084"/>
              <a:gd name="T61" fmla="*/ 559 h 915"/>
              <a:gd name="T62" fmla="*/ 346 w 1084"/>
              <a:gd name="T63" fmla="*/ 604 h 915"/>
              <a:gd name="T64" fmla="*/ 346 w 1084"/>
              <a:gd name="T65" fmla="*/ 843 h 915"/>
              <a:gd name="T66" fmla="*/ 195 w 1084"/>
              <a:gd name="T67" fmla="*/ 843 h 915"/>
              <a:gd name="T68" fmla="*/ 195 w 1084"/>
              <a:gd name="T69" fmla="*/ 337 h 915"/>
              <a:gd name="T70" fmla="*/ 542 w 1084"/>
              <a:gd name="T71" fmla="*/ 80 h 915"/>
              <a:gd name="T72" fmla="*/ 879 w 1084"/>
              <a:gd name="T73" fmla="*/ 337 h 915"/>
              <a:gd name="T74" fmla="*/ 879 w 1084"/>
              <a:gd name="T75" fmla="*/ 843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4" h="915">
                <a:moveTo>
                  <a:pt x="1066" y="382"/>
                </a:moveTo>
                <a:lnTo>
                  <a:pt x="1066" y="382"/>
                </a:lnTo>
                <a:cubicBezTo>
                  <a:pt x="559" y="8"/>
                  <a:pt x="559" y="8"/>
                  <a:pt x="559" y="8"/>
                </a:cubicBezTo>
                <a:cubicBezTo>
                  <a:pt x="551" y="0"/>
                  <a:pt x="533" y="0"/>
                  <a:pt x="515" y="8"/>
                </a:cubicBezTo>
                <a:cubicBezTo>
                  <a:pt x="18" y="382"/>
                  <a:pt x="18" y="382"/>
                  <a:pt x="18" y="382"/>
                </a:cubicBezTo>
                <a:cubicBezTo>
                  <a:pt x="0" y="390"/>
                  <a:pt x="0" y="417"/>
                  <a:pt x="9" y="435"/>
                </a:cubicBezTo>
                <a:cubicBezTo>
                  <a:pt x="18" y="444"/>
                  <a:pt x="45" y="453"/>
                  <a:pt x="62" y="435"/>
                </a:cubicBezTo>
                <a:cubicBezTo>
                  <a:pt x="133" y="382"/>
                  <a:pt x="133" y="382"/>
                  <a:pt x="133" y="382"/>
                </a:cubicBezTo>
                <a:cubicBezTo>
                  <a:pt x="133" y="861"/>
                  <a:pt x="133" y="861"/>
                  <a:pt x="133" y="861"/>
                </a:cubicBezTo>
                <a:cubicBezTo>
                  <a:pt x="133" y="896"/>
                  <a:pt x="151" y="914"/>
                  <a:pt x="178" y="914"/>
                </a:cubicBezTo>
                <a:cubicBezTo>
                  <a:pt x="382" y="914"/>
                  <a:pt x="382" y="914"/>
                  <a:pt x="382" y="914"/>
                </a:cubicBezTo>
                <a:cubicBezTo>
                  <a:pt x="693" y="914"/>
                  <a:pt x="693" y="914"/>
                  <a:pt x="693" y="914"/>
                </a:cubicBezTo>
                <a:cubicBezTo>
                  <a:pt x="897" y="914"/>
                  <a:pt x="897" y="914"/>
                  <a:pt x="897" y="914"/>
                </a:cubicBezTo>
                <a:cubicBezTo>
                  <a:pt x="923" y="914"/>
                  <a:pt x="950" y="896"/>
                  <a:pt x="950" y="861"/>
                </a:cubicBezTo>
                <a:cubicBezTo>
                  <a:pt x="950" y="382"/>
                  <a:pt x="950" y="382"/>
                  <a:pt x="950" y="382"/>
                </a:cubicBezTo>
                <a:cubicBezTo>
                  <a:pt x="1021" y="435"/>
                  <a:pt x="1021" y="435"/>
                  <a:pt x="1021" y="435"/>
                </a:cubicBezTo>
                <a:cubicBezTo>
                  <a:pt x="1030" y="444"/>
                  <a:pt x="1030" y="444"/>
                  <a:pt x="1039" y="444"/>
                </a:cubicBezTo>
                <a:cubicBezTo>
                  <a:pt x="1048" y="444"/>
                  <a:pt x="1066" y="444"/>
                  <a:pt x="1066" y="435"/>
                </a:cubicBezTo>
                <a:cubicBezTo>
                  <a:pt x="1083" y="417"/>
                  <a:pt x="1075" y="390"/>
                  <a:pt x="1066" y="382"/>
                </a:cubicBezTo>
                <a:close/>
                <a:moveTo>
                  <a:pt x="666" y="843"/>
                </a:moveTo>
                <a:lnTo>
                  <a:pt x="666" y="843"/>
                </a:lnTo>
                <a:cubicBezTo>
                  <a:pt x="409" y="843"/>
                  <a:pt x="409" y="843"/>
                  <a:pt x="409" y="843"/>
                </a:cubicBezTo>
                <a:cubicBezTo>
                  <a:pt x="409" y="630"/>
                  <a:pt x="409" y="630"/>
                  <a:pt x="409" y="630"/>
                </a:cubicBezTo>
                <a:cubicBezTo>
                  <a:pt x="666" y="630"/>
                  <a:pt x="666" y="630"/>
                  <a:pt x="666" y="630"/>
                </a:cubicBezTo>
                <a:lnTo>
                  <a:pt x="666" y="843"/>
                </a:lnTo>
                <a:close/>
                <a:moveTo>
                  <a:pt x="879" y="843"/>
                </a:moveTo>
                <a:lnTo>
                  <a:pt x="879" y="843"/>
                </a:lnTo>
                <a:cubicBezTo>
                  <a:pt x="737" y="843"/>
                  <a:pt x="737" y="843"/>
                  <a:pt x="737" y="843"/>
                </a:cubicBezTo>
                <a:cubicBezTo>
                  <a:pt x="737" y="604"/>
                  <a:pt x="737" y="604"/>
                  <a:pt x="737" y="604"/>
                </a:cubicBezTo>
                <a:cubicBezTo>
                  <a:pt x="737" y="577"/>
                  <a:pt x="719" y="559"/>
                  <a:pt x="693" y="559"/>
                </a:cubicBezTo>
                <a:cubicBezTo>
                  <a:pt x="382" y="559"/>
                  <a:pt x="382" y="559"/>
                  <a:pt x="382" y="559"/>
                </a:cubicBezTo>
                <a:cubicBezTo>
                  <a:pt x="364" y="559"/>
                  <a:pt x="346" y="577"/>
                  <a:pt x="346" y="604"/>
                </a:cubicBezTo>
                <a:cubicBezTo>
                  <a:pt x="346" y="843"/>
                  <a:pt x="346" y="843"/>
                  <a:pt x="346" y="843"/>
                </a:cubicBezTo>
                <a:cubicBezTo>
                  <a:pt x="195" y="843"/>
                  <a:pt x="195" y="843"/>
                  <a:pt x="195" y="843"/>
                </a:cubicBezTo>
                <a:cubicBezTo>
                  <a:pt x="195" y="337"/>
                  <a:pt x="195" y="337"/>
                  <a:pt x="195" y="337"/>
                </a:cubicBezTo>
                <a:cubicBezTo>
                  <a:pt x="542" y="80"/>
                  <a:pt x="542" y="80"/>
                  <a:pt x="542" y="80"/>
                </a:cubicBezTo>
                <a:cubicBezTo>
                  <a:pt x="879" y="337"/>
                  <a:pt x="879" y="337"/>
                  <a:pt x="879" y="337"/>
                </a:cubicBezTo>
                <a:lnTo>
                  <a:pt x="879" y="8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4">
            <a:extLst>
              <a:ext uri="{FF2B5EF4-FFF2-40B4-BE49-F238E27FC236}">
                <a16:creationId xmlns:a16="http://schemas.microsoft.com/office/drawing/2014/main" id="{4BEAA6E8-13DC-5445-8EC9-307D9303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594" y="8972284"/>
            <a:ext cx="1177754" cy="1177754"/>
          </a:xfrm>
          <a:custGeom>
            <a:avLst/>
            <a:gdLst>
              <a:gd name="T0" fmla="*/ 852 w 1093"/>
              <a:gd name="T1" fmla="*/ 1092 h 1093"/>
              <a:gd name="T2" fmla="*/ 852 w 1093"/>
              <a:gd name="T3" fmla="*/ 1092 h 1093"/>
              <a:gd name="T4" fmla="*/ 693 w 1093"/>
              <a:gd name="T5" fmla="*/ 1039 h 1093"/>
              <a:gd name="T6" fmla="*/ 568 w 1093"/>
              <a:gd name="T7" fmla="*/ 959 h 1093"/>
              <a:gd name="T8" fmla="*/ 497 w 1093"/>
              <a:gd name="T9" fmla="*/ 906 h 1093"/>
              <a:gd name="T10" fmla="*/ 284 w 1093"/>
              <a:gd name="T11" fmla="*/ 701 h 1093"/>
              <a:gd name="T12" fmla="*/ 142 w 1093"/>
              <a:gd name="T13" fmla="*/ 524 h 1093"/>
              <a:gd name="T14" fmla="*/ 89 w 1093"/>
              <a:gd name="T15" fmla="*/ 453 h 1093"/>
              <a:gd name="T16" fmla="*/ 80 w 1093"/>
              <a:gd name="T17" fmla="*/ 435 h 1093"/>
              <a:gd name="T18" fmla="*/ 9 w 1093"/>
              <a:gd name="T19" fmla="*/ 284 h 1093"/>
              <a:gd name="T20" fmla="*/ 26 w 1093"/>
              <a:gd name="T21" fmla="*/ 133 h 1093"/>
              <a:gd name="T22" fmla="*/ 169 w 1093"/>
              <a:gd name="T23" fmla="*/ 18 h 1093"/>
              <a:gd name="T24" fmla="*/ 266 w 1093"/>
              <a:gd name="T25" fmla="*/ 9 h 1093"/>
              <a:gd name="T26" fmla="*/ 302 w 1093"/>
              <a:gd name="T27" fmla="*/ 26 h 1093"/>
              <a:gd name="T28" fmla="*/ 373 w 1093"/>
              <a:gd name="T29" fmla="*/ 124 h 1093"/>
              <a:gd name="T30" fmla="*/ 435 w 1093"/>
              <a:gd name="T31" fmla="*/ 275 h 1093"/>
              <a:gd name="T32" fmla="*/ 400 w 1093"/>
              <a:gd name="T33" fmla="*/ 364 h 1093"/>
              <a:gd name="T34" fmla="*/ 373 w 1093"/>
              <a:gd name="T35" fmla="*/ 417 h 1093"/>
              <a:gd name="T36" fmla="*/ 408 w 1093"/>
              <a:gd name="T37" fmla="*/ 479 h 1093"/>
              <a:gd name="T38" fmla="*/ 506 w 1093"/>
              <a:gd name="T39" fmla="*/ 586 h 1093"/>
              <a:gd name="T40" fmla="*/ 666 w 1093"/>
              <a:gd name="T41" fmla="*/ 719 h 1093"/>
              <a:gd name="T42" fmla="*/ 737 w 1093"/>
              <a:gd name="T43" fmla="*/ 684 h 1093"/>
              <a:gd name="T44" fmla="*/ 835 w 1093"/>
              <a:gd name="T45" fmla="*/ 657 h 1093"/>
              <a:gd name="T46" fmla="*/ 968 w 1093"/>
              <a:gd name="T47" fmla="*/ 719 h 1093"/>
              <a:gd name="T48" fmla="*/ 1066 w 1093"/>
              <a:gd name="T49" fmla="*/ 799 h 1093"/>
              <a:gd name="T50" fmla="*/ 1083 w 1093"/>
              <a:gd name="T51" fmla="*/ 826 h 1093"/>
              <a:gd name="T52" fmla="*/ 1039 w 1093"/>
              <a:gd name="T53" fmla="*/ 1003 h 1093"/>
              <a:gd name="T54" fmla="*/ 870 w 1093"/>
              <a:gd name="T55" fmla="*/ 1083 h 1093"/>
              <a:gd name="T56" fmla="*/ 852 w 1093"/>
              <a:gd name="T57" fmla="*/ 1092 h 1093"/>
              <a:gd name="T58" fmla="*/ 231 w 1093"/>
              <a:gd name="T59" fmla="*/ 71 h 1093"/>
              <a:gd name="T60" fmla="*/ 231 w 1093"/>
              <a:gd name="T61" fmla="*/ 71 h 1093"/>
              <a:gd name="T62" fmla="*/ 186 w 1093"/>
              <a:gd name="T63" fmla="*/ 80 h 1093"/>
              <a:gd name="T64" fmla="*/ 89 w 1093"/>
              <a:gd name="T65" fmla="*/ 169 h 1093"/>
              <a:gd name="T66" fmla="*/ 133 w 1093"/>
              <a:gd name="T67" fmla="*/ 400 h 1093"/>
              <a:gd name="T68" fmla="*/ 142 w 1093"/>
              <a:gd name="T69" fmla="*/ 408 h 1093"/>
              <a:gd name="T70" fmla="*/ 195 w 1093"/>
              <a:gd name="T71" fmla="*/ 488 h 1093"/>
              <a:gd name="T72" fmla="*/ 329 w 1093"/>
              <a:gd name="T73" fmla="*/ 657 h 1093"/>
              <a:gd name="T74" fmla="*/ 542 w 1093"/>
              <a:gd name="T75" fmla="*/ 852 h 1093"/>
              <a:gd name="T76" fmla="*/ 613 w 1093"/>
              <a:gd name="T77" fmla="*/ 906 h 1093"/>
              <a:gd name="T78" fmla="*/ 870 w 1093"/>
              <a:gd name="T79" fmla="*/ 1021 h 1093"/>
              <a:gd name="T80" fmla="*/ 986 w 1093"/>
              <a:gd name="T81" fmla="*/ 959 h 1093"/>
              <a:gd name="T82" fmla="*/ 1012 w 1093"/>
              <a:gd name="T83" fmla="*/ 843 h 1093"/>
              <a:gd name="T84" fmla="*/ 932 w 1093"/>
              <a:gd name="T85" fmla="*/ 781 h 1093"/>
              <a:gd name="T86" fmla="*/ 826 w 1093"/>
              <a:gd name="T87" fmla="*/ 728 h 1093"/>
              <a:gd name="T88" fmla="*/ 772 w 1093"/>
              <a:gd name="T89" fmla="*/ 746 h 1093"/>
              <a:gd name="T90" fmla="*/ 657 w 1093"/>
              <a:gd name="T91" fmla="*/ 790 h 1093"/>
              <a:gd name="T92" fmla="*/ 524 w 1093"/>
              <a:gd name="T93" fmla="*/ 701 h 1093"/>
              <a:gd name="T94" fmla="*/ 364 w 1093"/>
              <a:gd name="T95" fmla="*/ 542 h 1093"/>
              <a:gd name="T96" fmla="*/ 311 w 1093"/>
              <a:gd name="T97" fmla="*/ 408 h 1093"/>
              <a:gd name="T98" fmla="*/ 311 w 1093"/>
              <a:gd name="T99" fmla="*/ 408 h 1093"/>
              <a:gd name="T100" fmla="*/ 346 w 1093"/>
              <a:gd name="T101" fmla="*/ 329 h 1093"/>
              <a:gd name="T102" fmla="*/ 373 w 1093"/>
              <a:gd name="T103" fmla="*/ 275 h 1093"/>
              <a:gd name="T104" fmla="*/ 249 w 1093"/>
              <a:gd name="T105" fmla="*/ 80 h 1093"/>
              <a:gd name="T106" fmla="*/ 231 w 1093"/>
              <a:gd name="T107" fmla="*/ 71 h 1093"/>
              <a:gd name="T108" fmla="*/ 826 w 1093"/>
              <a:gd name="T109" fmla="*/ 728 h 1093"/>
              <a:gd name="T110" fmla="*/ 826 w 1093"/>
              <a:gd name="T111" fmla="*/ 728 h 1093"/>
              <a:gd name="T112" fmla="*/ 373 w 1093"/>
              <a:gd name="T113" fmla="*/ 426 h 1093"/>
              <a:gd name="T114" fmla="*/ 373 w 1093"/>
              <a:gd name="T115" fmla="*/ 426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3" h="1093">
                <a:moveTo>
                  <a:pt x="852" y="1092"/>
                </a:moveTo>
                <a:lnTo>
                  <a:pt x="852" y="1092"/>
                </a:lnTo>
                <a:cubicBezTo>
                  <a:pt x="808" y="1092"/>
                  <a:pt x="746" y="1074"/>
                  <a:pt x="693" y="1039"/>
                </a:cubicBezTo>
                <a:cubicBezTo>
                  <a:pt x="639" y="1012"/>
                  <a:pt x="595" y="985"/>
                  <a:pt x="568" y="959"/>
                </a:cubicBezTo>
                <a:cubicBezTo>
                  <a:pt x="551" y="941"/>
                  <a:pt x="524" y="923"/>
                  <a:pt x="497" y="906"/>
                </a:cubicBezTo>
                <a:cubicBezTo>
                  <a:pt x="417" y="843"/>
                  <a:pt x="346" y="772"/>
                  <a:pt x="284" y="701"/>
                </a:cubicBezTo>
                <a:cubicBezTo>
                  <a:pt x="231" y="648"/>
                  <a:pt x="186" y="586"/>
                  <a:pt x="142" y="524"/>
                </a:cubicBezTo>
                <a:cubicBezTo>
                  <a:pt x="124" y="497"/>
                  <a:pt x="107" y="479"/>
                  <a:pt x="89" y="453"/>
                </a:cubicBezTo>
                <a:cubicBezTo>
                  <a:pt x="80" y="435"/>
                  <a:pt x="80" y="435"/>
                  <a:pt x="80" y="435"/>
                </a:cubicBezTo>
                <a:cubicBezTo>
                  <a:pt x="44" y="390"/>
                  <a:pt x="18" y="337"/>
                  <a:pt x="9" y="284"/>
                </a:cubicBezTo>
                <a:cubicBezTo>
                  <a:pt x="0" y="222"/>
                  <a:pt x="0" y="177"/>
                  <a:pt x="26" y="133"/>
                </a:cubicBezTo>
                <a:cubicBezTo>
                  <a:pt x="62" y="71"/>
                  <a:pt x="107" y="35"/>
                  <a:pt x="169" y="18"/>
                </a:cubicBezTo>
                <a:cubicBezTo>
                  <a:pt x="213" y="0"/>
                  <a:pt x="258" y="9"/>
                  <a:pt x="266" y="9"/>
                </a:cubicBezTo>
                <a:cubicBezTo>
                  <a:pt x="284" y="9"/>
                  <a:pt x="293" y="18"/>
                  <a:pt x="302" y="26"/>
                </a:cubicBezTo>
                <a:cubicBezTo>
                  <a:pt x="311" y="35"/>
                  <a:pt x="346" y="80"/>
                  <a:pt x="373" y="124"/>
                </a:cubicBezTo>
                <a:cubicBezTo>
                  <a:pt x="426" y="213"/>
                  <a:pt x="435" y="248"/>
                  <a:pt x="435" y="275"/>
                </a:cubicBezTo>
                <a:cubicBezTo>
                  <a:pt x="444" y="302"/>
                  <a:pt x="417" y="337"/>
                  <a:pt x="400" y="364"/>
                </a:cubicBezTo>
                <a:cubicBezTo>
                  <a:pt x="391" y="382"/>
                  <a:pt x="382" y="408"/>
                  <a:pt x="373" y="417"/>
                </a:cubicBezTo>
                <a:cubicBezTo>
                  <a:pt x="373" y="426"/>
                  <a:pt x="382" y="444"/>
                  <a:pt x="408" y="479"/>
                </a:cubicBezTo>
                <a:cubicBezTo>
                  <a:pt x="435" y="515"/>
                  <a:pt x="462" y="550"/>
                  <a:pt x="506" y="586"/>
                </a:cubicBezTo>
                <a:cubicBezTo>
                  <a:pt x="577" y="666"/>
                  <a:pt x="648" y="710"/>
                  <a:pt x="666" y="719"/>
                </a:cubicBezTo>
                <a:cubicBezTo>
                  <a:pt x="684" y="719"/>
                  <a:pt x="719" y="701"/>
                  <a:pt x="737" y="684"/>
                </a:cubicBezTo>
                <a:cubicBezTo>
                  <a:pt x="772" y="666"/>
                  <a:pt x="808" y="657"/>
                  <a:pt x="835" y="657"/>
                </a:cubicBezTo>
                <a:cubicBezTo>
                  <a:pt x="870" y="657"/>
                  <a:pt x="932" y="693"/>
                  <a:pt x="968" y="719"/>
                </a:cubicBezTo>
                <a:cubicBezTo>
                  <a:pt x="1012" y="755"/>
                  <a:pt x="1048" y="790"/>
                  <a:pt x="1066" y="799"/>
                </a:cubicBezTo>
                <a:cubicBezTo>
                  <a:pt x="1075" y="808"/>
                  <a:pt x="1083" y="817"/>
                  <a:pt x="1083" y="826"/>
                </a:cubicBezTo>
                <a:cubicBezTo>
                  <a:pt x="1092" y="897"/>
                  <a:pt x="1075" y="959"/>
                  <a:pt x="1039" y="1003"/>
                </a:cubicBezTo>
                <a:cubicBezTo>
                  <a:pt x="1003" y="1048"/>
                  <a:pt x="941" y="1083"/>
                  <a:pt x="870" y="1083"/>
                </a:cubicBezTo>
                <a:cubicBezTo>
                  <a:pt x="870" y="1083"/>
                  <a:pt x="861" y="1092"/>
                  <a:pt x="852" y="1092"/>
                </a:cubicBezTo>
                <a:close/>
                <a:moveTo>
                  <a:pt x="231" y="71"/>
                </a:moveTo>
                <a:lnTo>
                  <a:pt x="231" y="71"/>
                </a:lnTo>
                <a:cubicBezTo>
                  <a:pt x="222" y="71"/>
                  <a:pt x="204" y="80"/>
                  <a:pt x="186" y="80"/>
                </a:cubicBezTo>
                <a:cubicBezTo>
                  <a:pt x="142" y="97"/>
                  <a:pt x="115" y="124"/>
                  <a:pt x="89" y="169"/>
                </a:cubicBezTo>
                <a:cubicBezTo>
                  <a:pt x="53" y="222"/>
                  <a:pt x="71" y="319"/>
                  <a:pt x="133" y="400"/>
                </a:cubicBezTo>
                <a:cubicBezTo>
                  <a:pt x="142" y="408"/>
                  <a:pt x="142" y="408"/>
                  <a:pt x="142" y="408"/>
                </a:cubicBezTo>
                <a:cubicBezTo>
                  <a:pt x="160" y="435"/>
                  <a:pt x="178" y="461"/>
                  <a:pt x="195" y="488"/>
                </a:cubicBezTo>
                <a:cubicBezTo>
                  <a:pt x="240" y="542"/>
                  <a:pt x="284" y="604"/>
                  <a:pt x="329" y="657"/>
                </a:cubicBezTo>
                <a:cubicBezTo>
                  <a:pt x="400" y="728"/>
                  <a:pt x="462" y="790"/>
                  <a:pt x="542" y="852"/>
                </a:cubicBezTo>
                <a:cubicBezTo>
                  <a:pt x="568" y="870"/>
                  <a:pt x="586" y="888"/>
                  <a:pt x="613" y="906"/>
                </a:cubicBezTo>
                <a:cubicBezTo>
                  <a:pt x="657" y="941"/>
                  <a:pt x="772" y="1030"/>
                  <a:pt x="870" y="1021"/>
                </a:cubicBezTo>
                <a:cubicBezTo>
                  <a:pt x="915" y="1012"/>
                  <a:pt x="959" y="994"/>
                  <a:pt x="986" y="959"/>
                </a:cubicBezTo>
                <a:cubicBezTo>
                  <a:pt x="1012" y="932"/>
                  <a:pt x="1021" y="888"/>
                  <a:pt x="1012" y="843"/>
                </a:cubicBezTo>
                <a:cubicBezTo>
                  <a:pt x="995" y="835"/>
                  <a:pt x="968" y="808"/>
                  <a:pt x="932" y="781"/>
                </a:cubicBezTo>
                <a:cubicBezTo>
                  <a:pt x="861" y="728"/>
                  <a:pt x="835" y="728"/>
                  <a:pt x="826" y="728"/>
                </a:cubicBezTo>
                <a:cubicBezTo>
                  <a:pt x="817" y="728"/>
                  <a:pt x="790" y="737"/>
                  <a:pt x="772" y="746"/>
                </a:cubicBezTo>
                <a:cubicBezTo>
                  <a:pt x="737" y="772"/>
                  <a:pt x="693" y="790"/>
                  <a:pt x="657" y="790"/>
                </a:cubicBezTo>
                <a:cubicBezTo>
                  <a:pt x="648" y="790"/>
                  <a:pt x="622" y="781"/>
                  <a:pt x="524" y="701"/>
                </a:cubicBezTo>
                <a:cubicBezTo>
                  <a:pt x="462" y="648"/>
                  <a:pt x="408" y="586"/>
                  <a:pt x="364" y="542"/>
                </a:cubicBezTo>
                <a:cubicBezTo>
                  <a:pt x="337" y="497"/>
                  <a:pt x="302" y="453"/>
                  <a:pt x="311" y="408"/>
                </a:cubicBezTo>
                <a:lnTo>
                  <a:pt x="311" y="408"/>
                </a:lnTo>
                <a:cubicBezTo>
                  <a:pt x="311" y="382"/>
                  <a:pt x="329" y="355"/>
                  <a:pt x="346" y="329"/>
                </a:cubicBezTo>
                <a:cubicBezTo>
                  <a:pt x="355" y="311"/>
                  <a:pt x="373" y="284"/>
                  <a:pt x="373" y="275"/>
                </a:cubicBezTo>
                <a:cubicBezTo>
                  <a:pt x="364" y="248"/>
                  <a:pt x="320" y="160"/>
                  <a:pt x="249" y="80"/>
                </a:cubicBezTo>
                <a:cubicBezTo>
                  <a:pt x="249" y="80"/>
                  <a:pt x="240" y="71"/>
                  <a:pt x="231" y="71"/>
                </a:cubicBezTo>
                <a:close/>
                <a:moveTo>
                  <a:pt x="826" y="728"/>
                </a:moveTo>
                <a:lnTo>
                  <a:pt x="826" y="728"/>
                </a:lnTo>
                <a:close/>
                <a:moveTo>
                  <a:pt x="373" y="426"/>
                </a:moveTo>
                <a:lnTo>
                  <a:pt x="373" y="4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5">
            <a:extLst>
              <a:ext uri="{FF2B5EF4-FFF2-40B4-BE49-F238E27FC236}">
                <a16:creationId xmlns:a16="http://schemas.microsoft.com/office/drawing/2014/main" id="{BD8B6BE5-F34E-A341-BDEB-47210BB9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894" y="9122836"/>
            <a:ext cx="1158758" cy="949802"/>
          </a:xfrm>
          <a:custGeom>
            <a:avLst/>
            <a:gdLst>
              <a:gd name="T0" fmla="*/ 977 w 1075"/>
              <a:gd name="T1" fmla="*/ 98 h 880"/>
              <a:gd name="T2" fmla="*/ 977 w 1075"/>
              <a:gd name="T3" fmla="*/ 98 h 880"/>
              <a:gd name="T4" fmla="*/ 728 w 1075"/>
              <a:gd name="T5" fmla="*/ 0 h 880"/>
              <a:gd name="T6" fmla="*/ 346 w 1075"/>
              <a:gd name="T7" fmla="*/ 0 h 880"/>
              <a:gd name="T8" fmla="*/ 98 w 1075"/>
              <a:gd name="T9" fmla="*/ 98 h 880"/>
              <a:gd name="T10" fmla="*/ 0 w 1075"/>
              <a:gd name="T11" fmla="*/ 347 h 880"/>
              <a:gd name="T12" fmla="*/ 44 w 1075"/>
              <a:gd name="T13" fmla="*/ 515 h 880"/>
              <a:gd name="T14" fmla="*/ 151 w 1075"/>
              <a:gd name="T15" fmla="*/ 622 h 880"/>
              <a:gd name="T16" fmla="*/ 107 w 1075"/>
              <a:gd name="T17" fmla="*/ 844 h 880"/>
              <a:gd name="T18" fmla="*/ 124 w 1075"/>
              <a:gd name="T19" fmla="*/ 871 h 880"/>
              <a:gd name="T20" fmla="*/ 142 w 1075"/>
              <a:gd name="T21" fmla="*/ 879 h 880"/>
              <a:gd name="T22" fmla="*/ 160 w 1075"/>
              <a:gd name="T23" fmla="*/ 879 h 880"/>
              <a:gd name="T24" fmla="*/ 506 w 1075"/>
              <a:gd name="T25" fmla="*/ 737 h 880"/>
              <a:gd name="T26" fmla="*/ 728 w 1075"/>
              <a:gd name="T27" fmla="*/ 684 h 880"/>
              <a:gd name="T28" fmla="*/ 977 w 1075"/>
              <a:gd name="T29" fmla="*/ 587 h 880"/>
              <a:gd name="T30" fmla="*/ 1074 w 1075"/>
              <a:gd name="T31" fmla="*/ 347 h 880"/>
              <a:gd name="T32" fmla="*/ 977 w 1075"/>
              <a:gd name="T33" fmla="*/ 98 h 880"/>
              <a:gd name="T34" fmla="*/ 924 w 1075"/>
              <a:gd name="T35" fmla="*/ 533 h 880"/>
              <a:gd name="T36" fmla="*/ 924 w 1075"/>
              <a:gd name="T37" fmla="*/ 533 h 880"/>
              <a:gd name="T38" fmla="*/ 728 w 1075"/>
              <a:gd name="T39" fmla="*/ 613 h 880"/>
              <a:gd name="T40" fmla="*/ 479 w 1075"/>
              <a:gd name="T41" fmla="*/ 675 h 880"/>
              <a:gd name="T42" fmla="*/ 186 w 1075"/>
              <a:gd name="T43" fmla="*/ 791 h 880"/>
              <a:gd name="T44" fmla="*/ 222 w 1075"/>
              <a:gd name="T45" fmla="*/ 613 h 880"/>
              <a:gd name="T46" fmla="*/ 204 w 1075"/>
              <a:gd name="T47" fmla="*/ 578 h 880"/>
              <a:gd name="T48" fmla="*/ 204 w 1075"/>
              <a:gd name="T49" fmla="*/ 578 h 880"/>
              <a:gd name="T50" fmla="*/ 107 w 1075"/>
              <a:gd name="T51" fmla="*/ 480 h 880"/>
              <a:gd name="T52" fmla="*/ 71 w 1075"/>
              <a:gd name="T53" fmla="*/ 347 h 880"/>
              <a:gd name="T54" fmla="*/ 151 w 1075"/>
              <a:gd name="T55" fmla="*/ 151 h 880"/>
              <a:gd name="T56" fmla="*/ 346 w 1075"/>
              <a:gd name="T57" fmla="*/ 71 h 880"/>
              <a:gd name="T58" fmla="*/ 728 w 1075"/>
              <a:gd name="T59" fmla="*/ 71 h 880"/>
              <a:gd name="T60" fmla="*/ 924 w 1075"/>
              <a:gd name="T61" fmla="*/ 151 h 880"/>
              <a:gd name="T62" fmla="*/ 1003 w 1075"/>
              <a:gd name="T63" fmla="*/ 347 h 880"/>
              <a:gd name="T64" fmla="*/ 1003 w 1075"/>
              <a:gd name="T65" fmla="*/ 347 h 880"/>
              <a:gd name="T66" fmla="*/ 924 w 1075"/>
              <a:gd name="T67" fmla="*/ 533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5" h="880">
                <a:moveTo>
                  <a:pt x="977" y="98"/>
                </a:moveTo>
                <a:lnTo>
                  <a:pt x="977" y="98"/>
                </a:lnTo>
                <a:cubicBezTo>
                  <a:pt x="906" y="36"/>
                  <a:pt x="826" y="0"/>
                  <a:pt x="728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249" y="0"/>
                  <a:pt x="169" y="36"/>
                  <a:pt x="98" y="98"/>
                </a:cubicBezTo>
                <a:cubicBezTo>
                  <a:pt x="36" y="169"/>
                  <a:pt x="0" y="249"/>
                  <a:pt x="0" y="347"/>
                </a:cubicBezTo>
                <a:cubicBezTo>
                  <a:pt x="0" y="400"/>
                  <a:pt x="18" y="462"/>
                  <a:pt x="44" y="515"/>
                </a:cubicBezTo>
                <a:cubicBezTo>
                  <a:pt x="71" y="560"/>
                  <a:pt x="107" y="595"/>
                  <a:pt x="151" y="622"/>
                </a:cubicBezTo>
                <a:cubicBezTo>
                  <a:pt x="124" y="746"/>
                  <a:pt x="107" y="835"/>
                  <a:pt x="107" y="844"/>
                </a:cubicBezTo>
                <a:cubicBezTo>
                  <a:pt x="107" y="853"/>
                  <a:pt x="115" y="862"/>
                  <a:pt x="124" y="871"/>
                </a:cubicBezTo>
                <a:cubicBezTo>
                  <a:pt x="124" y="879"/>
                  <a:pt x="133" y="879"/>
                  <a:pt x="142" y="879"/>
                </a:cubicBezTo>
                <a:cubicBezTo>
                  <a:pt x="151" y="879"/>
                  <a:pt x="151" y="879"/>
                  <a:pt x="160" y="879"/>
                </a:cubicBezTo>
                <a:cubicBezTo>
                  <a:pt x="160" y="879"/>
                  <a:pt x="337" y="817"/>
                  <a:pt x="506" y="737"/>
                </a:cubicBezTo>
                <a:cubicBezTo>
                  <a:pt x="577" y="702"/>
                  <a:pt x="657" y="684"/>
                  <a:pt x="728" y="684"/>
                </a:cubicBezTo>
                <a:cubicBezTo>
                  <a:pt x="826" y="684"/>
                  <a:pt x="906" y="649"/>
                  <a:pt x="977" y="587"/>
                </a:cubicBezTo>
                <a:cubicBezTo>
                  <a:pt x="1039" y="524"/>
                  <a:pt x="1074" y="436"/>
                  <a:pt x="1074" y="347"/>
                </a:cubicBezTo>
                <a:cubicBezTo>
                  <a:pt x="1074" y="249"/>
                  <a:pt x="1039" y="169"/>
                  <a:pt x="977" y="98"/>
                </a:cubicBezTo>
                <a:close/>
                <a:moveTo>
                  <a:pt x="924" y="533"/>
                </a:moveTo>
                <a:lnTo>
                  <a:pt x="924" y="533"/>
                </a:lnTo>
                <a:cubicBezTo>
                  <a:pt x="870" y="587"/>
                  <a:pt x="808" y="613"/>
                  <a:pt x="728" y="613"/>
                </a:cubicBezTo>
                <a:cubicBezTo>
                  <a:pt x="648" y="613"/>
                  <a:pt x="560" y="631"/>
                  <a:pt x="479" y="675"/>
                </a:cubicBezTo>
                <a:cubicBezTo>
                  <a:pt x="364" y="729"/>
                  <a:pt x="249" y="773"/>
                  <a:pt x="186" y="791"/>
                </a:cubicBezTo>
                <a:cubicBezTo>
                  <a:pt x="195" y="746"/>
                  <a:pt x="204" y="684"/>
                  <a:pt x="222" y="613"/>
                </a:cubicBezTo>
                <a:cubicBezTo>
                  <a:pt x="222" y="595"/>
                  <a:pt x="213" y="587"/>
                  <a:pt x="204" y="578"/>
                </a:cubicBezTo>
                <a:lnTo>
                  <a:pt x="204" y="578"/>
                </a:lnTo>
                <a:cubicBezTo>
                  <a:pt x="160" y="551"/>
                  <a:pt x="133" y="515"/>
                  <a:pt x="107" y="480"/>
                </a:cubicBezTo>
                <a:cubicBezTo>
                  <a:pt x="80" y="436"/>
                  <a:pt x="71" y="391"/>
                  <a:pt x="71" y="347"/>
                </a:cubicBezTo>
                <a:cubicBezTo>
                  <a:pt x="71" y="267"/>
                  <a:pt x="98" y="205"/>
                  <a:pt x="151" y="151"/>
                </a:cubicBezTo>
                <a:cubicBezTo>
                  <a:pt x="204" y="98"/>
                  <a:pt x="266" y="71"/>
                  <a:pt x="346" y="71"/>
                </a:cubicBezTo>
                <a:cubicBezTo>
                  <a:pt x="728" y="71"/>
                  <a:pt x="728" y="71"/>
                  <a:pt x="728" y="71"/>
                </a:cubicBezTo>
                <a:cubicBezTo>
                  <a:pt x="799" y="71"/>
                  <a:pt x="870" y="98"/>
                  <a:pt x="924" y="151"/>
                </a:cubicBezTo>
                <a:cubicBezTo>
                  <a:pt x="977" y="205"/>
                  <a:pt x="1003" y="267"/>
                  <a:pt x="1003" y="347"/>
                </a:cubicBezTo>
                <a:lnTo>
                  <a:pt x="1003" y="347"/>
                </a:lnTo>
                <a:cubicBezTo>
                  <a:pt x="1003" y="418"/>
                  <a:pt x="977" y="480"/>
                  <a:pt x="924" y="5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6">
            <a:extLst>
              <a:ext uri="{FF2B5EF4-FFF2-40B4-BE49-F238E27FC236}">
                <a16:creationId xmlns:a16="http://schemas.microsoft.com/office/drawing/2014/main" id="{644A0247-78FC-3840-B7D6-414B9C0C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973" y="9403029"/>
            <a:ext cx="151968" cy="151968"/>
          </a:xfrm>
          <a:custGeom>
            <a:avLst/>
            <a:gdLst>
              <a:gd name="T0" fmla="*/ 71 w 143"/>
              <a:gd name="T1" fmla="*/ 0 h 143"/>
              <a:gd name="T2" fmla="*/ 71 w 143"/>
              <a:gd name="T3" fmla="*/ 0 h 143"/>
              <a:gd name="T4" fmla="*/ 0 w 143"/>
              <a:gd name="T5" fmla="*/ 71 h 143"/>
              <a:gd name="T6" fmla="*/ 71 w 143"/>
              <a:gd name="T7" fmla="*/ 142 h 143"/>
              <a:gd name="T8" fmla="*/ 142 w 143"/>
              <a:gd name="T9" fmla="*/ 71 h 143"/>
              <a:gd name="T10" fmla="*/ 71 w 143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3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36"/>
                  <a:pt x="0" y="71"/>
                </a:cubicBezTo>
                <a:cubicBezTo>
                  <a:pt x="0" y="115"/>
                  <a:pt x="35" y="142"/>
                  <a:pt x="71" y="142"/>
                </a:cubicBezTo>
                <a:cubicBezTo>
                  <a:pt x="115" y="142"/>
                  <a:pt x="142" y="115"/>
                  <a:pt x="142" y="71"/>
                </a:cubicBezTo>
                <a:cubicBezTo>
                  <a:pt x="142" y="36"/>
                  <a:pt x="115" y="0"/>
                  <a:pt x="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7">
            <a:extLst>
              <a:ext uri="{FF2B5EF4-FFF2-40B4-BE49-F238E27FC236}">
                <a16:creationId xmlns:a16="http://schemas.microsoft.com/office/drawing/2014/main" id="{8CF11D03-9A87-5146-8AAD-AA5089E2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6037" y="9412527"/>
            <a:ext cx="151968" cy="151968"/>
          </a:xfrm>
          <a:custGeom>
            <a:avLst/>
            <a:gdLst>
              <a:gd name="T0" fmla="*/ 71 w 143"/>
              <a:gd name="T1" fmla="*/ 0 h 143"/>
              <a:gd name="T2" fmla="*/ 71 w 143"/>
              <a:gd name="T3" fmla="*/ 0 h 143"/>
              <a:gd name="T4" fmla="*/ 0 w 143"/>
              <a:gd name="T5" fmla="*/ 71 h 143"/>
              <a:gd name="T6" fmla="*/ 71 w 143"/>
              <a:gd name="T7" fmla="*/ 142 h 143"/>
              <a:gd name="T8" fmla="*/ 142 w 143"/>
              <a:gd name="T9" fmla="*/ 71 h 143"/>
              <a:gd name="T10" fmla="*/ 71 w 143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3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27"/>
                  <a:pt x="0" y="71"/>
                </a:cubicBezTo>
                <a:cubicBezTo>
                  <a:pt x="0" y="106"/>
                  <a:pt x="35" y="142"/>
                  <a:pt x="71" y="142"/>
                </a:cubicBezTo>
                <a:cubicBezTo>
                  <a:pt x="115" y="142"/>
                  <a:pt x="142" y="106"/>
                  <a:pt x="142" y="71"/>
                </a:cubicBezTo>
                <a:cubicBezTo>
                  <a:pt x="142" y="27"/>
                  <a:pt x="115" y="0"/>
                  <a:pt x="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8">
            <a:extLst>
              <a:ext uri="{FF2B5EF4-FFF2-40B4-BE49-F238E27FC236}">
                <a16:creationId xmlns:a16="http://schemas.microsoft.com/office/drawing/2014/main" id="{A9BABEDC-4416-2D4B-AFEE-4C6A2D38D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352" y="9403029"/>
            <a:ext cx="156716" cy="151968"/>
          </a:xfrm>
          <a:custGeom>
            <a:avLst/>
            <a:gdLst>
              <a:gd name="T0" fmla="*/ 71 w 144"/>
              <a:gd name="T1" fmla="*/ 0 h 143"/>
              <a:gd name="T2" fmla="*/ 71 w 144"/>
              <a:gd name="T3" fmla="*/ 0 h 143"/>
              <a:gd name="T4" fmla="*/ 0 w 144"/>
              <a:gd name="T5" fmla="*/ 71 h 143"/>
              <a:gd name="T6" fmla="*/ 71 w 144"/>
              <a:gd name="T7" fmla="*/ 142 h 143"/>
              <a:gd name="T8" fmla="*/ 143 w 144"/>
              <a:gd name="T9" fmla="*/ 71 h 143"/>
              <a:gd name="T10" fmla="*/ 71 w 144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3">
                <a:moveTo>
                  <a:pt x="71" y="0"/>
                </a:moveTo>
                <a:lnTo>
                  <a:pt x="71" y="0"/>
                </a:lnTo>
                <a:cubicBezTo>
                  <a:pt x="36" y="0"/>
                  <a:pt x="0" y="36"/>
                  <a:pt x="0" y="71"/>
                </a:cubicBezTo>
                <a:cubicBezTo>
                  <a:pt x="0" y="115"/>
                  <a:pt x="36" y="142"/>
                  <a:pt x="71" y="142"/>
                </a:cubicBezTo>
                <a:cubicBezTo>
                  <a:pt x="116" y="142"/>
                  <a:pt x="143" y="115"/>
                  <a:pt x="143" y="71"/>
                </a:cubicBezTo>
                <a:cubicBezTo>
                  <a:pt x="143" y="36"/>
                  <a:pt x="116" y="0"/>
                  <a:pt x="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E64620-B1C1-B441-A961-3E82EDDE2338}"/>
              </a:ext>
            </a:extLst>
          </p:cNvPr>
          <p:cNvGrpSpPr/>
          <p:nvPr/>
        </p:nvGrpSpPr>
        <p:grpSpPr>
          <a:xfrm>
            <a:off x="1956484" y="10796730"/>
            <a:ext cx="3676939" cy="1477328"/>
            <a:chOff x="5517310" y="11069053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FAEF1BC-6662-DF41-8005-0CDD65BF329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5FBBB6-BF35-9446-8EB6-FF6477781AC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B05D93-1544-0E40-AEF1-F45DDD23433A}"/>
              </a:ext>
            </a:extLst>
          </p:cNvPr>
          <p:cNvGrpSpPr/>
          <p:nvPr/>
        </p:nvGrpSpPr>
        <p:grpSpPr>
          <a:xfrm>
            <a:off x="7645796" y="10796730"/>
            <a:ext cx="3676939" cy="1477328"/>
            <a:chOff x="5517310" y="11069053"/>
            <a:chExt cx="3676939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7932A660-E0E5-DD43-8135-9758CF6E915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F7F88A-46B7-8D47-8F01-AB1172F800F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167A61-9FBC-F248-A3F8-ECA961B4D902}"/>
              </a:ext>
            </a:extLst>
          </p:cNvPr>
          <p:cNvGrpSpPr/>
          <p:nvPr/>
        </p:nvGrpSpPr>
        <p:grpSpPr>
          <a:xfrm>
            <a:off x="13309996" y="10796730"/>
            <a:ext cx="3676939" cy="1477328"/>
            <a:chOff x="5517310" y="11069053"/>
            <a:chExt cx="3676939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107C18D-BC08-E04A-A503-8951745DA7F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88C2CD-3760-E642-83D5-A134D1EA8EA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010719-47F7-5244-A13C-DA50780E47F0}"/>
              </a:ext>
            </a:extLst>
          </p:cNvPr>
          <p:cNvGrpSpPr/>
          <p:nvPr/>
        </p:nvGrpSpPr>
        <p:grpSpPr>
          <a:xfrm>
            <a:off x="19050396" y="10796730"/>
            <a:ext cx="3676939" cy="1477328"/>
            <a:chOff x="5517310" y="11069053"/>
            <a:chExt cx="3676939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ECBA586D-4095-3348-B3EF-D9475DFDE3D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E45F7D-4974-6C4F-8729-3E12C006D41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92C3161-6E37-5A42-868A-ABAB536EE5EF}"/>
              </a:ext>
            </a:extLst>
          </p:cNvPr>
          <p:cNvGrpSpPr/>
          <p:nvPr/>
        </p:nvGrpSpPr>
        <p:grpSpPr>
          <a:xfrm>
            <a:off x="2668308" y="1078598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52FD670D-AB9C-3C40-B8E7-9E9ED9DD3449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ACF0C02-EF84-4D45-821A-E8D421689C4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3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5A63F2"/>
      </a:accent1>
      <a:accent2>
        <a:srgbClr val="141A41"/>
      </a:accent2>
      <a:accent3>
        <a:srgbClr val="B6B7B6"/>
      </a:accent3>
      <a:accent4>
        <a:srgbClr val="132068"/>
      </a:accent4>
      <a:accent5>
        <a:srgbClr val="6CC3EF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93502</TotalTime>
  <Words>563</Words>
  <Application>Microsoft Macintosh PowerPoint</Application>
  <PresentationFormat>Custom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16024</cp:revision>
  <dcterms:created xsi:type="dcterms:W3CDTF">2014-11-12T21:47:38Z</dcterms:created>
  <dcterms:modified xsi:type="dcterms:W3CDTF">2019-10-02T19:25:49Z</dcterms:modified>
  <cp:category/>
</cp:coreProperties>
</file>