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 320">
            <a:extLst>
              <a:ext uri="{FF2B5EF4-FFF2-40B4-BE49-F238E27FC236}">
                <a16:creationId xmlns:a16="http://schemas.microsoft.com/office/drawing/2014/main" id="{DDAE8093-DD7C-C04A-AF40-9BBB5E05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887" y="7992336"/>
            <a:ext cx="6950319" cy="4877576"/>
          </a:xfrm>
          <a:custGeom>
            <a:avLst/>
            <a:gdLst>
              <a:gd name="T0" fmla="*/ 1999 w 6699"/>
              <a:gd name="T1" fmla="*/ 0 h 4700"/>
              <a:gd name="T2" fmla="*/ 1999 w 6699"/>
              <a:gd name="T3" fmla="*/ 0 h 4700"/>
              <a:gd name="T4" fmla="*/ 0 w 6699"/>
              <a:gd name="T5" fmla="*/ 4699 h 4700"/>
              <a:gd name="T6" fmla="*/ 6698 w 6699"/>
              <a:gd name="T7" fmla="*/ 4699 h 4700"/>
              <a:gd name="T8" fmla="*/ 1999 w 6699"/>
              <a:gd name="T9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9" h="4700">
                <a:moveTo>
                  <a:pt x="1999" y="0"/>
                </a:moveTo>
                <a:lnTo>
                  <a:pt x="1999" y="0"/>
                </a:lnTo>
                <a:cubicBezTo>
                  <a:pt x="786" y="1204"/>
                  <a:pt x="25" y="2860"/>
                  <a:pt x="0" y="4699"/>
                </a:cubicBezTo>
                <a:cubicBezTo>
                  <a:pt x="6698" y="4699"/>
                  <a:pt x="6698" y="4699"/>
                  <a:pt x="6698" y="4699"/>
                </a:cubicBezTo>
                <a:lnTo>
                  <a:pt x="19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1">
            <a:extLst>
              <a:ext uri="{FF2B5EF4-FFF2-40B4-BE49-F238E27FC236}">
                <a16:creationId xmlns:a16="http://schemas.microsoft.com/office/drawing/2014/main" id="{5F614676-15BF-BF49-8815-FDD6C512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887" y="12865335"/>
            <a:ext cx="6950319" cy="86938"/>
          </a:xfrm>
          <a:custGeom>
            <a:avLst/>
            <a:gdLst>
              <a:gd name="T0" fmla="*/ 0 w 6699"/>
              <a:gd name="T1" fmla="*/ 0 h 85"/>
              <a:gd name="T2" fmla="*/ 0 w 6699"/>
              <a:gd name="T3" fmla="*/ 0 h 85"/>
              <a:gd name="T4" fmla="*/ 0 w 6699"/>
              <a:gd name="T5" fmla="*/ 84 h 85"/>
              <a:gd name="T6" fmla="*/ 6614 w 6699"/>
              <a:gd name="T7" fmla="*/ 84 h 85"/>
              <a:gd name="T8" fmla="*/ 6698 w 6699"/>
              <a:gd name="T9" fmla="*/ 0 h 85"/>
              <a:gd name="T10" fmla="*/ 0 w 6699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9" h="85">
                <a:moveTo>
                  <a:pt x="0" y="0"/>
                </a:moveTo>
                <a:lnTo>
                  <a:pt x="0" y="0"/>
                </a:lnTo>
                <a:cubicBezTo>
                  <a:pt x="0" y="25"/>
                  <a:pt x="0" y="50"/>
                  <a:pt x="0" y="84"/>
                </a:cubicBezTo>
                <a:cubicBezTo>
                  <a:pt x="6614" y="84"/>
                  <a:pt x="6614" y="84"/>
                  <a:pt x="6614" y="84"/>
                </a:cubicBezTo>
                <a:cubicBezTo>
                  <a:pt x="6698" y="0"/>
                  <a:pt x="6698" y="0"/>
                  <a:pt x="6698" y="0"/>
                </a:cubicBezTo>
                <a:lnTo>
                  <a:pt x="0" y="0"/>
                </a:lnTo>
              </a:path>
            </a:pathLst>
          </a:cu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2">
            <a:extLst>
              <a:ext uri="{FF2B5EF4-FFF2-40B4-BE49-F238E27FC236}">
                <a16:creationId xmlns:a16="http://schemas.microsoft.com/office/drawing/2014/main" id="{DB8A31D7-0C7F-3846-8953-8C05F8F6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204" y="6006531"/>
            <a:ext cx="4877576" cy="6863381"/>
          </a:xfrm>
          <a:custGeom>
            <a:avLst/>
            <a:gdLst>
              <a:gd name="T0" fmla="*/ 4699 w 4700"/>
              <a:gd name="T1" fmla="*/ 0 h 6613"/>
              <a:gd name="T2" fmla="*/ 4699 w 4700"/>
              <a:gd name="T3" fmla="*/ 0 h 6613"/>
              <a:gd name="T4" fmla="*/ 0 w 4700"/>
              <a:gd name="T5" fmla="*/ 1913 h 6613"/>
              <a:gd name="T6" fmla="*/ 4699 w 4700"/>
              <a:gd name="T7" fmla="*/ 6612 h 6613"/>
              <a:gd name="T8" fmla="*/ 4699 w 4700"/>
              <a:gd name="T9" fmla="*/ 0 h 6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0" h="6613">
                <a:moveTo>
                  <a:pt x="4699" y="0"/>
                </a:moveTo>
                <a:lnTo>
                  <a:pt x="4699" y="0"/>
                </a:lnTo>
                <a:cubicBezTo>
                  <a:pt x="2867" y="0"/>
                  <a:pt x="1212" y="727"/>
                  <a:pt x="0" y="1913"/>
                </a:cubicBezTo>
                <a:cubicBezTo>
                  <a:pt x="4699" y="6612"/>
                  <a:pt x="4699" y="6612"/>
                  <a:pt x="4699" y="6612"/>
                </a:cubicBezTo>
                <a:lnTo>
                  <a:pt x="46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3">
            <a:extLst>
              <a:ext uri="{FF2B5EF4-FFF2-40B4-BE49-F238E27FC236}">
                <a16:creationId xmlns:a16="http://schemas.microsoft.com/office/drawing/2014/main" id="{E09D1EEE-C550-0545-A2A3-BDF4FD32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206" y="6006531"/>
            <a:ext cx="4872999" cy="6863381"/>
          </a:xfrm>
          <a:custGeom>
            <a:avLst/>
            <a:gdLst>
              <a:gd name="T0" fmla="*/ 4697 w 4698"/>
              <a:gd name="T1" fmla="*/ 1913 h 6613"/>
              <a:gd name="T2" fmla="*/ 4697 w 4698"/>
              <a:gd name="T3" fmla="*/ 1913 h 6613"/>
              <a:gd name="T4" fmla="*/ 0 w 4698"/>
              <a:gd name="T5" fmla="*/ 0 h 6613"/>
              <a:gd name="T6" fmla="*/ 0 w 4698"/>
              <a:gd name="T7" fmla="*/ 6612 h 6613"/>
              <a:gd name="T8" fmla="*/ 4697 w 4698"/>
              <a:gd name="T9" fmla="*/ 1913 h 6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6613">
                <a:moveTo>
                  <a:pt x="4697" y="1913"/>
                </a:moveTo>
                <a:lnTo>
                  <a:pt x="4697" y="1913"/>
                </a:lnTo>
                <a:cubicBezTo>
                  <a:pt x="3485" y="727"/>
                  <a:pt x="1830" y="0"/>
                  <a:pt x="0" y="0"/>
                </a:cubicBezTo>
                <a:cubicBezTo>
                  <a:pt x="0" y="6612"/>
                  <a:pt x="0" y="6612"/>
                  <a:pt x="0" y="6612"/>
                </a:cubicBezTo>
                <a:lnTo>
                  <a:pt x="4697" y="19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4">
            <a:extLst>
              <a:ext uri="{FF2B5EF4-FFF2-40B4-BE49-F238E27FC236}">
                <a16:creationId xmlns:a16="http://schemas.microsoft.com/office/drawing/2014/main" id="{A6805C87-9F68-874C-84CD-D98D7E16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206" y="7992336"/>
            <a:ext cx="6950316" cy="4877576"/>
          </a:xfrm>
          <a:custGeom>
            <a:avLst/>
            <a:gdLst>
              <a:gd name="T0" fmla="*/ 4697 w 6697"/>
              <a:gd name="T1" fmla="*/ 0 h 4700"/>
              <a:gd name="T2" fmla="*/ 4697 w 6697"/>
              <a:gd name="T3" fmla="*/ 0 h 4700"/>
              <a:gd name="T4" fmla="*/ 0 w 6697"/>
              <a:gd name="T5" fmla="*/ 4699 h 4700"/>
              <a:gd name="T6" fmla="*/ 6696 w 6697"/>
              <a:gd name="T7" fmla="*/ 4699 h 4700"/>
              <a:gd name="T8" fmla="*/ 4697 w 6697"/>
              <a:gd name="T9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7" h="4700">
                <a:moveTo>
                  <a:pt x="4697" y="0"/>
                </a:moveTo>
                <a:lnTo>
                  <a:pt x="4697" y="0"/>
                </a:lnTo>
                <a:cubicBezTo>
                  <a:pt x="0" y="4699"/>
                  <a:pt x="0" y="4699"/>
                  <a:pt x="0" y="4699"/>
                </a:cubicBezTo>
                <a:cubicBezTo>
                  <a:pt x="6696" y="4699"/>
                  <a:pt x="6696" y="4699"/>
                  <a:pt x="6696" y="4699"/>
                </a:cubicBezTo>
                <a:cubicBezTo>
                  <a:pt x="6671" y="2860"/>
                  <a:pt x="5910" y="1204"/>
                  <a:pt x="469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5">
            <a:extLst>
              <a:ext uri="{FF2B5EF4-FFF2-40B4-BE49-F238E27FC236}">
                <a16:creationId xmlns:a16="http://schemas.microsoft.com/office/drawing/2014/main" id="{C8AF8449-C770-BA49-9313-EE913061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206" y="12865335"/>
            <a:ext cx="6950316" cy="86938"/>
          </a:xfrm>
          <a:custGeom>
            <a:avLst/>
            <a:gdLst>
              <a:gd name="T0" fmla="*/ 82 w 6697"/>
              <a:gd name="T1" fmla="*/ 84 h 85"/>
              <a:gd name="T2" fmla="*/ 82 w 6697"/>
              <a:gd name="T3" fmla="*/ 84 h 85"/>
              <a:gd name="T4" fmla="*/ 6696 w 6697"/>
              <a:gd name="T5" fmla="*/ 84 h 85"/>
              <a:gd name="T6" fmla="*/ 6696 w 6697"/>
              <a:gd name="T7" fmla="*/ 0 h 85"/>
              <a:gd name="T8" fmla="*/ 0 w 6697"/>
              <a:gd name="T9" fmla="*/ 0 h 85"/>
              <a:gd name="T10" fmla="*/ 82 w 6697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7" h="85">
                <a:moveTo>
                  <a:pt x="82" y="84"/>
                </a:moveTo>
                <a:lnTo>
                  <a:pt x="82" y="84"/>
                </a:lnTo>
                <a:cubicBezTo>
                  <a:pt x="6696" y="84"/>
                  <a:pt x="6696" y="84"/>
                  <a:pt x="6696" y="84"/>
                </a:cubicBezTo>
                <a:cubicBezTo>
                  <a:pt x="6696" y="50"/>
                  <a:pt x="6696" y="25"/>
                  <a:pt x="6696" y="0"/>
                </a:cubicBezTo>
                <a:cubicBezTo>
                  <a:pt x="0" y="0"/>
                  <a:pt x="0" y="0"/>
                  <a:pt x="0" y="0"/>
                </a:cubicBezTo>
                <a:lnTo>
                  <a:pt x="82" y="84"/>
                </a:lnTo>
              </a:path>
            </a:pathLst>
          </a:custGeom>
          <a:solidFill>
            <a:srgbClr val="BCBCBC"/>
          </a:solidFill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6">
            <a:extLst>
              <a:ext uri="{FF2B5EF4-FFF2-40B4-BE49-F238E27FC236}">
                <a16:creationId xmlns:a16="http://schemas.microsoft.com/office/drawing/2014/main" id="{B23D27F5-FD05-D649-B4AB-57E3ADAE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206" y="12865335"/>
            <a:ext cx="86935" cy="86938"/>
          </a:xfrm>
          <a:custGeom>
            <a:avLst/>
            <a:gdLst>
              <a:gd name="T0" fmla="*/ 0 w 83"/>
              <a:gd name="T1" fmla="*/ 84 h 85"/>
              <a:gd name="T2" fmla="*/ 82 w 83"/>
              <a:gd name="T3" fmla="*/ 84 h 85"/>
              <a:gd name="T4" fmla="*/ 0 w 83"/>
              <a:gd name="T5" fmla="*/ 0 h 85"/>
              <a:gd name="T6" fmla="*/ 0 w 83"/>
              <a:gd name="T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85">
                <a:moveTo>
                  <a:pt x="0" y="84"/>
                </a:moveTo>
                <a:lnTo>
                  <a:pt x="82" y="84"/>
                </a:lnTo>
                <a:lnTo>
                  <a:pt x="0" y="0"/>
                </a:lnTo>
                <a:lnTo>
                  <a:pt x="0" y="84"/>
                </a:lnTo>
              </a:path>
            </a:pathLst>
          </a:custGeom>
          <a:solidFill>
            <a:srgbClr val="BCBCBC"/>
          </a:solidFill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7">
            <a:extLst>
              <a:ext uri="{FF2B5EF4-FFF2-40B4-BE49-F238E27FC236}">
                <a16:creationId xmlns:a16="http://schemas.microsoft.com/office/drawing/2014/main" id="{4CD7AEDB-E6DE-FD45-A640-CD1D1450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269" y="12865335"/>
            <a:ext cx="86938" cy="86938"/>
          </a:xfrm>
          <a:custGeom>
            <a:avLst/>
            <a:gdLst>
              <a:gd name="T0" fmla="*/ 0 w 85"/>
              <a:gd name="T1" fmla="*/ 84 h 85"/>
              <a:gd name="T2" fmla="*/ 84 w 85"/>
              <a:gd name="T3" fmla="*/ 84 h 85"/>
              <a:gd name="T4" fmla="*/ 84 w 85"/>
              <a:gd name="T5" fmla="*/ 0 h 85"/>
              <a:gd name="T6" fmla="*/ 0 w 85"/>
              <a:gd name="T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85">
                <a:moveTo>
                  <a:pt x="0" y="84"/>
                </a:moveTo>
                <a:lnTo>
                  <a:pt x="84" y="84"/>
                </a:lnTo>
                <a:lnTo>
                  <a:pt x="84" y="0"/>
                </a:lnTo>
                <a:lnTo>
                  <a:pt x="0" y="84"/>
                </a:lnTo>
              </a:path>
            </a:pathLst>
          </a:custGeom>
          <a:solidFill>
            <a:srgbClr val="BCBCBC"/>
          </a:solidFill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8">
            <a:extLst>
              <a:ext uri="{FF2B5EF4-FFF2-40B4-BE49-F238E27FC236}">
                <a16:creationId xmlns:a16="http://schemas.microsoft.com/office/drawing/2014/main" id="{BA1BBFC0-B4CC-074E-8E3E-509EB1CB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349" y="9676152"/>
            <a:ext cx="1944623" cy="3225788"/>
          </a:xfrm>
          <a:custGeom>
            <a:avLst/>
            <a:gdLst>
              <a:gd name="T0" fmla="*/ 1873 w 1874"/>
              <a:gd name="T1" fmla="*/ 3110 h 3111"/>
              <a:gd name="T2" fmla="*/ 0 w 1874"/>
              <a:gd name="T3" fmla="*/ 3110 h 3111"/>
              <a:gd name="T4" fmla="*/ 0 w 1874"/>
              <a:gd name="T5" fmla="*/ 0 h 3111"/>
              <a:gd name="T6" fmla="*/ 1873 w 1874"/>
              <a:gd name="T7" fmla="*/ 0 h 3111"/>
              <a:gd name="T8" fmla="*/ 1873 w 1874"/>
              <a:gd name="T9" fmla="*/ 3110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4" h="3111">
                <a:moveTo>
                  <a:pt x="1873" y="3110"/>
                </a:moveTo>
                <a:lnTo>
                  <a:pt x="0" y="3110"/>
                </a:lnTo>
                <a:lnTo>
                  <a:pt x="0" y="0"/>
                </a:lnTo>
                <a:lnTo>
                  <a:pt x="1873" y="0"/>
                </a:lnTo>
                <a:lnTo>
                  <a:pt x="1873" y="3110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9">
            <a:extLst>
              <a:ext uri="{FF2B5EF4-FFF2-40B4-BE49-F238E27FC236}">
                <a16:creationId xmlns:a16="http://schemas.microsoft.com/office/drawing/2014/main" id="{E8512D4C-CA4B-4347-84CA-4EA6E5DD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918" y="9621245"/>
            <a:ext cx="1944626" cy="3271544"/>
          </a:xfrm>
          <a:custGeom>
            <a:avLst/>
            <a:gdLst>
              <a:gd name="T0" fmla="*/ 1872 w 1873"/>
              <a:gd name="T1" fmla="*/ 3152 h 3153"/>
              <a:gd name="T2" fmla="*/ 0 w 1873"/>
              <a:gd name="T3" fmla="*/ 3152 h 3153"/>
              <a:gd name="T4" fmla="*/ 0 w 1873"/>
              <a:gd name="T5" fmla="*/ 326 h 3153"/>
              <a:gd name="T6" fmla="*/ 1872 w 1873"/>
              <a:gd name="T7" fmla="*/ 0 h 3153"/>
              <a:gd name="T8" fmla="*/ 1872 w 1873"/>
              <a:gd name="T9" fmla="*/ 3152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3" h="3153">
                <a:moveTo>
                  <a:pt x="1872" y="3152"/>
                </a:moveTo>
                <a:lnTo>
                  <a:pt x="0" y="3152"/>
                </a:lnTo>
                <a:lnTo>
                  <a:pt x="0" y="326"/>
                </a:lnTo>
                <a:lnTo>
                  <a:pt x="1872" y="0"/>
                </a:lnTo>
                <a:lnTo>
                  <a:pt x="1872" y="3152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0">
            <a:extLst>
              <a:ext uri="{FF2B5EF4-FFF2-40B4-BE49-F238E27FC236}">
                <a16:creationId xmlns:a16="http://schemas.microsoft.com/office/drawing/2014/main" id="{907117CF-D19D-334B-B513-4B03A4A9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45" y="8294325"/>
            <a:ext cx="1944626" cy="4607615"/>
          </a:xfrm>
          <a:custGeom>
            <a:avLst/>
            <a:gdLst>
              <a:gd name="T0" fmla="*/ 1873 w 1874"/>
              <a:gd name="T1" fmla="*/ 443 h 4441"/>
              <a:gd name="T2" fmla="*/ 1873 w 1874"/>
              <a:gd name="T3" fmla="*/ 443 h 4441"/>
              <a:gd name="T4" fmla="*/ 1873 w 1874"/>
              <a:gd name="T5" fmla="*/ 443 h 4441"/>
              <a:gd name="T6" fmla="*/ 1873 w 1874"/>
              <a:gd name="T7" fmla="*/ 443 h 4441"/>
              <a:gd name="T8" fmla="*/ 937 w 1874"/>
              <a:gd name="T9" fmla="*/ 0 h 4441"/>
              <a:gd name="T10" fmla="*/ 0 w 1874"/>
              <a:gd name="T11" fmla="*/ 443 h 4441"/>
              <a:gd name="T12" fmla="*/ 0 w 1874"/>
              <a:gd name="T13" fmla="*/ 443 h 4441"/>
              <a:gd name="T14" fmla="*/ 0 w 1874"/>
              <a:gd name="T15" fmla="*/ 443 h 4441"/>
              <a:gd name="T16" fmla="*/ 0 w 1874"/>
              <a:gd name="T17" fmla="*/ 443 h 4441"/>
              <a:gd name="T18" fmla="*/ 0 w 1874"/>
              <a:gd name="T19" fmla="*/ 443 h 4441"/>
              <a:gd name="T20" fmla="*/ 0 w 1874"/>
              <a:gd name="T21" fmla="*/ 4440 h 4441"/>
              <a:gd name="T22" fmla="*/ 1873 w 1874"/>
              <a:gd name="T23" fmla="*/ 4440 h 4441"/>
              <a:gd name="T24" fmla="*/ 1873 w 1874"/>
              <a:gd name="T25" fmla="*/ 443 h 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4" h="4441">
                <a:moveTo>
                  <a:pt x="1873" y="443"/>
                </a:moveTo>
                <a:lnTo>
                  <a:pt x="1873" y="443"/>
                </a:lnTo>
                <a:lnTo>
                  <a:pt x="1873" y="443"/>
                </a:lnTo>
                <a:lnTo>
                  <a:pt x="1873" y="443"/>
                </a:lnTo>
                <a:lnTo>
                  <a:pt x="937" y="0"/>
                </a:lnTo>
                <a:lnTo>
                  <a:pt x="0" y="443"/>
                </a:lnTo>
                <a:lnTo>
                  <a:pt x="0" y="443"/>
                </a:lnTo>
                <a:lnTo>
                  <a:pt x="0" y="443"/>
                </a:lnTo>
                <a:lnTo>
                  <a:pt x="0" y="443"/>
                </a:lnTo>
                <a:lnTo>
                  <a:pt x="0" y="443"/>
                </a:lnTo>
                <a:lnTo>
                  <a:pt x="0" y="4440"/>
                </a:lnTo>
                <a:lnTo>
                  <a:pt x="1873" y="4440"/>
                </a:lnTo>
                <a:lnTo>
                  <a:pt x="1873" y="443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1">
            <a:extLst>
              <a:ext uri="{FF2B5EF4-FFF2-40B4-BE49-F238E27FC236}">
                <a16:creationId xmlns:a16="http://schemas.microsoft.com/office/drawing/2014/main" id="{F159F959-CE60-334B-AF72-4F4B2DEE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5340" y="7662894"/>
            <a:ext cx="1953777" cy="5216170"/>
          </a:xfrm>
          <a:custGeom>
            <a:avLst/>
            <a:gdLst>
              <a:gd name="T0" fmla="*/ 1396 w 1882"/>
              <a:gd name="T1" fmla="*/ 134 h 5026"/>
              <a:gd name="T2" fmla="*/ 1396 w 1882"/>
              <a:gd name="T3" fmla="*/ 226 h 5026"/>
              <a:gd name="T4" fmla="*/ 936 w 1882"/>
              <a:gd name="T5" fmla="*/ 0 h 5026"/>
              <a:gd name="T6" fmla="*/ 8 w 1882"/>
              <a:gd name="T7" fmla="*/ 443 h 5026"/>
              <a:gd name="T8" fmla="*/ 0 w 1882"/>
              <a:gd name="T9" fmla="*/ 443 h 5026"/>
              <a:gd name="T10" fmla="*/ 0 w 1882"/>
              <a:gd name="T11" fmla="*/ 443 h 5026"/>
              <a:gd name="T12" fmla="*/ 0 w 1882"/>
              <a:gd name="T13" fmla="*/ 451 h 5026"/>
              <a:gd name="T14" fmla="*/ 0 w 1882"/>
              <a:gd name="T15" fmla="*/ 451 h 5026"/>
              <a:gd name="T16" fmla="*/ 0 w 1882"/>
              <a:gd name="T17" fmla="*/ 5025 h 5026"/>
              <a:gd name="T18" fmla="*/ 1881 w 1882"/>
              <a:gd name="T19" fmla="*/ 5025 h 5026"/>
              <a:gd name="T20" fmla="*/ 1881 w 1882"/>
              <a:gd name="T21" fmla="*/ 443 h 5026"/>
              <a:gd name="T22" fmla="*/ 1881 w 1882"/>
              <a:gd name="T23" fmla="*/ 134 h 5026"/>
              <a:gd name="T24" fmla="*/ 1396 w 1882"/>
              <a:gd name="T25" fmla="*/ 134 h 5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2" h="5026">
                <a:moveTo>
                  <a:pt x="1396" y="134"/>
                </a:moveTo>
                <a:lnTo>
                  <a:pt x="1396" y="226"/>
                </a:lnTo>
                <a:lnTo>
                  <a:pt x="936" y="0"/>
                </a:lnTo>
                <a:lnTo>
                  <a:pt x="8" y="443"/>
                </a:lnTo>
                <a:lnTo>
                  <a:pt x="0" y="443"/>
                </a:lnTo>
                <a:lnTo>
                  <a:pt x="0" y="443"/>
                </a:lnTo>
                <a:lnTo>
                  <a:pt x="0" y="451"/>
                </a:lnTo>
                <a:lnTo>
                  <a:pt x="0" y="451"/>
                </a:lnTo>
                <a:lnTo>
                  <a:pt x="0" y="5025"/>
                </a:lnTo>
                <a:lnTo>
                  <a:pt x="1881" y="5025"/>
                </a:lnTo>
                <a:lnTo>
                  <a:pt x="1881" y="443"/>
                </a:lnTo>
                <a:lnTo>
                  <a:pt x="1881" y="134"/>
                </a:lnTo>
                <a:lnTo>
                  <a:pt x="1396" y="134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2">
            <a:extLst>
              <a:ext uri="{FF2B5EF4-FFF2-40B4-BE49-F238E27FC236}">
                <a16:creationId xmlns:a16="http://schemas.microsoft.com/office/drawing/2014/main" id="{7B021F1C-EFAB-AA42-84E9-977B77FF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130" y="9067598"/>
            <a:ext cx="2109344" cy="3820617"/>
          </a:xfrm>
          <a:custGeom>
            <a:avLst/>
            <a:gdLst>
              <a:gd name="T0" fmla="*/ 1798 w 2033"/>
              <a:gd name="T1" fmla="*/ 0 h 3680"/>
              <a:gd name="T2" fmla="*/ 234 w 2033"/>
              <a:gd name="T3" fmla="*/ 0 h 3680"/>
              <a:gd name="T4" fmla="*/ 0 w 2033"/>
              <a:gd name="T5" fmla="*/ 611 h 3680"/>
              <a:gd name="T6" fmla="*/ 75 w 2033"/>
              <a:gd name="T7" fmla="*/ 611 h 3680"/>
              <a:gd name="T8" fmla="*/ 75 w 2033"/>
              <a:gd name="T9" fmla="*/ 3679 h 3680"/>
              <a:gd name="T10" fmla="*/ 1957 w 2033"/>
              <a:gd name="T11" fmla="*/ 3679 h 3680"/>
              <a:gd name="T12" fmla="*/ 1957 w 2033"/>
              <a:gd name="T13" fmla="*/ 611 h 3680"/>
              <a:gd name="T14" fmla="*/ 2032 w 2033"/>
              <a:gd name="T15" fmla="*/ 611 h 3680"/>
              <a:gd name="T16" fmla="*/ 1798 w 2033"/>
              <a:gd name="T17" fmla="*/ 0 h 3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3" h="3680">
                <a:moveTo>
                  <a:pt x="1798" y="0"/>
                </a:moveTo>
                <a:lnTo>
                  <a:pt x="234" y="0"/>
                </a:lnTo>
                <a:lnTo>
                  <a:pt x="0" y="611"/>
                </a:lnTo>
                <a:lnTo>
                  <a:pt x="75" y="611"/>
                </a:lnTo>
                <a:lnTo>
                  <a:pt x="75" y="3679"/>
                </a:lnTo>
                <a:lnTo>
                  <a:pt x="1957" y="3679"/>
                </a:lnTo>
                <a:lnTo>
                  <a:pt x="1957" y="611"/>
                </a:lnTo>
                <a:lnTo>
                  <a:pt x="2032" y="611"/>
                </a:lnTo>
                <a:lnTo>
                  <a:pt x="1798" y="0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3">
            <a:extLst>
              <a:ext uri="{FF2B5EF4-FFF2-40B4-BE49-F238E27FC236}">
                <a16:creationId xmlns:a16="http://schemas.microsoft.com/office/drawing/2014/main" id="{25545806-FE77-2746-BD0F-0A7EC89A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862" y="11478934"/>
            <a:ext cx="1409281" cy="1404704"/>
          </a:xfrm>
          <a:custGeom>
            <a:avLst/>
            <a:gdLst>
              <a:gd name="T0" fmla="*/ 1204 w 1356"/>
              <a:gd name="T1" fmla="*/ 0 h 1355"/>
              <a:gd name="T2" fmla="*/ 159 w 1356"/>
              <a:gd name="T3" fmla="*/ 0 h 1355"/>
              <a:gd name="T4" fmla="*/ 0 w 1356"/>
              <a:gd name="T5" fmla="*/ 225 h 1355"/>
              <a:gd name="T6" fmla="*/ 50 w 1356"/>
              <a:gd name="T7" fmla="*/ 225 h 1355"/>
              <a:gd name="T8" fmla="*/ 50 w 1356"/>
              <a:gd name="T9" fmla="*/ 1354 h 1355"/>
              <a:gd name="T10" fmla="*/ 1304 w 1356"/>
              <a:gd name="T11" fmla="*/ 1354 h 1355"/>
              <a:gd name="T12" fmla="*/ 1304 w 1356"/>
              <a:gd name="T13" fmla="*/ 225 h 1355"/>
              <a:gd name="T14" fmla="*/ 1355 w 1356"/>
              <a:gd name="T15" fmla="*/ 225 h 1355"/>
              <a:gd name="T16" fmla="*/ 1204 w 1356"/>
              <a:gd name="T17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355">
                <a:moveTo>
                  <a:pt x="1204" y="0"/>
                </a:moveTo>
                <a:lnTo>
                  <a:pt x="159" y="0"/>
                </a:lnTo>
                <a:lnTo>
                  <a:pt x="0" y="225"/>
                </a:lnTo>
                <a:lnTo>
                  <a:pt x="50" y="225"/>
                </a:lnTo>
                <a:lnTo>
                  <a:pt x="50" y="1354"/>
                </a:lnTo>
                <a:lnTo>
                  <a:pt x="1304" y="1354"/>
                </a:lnTo>
                <a:lnTo>
                  <a:pt x="1304" y="225"/>
                </a:lnTo>
                <a:lnTo>
                  <a:pt x="1355" y="225"/>
                </a:lnTo>
                <a:lnTo>
                  <a:pt x="1204" y="0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4">
            <a:extLst>
              <a:ext uri="{FF2B5EF4-FFF2-40B4-BE49-F238E27FC236}">
                <a16:creationId xmlns:a16="http://schemas.microsoft.com/office/drawing/2014/main" id="{53E571B9-E4B6-AA49-8B86-C864580E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803" y="9900355"/>
            <a:ext cx="1267436" cy="3001585"/>
          </a:xfrm>
          <a:custGeom>
            <a:avLst/>
            <a:gdLst>
              <a:gd name="T0" fmla="*/ 1220 w 1221"/>
              <a:gd name="T1" fmla="*/ 292 h 2894"/>
              <a:gd name="T2" fmla="*/ 1220 w 1221"/>
              <a:gd name="T3" fmla="*/ 284 h 2894"/>
              <a:gd name="T4" fmla="*/ 1220 w 1221"/>
              <a:gd name="T5" fmla="*/ 284 h 2894"/>
              <a:gd name="T6" fmla="*/ 1220 w 1221"/>
              <a:gd name="T7" fmla="*/ 284 h 2894"/>
              <a:gd name="T8" fmla="*/ 610 w 1221"/>
              <a:gd name="T9" fmla="*/ 0 h 2894"/>
              <a:gd name="T10" fmla="*/ 0 w 1221"/>
              <a:gd name="T11" fmla="*/ 284 h 2894"/>
              <a:gd name="T12" fmla="*/ 0 w 1221"/>
              <a:gd name="T13" fmla="*/ 284 h 2894"/>
              <a:gd name="T14" fmla="*/ 0 w 1221"/>
              <a:gd name="T15" fmla="*/ 284 h 2894"/>
              <a:gd name="T16" fmla="*/ 0 w 1221"/>
              <a:gd name="T17" fmla="*/ 292 h 2894"/>
              <a:gd name="T18" fmla="*/ 0 w 1221"/>
              <a:gd name="T19" fmla="*/ 292 h 2894"/>
              <a:gd name="T20" fmla="*/ 0 w 1221"/>
              <a:gd name="T21" fmla="*/ 2893 h 2894"/>
              <a:gd name="T22" fmla="*/ 1220 w 1221"/>
              <a:gd name="T23" fmla="*/ 2893 h 2894"/>
              <a:gd name="T24" fmla="*/ 1220 w 1221"/>
              <a:gd name="T25" fmla="*/ 292 h 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1" h="2894">
                <a:moveTo>
                  <a:pt x="1220" y="292"/>
                </a:moveTo>
                <a:lnTo>
                  <a:pt x="1220" y="284"/>
                </a:lnTo>
                <a:lnTo>
                  <a:pt x="1220" y="284"/>
                </a:lnTo>
                <a:lnTo>
                  <a:pt x="1220" y="284"/>
                </a:lnTo>
                <a:lnTo>
                  <a:pt x="610" y="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2"/>
                </a:lnTo>
                <a:lnTo>
                  <a:pt x="0" y="292"/>
                </a:lnTo>
                <a:lnTo>
                  <a:pt x="0" y="2893"/>
                </a:lnTo>
                <a:lnTo>
                  <a:pt x="1220" y="2893"/>
                </a:lnTo>
                <a:lnTo>
                  <a:pt x="1220" y="292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5">
            <a:extLst>
              <a:ext uri="{FF2B5EF4-FFF2-40B4-BE49-F238E27FC236}">
                <a16:creationId xmlns:a16="http://schemas.microsoft.com/office/drawing/2014/main" id="{58A9D19C-2316-5C4E-8D92-5DC98F20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08" y="9900355"/>
            <a:ext cx="1267436" cy="3001585"/>
          </a:xfrm>
          <a:custGeom>
            <a:avLst/>
            <a:gdLst>
              <a:gd name="T0" fmla="*/ 1221 w 1222"/>
              <a:gd name="T1" fmla="*/ 292 h 2894"/>
              <a:gd name="T2" fmla="*/ 1221 w 1222"/>
              <a:gd name="T3" fmla="*/ 284 h 2894"/>
              <a:gd name="T4" fmla="*/ 1221 w 1222"/>
              <a:gd name="T5" fmla="*/ 284 h 2894"/>
              <a:gd name="T6" fmla="*/ 1221 w 1222"/>
              <a:gd name="T7" fmla="*/ 284 h 2894"/>
              <a:gd name="T8" fmla="*/ 611 w 1222"/>
              <a:gd name="T9" fmla="*/ 0 h 2894"/>
              <a:gd name="T10" fmla="*/ 0 w 1222"/>
              <a:gd name="T11" fmla="*/ 284 h 2894"/>
              <a:gd name="T12" fmla="*/ 0 w 1222"/>
              <a:gd name="T13" fmla="*/ 284 h 2894"/>
              <a:gd name="T14" fmla="*/ 0 w 1222"/>
              <a:gd name="T15" fmla="*/ 284 h 2894"/>
              <a:gd name="T16" fmla="*/ 0 w 1222"/>
              <a:gd name="T17" fmla="*/ 292 h 2894"/>
              <a:gd name="T18" fmla="*/ 0 w 1222"/>
              <a:gd name="T19" fmla="*/ 292 h 2894"/>
              <a:gd name="T20" fmla="*/ 0 w 1222"/>
              <a:gd name="T21" fmla="*/ 2893 h 2894"/>
              <a:gd name="T22" fmla="*/ 1221 w 1222"/>
              <a:gd name="T23" fmla="*/ 2893 h 2894"/>
              <a:gd name="T24" fmla="*/ 1221 w 1222"/>
              <a:gd name="T25" fmla="*/ 292 h 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2" h="2894">
                <a:moveTo>
                  <a:pt x="1221" y="292"/>
                </a:moveTo>
                <a:lnTo>
                  <a:pt x="1221" y="284"/>
                </a:lnTo>
                <a:lnTo>
                  <a:pt x="1221" y="284"/>
                </a:lnTo>
                <a:lnTo>
                  <a:pt x="1221" y="284"/>
                </a:lnTo>
                <a:lnTo>
                  <a:pt x="611" y="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2"/>
                </a:lnTo>
                <a:lnTo>
                  <a:pt x="0" y="292"/>
                </a:lnTo>
                <a:lnTo>
                  <a:pt x="0" y="2893"/>
                </a:lnTo>
                <a:lnTo>
                  <a:pt x="1221" y="2893"/>
                </a:lnTo>
                <a:lnTo>
                  <a:pt x="1221" y="292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6">
            <a:extLst>
              <a:ext uri="{FF2B5EF4-FFF2-40B4-BE49-F238E27FC236}">
                <a16:creationId xmlns:a16="http://schemas.microsoft.com/office/drawing/2014/main" id="{67C37EAE-13C3-5A46-B8FE-7EE6BF85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472" y="10316735"/>
            <a:ext cx="1528246" cy="2576054"/>
          </a:xfrm>
          <a:custGeom>
            <a:avLst/>
            <a:gdLst>
              <a:gd name="T0" fmla="*/ 1472 w 1473"/>
              <a:gd name="T1" fmla="*/ 2483 h 2484"/>
              <a:gd name="T2" fmla="*/ 0 w 1473"/>
              <a:gd name="T3" fmla="*/ 2483 h 2484"/>
              <a:gd name="T4" fmla="*/ 0 w 1473"/>
              <a:gd name="T5" fmla="*/ 259 h 2484"/>
              <a:gd name="T6" fmla="*/ 1472 w 1473"/>
              <a:gd name="T7" fmla="*/ 0 h 2484"/>
              <a:gd name="T8" fmla="*/ 1472 w 1473"/>
              <a:gd name="T9" fmla="*/ 2483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3" h="2484">
                <a:moveTo>
                  <a:pt x="1472" y="2483"/>
                </a:moveTo>
                <a:lnTo>
                  <a:pt x="0" y="2483"/>
                </a:lnTo>
                <a:lnTo>
                  <a:pt x="0" y="259"/>
                </a:lnTo>
                <a:lnTo>
                  <a:pt x="1472" y="0"/>
                </a:lnTo>
                <a:lnTo>
                  <a:pt x="1472" y="2483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7">
            <a:extLst>
              <a:ext uri="{FF2B5EF4-FFF2-40B4-BE49-F238E27FC236}">
                <a16:creationId xmlns:a16="http://schemas.microsoft.com/office/drawing/2014/main" id="{231E394A-345F-C146-BF16-DB29E2884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974" y="10316735"/>
            <a:ext cx="1528246" cy="2576054"/>
          </a:xfrm>
          <a:custGeom>
            <a:avLst/>
            <a:gdLst>
              <a:gd name="T0" fmla="*/ 1471 w 1472"/>
              <a:gd name="T1" fmla="*/ 2483 h 2484"/>
              <a:gd name="T2" fmla="*/ 0 w 1472"/>
              <a:gd name="T3" fmla="*/ 2483 h 2484"/>
              <a:gd name="T4" fmla="*/ 0 w 1472"/>
              <a:gd name="T5" fmla="*/ 259 h 2484"/>
              <a:gd name="T6" fmla="*/ 1471 w 1472"/>
              <a:gd name="T7" fmla="*/ 0 h 2484"/>
              <a:gd name="T8" fmla="*/ 1471 w 1472"/>
              <a:gd name="T9" fmla="*/ 2483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2484">
                <a:moveTo>
                  <a:pt x="1471" y="2483"/>
                </a:moveTo>
                <a:lnTo>
                  <a:pt x="0" y="2483"/>
                </a:lnTo>
                <a:lnTo>
                  <a:pt x="0" y="259"/>
                </a:lnTo>
                <a:lnTo>
                  <a:pt x="1471" y="0"/>
                </a:lnTo>
                <a:lnTo>
                  <a:pt x="1471" y="2483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8">
            <a:extLst>
              <a:ext uri="{FF2B5EF4-FFF2-40B4-BE49-F238E27FC236}">
                <a16:creationId xmlns:a16="http://schemas.microsoft.com/office/drawing/2014/main" id="{D07E072A-07A2-D14C-A253-B8D86ACD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69" y="11167794"/>
            <a:ext cx="1189653" cy="1734146"/>
          </a:xfrm>
          <a:custGeom>
            <a:avLst/>
            <a:gdLst>
              <a:gd name="T0" fmla="*/ 1145 w 1146"/>
              <a:gd name="T1" fmla="*/ 1672 h 1673"/>
              <a:gd name="T2" fmla="*/ 0 w 1146"/>
              <a:gd name="T3" fmla="*/ 1672 h 1673"/>
              <a:gd name="T4" fmla="*/ 0 w 1146"/>
              <a:gd name="T5" fmla="*/ 0 h 1673"/>
              <a:gd name="T6" fmla="*/ 1145 w 1146"/>
              <a:gd name="T7" fmla="*/ 0 h 1673"/>
              <a:gd name="T8" fmla="*/ 1145 w 1146"/>
              <a:gd name="T9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6" h="1673">
                <a:moveTo>
                  <a:pt x="1145" y="1672"/>
                </a:moveTo>
                <a:lnTo>
                  <a:pt x="0" y="1672"/>
                </a:lnTo>
                <a:lnTo>
                  <a:pt x="0" y="0"/>
                </a:lnTo>
                <a:lnTo>
                  <a:pt x="1145" y="0"/>
                </a:lnTo>
                <a:lnTo>
                  <a:pt x="1145" y="1672"/>
                </a:lnTo>
              </a:path>
            </a:pathLst>
          </a:custGeom>
          <a:noFill/>
          <a:ln w="38100" cap="flat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9">
            <a:extLst>
              <a:ext uri="{FF2B5EF4-FFF2-40B4-BE49-F238E27FC236}">
                <a16:creationId xmlns:a16="http://schemas.microsoft.com/office/drawing/2014/main" id="{003B6744-1104-E94E-A499-1A31F642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927" y="8504802"/>
            <a:ext cx="626854" cy="947145"/>
          </a:xfrm>
          <a:custGeom>
            <a:avLst/>
            <a:gdLst>
              <a:gd name="T0" fmla="*/ 510 w 603"/>
              <a:gd name="T1" fmla="*/ 0 h 912"/>
              <a:gd name="T2" fmla="*/ 510 w 603"/>
              <a:gd name="T3" fmla="*/ 0 h 912"/>
              <a:gd name="T4" fmla="*/ 92 w 603"/>
              <a:gd name="T5" fmla="*/ 0 h 912"/>
              <a:gd name="T6" fmla="*/ 0 w 603"/>
              <a:gd name="T7" fmla="*/ 84 h 912"/>
              <a:gd name="T8" fmla="*/ 0 w 603"/>
              <a:gd name="T9" fmla="*/ 819 h 912"/>
              <a:gd name="T10" fmla="*/ 92 w 603"/>
              <a:gd name="T11" fmla="*/ 911 h 912"/>
              <a:gd name="T12" fmla="*/ 510 w 603"/>
              <a:gd name="T13" fmla="*/ 911 h 912"/>
              <a:gd name="T14" fmla="*/ 602 w 603"/>
              <a:gd name="T15" fmla="*/ 819 h 912"/>
              <a:gd name="T16" fmla="*/ 602 w 603"/>
              <a:gd name="T17" fmla="*/ 84 h 912"/>
              <a:gd name="T18" fmla="*/ 510 w 603"/>
              <a:gd name="T19" fmla="*/ 0 h 912"/>
              <a:gd name="T20" fmla="*/ 544 w 603"/>
              <a:gd name="T21" fmla="*/ 819 h 912"/>
              <a:gd name="T22" fmla="*/ 544 w 603"/>
              <a:gd name="T23" fmla="*/ 819 h 912"/>
              <a:gd name="T24" fmla="*/ 510 w 603"/>
              <a:gd name="T25" fmla="*/ 853 h 912"/>
              <a:gd name="T26" fmla="*/ 92 w 603"/>
              <a:gd name="T27" fmla="*/ 853 h 912"/>
              <a:gd name="T28" fmla="*/ 59 w 603"/>
              <a:gd name="T29" fmla="*/ 819 h 912"/>
              <a:gd name="T30" fmla="*/ 59 w 603"/>
              <a:gd name="T31" fmla="*/ 84 h 912"/>
              <a:gd name="T32" fmla="*/ 92 w 603"/>
              <a:gd name="T33" fmla="*/ 58 h 912"/>
              <a:gd name="T34" fmla="*/ 510 w 603"/>
              <a:gd name="T35" fmla="*/ 58 h 912"/>
              <a:gd name="T36" fmla="*/ 544 w 603"/>
              <a:gd name="T37" fmla="*/ 84 h 912"/>
              <a:gd name="T38" fmla="*/ 544 w 603"/>
              <a:gd name="T39" fmla="*/ 8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912">
                <a:moveTo>
                  <a:pt x="510" y="0"/>
                </a:moveTo>
                <a:lnTo>
                  <a:pt x="510" y="0"/>
                </a:lnTo>
                <a:cubicBezTo>
                  <a:pt x="92" y="0"/>
                  <a:pt x="92" y="0"/>
                  <a:pt x="92" y="0"/>
                </a:cubicBezTo>
                <a:cubicBezTo>
                  <a:pt x="42" y="0"/>
                  <a:pt x="0" y="33"/>
                  <a:pt x="0" y="84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869"/>
                  <a:pt x="42" y="911"/>
                  <a:pt x="92" y="911"/>
                </a:cubicBezTo>
                <a:cubicBezTo>
                  <a:pt x="510" y="911"/>
                  <a:pt x="510" y="911"/>
                  <a:pt x="510" y="911"/>
                </a:cubicBezTo>
                <a:cubicBezTo>
                  <a:pt x="561" y="911"/>
                  <a:pt x="602" y="869"/>
                  <a:pt x="602" y="819"/>
                </a:cubicBezTo>
                <a:cubicBezTo>
                  <a:pt x="602" y="84"/>
                  <a:pt x="602" y="84"/>
                  <a:pt x="602" y="84"/>
                </a:cubicBezTo>
                <a:cubicBezTo>
                  <a:pt x="602" y="33"/>
                  <a:pt x="561" y="0"/>
                  <a:pt x="510" y="0"/>
                </a:cubicBezTo>
                <a:close/>
                <a:moveTo>
                  <a:pt x="544" y="819"/>
                </a:moveTo>
                <a:lnTo>
                  <a:pt x="544" y="819"/>
                </a:lnTo>
                <a:cubicBezTo>
                  <a:pt x="544" y="836"/>
                  <a:pt x="527" y="853"/>
                  <a:pt x="510" y="853"/>
                </a:cubicBezTo>
                <a:cubicBezTo>
                  <a:pt x="92" y="853"/>
                  <a:pt x="92" y="853"/>
                  <a:pt x="92" y="853"/>
                </a:cubicBezTo>
                <a:cubicBezTo>
                  <a:pt x="67" y="853"/>
                  <a:pt x="59" y="836"/>
                  <a:pt x="59" y="819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67"/>
                  <a:pt x="67" y="58"/>
                  <a:pt x="92" y="58"/>
                </a:cubicBezTo>
                <a:cubicBezTo>
                  <a:pt x="510" y="58"/>
                  <a:pt x="510" y="58"/>
                  <a:pt x="510" y="58"/>
                </a:cubicBezTo>
                <a:cubicBezTo>
                  <a:pt x="527" y="58"/>
                  <a:pt x="544" y="67"/>
                  <a:pt x="544" y="84"/>
                </a:cubicBezTo>
                <a:lnTo>
                  <a:pt x="544" y="8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0">
            <a:extLst>
              <a:ext uri="{FF2B5EF4-FFF2-40B4-BE49-F238E27FC236}">
                <a16:creationId xmlns:a16="http://schemas.microsoft.com/office/drawing/2014/main" id="{06EB5EDB-0E0C-A44C-B41E-4C2AD705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153" y="9268924"/>
            <a:ext cx="68635" cy="68635"/>
          </a:xfrm>
          <a:custGeom>
            <a:avLst/>
            <a:gdLst>
              <a:gd name="T0" fmla="*/ 34 w 68"/>
              <a:gd name="T1" fmla="*/ 0 h 67"/>
              <a:gd name="T2" fmla="*/ 34 w 68"/>
              <a:gd name="T3" fmla="*/ 0 h 67"/>
              <a:gd name="T4" fmla="*/ 0 w 68"/>
              <a:gd name="T5" fmla="*/ 33 h 67"/>
              <a:gd name="T6" fmla="*/ 34 w 68"/>
              <a:gd name="T7" fmla="*/ 66 h 67"/>
              <a:gd name="T8" fmla="*/ 67 w 68"/>
              <a:gd name="T9" fmla="*/ 33 h 67"/>
              <a:gd name="T10" fmla="*/ 34 w 68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7">
                <a:moveTo>
                  <a:pt x="34" y="0"/>
                </a:moveTo>
                <a:lnTo>
                  <a:pt x="34" y="0"/>
                </a:lnTo>
                <a:cubicBezTo>
                  <a:pt x="9" y="0"/>
                  <a:pt x="0" y="16"/>
                  <a:pt x="0" y="33"/>
                </a:cubicBezTo>
                <a:cubicBezTo>
                  <a:pt x="0" y="50"/>
                  <a:pt x="9" y="66"/>
                  <a:pt x="34" y="66"/>
                </a:cubicBezTo>
                <a:cubicBezTo>
                  <a:pt x="51" y="66"/>
                  <a:pt x="67" y="50"/>
                  <a:pt x="67" y="33"/>
                </a:cubicBezTo>
                <a:cubicBezTo>
                  <a:pt x="67" y="16"/>
                  <a:pt x="51" y="0"/>
                  <a:pt x="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1">
            <a:extLst>
              <a:ext uri="{FF2B5EF4-FFF2-40B4-BE49-F238E27FC236}">
                <a16:creationId xmlns:a16="http://schemas.microsoft.com/office/drawing/2014/main" id="{EC12A4CE-839A-ED42-A2E1-1B7B663B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195" y="9278075"/>
            <a:ext cx="233354" cy="59484"/>
          </a:xfrm>
          <a:custGeom>
            <a:avLst/>
            <a:gdLst>
              <a:gd name="T0" fmla="*/ 193 w 227"/>
              <a:gd name="T1" fmla="*/ 0 h 59"/>
              <a:gd name="T2" fmla="*/ 193 w 227"/>
              <a:gd name="T3" fmla="*/ 0 h 59"/>
              <a:gd name="T4" fmla="*/ 34 w 227"/>
              <a:gd name="T5" fmla="*/ 0 h 59"/>
              <a:gd name="T6" fmla="*/ 0 w 227"/>
              <a:gd name="T7" fmla="*/ 25 h 59"/>
              <a:gd name="T8" fmla="*/ 34 w 227"/>
              <a:gd name="T9" fmla="*/ 58 h 59"/>
              <a:gd name="T10" fmla="*/ 193 w 227"/>
              <a:gd name="T11" fmla="*/ 58 h 59"/>
              <a:gd name="T12" fmla="*/ 226 w 227"/>
              <a:gd name="T13" fmla="*/ 25 h 59"/>
              <a:gd name="T14" fmla="*/ 193 w 227"/>
              <a:gd name="T1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59">
                <a:moveTo>
                  <a:pt x="193" y="0"/>
                </a:moveTo>
                <a:lnTo>
                  <a:pt x="193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42"/>
                  <a:pt x="17" y="58"/>
                  <a:pt x="34" y="58"/>
                </a:cubicBezTo>
                <a:cubicBezTo>
                  <a:pt x="193" y="58"/>
                  <a:pt x="193" y="58"/>
                  <a:pt x="193" y="58"/>
                </a:cubicBezTo>
                <a:cubicBezTo>
                  <a:pt x="209" y="58"/>
                  <a:pt x="226" y="42"/>
                  <a:pt x="226" y="25"/>
                </a:cubicBezTo>
                <a:cubicBezTo>
                  <a:pt x="226" y="8"/>
                  <a:pt x="209" y="0"/>
                  <a:pt x="19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2">
            <a:extLst>
              <a:ext uri="{FF2B5EF4-FFF2-40B4-BE49-F238E27FC236}">
                <a16:creationId xmlns:a16="http://schemas.microsoft.com/office/drawing/2014/main" id="{C8F8E962-06D0-BB4A-B34B-018E9A1B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9013" y="8600888"/>
            <a:ext cx="425531" cy="210477"/>
          </a:xfrm>
          <a:custGeom>
            <a:avLst/>
            <a:gdLst>
              <a:gd name="T0" fmla="*/ 17 w 411"/>
              <a:gd name="T1" fmla="*/ 200 h 201"/>
              <a:gd name="T2" fmla="*/ 17 w 411"/>
              <a:gd name="T3" fmla="*/ 200 h 201"/>
              <a:gd name="T4" fmla="*/ 394 w 411"/>
              <a:gd name="T5" fmla="*/ 200 h 201"/>
              <a:gd name="T6" fmla="*/ 410 w 411"/>
              <a:gd name="T7" fmla="*/ 192 h 201"/>
              <a:gd name="T8" fmla="*/ 410 w 411"/>
              <a:gd name="T9" fmla="*/ 8 h 201"/>
              <a:gd name="T10" fmla="*/ 394 w 411"/>
              <a:gd name="T11" fmla="*/ 0 h 201"/>
              <a:gd name="T12" fmla="*/ 17 w 411"/>
              <a:gd name="T13" fmla="*/ 0 h 201"/>
              <a:gd name="T14" fmla="*/ 0 w 411"/>
              <a:gd name="T15" fmla="*/ 8 h 201"/>
              <a:gd name="T16" fmla="*/ 0 w 411"/>
              <a:gd name="T17" fmla="*/ 192 h 201"/>
              <a:gd name="T18" fmla="*/ 17 w 411"/>
              <a:gd name="T19" fmla="*/ 200 h 201"/>
              <a:gd name="T20" fmla="*/ 42 w 411"/>
              <a:gd name="T21" fmla="*/ 25 h 201"/>
              <a:gd name="T22" fmla="*/ 42 w 411"/>
              <a:gd name="T23" fmla="*/ 25 h 201"/>
              <a:gd name="T24" fmla="*/ 368 w 411"/>
              <a:gd name="T25" fmla="*/ 25 h 201"/>
              <a:gd name="T26" fmla="*/ 377 w 411"/>
              <a:gd name="T27" fmla="*/ 42 h 201"/>
              <a:gd name="T28" fmla="*/ 377 w 411"/>
              <a:gd name="T29" fmla="*/ 159 h 201"/>
              <a:gd name="T30" fmla="*/ 368 w 411"/>
              <a:gd name="T31" fmla="*/ 167 h 201"/>
              <a:gd name="T32" fmla="*/ 42 w 411"/>
              <a:gd name="T33" fmla="*/ 167 h 201"/>
              <a:gd name="T34" fmla="*/ 34 w 411"/>
              <a:gd name="T35" fmla="*/ 159 h 201"/>
              <a:gd name="T36" fmla="*/ 34 w 411"/>
              <a:gd name="T37" fmla="*/ 42 h 201"/>
              <a:gd name="T38" fmla="*/ 42 w 411"/>
              <a:gd name="T39" fmla="*/ 25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" h="201">
                <a:moveTo>
                  <a:pt x="17" y="200"/>
                </a:moveTo>
                <a:lnTo>
                  <a:pt x="17" y="200"/>
                </a:lnTo>
                <a:cubicBezTo>
                  <a:pt x="394" y="200"/>
                  <a:pt x="394" y="200"/>
                  <a:pt x="394" y="200"/>
                </a:cubicBezTo>
                <a:cubicBezTo>
                  <a:pt x="402" y="200"/>
                  <a:pt x="410" y="192"/>
                  <a:pt x="410" y="192"/>
                </a:cubicBezTo>
                <a:cubicBezTo>
                  <a:pt x="410" y="8"/>
                  <a:pt x="410" y="8"/>
                  <a:pt x="410" y="8"/>
                </a:cubicBezTo>
                <a:cubicBezTo>
                  <a:pt x="410" y="8"/>
                  <a:pt x="402" y="0"/>
                  <a:pt x="39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9" y="200"/>
                  <a:pt x="17" y="200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68" y="25"/>
                  <a:pt x="368" y="25"/>
                  <a:pt x="368" y="25"/>
                </a:cubicBezTo>
                <a:cubicBezTo>
                  <a:pt x="368" y="25"/>
                  <a:pt x="377" y="33"/>
                  <a:pt x="377" y="42"/>
                </a:cubicBezTo>
                <a:cubicBezTo>
                  <a:pt x="377" y="159"/>
                  <a:pt x="377" y="159"/>
                  <a:pt x="377" y="159"/>
                </a:cubicBezTo>
                <a:cubicBezTo>
                  <a:pt x="377" y="167"/>
                  <a:pt x="368" y="167"/>
                  <a:pt x="368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7"/>
                  <a:pt x="34" y="167"/>
                  <a:pt x="34" y="159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33"/>
                  <a:pt x="42" y="25"/>
                  <a:pt x="4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3">
            <a:extLst>
              <a:ext uri="{FF2B5EF4-FFF2-40B4-BE49-F238E27FC236}">
                <a16:creationId xmlns:a16="http://schemas.microsoft.com/office/drawing/2014/main" id="{D07FEA96-32D2-2F43-A15B-31DD1845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153" y="9104202"/>
            <a:ext cx="68635" cy="68635"/>
          </a:xfrm>
          <a:custGeom>
            <a:avLst/>
            <a:gdLst>
              <a:gd name="T0" fmla="*/ 34 w 68"/>
              <a:gd name="T1" fmla="*/ 0 h 67"/>
              <a:gd name="T2" fmla="*/ 34 w 68"/>
              <a:gd name="T3" fmla="*/ 0 h 67"/>
              <a:gd name="T4" fmla="*/ 0 w 68"/>
              <a:gd name="T5" fmla="*/ 33 h 67"/>
              <a:gd name="T6" fmla="*/ 34 w 68"/>
              <a:gd name="T7" fmla="*/ 66 h 67"/>
              <a:gd name="T8" fmla="*/ 67 w 68"/>
              <a:gd name="T9" fmla="*/ 33 h 67"/>
              <a:gd name="T10" fmla="*/ 34 w 68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7">
                <a:moveTo>
                  <a:pt x="34" y="0"/>
                </a:moveTo>
                <a:lnTo>
                  <a:pt x="34" y="0"/>
                </a:lnTo>
                <a:cubicBezTo>
                  <a:pt x="9" y="0"/>
                  <a:pt x="0" y="16"/>
                  <a:pt x="0" y="33"/>
                </a:cubicBezTo>
                <a:cubicBezTo>
                  <a:pt x="0" y="50"/>
                  <a:pt x="9" y="66"/>
                  <a:pt x="34" y="66"/>
                </a:cubicBezTo>
                <a:cubicBezTo>
                  <a:pt x="51" y="66"/>
                  <a:pt x="67" y="50"/>
                  <a:pt x="67" y="33"/>
                </a:cubicBezTo>
                <a:cubicBezTo>
                  <a:pt x="67" y="16"/>
                  <a:pt x="51" y="0"/>
                  <a:pt x="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4">
            <a:extLst>
              <a:ext uri="{FF2B5EF4-FFF2-40B4-BE49-F238E27FC236}">
                <a16:creationId xmlns:a16="http://schemas.microsoft.com/office/drawing/2014/main" id="{8C67557E-476D-644B-B343-39CEC4DA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153" y="8989814"/>
            <a:ext cx="68635" cy="68632"/>
          </a:xfrm>
          <a:custGeom>
            <a:avLst/>
            <a:gdLst>
              <a:gd name="T0" fmla="*/ 34 w 68"/>
              <a:gd name="T1" fmla="*/ 0 h 68"/>
              <a:gd name="T2" fmla="*/ 34 w 68"/>
              <a:gd name="T3" fmla="*/ 0 h 68"/>
              <a:gd name="T4" fmla="*/ 0 w 68"/>
              <a:gd name="T5" fmla="*/ 33 h 68"/>
              <a:gd name="T6" fmla="*/ 34 w 68"/>
              <a:gd name="T7" fmla="*/ 67 h 68"/>
              <a:gd name="T8" fmla="*/ 67 w 68"/>
              <a:gd name="T9" fmla="*/ 33 h 68"/>
              <a:gd name="T10" fmla="*/ 34 w 68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8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7"/>
                  <a:pt x="0" y="33"/>
                </a:cubicBezTo>
                <a:cubicBezTo>
                  <a:pt x="0" y="59"/>
                  <a:pt x="17" y="67"/>
                  <a:pt x="34" y="67"/>
                </a:cubicBezTo>
                <a:cubicBezTo>
                  <a:pt x="51" y="67"/>
                  <a:pt x="67" y="59"/>
                  <a:pt x="67" y="33"/>
                </a:cubicBezTo>
                <a:cubicBezTo>
                  <a:pt x="67" y="17"/>
                  <a:pt x="51" y="0"/>
                  <a:pt x="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5">
            <a:extLst>
              <a:ext uri="{FF2B5EF4-FFF2-40B4-BE49-F238E27FC236}">
                <a16:creationId xmlns:a16="http://schemas.microsoft.com/office/drawing/2014/main" id="{C8D93BFE-9A04-2F42-A3A8-FFDD3B66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885" y="8989814"/>
            <a:ext cx="77786" cy="68632"/>
          </a:xfrm>
          <a:custGeom>
            <a:avLst/>
            <a:gdLst>
              <a:gd name="T0" fmla="*/ 41 w 76"/>
              <a:gd name="T1" fmla="*/ 67 h 68"/>
              <a:gd name="T2" fmla="*/ 41 w 76"/>
              <a:gd name="T3" fmla="*/ 67 h 68"/>
              <a:gd name="T4" fmla="*/ 75 w 76"/>
              <a:gd name="T5" fmla="*/ 33 h 68"/>
              <a:gd name="T6" fmla="*/ 41 w 76"/>
              <a:gd name="T7" fmla="*/ 0 h 68"/>
              <a:gd name="T8" fmla="*/ 0 w 76"/>
              <a:gd name="T9" fmla="*/ 33 h 68"/>
              <a:gd name="T10" fmla="*/ 41 w 76"/>
              <a:gd name="T1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68">
                <a:moveTo>
                  <a:pt x="41" y="67"/>
                </a:moveTo>
                <a:lnTo>
                  <a:pt x="41" y="67"/>
                </a:lnTo>
                <a:cubicBezTo>
                  <a:pt x="58" y="67"/>
                  <a:pt x="75" y="59"/>
                  <a:pt x="75" y="33"/>
                </a:cubicBezTo>
                <a:cubicBezTo>
                  <a:pt x="75" y="17"/>
                  <a:pt x="58" y="0"/>
                  <a:pt x="41" y="0"/>
                </a:cubicBezTo>
                <a:cubicBezTo>
                  <a:pt x="16" y="0"/>
                  <a:pt x="0" y="17"/>
                  <a:pt x="0" y="33"/>
                </a:cubicBezTo>
                <a:cubicBezTo>
                  <a:pt x="0" y="59"/>
                  <a:pt x="16" y="67"/>
                  <a:pt x="41" y="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6">
            <a:extLst>
              <a:ext uri="{FF2B5EF4-FFF2-40B4-BE49-F238E27FC236}">
                <a16:creationId xmlns:a16="http://schemas.microsoft.com/office/drawing/2014/main" id="{5CABA20E-F784-7B40-BB10-51094D3A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195" y="8989814"/>
            <a:ext cx="68632" cy="68632"/>
          </a:xfrm>
          <a:custGeom>
            <a:avLst/>
            <a:gdLst>
              <a:gd name="T0" fmla="*/ 34 w 68"/>
              <a:gd name="T1" fmla="*/ 67 h 68"/>
              <a:gd name="T2" fmla="*/ 34 w 68"/>
              <a:gd name="T3" fmla="*/ 67 h 68"/>
              <a:gd name="T4" fmla="*/ 67 w 68"/>
              <a:gd name="T5" fmla="*/ 33 h 68"/>
              <a:gd name="T6" fmla="*/ 34 w 68"/>
              <a:gd name="T7" fmla="*/ 0 h 68"/>
              <a:gd name="T8" fmla="*/ 0 w 68"/>
              <a:gd name="T9" fmla="*/ 33 h 68"/>
              <a:gd name="T10" fmla="*/ 34 w 68"/>
              <a:gd name="T1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8">
                <a:moveTo>
                  <a:pt x="34" y="67"/>
                </a:moveTo>
                <a:lnTo>
                  <a:pt x="34" y="67"/>
                </a:lnTo>
                <a:cubicBezTo>
                  <a:pt x="51" y="67"/>
                  <a:pt x="67" y="59"/>
                  <a:pt x="67" y="33"/>
                </a:cubicBezTo>
                <a:cubicBezTo>
                  <a:pt x="67" y="17"/>
                  <a:pt x="51" y="0"/>
                  <a:pt x="34" y="0"/>
                </a:cubicBezTo>
                <a:cubicBezTo>
                  <a:pt x="17" y="0"/>
                  <a:pt x="0" y="17"/>
                  <a:pt x="0" y="33"/>
                </a:cubicBezTo>
                <a:cubicBezTo>
                  <a:pt x="0" y="59"/>
                  <a:pt x="17" y="67"/>
                  <a:pt x="34" y="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7">
            <a:extLst>
              <a:ext uri="{FF2B5EF4-FFF2-40B4-BE49-F238E27FC236}">
                <a16:creationId xmlns:a16="http://schemas.microsoft.com/office/drawing/2014/main" id="{B64680EC-6A41-4042-A8FF-7C95E6FC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885" y="9104202"/>
            <a:ext cx="77786" cy="68635"/>
          </a:xfrm>
          <a:custGeom>
            <a:avLst/>
            <a:gdLst>
              <a:gd name="T0" fmla="*/ 41 w 76"/>
              <a:gd name="T1" fmla="*/ 66 h 67"/>
              <a:gd name="T2" fmla="*/ 41 w 76"/>
              <a:gd name="T3" fmla="*/ 66 h 67"/>
              <a:gd name="T4" fmla="*/ 75 w 76"/>
              <a:gd name="T5" fmla="*/ 33 h 67"/>
              <a:gd name="T6" fmla="*/ 41 w 76"/>
              <a:gd name="T7" fmla="*/ 0 h 67"/>
              <a:gd name="T8" fmla="*/ 0 w 76"/>
              <a:gd name="T9" fmla="*/ 33 h 67"/>
              <a:gd name="T10" fmla="*/ 41 w 76"/>
              <a:gd name="T1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67">
                <a:moveTo>
                  <a:pt x="41" y="66"/>
                </a:moveTo>
                <a:lnTo>
                  <a:pt x="41" y="66"/>
                </a:lnTo>
                <a:cubicBezTo>
                  <a:pt x="58" y="66"/>
                  <a:pt x="75" y="50"/>
                  <a:pt x="75" y="33"/>
                </a:cubicBezTo>
                <a:cubicBezTo>
                  <a:pt x="75" y="16"/>
                  <a:pt x="58" y="0"/>
                  <a:pt x="41" y="0"/>
                </a:cubicBezTo>
                <a:cubicBezTo>
                  <a:pt x="16" y="0"/>
                  <a:pt x="0" y="16"/>
                  <a:pt x="0" y="33"/>
                </a:cubicBezTo>
                <a:cubicBezTo>
                  <a:pt x="0" y="50"/>
                  <a:pt x="16" y="66"/>
                  <a:pt x="41" y="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8">
            <a:extLst>
              <a:ext uri="{FF2B5EF4-FFF2-40B4-BE49-F238E27FC236}">
                <a16:creationId xmlns:a16="http://schemas.microsoft.com/office/drawing/2014/main" id="{CAA0D389-BD9D-2D4A-87D9-E58F68E9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195" y="9104202"/>
            <a:ext cx="68632" cy="68635"/>
          </a:xfrm>
          <a:custGeom>
            <a:avLst/>
            <a:gdLst>
              <a:gd name="T0" fmla="*/ 34 w 68"/>
              <a:gd name="T1" fmla="*/ 66 h 67"/>
              <a:gd name="T2" fmla="*/ 34 w 68"/>
              <a:gd name="T3" fmla="*/ 66 h 67"/>
              <a:gd name="T4" fmla="*/ 67 w 68"/>
              <a:gd name="T5" fmla="*/ 33 h 67"/>
              <a:gd name="T6" fmla="*/ 34 w 68"/>
              <a:gd name="T7" fmla="*/ 0 h 67"/>
              <a:gd name="T8" fmla="*/ 0 w 68"/>
              <a:gd name="T9" fmla="*/ 33 h 67"/>
              <a:gd name="T10" fmla="*/ 34 w 68"/>
              <a:gd name="T1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7">
                <a:moveTo>
                  <a:pt x="34" y="66"/>
                </a:moveTo>
                <a:lnTo>
                  <a:pt x="34" y="66"/>
                </a:lnTo>
                <a:cubicBezTo>
                  <a:pt x="51" y="66"/>
                  <a:pt x="67" y="50"/>
                  <a:pt x="67" y="33"/>
                </a:cubicBezTo>
                <a:cubicBezTo>
                  <a:pt x="67" y="16"/>
                  <a:pt x="51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66"/>
                  <a:pt x="34" y="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9">
            <a:extLst>
              <a:ext uri="{FF2B5EF4-FFF2-40B4-BE49-F238E27FC236}">
                <a16:creationId xmlns:a16="http://schemas.microsoft.com/office/drawing/2014/main" id="{5122D269-013C-F740-B456-5CBD19B5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153" y="8875423"/>
            <a:ext cx="68635" cy="77786"/>
          </a:xfrm>
          <a:custGeom>
            <a:avLst/>
            <a:gdLst>
              <a:gd name="T0" fmla="*/ 34 w 68"/>
              <a:gd name="T1" fmla="*/ 0 h 77"/>
              <a:gd name="T2" fmla="*/ 34 w 68"/>
              <a:gd name="T3" fmla="*/ 0 h 77"/>
              <a:gd name="T4" fmla="*/ 0 w 68"/>
              <a:gd name="T5" fmla="*/ 42 h 77"/>
              <a:gd name="T6" fmla="*/ 34 w 68"/>
              <a:gd name="T7" fmla="*/ 76 h 77"/>
              <a:gd name="T8" fmla="*/ 67 w 68"/>
              <a:gd name="T9" fmla="*/ 42 h 77"/>
              <a:gd name="T10" fmla="*/ 34 w 68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77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76"/>
                  <a:pt x="34" y="76"/>
                </a:cubicBezTo>
                <a:cubicBezTo>
                  <a:pt x="51" y="76"/>
                  <a:pt x="67" y="59"/>
                  <a:pt x="67" y="42"/>
                </a:cubicBezTo>
                <a:cubicBezTo>
                  <a:pt x="67" y="17"/>
                  <a:pt x="51" y="0"/>
                  <a:pt x="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0">
            <a:extLst>
              <a:ext uri="{FF2B5EF4-FFF2-40B4-BE49-F238E27FC236}">
                <a16:creationId xmlns:a16="http://schemas.microsoft.com/office/drawing/2014/main" id="{D3860E42-3E6F-DE4A-9817-8F35753B6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885" y="8875423"/>
            <a:ext cx="77786" cy="77786"/>
          </a:xfrm>
          <a:custGeom>
            <a:avLst/>
            <a:gdLst>
              <a:gd name="T0" fmla="*/ 41 w 76"/>
              <a:gd name="T1" fmla="*/ 76 h 77"/>
              <a:gd name="T2" fmla="*/ 41 w 76"/>
              <a:gd name="T3" fmla="*/ 76 h 77"/>
              <a:gd name="T4" fmla="*/ 75 w 76"/>
              <a:gd name="T5" fmla="*/ 42 h 77"/>
              <a:gd name="T6" fmla="*/ 41 w 76"/>
              <a:gd name="T7" fmla="*/ 0 h 77"/>
              <a:gd name="T8" fmla="*/ 0 w 76"/>
              <a:gd name="T9" fmla="*/ 42 h 77"/>
              <a:gd name="T10" fmla="*/ 41 w 76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7">
                <a:moveTo>
                  <a:pt x="41" y="76"/>
                </a:moveTo>
                <a:lnTo>
                  <a:pt x="41" y="76"/>
                </a:lnTo>
                <a:cubicBezTo>
                  <a:pt x="58" y="76"/>
                  <a:pt x="75" y="59"/>
                  <a:pt x="75" y="42"/>
                </a:cubicBezTo>
                <a:cubicBezTo>
                  <a:pt x="75" y="17"/>
                  <a:pt x="58" y="0"/>
                  <a:pt x="41" y="0"/>
                </a:cubicBezTo>
                <a:cubicBezTo>
                  <a:pt x="16" y="0"/>
                  <a:pt x="0" y="17"/>
                  <a:pt x="0" y="42"/>
                </a:cubicBezTo>
                <a:cubicBezTo>
                  <a:pt x="0" y="59"/>
                  <a:pt x="16" y="76"/>
                  <a:pt x="41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1">
            <a:extLst>
              <a:ext uri="{FF2B5EF4-FFF2-40B4-BE49-F238E27FC236}">
                <a16:creationId xmlns:a16="http://schemas.microsoft.com/office/drawing/2014/main" id="{999258CB-99AB-2B4C-A301-9C72478E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195" y="8875423"/>
            <a:ext cx="68632" cy="77786"/>
          </a:xfrm>
          <a:custGeom>
            <a:avLst/>
            <a:gdLst>
              <a:gd name="T0" fmla="*/ 34 w 68"/>
              <a:gd name="T1" fmla="*/ 76 h 77"/>
              <a:gd name="T2" fmla="*/ 34 w 68"/>
              <a:gd name="T3" fmla="*/ 76 h 77"/>
              <a:gd name="T4" fmla="*/ 67 w 68"/>
              <a:gd name="T5" fmla="*/ 42 h 77"/>
              <a:gd name="T6" fmla="*/ 34 w 68"/>
              <a:gd name="T7" fmla="*/ 0 h 77"/>
              <a:gd name="T8" fmla="*/ 0 w 68"/>
              <a:gd name="T9" fmla="*/ 42 h 77"/>
              <a:gd name="T10" fmla="*/ 34 w 68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77">
                <a:moveTo>
                  <a:pt x="34" y="76"/>
                </a:moveTo>
                <a:lnTo>
                  <a:pt x="34" y="76"/>
                </a:lnTo>
                <a:cubicBezTo>
                  <a:pt x="51" y="76"/>
                  <a:pt x="67" y="59"/>
                  <a:pt x="67" y="42"/>
                </a:cubicBezTo>
                <a:cubicBezTo>
                  <a:pt x="67" y="17"/>
                  <a:pt x="51" y="0"/>
                  <a:pt x="34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76"/>
                  <a:pt x="34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2">
            <a:extLst>
              <a:ext uri="{FF2B5EF4-FFF2-40B4-BE49-F238E27FC236}">
                <a16:creationId xmlns:a16="http://schemas.microsoft.com/office/drawing/2014/main" id="{51F2A3C9-B425-5241-84E0-B0C07FAC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122" y="3833983"/>
            <a:ext cx="947145" cy="608552"/>
          </a:xfrm>
          <a:custGeom>
            <a:avLst/>
            <a:gdLst>
              <a:gd name="T0" fmla="*/ 869 w 912"/>
              <a:gd name="T1" fmla="*/ 585 h 586"/>
              <a:gd name="T2" fmla="*/ 869 w 912"/>
              <a:gd name="T3" fmla="*/ 585 h 586"/>
              <a:gd name="T4" fmla="*/ 42 w 912"/>
              <a:gd name="T5" fmla="*/ 585 h 586"/>
              <a:gd name="T6" fmla="*/ 0 w 912"/>
              <a:gd name="T7" fmla="*/ 543 h 586"/>
              <a:gd name="T8" fmla="*/ 0 w 912"/>
              <a:gd name="T9" fmla="*/ 42 h 586"/>
              <a:gd name="T10" fmla="*/ 42 w 912"/>
              <a:gd name="T11" fmla="*/ 0 h 586"/>
              <a:gd name="T12" fmla="*/ 869 w 912"/>
              <a:gd name="T13" fmla="*/ 0 h 586"/>
              <a:gd name="T14" fmla="*/ 911 w 912"/>
              <a:gd name="T15" fmla="*/ 42 h 586"/>
              <a:gd name="T16" fmla="*/ 911 w 912"/>
              <a:gd name="T17" fmla="*/ 543 h 586"/>
              <a:gd name="T18" fmla="*/ 869 w 912"/>
              <a:gd name="T19" fmla="*/ 585 h 586"/>
              <a:gd name="T20" fmla="*/ 58 w 912"/>
              <a:gd name="T21" fmla="*/ 526 h 586"/>
              <a:gd name="T22" fmla="*/ 58 w 912"/>
              <a:gd name="T23" fmla="*/ 526 h 586"/>
              <a:gd name="T24" fmla="*/ 853 w 912"/>
              <a:gd name="T25" fmla="*/ 526 h 586"/>
              <a:gd name="T26" fmla="*/ 853 w 912"/>
              <a:gd name="T27" fmla="*/ 58 h 586"/>
              <a:gd name="T28" fmla="*/ 58 w 912"/>
              <a:gd name="T29" fmla="*/ 58 h 586"/>
              <a:gd name="T30" fmla="*/ 58 w 912"/>
              <a:gd name="T31" fmla="*/ 526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2" h="586">
                <a:moveTo>
                  <a:pt x="869" y="585"/>
                </a:moveTo>
                <a:lnTo>
                  <a:pt x="869" y="585"/>
                </a:lnTo>
                <a:cubicBezTo>
                  <a:pt x="42" y="585"/>
                  <a:pt x="42" y="585"/>
                  <a:pt x="42" y="585"/>
                </a:cubicBezTo>
                <a:cubicBezTo>
                  <a:pt x="17" y="585"/>
                  <a:pt x="0" y="568"/>
                  <a:pt x="0" y="54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17" y="0"/>
                  <a:pt x="42" y="0"/>
                </a:cubicBezTo>
                <a:cubicBezTo>
                  <a:pt x="869" y="0"/>
                  <a:pt x="869" y="0"/>
                  <a:pt x="869" y="0"/>
                </a:cubicBezTo>
                <a:cubicBezTo>
                  <a:pt x="895" y="0"/>
                  <a:pt x="911" y="16"/>
                  <a:pt x="911" y="42"/>
                </a:cubicBezTo>
                <a:cubicBezTo>
                  <a:pt x="911" y="543"/>
                  <a:pt x="911" y="543"/>
                  <a:pt x="911" y="543"/>
                </a:cubicBezTo>
                <a:cubicBezTo>
                  <a:pt x="911" y="568"/>
                  <a:pt x="895" y="585"/>
                  <a:pt x="869" y="585"/>
                </a:cubicBezTo>
                <a:close/>
                <a:moveTo>
                  <a:pt x="58" y="526"/>
                </a:moveTo>
                <a:lnTo>
                  <a:pt x="58" y="526"/>
                </a:lnTo>
                <a:cubicBezTo>
                  <a:pt x="853" y="526"/>
                  <a:pt x="853" y="526"/>
                  <a:pt x="853" y="526"/>
                </a:cubicBezTo>
                <a:cubicBezTo>
                  <a:pt x="853" y="58"/>
                  <a:pt x="853" y="58"/>
                  <a:pt x="853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5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3">
            <a:extLst>
              <a:ext uri="{FF2B5EF4-FFF2-40B4-BE49-F238E27FC236}">
                <a16:creationId xmlns:a16="http://schemas.microsoft.com/office/drawing/2014/main" id="{5B7C2D83-CD8F-5141-8698-84D3FF68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08" y="4492867"/>
            <a:ext cx="1171350" cy="68632"/>
          </a:xfrm>
          <a:custGeom>
            <a:avLst/>
            <a:gdLst>
              <a:gd name="T0" fmla="*/ 1096 w 1130"/>
              <a:gd name="T1" fmla="*/ 67 h 68"/>
              <a:gd name="T2" fmla="*/ 1096 w 1130"/>
              <a:gd name="T3" fmla="*/ 67 h 68"/>
              <a:gd name="T4" fmla="*/ 34 w 1130"/>
              <a:gd name="T5" fmla="*/ 67 h 68"/>
              <a:gd name="T6" fmla="*/ 0 w 1130"/>
              <a:gd name="T7" fmla="*/ 33 h 68"/>
              <a:gd name="T8" fmla="*/ 34 w 1130"/>
              <a:gd name="T9" fmla="*/ 0 h 68"/>
              <a:gd name="T10" fmla="*/ 1096 w 1130"/>
              <a:gd name="T11" fmla="*/ 0 h 68"/>
              <a:gd name="T12" fmla="*/ 1129 w 1130"/>
              <a:gd name="T13" fmla="*/ 33 h 68"/>
              <a:gd name="T14" fmla="*/ 1096 w 1130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68">
                <a:moveTo>
                  <a:pt x="1096" y="67"/>
                </a:moveTo>
                <a:lnTo>
                  <a:pt x="1096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096" y="0"/>
                  <a:pt x="1096" y="0"/>
                  <a:pt x="1096" y="0"/>
                </a:cubicBezTo>
                <a:cubicBezTo>
                  <a:pt x="1112" y="0"/>
                  <a:pt x="1129" y="17"/>
                  <a:pt x="1129" y="33"/>
                </a:cubicBezTo>
                <a:cubicBezTo>
                  <a:pt x="1129" y="50"/>
                  <a:pt x="1112" y="67"/>
                  <a:pt x="1096" y="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4">
            <a:extLst>
              <a:ext uri="{FF2B5EF4-FFF2-40B4-BE49-F238E27FC236}">
                <a16:creationId xmlns:a16="http://schemas.microsoft.com/office/drawing/2014/main" id="{6DA9C61D-5984-2346-BFF7-D74D2D86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048" y="3696878"/>
            <a:ext cx="480438" cy="956299"/>
          </a:xfrm>
          <a:custGeom>
            <a:avLst/>
            <a:gdLst>
              <a:gd name="T0" fmla="*/ 393 w 461"/>
              <a:gd name="T1" fmla="*/ 67 h 921"/>
              <a:gd name="T2" fmla="*/ 226 w 461"/>
              <a:gd name="T3" fmla="*/ 0 h 921"/>
              <a:gd name="T4" fmla="*/ 0 w 461"/>
              <a:gd name="T5" fmla="*/ 234 h 921"/>
              <a:gd name="T6" fmla="*/ 100 w 461"/>
              <a:gd name="T7" fmla="*/ 451 h 921"/>
              <a:gd name="T8" fmla="*/ 126 w 461"/>
              <a:gd name="T9" fmla="*/ 527 h 921"/>
              <a:gd name="T10" fmla="*/ 117 w 461"/>
              <a:gd name="T11" fmla="*/ 593 h 921"/>
              <a:gd name="T12" fmla="*/ 167 w 461"/>
              <a:gd name="T13" fmla="*/ 652 h 921"/>
              <a:gd name="T14" fmla="*/ 117 w 461"/>
              <a:gd name="T15" fmla="*/ 702 h 921"/>
              <a:gd name="T16" fmla="*/ 159 w 461"/>
              <a:gd name="T17" fmla="*/ 761 h 921"/>
              <a:gd name="T18" fmla="*/ 117 w 461"/>
              <a:gd name="T19" fmla="*/ 811 h 921"/>
              <a:gd name="T20" fmla="*/ 209 w 461"/>
              <a:gd name="T21" fmla="*/ 911 h 921"/>
              <a:gd name="T22" fmla="*/ 234 w 461"/>
              <a:gd name="T23" fmla="*/ 920 h 921"/>
              <a:gd name="T24" fmla="*/ 326 w 461"/>
              <a:gd name="T25" fmla="*/ 827 h 921"/>
              <a:gd name="T26" fmla="*/ 335 w 461"/>
              <a:gd name="T27" fmla="*/ 476 h 921"/>
              <a:gd name="T28" fmla="*/ 368 w 461"/>
              <a:gd name="T29" fmla="*/ 418 h 921"/>
              <a:gd name="T30" fmla="*/ 427 w 461"/>
              <a:gd name="T31" fmla="*/ 351 h 921"/>
              <a:gd name="T32" fmla="*/ 393 w 461"/>
              <a:gd name="T33" fmla="*/ 67 h 921"/>
              <a:gd name="T34" fmla="*/ 376 w 461"/>
              <a:gd name="T35" fmla="*/ 318 h 921"/>
              <a:gd name="T36" fmla="*/ 301 w 461"/>
              <a:gd name="T37" fmla="*/ 426 h 921"/>
              <a:gd name="T38" fmla="*/ 284 w 461"/>
              <a:gd name="T39" fmla="*/ 443 h 921"/>
              <a:gd name="T40" fmla="*/ 276 w 461"/>
              <a:gd name="T41" fmla="*/ 794 h 921"/>
              <a:gd name="T42" fmla="*/ 192 w 461"/>
              <a:gd name="T43" fmla="*/ 811 h 921"/>
              <a:gd name="T44" fmla="*/ 234 w 461"/>
              <a:gd name="T45" fmla="*/ 752 h 921"/>
              <a:gd name="T46" fmla="*/ 192 w 461"/>
              <a:gd name="T47" fmla="*/ 702 h 921"/>
              <a:gd name="T48" fmla="*/ 242 w 461"/>
              <a:gd name="T49" fmla="*/ 652 h 921"/>
              <a:gd name="T50" fmla="*/ 176 w 461"/>
              <a:gd name="T51" fmla="*/ 585 h 921"/>
              <a:gd name="T52" fmla="*/ 217 w 461"/>
              <a:gd name="T53" fmla="*/ 510 h 921"/>
              <a:gd name="T54" fmla="*/ 217 w 461"/>
              <a:gd name="T55" fmla="*/ 468 h 921"/>
              <a:gd name="T56" fmla="*/ 142 w 461"/>
              <a:gd name="T57" fmla="*/ 376 h 921"/>
              <a:gd name="T58" fmla="*/ 226 w 461"/>
              <a:gd name="T59" fmla="*/ 58 h 921"/>
              <a:gd name="T60" fmla="*/ 351 w 461"/>
              <a:gd name="T61" fmla="*/ 109 h 921"/>
              <a:gd name="T62" fmla="*/ 376 w 461"/>
              <a:gd name="T63" fmla="*/ 31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" h="921">
                <a:moveTo>
                  <a:pt x="393" y="67"/>
                </a:moveTo>
                <a:lnTo>
                  <a:pt x="393" y="67"/>
                </a:lnTo>
                <a:cubicBezTo>
                  <a:pt x="351" y="25"/>
                  <a:pt x="293" y="0"/>
                  <a:pt x="226" y="0"/>
                </a:cubicBezTo>
                <a:lnTo>
                  <a:pt x="226" y="0"/>
                </a:lnTo>
                <a:cubicBezTo>
                  <a:pt x="167" y="0"/>
                  <a:pt x="109" y="25"/>
                  <a:pt x="67" y="67"/>
                </a:cubicBezTo>
                <a:cubicBezTo>
                  <a:pt x="25" y="117"/>
                  <a:pt x="0" y="175"/>
                  <a:pt x="0" y="234"/>
                </a:cubicBezTo>
                <a:cubicBezTo>
                  <a:pt x="0" y="309"/>
                  <a:pt x="34" y="376"/>
                  <a:pt x="92" y="418"/>
                </a:cubicBezTo>
                <a:cubicBezTo>
                  <a:pt x="84" y="426"/>
                  <a:pt x="84" y="443"/>
                  <a:pt x="100" y="451"/>
                </a:cubicBezTo>
                <a:cubicBezTo>
                  <a:pt x="150" y="493"/>
                  <a:pt x="150" y="493"/>
                  <a:pt x="150" y="493"/>
                </a:cubicBezTo>
                <a:cubicBezTo>
                  <a:pt x="126" y="527"/>
                  <a:pt x="126" y="527"/>
                  <a:pt x="126" y="527"/>
                </a:cubicBezTo>
                <a:cubicBezTo>
                  <a:pt x="117" y="535"/>
                  <a:pt x="117" y="535"/>
                  <a:pt x="117" y="543"/>
                </a:cubicBezTo>
                <a:cubicBezTo>
                  <a:pt x="117" y="593"/>
                  <a:pt x="117" y="593"/>
                  <a:pt x="117" y="593"/>
                </a:cubicBezTo>
                <a:cubicBezTo>
                  <a:pt x="117" y="602"/>
                  <a:pt x="126" y="610"/>
                  <a:pt x="126" y="619"/>
                </a:cubicBezTo>
                <a:cubicBezTo>
                  <a:pt x="167" y="652"/>
                  <a:pt x="167" y="652"/>
                  <a:pt x="167" y="652"/>
                </a:cubicBezTo>
                <a:cubicBezTo>
                  <a:pt x="126" y="685"/>
                  <a:pt x="126" y="685"/>
                  <a:pt x="126" y="685"/>
                </a:cubicBezTo>
                <a:cubicBezTo>
                  <a:pt x="126" y="685"/>
                  <a:pt x="117" y="694"/>
                  <a:pt x="117" y="702"/>
                </a:cubicBezTo>
                <a:cubicBezTo>
                  <a:pt x="117" y="711"/>
                  <a:pt x="126" y="719"/>
                  <a:pt x="126" y="727"/>
                </a:cubicBezTo>
                <a:cubicBezTo>
                  <a:pt x="159" y="761"/>
                  <a:pt x="159" y="761"/>
                  <a:pt x="159" y="761"/>
                </a:cubicBezTo>
                <a:cubicBezTo>
                  <a:pt x="126" y="786"/>
                  <a:pt x="126" y="786"/>
                  <a:pt x="126" y="786"/>
                </a:cubicBezTo>
                <a:cubicBezTo>
                  <a:pt x="126" y="794"/>
                  <a:pt x="117" y="803"/>
                  <a:pt x="117" y="811"/>
                </a:cubicBezTo>
                <a:cubicBezTo>
                  <a:pt x="117" y="819"/>
                  <a:pt x="126" y="827"/>
                  <a:pt x="126" y="827"/>
                </a:cubicBezTo>
                <a:cubicBezTo>
                  <a:pt x="209" y="911"/>
                  <a:pt x="209" y="911"/>
                  <a:pt x="209" y="911"/>
                </a:cubicBezTo>
                <a:cubicBezTo>
                  <a:pt x="217" y="920"/>
                  <a:pt x="226" y="920"/>
                  <a:pt x="226" y="920"/>
                </a:cubicBezTo>
                <a:lnTo>
                  <a:pt x="234" y="920"/>
                </a:lnTo>
                <a:cubicBezTo>
                  <a:pt x="234" y="920"/>
                  <a:pt x="242" y="920"/>
                  <a:pt x="251" y="911"/>
                </a:cubicBezTo>
                <a:cubicBezTo>
                  <a:pt x="326" y="827"/>
                  <a:pt x="326" y="827"/>
                  <a:pt x="326" y="827"/>
                </a:cubicBezTo>
                <a:cubicBezTo>
                  <a:pt x="335" y="827"/>
                  <a:pt x="335" y="819"/>
                  <a:pt x="335" y="811"/>
                </a:cubicBezTo>
                <a:cubicBezTo>
                  <a:pt x="335" y="476"/>
                  <a:pt x="335" y="476"/>
                  <a:pt x="335" y="476"/>
                </a:cubicBezTo>
                <a:cubicBezTo>
                  <a:pt x="360" y="451"/>
                  <a:pt x="360" y="451"/>
                  <a:pt x="360" y="451"/>
                </a:cubicBezTo>
                <a:cubicBezTo>
                  <a:pt x="368" y="443"/>
                  <a:pt x="376" y="426"/>
                  <a:pt x="368" y="418"/>
                </a:cubicBezTo>
                <a:lnTo>
                  <a:pt x="368" y="418"/>
                </a:lnTo>
                <a:cubicBezTo>
                  <a:pt x="393" y="401"/>
                  <a:pt x="410" y="376"/>
                  <a:pt x="427" y="351"/>
                </a:cubicBezTo>
                <a:cubicBezTo>
                  <a:pt x="451" y="318"/>
                  <a:pt x="460" y="276"/>
                  <a:pt x="460" y="234"/>
                </a:cubicBezTo>
                <a:cubicBezTo>
                  <a:pt x="460" y="175"/>
                  <a:pt x="435" y="117"/>
                  <a:pt x="393" y="67"/>
                </a:cubicBezTo>
                <a:close/>
                <a:moveTo>
                  <a:pt x="376" y="318"/>
                </a:moveTo>
                <a:lnTo>
                  <a:pt x="376" y="318"/>
                </a:lnTo>
                <a:cubicBezTo>
                  <a:pt x="360" y="343"/>
                  <a:pt x="343" y="368"/>
                  <a:pt x="318" y="384"/>
                </a:cubicBezTo>
                <a:cubicBezTo>
                  <a:pt x="301" y="393"/>
                  <a:pt x="293" y="410"/>
                  <a:pt x="301" y="426"/>
                </a:cubicBezTo>
                <a:lnTo>
                  <a:pt x="301" y="426"/>
                </a:lnTo>
                <a:cubicBezTo>
                  <a:pt x="284" y="443"/>
                  <a:pt x="284" y="443"/>
                  <a:pt x="284" y="443"/>
                </a:cubicBezTo>
                <a:cubicBezTo>
                  <a:pt x="284" y="443"/>
                  <a:pt x="276" y="451"/>
                  <a:pt x="276" y="460"/>
                </a:cubicBezTo>
                <a:cubicBezTo>
                  <a:pt x="276" y="794"/>
                  <a:pt x="276" y="794"/>
                  <a:pt x="276" y="794"/>
                </a:cubicBezTo>
                <a:cubicBezTo>
                  <a:pt x="226" y="844"/>
                  <a:pt x="226" y="844"/>
                  <a:pt x="226" y="844"/>
                </a:cubicBezTo>
                <a:cubicBezTo>
                  <a:pt x="192" y="811"/>
                  <a:pt x="192" y="811"/>
                  <a:pt x="192" y="811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34" y="769"/>
                  <a:pt x="234" y="761"/>
                  <a:pt x="234" y="752"/>
                </a:cubicBezTo>
                <a:cubicBezTo>
                  <a:pt x="234" y="744"/>
                  <a:pt x="234" y="735"/>
                  <a:pt x="226" y="735"/>
                </a:cubicBezTo>
                <a:cubicBezTo>
                  <a:pt x="192" y="702"/>
                  <a:pt x="192" y="702"/>
                  <a:pt x="192" y="702"/>
                </a:cubicBezTo>
                <a:cubicBezTo>
                  <a:pt x="234" y="669"/>
                  <a:pt x="234" y="669"/>
                  <a:pt x="234" y="669"/>
                </a:cubicBezTo>
                <a:cubicBezTo>
                  <a:pt x="242" y="669"/>
                  <a:pt x="242" y="660"/>
                  <a:pt x="242" y="652"/>
                </a:cubicBezTo>
                <a:cubicBezTo>
                  <a:pt x="242" y="644"/>
                  <a:pt x="242" y="635"/>
                  <a:pt x="234" y="627"/>
                </a:cubicBezTo>
                <a:cubicBezTo>
                  <a:pt x="176" y="585"/>
                  <a:pt x="176" y="585"/>
                  <a:pt x="176" y="585"/>
                </a:cubicBezTo>
                <a:cubicBezTo>
                  <a:pt x="176" y="560"/>
                  <a:pt x="176" y="560"/>
                  <a:pt x="176" y="560"/>
                </a:cubicBezTo>
                <a:cubicBezTo>
                  <a:pt x="217" y="510"/>
                  <a:pt x="217" y="510"/>
                  <a:pt x="217" y="510"/>
                </a:cubicBezTo>
                <a:cubicBezTo>
                  <a:pt x="226" y="510"/>
                  <a:pt x="226" y="502"/>
                  <a:pt x="226" y="493"/>
                </a:cubicBezTo>
                <a:cubicBezTo>
                  <a:pt x="226" y="485"/>
                  <a:pt x="217" y="476"/>
                  <a:pt x="217" y="468"/>
                </a:cubicBezTo>
                <a:cubicBezTo>
                  <a:pt x="159" y="418"/>
                  <a:pt x="159" y="418"/>
                  <a:pt x="159" y="418"/>
                </a:cubicBezTo>
                <a:cubicBezTo>
                  <a:pt x="159" y="401"/>
                  <a:pt x="150" y="384"/>
                  <a:pt x="142" y="376"/>
                </a:cubicBezTo>
                <a:cubicBezTo>
                  <a:pt x="92" y="351"/>
                  <a:pt x="59" y="292"/>
                  <a:pt x="59" y="234"/>
                </a:cubicBezTo>
                <a:cubicBezTo>
                  <a:pt x="59" y="142"/>
                  <a:pt x="134" y="67"/>
                  <a:pt x="226" y="58"/>
                </a:cubicBezTo>
                <a:lnTo>
                  <a:pt x="226" y="58"/>
                </a:lnTo>
                <a:cubicBezTo>
                  <a:pt x="276" y="58"/>
                  <a:pt x="318" y="83"/>
                  <a:pt x="351" y="109"/>
                </a:cubicBezTo>
                <a:cubicBezTo>
                  <a:pt x="385" y="142"/>
                  <a:pt x="401" y="192"/>
                  <a:pt x="401" y="234"/>
                </a:cubicBezTo>
                <a:cubicBezTo>
                  <a:pt x="401" y="268"/>
                  <a:pt x="393" y="292"/>
                  <a:pt x="376" y="3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5">
            <a:extLst>
              <a:ext uri="{FF2B5EF4-FFF2-40B4-BE49-F238E27FC236}">
                <a16:creationId xmlns:a16="http://schemas.microsoft.com/office/drawing/2014/main" id="{DB8924BC-E4EC-2B47-A03C-8C30D205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920" y="3815843"/>
            <a:ext cx="132693" cy="141845"/>
          </a:xfrm>
          <a:custGeom>
            <a:avLst/>
            <a:gdLst>
              <a:gd name="T0" fmla="*/ 59 w 127"/>
              <a:gd name="T1" fmla="*/ 0 h 135"/>
              <a:gd name="T2" fmla="*/ 59 w 127"/>
              <a:gd name="T3" fmla="*/ 0 h 135"/>
              <a:gd name="T4" fmla="*/ 0 w 127"/>
              <a:gd name="T5" fmla="*/ 67 h 135"/>
              <a:gd name="T6" fmla="*/ 59 w 127"/>
              <a:gd name="T7" fmla="*/ 134 h 135"/>
              <a:gd name="T8" fmla="*/ 126 w 127"/>
              <a:gd name="T9" fmla="*/ 67 h 135"/>
              <a:gd name="T10" fmla="*/ 59 w 127"/>
              <a:gd name="T11" fmla="*/ 0 h 135"/>
              <a:gd name="T12" fmla="*/ 59 w 127"/>
              <a:gd name="T13" fmla="*/ 100 h 135"/>
              <a:gd name="T14" fmla="*/ 59 w 127"/>
              <a:gd name="T15" fmla="*/ 100 h 135"/>
              <a:gd name="T16" fmla="*/ 25 w 127"/>
              <a:gd name="T17" fmla="*/ 67 h 135"/>
              <a:gd name="T18" fmla="*/ 59 w 127"/>
              <a:gd name="T19" fmla="*/ 33 h 135"/>
              <a:gd name="T20" fmla="*/ 101 w 127"/>
              <a:gd name="T21" fmla="*/ 67 h 135"/>
              <a:gd name="T22" fmla="*/ 59 w 127"/>
              <a:gd name="T23" fmla="*/ 10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5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33"/>
                  <a:pt x="0" y="67"/>
                </a:cubicBezTo>
                <a:cubicBezTo>
                  <a:pt x="0" y="100"/>
                  <a:pt x="25" y="134"/>
                  <a:pt x="59" y="134"/>
                </a:cubicBezTo>
                <a:cubicBezTo>
                  <a:pt x="101" y="134"/>
                  <a:pt x="126" y="100"/>
                  <a:pt x="126" y="67"/>
                </a:cubicBezTo>
                <a:cubicBezTo>
                  <a:pt x="126" y="33"/>
                  <a:pt x="101" y="0"/>
                  <a:pt x="59" y="0"/>
                </a:cubicBezTo>
                <a:close/>
                <a:moveTo>
                  <a:pt x="59" y="100"/>
                </a:moveTo>
                <a:lnTo>
                  <a:pt x="59" y="100"/>
                </a:lnTo>
                <a:cubicBezTo>
                  <a:pt x="42" y="100"/>
                  <a:pt x="25" y="84"/>
                  <a:pt x="25" y="67"/>
                </a:cubicBezTo>
                <a:cubicBezTo>
                  <a:pt x="25" y="50"/>
                  <a:pt x="42" y="33"/>
                  <a:pt x="59" y="33"/>
                </a:cubicBezTo>
                <a:cubicBezTo>
                  <a:pt x="84" y="33"/>
                  <a:pt x="101" y="50"/>
                  <a:pt x="101" y="67"/>
                </a:cubicBezTo>
                <a:cubicBezTo>
                  <a:pt x="101" y="84"/>
                  <a:pt x="84" y="100"/>
                  <a:pt x="59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6">
            <a:extLst>
              <a:ext uri="{FF2B5EF4-FFF2-40B4-BE49-F238E27FC236}">
                <a16:creationId xmlns:a16="http://schemas.microsoft.com/office/drawing/2014/main" id="{5C4FDBDA-9AF2-7A4A-8D44-F3537367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233" y="8285174"/>
            <a:ext cx="947148" cy="947145"/>
          </a:xfrm>
          <a:custGeom>
            <a:avLst/>
            <a:gdLst>
              <a:gd name="T0" fmla="*/ 778 w 912"/>
              <a:gd name="T1" fmla="*/ 635 h 912"/>
              <a:gd name="T2" fmla="*/ 778 w 912"/>
              <a:gd name="T3" fmla="*/ 635 h 912"/>
              <a:gd name="T4" fmla="*/ 711 w 912"/>
              <a:gd name="T5" fmla="*/ 660 h 912"/>
              <a:gd name="T6" fmla="*/ 326 w 912"/>
              <a:gd name="T7" fmla="*/ 451 h 912"/>
              <a:gd name="T8" fmla="*/ 711 w 912"/>
              <a:gd name="T9" fmla="*/ 259 h 912"/>
              <a:gd name="T10" fmla="*/ 778 w 912"/>
              <a:gd name="T11" fmla="*/ 276 h 912"/>
              <a:gd name="T12" fmla="*/ 911 w 912"/>
              <a:gd name="T13" fmla="*/ 142 h 912"/>
              <a:gd name="T14" fmla="*/ 778 w 912"/>
              <a:gd name="T15" fmla="*/ 0 h 912"/>
              <a:gd name="T16" fmla="*/ 644 w 912"/>
              <a:gd name="T17" fmla="*/ 142 h 912"/>
              <a:gd name="T18" fmla="*/ 669 w 912"/>
              <a:gd name="T19" fmla="*/ 217 h 912"/>
              <a:gd name="T20" fmla="*/ 268 w 912"/>
              <a:gd name="T21" fmla="*/ 418 h 912"/>
              <a:gd name="T22" fmla="*/ 142 w 912"/>
              <a:gd name="T23" fmla="*/ 317 h 912"/>
              <a:gd name="T24" fmla="*/ 0 w 912"/>
              <a:gd name="T25" fmla="*/ 451 h 912"/>
              <a:gd name="T26" fmla="*/ 142 w 912"/>
              <a:gd name="T27" fmla="*/ 585 h 912"/>
              <a:gd name="T28" fmla="*/ 268 w 912"/>
              <a:gd name="T29" fmla="*/ 493 h 912"/>
              <a:gd name="T30" fmla="*/ 660 w 912"/>
              <a:gd name="T31" fmla="*/ 702 h 912"/>
              <a:gd name="T32" fmla="*/ 644 w 912"/>
              <a:gd name="T33" fmla="*/ 769 h 912"/>
              <a:gd name="T34" fmla="*/ 778 w 912"/>
              <a:gd name="T35" fmla="*/ 911 h 912"/>
              <a:gd name="T36" fmla="*/ 911 w 912"/>
              <a:gd name="T37" fmla="*/ 769 h 912"/>
              <a:gd name="T38" fmla="*/ 778 w 912"/>
              <a:gd name="T39" fmla="*/ 635 h 912"/>
              <a:gd name="T40" fmla="*/ 778 w 912"/>
              <a:gd name="T41" fmla="*/ 67 h 912"/>
              <a:gd name="T42" fmla="*/ 778 w 912"/>
              <a:gd name="T43" fmla="*/ 67 h 912"/>
              <a:gd name="T44" fmla="*/ 853 w 912"/>
              <a:gd name="T45" fmla="*/ 142 h 912"/>
              <a:gd name="T46" fmla="*/ 778 w 912"/>
              <a:gd name="T47" fmla="*/ 217 h 912"/>
              <a:gd name="T48" fmla="*/ 702 w 912"/>
              <a:gd name="T49" fmla="*/ 142 h 912"/>
              <a:gd name="T50" fmla="*/ 778 w 912"/>
              <a:gd name="T51" fmla="*/ 67 h 912"/>
              <a:gd name="T52" fmla="*/ 142 w 912"/>
              <a:gd name="T53" fmla="*/ 527 h 912"/>
              <a:gd name="T54" fmla="*/ 142 w 912"/>
              <a:gd name="T55" fmla="*/ 527 h 912"/>
              <a:gd name="T56" fmla="*/ 67 w 912"/>
              <a:gd name="T57" fmla="*/ 451 h 912"/>
              <a:gd name="T58" fmla="*/ 142 w 912"/>
              <a:gd name="T59" fmla="*/ 376 h 912"/>
              <a:gd name="T60" fmla="*/ 217 w 912"/>
              <a:gd name="T61" fmla="*/ 451 h 912"/>
              <a:gd name="T62" fmla="*/ 142 w 912"/>
              <a:gd name="T63" fmla="*/ 527 h 912"/>
              <a:gd name="T64" fmla="*/ 778 w 912"/>
              <a:gd name="T65" fmla="*/ 852 h 912"/>
              <a:gd name="T66" fmla="*/ 778 w 912"/>
              <a:gd name="T67" fmla="*/ 852 h 912"/>
              <a:gd name="T68" fmla="*/ 702 w 912"/>
              <a:gd name="T69" fmla="*/ 769 h 912"/>
              <a:gd name="T70" fmla="*/ 778 w 912"/>
              <a:gd name="T71" fmla="*/ 694 h 912"/>
              <a:gd name="T72" fmla="*/ 853 w 912"/>
              <a:gd name="T73" fmla="*/ 769 h 912"/>
              <a:gd name="T74" fmla="*/ 778 w 912"/>
              <a:gd name="T75" fmla="*/ 85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12" h="912">
                <a:moveTo>
                  <a:pt x="778" y="635"/>
                </a:moveTo>
                <a:lnTo>
                  <a:pt x="778" y="635"/>
                </a:lnTo>
                <a:cubicBezTo>
                  <a:pt x="752" y="635"/>
                  <a:pt x="727" y="644"/>
                  <a:pt x="711" y="660"/>
                </a:cubicBezTo>
                <a:cubicBezTo>
                  <a:pt x="326" y="451"/>
                  <a:pt x="326" y="451"/>
                  <a:pt x="326" y="451"/>
                </a:cubicBezTo>
                <a:cubicBezTo>
                  <a:pt x="711" y="259"/>
                  <a:pt x="711" y="259"/>
                  <a:pt x="711" y="259"/>
                </a:cubicBezTo>
                <a:cubicBezTo>
                  <a:pt x="736" y="267"/>
                  <a:pt x="752" y="276"/>
                  <a:pt x="778" y="276"/>
                </a:cubicBezTo>
                <a:cubicBezTo>
                  <a:pt x="853" y="276"/>
                  <a:pt x="911" y="209"/>
                  <a:pt x="911" y="142"/>
                </a:cubicBezTo>
                <a:cubicBezTo>
                  <a:pt x="911" y="67"/>
                  <a:pt x="853" y="0"/>
                  <a:pt x="778" y="0"/>
                </a:cubicBezTo>
                <a:cubicBezTo>
                  <a:pt x="702" y="0"/>
                  <a:pt x="644" y="67"/>
                  <a:pt x="644" y="142"/>
                </a:cubicBezTo>
                <a:cubicBezTo>
                  <a:pt x="644" y="167"/>
                  <a:pt x="652" y="192"/>
                  <a:pt x="669" y="217"/>
                </a:cubicBezTo>
                <a:cubicBezTo>
                  <a:pt x="268" y="418"/>
                  <a:pt x="268" y="418"/>
                  <a:pt x="268" y="418"/>
                </a:cubicBezTo>
                <a:cubicBezTo>
                  <a:pt x="251" y="359"/>
                  <a:pt x="201" y="317"/>
                  <a:pt x="142" y="317"/>
                </a:cubicBezTo>
                <a:cubicBezTo>
                  <a:pt x="67" y="317"/>
                  <a:pt x="0" y="376"/>
                  <a:pt x="0" y="451"/>
                </a:cubicBezTo>
                <a:cubicBezTo>
                  <a:pt x="0" y="527"/>
                  <a:pt x="67" y="585"/>
                  <a:pt x="142" y="585"/>
                </a:cubicBezTo>
                <a:cubicBezTo>
                  <a:pt x="201" y="585"/>
                  <a:pt x="251" y="543"/>
                  <a:pt x="268" y="493"/>
                </a:cubicBezTo>
                <a:cubicBezTo>
                  <a:pt x="660" y="702"/>
                  <a:pt x="660" y="702"/>
                  <a:pt x="660" y="702"/>
                </a:cubicBezTo>
                <a:cubicBezTo>
                  <a:pt x="652" y="719"/>
                  <a:pt x="644" y="744"/>
                  <a:pt x="644" y="769"/>
                </a:cubicBezTo>
                <a:cubicBezTo>
                  <a:pt x="644" y="844"/>
                  <a:pt x="702" y="911"/>
                  <a:pt x="778" y="911"/>
                </a:cubicBezTo>
                <a:cubicBezTo>
                  <a:pt x="853" y="911"/>
                  <a:pt x="911" y="844"/>
                  <a:pt x="911" y="769"/>
                </a:cubicBezTo>
                <a:cubicBezTo>
                  <a:pt x="911" y="702"/>
                  <a:pt x="853" y="635"/>
                  <a:pt x="778" y="635"/>
                </a:cubicBezTo>
                <a:close/>
                <a:moveTo>
                  <a:pt x="778" y="67"/>
                </a:moveTo>
                <a:lnTo>
                  <a:pt x="778" y="67"/>
                </a:lnTo>
                <a:cubicBezTo>
                  <a:pt x="819" y="67"/>
                  <a:pt x="853" y="100"/>
                  <a:pt x="853" y="142"/>
                </a:cubicBezTo>
                <a:cubicBezTo>
                  <a:pt x="853" y="184"/>
                  <a:pt x="819" y="217"/>
                  <a:pt x="778" y="217"/>
                </a:cubicBezTo>
                <a:cubicBezTo>
                  <a:pt x="736" y="217"/>
                  <a:pt x="702" y="184"/>
                  <a:pt x="702" y="142"/>
                </a:cubicBezTo>
                <a:cubicBezTo>
                  <a:pt x="702" y="100"/>
                  <a:pt x="736" y="67"/>
                  <a:pt x="778" y="67"/>
                </a:cubicBezTo>
                <a:close/>
                <a:moveTo>
                  <a:pt x="142" y="527"/>
                </a:moveTo>
                <a:lnTo>
                  <a:pt x="142" y="527"/>
                </a:lnTo>
                <a:cubicBezTo>
                  <a:pt x="100" y="527"/>
                  <a:pt x="67" y="493"/>
                  <a:pt x="67" y="451"/>
                </a:cubicBezTo>
                <a:cubicBezTo>
                  <a:pt x="67" y="409"/>
                  <a:pt x="100" y="376"/>
                  <a:pt x="142" y="376"/>
                </a:cubicBezTo>
                <a:cubicBezTo>
                  <a:pt x="184" y="376"/>
                  <a:pt x="217" y="409"/>
                  <a:pt x="217" y="451"/>
                </a:cubicBezTo>
                <a:cubicBezTo>
                  <a:pt x="217" y="493"/>
                  <a:pt x="184" y="527"/>
                  <a:pt x="142" y="527"/>
                </a:cubicBezTo>
                <a:close/>
                <a:moveTo>
                  <a:pt x="778" y="852"/>
                </a:moveTo>
                <a:lnTo>
                  <a:pt x="778" y="852"/>
                </a:lnTo>
                <a:cubicBezTo>
                  <a:pt x="736" y="852"/>
                  <a:pt x="702" y="811"/>
                  <a:pt x="702" y="769"/>
                </a:cubicBezTo>
                <a:cubicBezTo>
                  <a:pt x="702" y="736"/>
                  <a:pt x="736" y="694"/>
                  <a:pt x="778" y="694"/>
                </a:cubicBezTo>
                <a:cubicBezTo>
                  <a:pt x="819" y="694"/>
                  <a:pt x="853" y="736"/>
                  <a:pt x="853" y="769"/>
                </a:cubicBezTo>
                <a:cubicBezTo>
                  <a:pt x="853" y="811"/>
                  <a:pt x="819" y="852"/>
                  <a:pt x="778" y="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91D28E-77C3-3E45-A0DB-BBF4F8F65784}"/>
              </a:ext>
            </a:extLst>
          </p:cNvPr>
          <p:cNvGrpSpPr/>
          <p:nvPr/>
        </p:nvGrpSpPr>
        <p:grpSpPr>
          <a:xfrm>
            <a:off x="1856570" y="9434008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2B903452-C05B-204E-9D1C-D427A220786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F8F713-A7F9-154C-8E94-DA20A22805B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657AB0-3A83-6648-BF5E-C3D78C5C6FC1}"/>
              </a:ext>
            </a:extLst>
          </p:cNvPr>
          <p:cNvGrpSpPr/>
          <p:nvPr/>
        </p:nvGrpSpPr>
        <p:grpSpPr>
          <a:xfrm>
            <a:off x="6934833" y="4707593"/>
            <a:ext cx="3676939" cy="1477328"/>
            <a:chOff x="5517310" y="11069053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C5354DA8-56BF-0043-9267-E9BC2C673A5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ACE4B0-2747-C647-9B13-36184F1A42B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C7676A-79DD-344E-BAFF-B2E7B34C8E20}"/>
              </a:ext>
            </a:extLst>
          </p:cNvPr>
          <p:cNvGrpSpPr/>
          <p:nvPr/>
        </p:nvGrpSpPr>
        <p:grpSpPr>
          <a:xfrm>
            <a:off x="13720644" y="4707593"/>
            <a:ext cx="3676939" cy="1477328"/>
            <a:chOff x="5517310" y="11069053"/>
            <a:chExt cx="3676939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3A9F7004-57E2-9B4B-AACA-C453290B95C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D77572-7984-2443-8BCB-0DC618225A0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FB2ED3-90EE-3B4A-B58E-01FE1AAFC898}"/>
              </a:ext>
            </a:extLst>
          </p:cNvPr>
          <p:cNvGrpSpPr/>
          <p:nvPr/>
        </p:nvGrpSpPr>
        <p:grpSpPr>
          <a:xfrm>
            <a:off x="19061728" y="9434008"/>
            <a:ext cx="3676939" cy="1477328"/>
            <a:chOff x="5517310" y="11069053"/>
            <a:chExt cx="3676939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1D128817-FC4B-5042-90F9-9EC61D13818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4F0FD9-90B7-D04B-B7FA-B135CB4D9B2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E5D3672-7DAE-944E-9E0C-F5C71C4BE882}"/>
              </a:ext>
            </a:extLst>
          </p:cNvPr>
          <p:cNvGrpSpPr/>
          <p:nvPr/>
        </p:nvGrpSpPr>
        <p:grpSpPr>
          <a:xfrm>
            <a:off x="2668308" y="648294"/>
            <a:ext cx="19041035" cy="2561450"/>
            <a:chOff x="2668308" y="861425"/>
            <a:chExt cx="19041035" cy="2561450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BD52E69-6225-3849-BB9C-9276F3CB9757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7D8F66EE-EE79-A642-98C0-6868BC4745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 319">
            <a:extLst>
              <a:ext uri="{FF2B5EF4-FFF2-40B4-BE49-F238E27FC236}">
                <a16:creationId xmlns:a16="http://schemas.microsoft.com/office/drawing/2014/main" id="{806212C2-832D-7A49-984D-3B75EB0A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212" y="12250107"/>
            <a:ext cx="1459478" cy="735976"/>
          </a:xfrm>
          <a:custGeom>
            <a:avLst/>
            <a:gdLst>
              <a:gd name="T0" fmla="*/ 681 w 1550"/>
              <a:gd name="T1" fmla="*/ 720 h 781"/>
              <a:gd name="T2" fmla="*/ 681 w 1550"/>
              <a:gd name="T3" fmla="*/ 780 h 781"/>
              <a:gd name="T4" fmla="*/ 710 w 1550"/>
              <a:gd name="T5" fmla="*/ 760 h 781"/>
              <a:gd name="T6" fmla="*/ 730 w 1550"/>
              <a:gd name="T7" fmla="*/ 780 h 781"/>
              <a:gd name="T8" fmla="*/ 730 w 1550"/>
              <a:gd name="T9" fmla="*/ 750 h 781"/>
              <a:gd name="T10" fmla="*/ 1549 w 1550"/>
              <a:gd name="T11" fmla="*/ 316 h 781"/>
              <a:gd name="T12" fmla="*/ 1549 w 1550"/>
              <a:gd name="T13" fmla="*/ 0 h 781"/>
              <a:gd name="T14" fmla="*/ 0 w 1550"/>
              <a:gd name="T15" fmla="*/ 0 h 781"/>
              <a:gd name="T16" fmla="*/ 681 w 1550"/>
              <a:gd name="T17" fmla="*/ 72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0" h="781">
                <a:moveTo>
                  <a:pt x="681" y="720"/>
                </a:moveTo>
                <a:lnTo>
                  <a:pt x="681" y="780"/>
                </a:lnTo>
                <a:lnTo>
                  <a:pt x="710" y="760"/>
                </a:lnTo>
                <a:lnTo>
                  <a:pt x="730" y="780"/>
                </a:lnTo>
                <a:lnTo>
                  <a:pt x="730" y="750"/>
                </a:lnTo>
                <a:lnTo>
                  <a:pt x="1549" y="316"/>
                </a:lnTo>
                <a:lnTo>
                  <a:pt x="1549" y="0"/>
                </a:lnTo>
                <a:lnTo>
                  <a:pt x="0" y="0"/>
                </a:lnTo>
                <a:lnTo>
                  <a:pt x="681" y="7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0">
            <a:extLst>
              <a:ext uri="{FF2B5EF4-FFF2-40B4-BE49-F238E27FC236}">
                <a16:creationId xmlns:a16="http://schemas.microsoft.com/office/drawing/2014/main" id="{7AACB3E4-689E-BB47-9AA3-7AEB1D3C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205" y="11505813"/>
            <a:ext cx="1621644" cy="744294"/>
          </a:xfrm>
          <a:custGeom>
            <a:avLst/>
            <a:gdLst>
              <a:gd name="T0" fmla="*/ 40 w 1718"/>
              <a:gd name="T1" fmla="*/ 20 h 790"/>
              <a:gd name="T2" fmla="*/ 40 w 1718"/>
              <a:gd name="T3" fmla="*/ 641 h 790"/>
              <a:gd name="T4" fmla="*/ 168 w 1718"/>
              <a:gd name="T5" fmla="*/ 789 h 790"/>
              <a:gd name="T6" fmla="*/ 1717 w 1718"/>
              <a:gd name="T7" fmla="*/ 789 h 790"/>
              <a:gd name="T8" fmla="*/ 1717 w 1718"/>
              <a:gd name="T9" fmla="*/ 0 h 790"/>
              <a:gd name="T10" fmla="*/ 0 w 1718"/>
              <a:gd name="T11" fmla="*/ 0 h 790"/>
              <a:gd name="T12" fmla="*/ 40 w 1718"/>
              <a:gd name="T13" fmla="*/ 2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8" h="790">
                <a:moveTo>
                  <a:pt x="40" y="20"/>
                </a:moveTo>
                <a:lnTo>
                  <a:pt x="40" y="641"/>
                </a:lnTo>
                <a:lnTo>
                  <a:pt x="168" y="789"/>
                </a:lnTo>
                <a:lnTo>
                  <a:pt x="1717" y="789"/>
                </a:lnTo>
                <a:lnTo>
                  <a:pt x="1717" y="0"/>
                </a:lnTo>
                <a:lnTo>
                  <a:pt x="0" y="0"/>
                </a:lnTo>
                <a:lnTo>
                  <a:pt x="40" y="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1">
            <a:extLst>
              <a:ext uri="{FF2B5EF4-FFF2-40B4-BE49-F238E27FC236}">
                <a16:creationId xmlns:a16="http://schemas.microsoft.com/office/drawing/2014/main" id="{A987B38C-66FC-1847-B222-6BE81F99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975" y="10761521"/>
            <a:ext cx="2074874" cy="744292"/>
          </a:xfrm>
          <a:custGeom>
            <a:avLst/>
            <a:gdLst>
              <a:gd name="T0" fmla="*/ 522 w 2200"/>
              <a:gd name="T1" fmla="*/ 0 h 790"/>
              <a:gd name="T2" fmla="*/ 522 w 2200"/>
              <a:gd name="T3" fmla="*/ 0 h 790"/>
              <a:gd name="T4" fmla="*/ 148 w 2200"/>
              <a:gd name="T5" fmla="*/ 217 h 790"/>
              <a:gd name="T6" fmla="*/ 148 w 2200"/>
              <a:gd name="T7" fmla="*/ 592 h 790"/>
              <a:gd name="T8" fmla="*/ 482 w 2200"/>
              <a:gd name="T9" fmla="*/ 789 h 790"/>
              <a:gd name="T10" fmla="*/ 2199 w 2200"/>
              <a:gd name="T11" fmla="*/ 789 h 790"/>
              <a:gd name="T12" fmla="*/ 2199 w 2200"/>
              <a:gd name="T13" fmla="*/ 0 h 790"/>
              <a:gd name="T14" fmla="*/ 522 w 2200"/>
              <a:gd name="T15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0" h="790">
                <a:moveTo>
                  <a:pt x="522" y="0"/>
                </a:moveTo>
                <a:lnTo>
                  <a:pt x="522" y="0"/>
                </a:lnTo>
                <a:cubicBezTo>
                  <a:pt x="148" y="217"/>
                  <a:pt x="148" y="217"/>
                  <a:pt x="148" y="217"/>
                </a:cubicBezTo>
                <a:cubicBezTo>
                  <a:pt x="0" y="306"/>
                  <a:pt x="0" y="503"/>
                  <a:pt x="148" y="592"/>
                </a:cubicBezTo>
                <a:cubicBezTo>
                  <a:pt x="482" y="789"/>
                  <a:pt x="482" y="789"/>
                  <a:pt x="482" y="789"/>
                </a:cubicBezTo>
                <a:cubicBezTo>
                  <a:pt x="2199" y="789"/>
                  <a:pt x="2199" y="789"/>
                  <a:pt x="2199" y="789"/>
                </a:cubicBezTo>
                <a:cubicBezTo>
                  <a:pt x="2199" y="0"/>
                  <a:pt x="2199" y="0"/>
                  <a:pt x="2199" y="0"/>
                </a:cubicBezTo>
                <a:cubicBezTo>
                  <a:pt x="522" y="0"/>
                  <a:pt x="522" y="0"/>
                  <a:pt x="52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2">
            <a:extLst>
              <a:ext uri="{FF2B5EF4-FFF2-40B4-BE49-F238E27FC236}">
                <a16:creationId xmlns:a16="http://schemas.microsoft.com/office/drawing/2014/main" id="{F5C1D76D-DA1A-6540-947B-9E22B903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399" y="10021386"/>
            <a:ext cx="2037450" cy="744292"/>
          </a:xfrm>
          <a:custGeom>
            <a:avLst/>
            <a:gdLst>
              <a:gd name="T0" fmla="*/ 482 w 2160"/>
              <a:gd name="T1" fmla="*/ 138 h 790"/>
              <a:gd name="T2" fmla="*/ 482 w 2160"/>
              <a:gd name="T3" fmla="*/ 789 h 790"/>
              <a:gd name="T4" fmla="*/ 2159 w 2160"/>
              <a:gd name="T5" fmla="*/ 789 h 790"/>
              <a:gd name="T6" fmla="*/ 2159 w 2160"/>
              <a:gd name="T7" fmla="*/ 0 h 790"/>
              <a:gd name="T8" fmla="*/ 0 w 2160"/>
              <a:gd name="T9" fmla="*/ 0 h 790"/>
              <a:gd name="T10" fmla="*/ 482 w 2160"/>
              <a:gd name="T11" fmla="*/ 138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" h="790">
                <a:moveTo>
                  <a:pt x="482" y="138"/>
                </a:moveTo>
                <a:lnTo>
                  <a:pt x="482" y="789"/>
                </a:lnTo>
                <a:lnTo>
                  <a:pt x="2159" y="789"/>
                </a:lnTo>
                <a:lnTo>
                  <a:pt x="2159" y="0"/>
                </a:lnTo>
                <a:lnTo>
                  <a:pt x="0" y="0"/>
                </a:lnTo>
                <a:lnTo>
                  <a:pt x="482" y="1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3">
            <a:extLst>
              <a:ext uri="{FF2B5EF4-FFF2-40B4-BE49-F238E27FC236}">
                <a16:creationId xmlns:a16="http://schemas.microsoft.com/office/drawing/2014/main" id="{FA7EE63D-ED9A-104F-8742-88B43493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025" y="9264619"/>
            <a:ext cx="2178824" cy="752608"/>
          </a:xfrm>
          <a:custGeom>
            <a:avLst/>
            <a:gdLst>
              <a:gd name="T0" fmla="*/ 631 w 2309"/>
              <a:gd name="T1" fmla="*/ 138 h 800"/>
              <a:gd name="T2" fmla="*/ 631 w 2309"/>
              <a:gd name="T3" fmla="*/ 138 h 800"/>
              <a:gd name="T4" fmla="*/ 50 w 2309"/>
              <a:gd name="T5" fmla="*/ 306 h 800"/>
              <a:gd name="T6" fmla="*/ 0 w 2309"/>
              <a:gd name="T7" fmla="*/ 375 h 800"/>
              <a:gd name="T8" fmla="*/ 0 w 2309"/>
              <a:gd name="T9" fmla="*/ 690 h 800"/>
              <a:gd name="T10" fmla="*/ 50 w 2309"/>
              <a:gd name="T11" fmla="*/ 769 h 800"/>
              <a:gd name="T12" fmla="*/ 149 w 2309"/>
              <a:gd name="T13" fmla="*/ 799 h 800"/>
              <a:gd name="T14" fmla="*/ 2308 w 2309"/>
              <a:gd name="T15" fmla="*/ 799 h 800"/>
              <a:gd name="T16" fmla="*/ 2308 w 2309"/>
              <a:gd name="T17" fmla="*/ 0 h 800"/>
              <a:gd name="T18" fmla="*/ 631 w 2309"/>
              <a:gd name="T19" fmla="*/ 0 h 800"/>
              <a:gd name="T20" fmla="*/ 631 w 2309"/>
              <a:gd name="T21" fmla="*/ 138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9" h="800">
                <a:moveTo>
                  <a:pt x="631" y="138"/>
                </a:moveTo>
                <a:lnTo>
                  <a:pt x="631" y="138"/>
                </a:lnTo>
                <a:cubicBezTo>
                  <a:pt x="50" y="306"/>
                  <a:pt x="50" y="306"/>
                  <a:pt x="50" y="306"/>
                </a:cubicBezTo>
                <a:cubicBezTo>
                  <a:pt x="20" y="316"/>
                  <a:pt x="0" y="345"/>
                  <a:pt x="0" y="375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730"/>
                  <a:pt x="20" y="760"/>
                  <a:pt x="50" y="769"/>
                </a:cubicBezTo>
                <a:cubicBezTo>
                  <a:pt x="149" y="799"/>
                  <a:pt x="149" y="799"/>
                  <a:pt x="149" y="799"/>
                </a:cubicBezTo>
                <a:cubicBezTo>
                  <a:pt x="2308" y="799"/>
                  <a:pt x="2308" y="799"/>
                  <a:pt x="2308" y="799"/>
                </a:cubicBezTo>
                <a:cubicBezTo>
                  <a:pt x="2308" y="0"/>
                  <a:pt x="2308" y="0"/>
                  <a:pt x="2308" y="0"/>
                </a:cubicBezTo>
                <a:cubicBezTo>
                  <a:pt x="631" y="0"/>
                  <a:pt x="631" y="0"/>
                  <a:pt x="631" y="0"/>
                </a:cubicBezTo>
                <a:lnTo>
                  <a:pt x="631" y="1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4">
            <a:extLst>
              <a:ext uri="{FF2B5EF4-FFF2-40B4-BE49-F238E27FC236}">
                <a16:creationId xmlns:a16="http://schemas.microsoft.com/office/drawing/2014/main" id="{D1D709AA-3F3C-714A-9AD5-141C81C0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032" y="8520325"/>
            <a:ext cx="2020818" cy="744294"/>
          </a:xfrm>
          <a:custGeom>
            <a:avLst/>
            <a:gdLst>
              <a:gd name="T0" fmla="*/ 89 w 2141"/>
              <a:gd name="T1" fmla="*/ 99 h 790"/>
              <a:gd name="T2" fmla="*/ 89 w 2141"/>
              <a:gd name="T3" fmla="*/ 99 h 790"/>
              <a:gd name="T4" fmla="*/ 463 w 2141"/>
              <a:gd name="T5" fmla="*/ 316 h 790"/>
              <a:gd name="T6" fmla="*/ 463 w 2141"/>
              <a:gd name="T7" fmla="*/ 789 h 790"/>
              <a:gd name="T8" fmla="*/ 2140 w 2141"/>
              <a:gd name="T9" fmla="*/ 789 h 790"/>
              <a:gd name="T10" fmla="*/ 2140 w 2141"/>
              <a:gd name="T11" fmla="*/ 0 h 790"/>
              <a:gd name="T12" fmla="*/ 0 w 2141"/>
              <a:gd name="T13" fmla="*/ 0 h 790"/>
              <a:gd name="T14" fmla="*/ 89 w 2141"/>
              <a:gd name="T15" fmla="*/ 9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1" h="790">
                <a:moveTo>
                  <a:pt x="89" y="99"/>
                </a:moveTo>
                <a:lnTo>
                  <a:pt x="89" y="99"/>
                </a:lnTo>
                <a:cubicBezTo>
                  <a:pt x="463" y="316"/>
                  <a:pt x="463" y="316"/>
                  <a:pt x="463" y="316"/>
                </a:cubicBezTo>
                <a:cubicBezTo>
                  <a:pt x="463" y="789"/>
                  <a:pt x="463" y="789"/>
                  <a:pt x="463" y="789"/>
                </a:cubicBezTo>
                <a:cubicBezTo>
                  <a:pt x="2140" y="789"/>
                  <a:pt x="2140" y="789"/>
                  <a:pt x="2140" y="789"/>
                </a:cubicBezTo>
                <a:cubicBezTo>
                  <a:pt x="2140" y="0"/>
                  <a:pt x="2140" y="0"/>
                  <a:pt x="2140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40"/>
                  <a:pt x="50" y="69"/>
                  <a:pt x="89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5">
            <a:extLst>
              <a:ext uri="{FF2B5EF4-FFF2-40B4-BE49-F238E27FC236}">
                <a16:creationId xmlns:a16="http://schemas.microsoft.com/office/drawing/2014/main" id="{ED08BE1D-4F2F-824B-9B12-2EAB658F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292" y="7776033"/>
            <a:ext cx="2066558" cy="744292"/>
          </a:xfrm>
          <a:custGeom>
            <a:avLst/>
            <a:gdLst>
              <a:gd name="T0" fmla="*/ 512 w 2190"/>
              <a:gd name="T1" fmla="*/ 296 h 790"/>
              <a:gd name="T2" fmla="*/ 512 w 2190"/>
              <a:gd name="T3" fmla="*/ 296 h 790"/>
              <a:gd name="T4" fmla="*/ 138 w 2190"/>
              <a:gd name="T5" fmla="*/ 513 h 790"/>
              <a:gd name="T6" fmla="*/ 49 w 2190"/>
              <a:gd name="T7" fmla="*/ 789 h 790"/>
              <a:gd name="T8" fmla="*/ 2189 w 2190"/>
              <a:gd name="T9" fmla="*/ 789 h 790"/>
              <a:gd name="T10" fmla="*/ 2189 w 2190"/>
              <a:gd name="T11" fmla="*/ 0 h 790"/>
              <a:gd name="T12" fmla="*/ 512 w 2190"/>
              <a:gd name="T13" fmla="*/ 0 h 790"/>
              <a:gd name="T14" fmla="*/ 512 w 2190"/>
              <a:gd name="T15" fmla="*/ 296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0" h="790">
                <a:moveTo>
                  <a:pt x="512" y="296"/>
                </a:moveTo>
                <a:lnTo>
                  <a:pt x="512" y="296"/>
                </a:lnTo>
                <a:cubicBezTo>
                  <a:pt x="138" y="513"/>
                  <a:pt x="138" y="513"/>
                  <a:pt x="138" y="513"/>
                </a:cubicBezTo>
                <a:cubicBezTo>
                  <a:pt x="30" y="572"/>
                  <a:pt x="0" y="700"/>
                  <a:pt x="49" y="789"/>
                </a:cubicBezTo>
                <a:cubicBezTo>
                  <a:pt x="2189" y="789"/>
                  <a:pt x="2189" y="789"/>
                  <a:pt x="2189" y="789"/>
                </a:cubicBezTo>
                <a:cubicBezTo>
                  <a:pt x="2189" y="0"/>
                  <a:pt x="2189" y="0"/>
                  <a:pt x="2189" y="0"/>
                </a:cubicBezTo>
                <a:cubicBezTo>
                  <a:pt x="512" y="0"/>
                  <a:pt x="512" y="0"/>
                  <a:pt x="512" y="0"/>
                </a:cubicBezTo>
                <a:lnTo>
                  <a:pt x="512" y="2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6">
            <a:extLst>
              <a:ext uri="{FF2B5EF4-FFF2-40B4-BE49-F238E27FC236}">
                <a16:creationId xmlns:a16="http://schemas.microsoft.com/office/drawing/2014/main" id="{15F01379-10E0-C74D-A028-902373D6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548" y="7035898"/>
            <a:ext cx="2270302" cy="744292"/>
          </a:xfrm>
          <a:custGeom>
            <a:avLst/>
            <a:gdLst>
              <a:gd name="T0" fmla="*/ 59 w 2407"/>
              <a:gd name="T1" fmla="*/ 69 h 790"/>
              <a:gd name="T2" fmla="*/ 59 w 2407"/>
              <a:gd name="T3" fmla="*/ 69 h 790"/>
              <a:gd name="T4" fmla="*/ 0 w 2407"/>
              <a:gd name="T5" fmla="*/ 148 h 790"/>
              <a:gd name="T6" fmla="*/ 0 w 2407"/>
              <a:gd name="T7" fmla="*/ 453 h 790"/>
              <a:gd name="T8" fmla="*/ 59 w 2407"/>
              <a:gd name="T9" fmla="*/ 532 h 790"/>
              <a:gd name="T10" fmla="*/ 729 w 2407"/>
              <a:gd name="T11" fmla="*/ 730 h 790"/>
              <a:gd name="T12" fmla="*/ 729 w 2407"/>
              <a:gd name="T13" fmla="*/ 789 h 790"/>
              <a:gd name="T14" fmla="*/ 2406 w 2407"/>
              <a:gd name="T15" fmla="*/ 789 h 790"/>
              <a:gd name="T16" fmla="*/ 2406 w 2407"/>
              <a:gd name="T17" fmla="*/ 0 h 790"/>
              <a:gd name="T18" fmla="*/ 276 w 2407"/>
              <a:gd name="T19" fmla="*/ 0 h 790"/>
              <a:gd name="T20" fmla="*/ 59 w 2407"/>
              <a:gd name="T21" fmla="*/ 6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7" h="790">
                <a:moveTo>
                  <a:pt x="59" y="69"/>
                </a:moveTo>
                <a:lnTo>
                  <a:pt x="59" y="69"/>
                </a:lnTo>
                <a:cubicBezTo>
                  <a:pt x="30" y="79"/>
                  <a:pt x="0" y="108"/>
                  <a:pt x="0" y="148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493"/>
                  <a:pt x="30" y="523"/>
                  <a:pt x="59" y="532"/>
                </a:cubicBezTo>
                <a:cubicBezTo>
                  <a:pt x="729" y="730"/>
                  <a:pt x="729" y="730"/>
                  <a:pt x="729" y="730"/>
                </a:cubicBezTo>
                <a:cubicBezTo>
                  <a:pt x="729" y="789"/>
                  <a:pt x="729" y="789"/>
                  <a:pt x="729" y="789"/>
                </a:cubicBezTo>
                <a:cubicBezTo>
                  <a:pt x="2406" y="789"/>
                  <a:pt x="2406" y="789"/>
                  <a:pt x="2406" y="789"/>
                </a:cubicBezTo>
                <a:cubicBezTo>
                  <a:pt x="2406" y="0"/>
                  <a:pt x="2406" y="0"/>
                  <a:pt x="2406" y="0"/>
                </a:cubicBezTo>
                <a:cubicBezTo>
                  <a:pt x="276" y="0"/>
                  <a:pt x="276" y="0"/>
                  <a:pt x="276" y="0"/>
                </a:cubicBezTo>
                <a:lnTo>
                  <a:pt x="59" y="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7">
            <a:extLst>
              <a:ext uri="{FF2B5EF4-FFF2-40B4-BE49-F238E27FC236}">
                <a16:creationId xmlns:a16="http://schemas.microsoft.com/office/drawing/2014/main" id="{8B174517-E151-F941-B8EA-4485BA8B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504" y="6291603"/>
            <a:ext cx="2008345" cy="744294"/>
          </a:xfrm>
          <a:custGeom>
            <a:avLst/>
            <a:gdLst>
              <a:gd name="T0" fmla="*/ 453 w 2131"/>
              <a:gd name="T1" fmla="*/ 661 h 789"/>
              <a:gd name="T2" fmla="*/ 0 w 2131"/>
              <a:gd name="T3" fmla="*/ 788 h 789"/>
              <a:gd name="T4" fmla="*/ 2130 w 2131"/>
              <a:gd name="T5" fmla="*/ 788 h 789"/>
              <a:gd name="T6" fmla="*/ 2130 w 2131"/>
              <a:gd name="T7" fmla="*/ 0 h 789"/>
              <a:gd name="T8" fmla="*/ 453 w 2131"/>
              <a:gd name="T9" fmla="*/ 0 h 789"/>
              <a:gd name="T10" fmla="*/ 453 w 2131"/>
              <a:gd name="T11" fmla="*/ 661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1" h="789">
                <a:moveTo>
                  <a:pt x="453" y="661"/>
                </a:moveTo>
                <a:lnTo>
                  <a:pt x="0" y="788"/>
                </a:lnTo>
                <a:lnTo>
                  <a:pt x="2130" y="788"/>
                </a:lnTo>
                <a:lnTo>
                  <a:pt x="2130" y="0"/>
                </a:lnTo>
                <a:lnTo>
                  <a:pt x="453" y="0"/>
                </a:lnTo>
                <a:lnTo>
                  <a:pt x="453" y="6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8">
            <a:extLst>
              <a:ext uri="{FF2B5EF4-FFF2-40B4-BE49-F238E27FC236}">
                <a16:creationId xmlns:a16="http://schemas.microsoft.com/office/drawing/2014/main" id="{89D9261A-6D67-6542-B869-5510FCB4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627" y="5547312"/>
            <a:ext cx="1584223" cy="744292"/>
          </a:xfrm>
          <a:custGeom>
            <a:avLst/>
            <a:gdLst>
              <a:gd name="T0" fmla="*/ 1677 w 1678"/>
              <a:gd name="T1" fmla="*/ 789 h 790"/>
              <a:gd name="T2" fmla="*/ 1677 w 1678"/>
              <a:gd name="T3" fmla="*/ 0 h 790"/>
              <a:gd name="T4" fmla="*/ 0 w 1678"/>
              <a:gd name="T5" fmla="*/ 0 h 790"/>
              <a:gd name="T6" fmla="*/ 0 w 1678"/>
              <a:gd name="T7" fmla="*/ 789 h 790"/>
              <a:gd name="T8" fmla="*/ 1677 w 1678"/>
              <a:gd name="T9" fmla="*/ 78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8" h="790">
                <a:moveTo>
                  <a:pt x="1677" y="789"/>
                </a:moveTo>
                <a:lnTo>
                  <a:pt x="1677" y="0"/>
                </a:lnTo>
                <a:lnTo>
                  <a:pt x="0" y="0"/>
                </a:lnTo>
                <a:lnTo>
                  <a:pt x="0" y="789"/>
                </a:lnTo>
                <a:lnTo>
                  <a:pt x="1677" y="7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9">
            <a:extLst>
              <a:ext uri="{FF2B5EF4-FFF2-40B4-BE49-F238E27FC236}">
                <a16:creationId xmlns:a16="http://schemas.microsoft.com/office/drawing/2014/main" id="{0ACBD487-11DA-564B-9B34-E55A3B3A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602" y="931863"/>
            <a:ext cx="5459536" cy="4615449"/>
          </a:xfrm>
          <a:custGeom>
            <a:avLst/>
            <a:gdLst>
              <a:gd name="T0" fmla="*/ 5691 w 5790"/>
              <a:gd name="T1" fmla="*/ 2052 h 4894"/>
              <a:gd name="T2" fmla="*/ 5691 w 5790"/>
              <a:gd name="T3" fmla="*/ 2052 h 4894"/>
              <a:gd name="T4" fmla="*/ 3008 w 5790"/>
              <a:gd name="T5" fmla="*/ 49 h 4894"/>
              <a:gd name="T6" fmla="*/ 2781 w 5790"/>
              <a:gd name="T7" fmla="*/ 49 h 4894"/>
              <a:gd name="T8" fmla="*/ 99 w 5790"/>
              <a:gd name="T9" fmla="*/ 2052 h 4894"/>
              <a:gd name="T10" fmla="*/ 59 w 5790"/>
              <a:gd name="T11" fmla="*/ 2308 h 4894"/>
              <a:gd name="T12" fmla="*/ 316 w 5790"/>
              <a:gd name="T13" fmla="*/ 2348 h 4894"/>
              <a:gd name="T14" fmla="*/ 700 w 5790"/>
              <a:gd name="T15" fmla="*/ 2062 h 4894"/>
              <a:gd name="T16" fmla="*/ 700 w 5790"/>
              <a:gd name="T17" fmla="*/ 4636 h 4894"/>
              <a:gd name="T18" fmla="*/ 967 w 5790"/>
              <a:gd name="T19" fmla="*/ 4893 h 4894"/>
              <a:gd name="T20" fmla="*/ 1312 w 5790"/>
              <a:gd name="T21" fmla="*/ 4893 h 4894"/>
              <a:gd name="T22" fmla="*/ 2061 w 5790"/>
              <a:gd name="T23" fmla="*/ 4893 h 4894"/>
              <a:gd name="T24" fmla="*/ 2209 w 5790"/>
              <a:gd name="T25" fmla="*/ 4893 h 4894"/>
              <a:gd name="T26" fmla="*/ 3550 w 5790"/>
              <a:gd name="T27" fmla="*/ 4893 h 4894"/>
              <a:gd name="T28" fmla="*/ 3718 w 5790"/>
              <a:gd name="T29" fmla="*/ 4893 h 4894"/>
              <a:gd name="T30" fmla="*/ 4813 w 5790"/>
              <a:gd name="T31" fmla="*/ 4893 h 4894"/>
              <a:gd name="T32" fmla="*/ 4823 w 5790"/>
              <a:gd name="T33" fmla="*/ 4893 h 4894"/>
              <a:gd name="T34" fmla="*/ 5089 w 5790"/>
              <a:gd name="T35" fmla="*/ 4636 h 4894"/>
              <a:gd name="T36" fmla="*/ 5089 w 5790"/>
              <a:gd name="T37" fmla="*/ 2062 h 4894"/>
              <a:gd name="T38" fmla="*/ 5464 w 5790"/>
              <a:gd name="T39" fmla="*/ 2348 h 4894"/>
              <a:gd name="T40" fmla="*/ 5582 w 5790"/>
              <a:gd name="T41" fmla="*/ 2387 h 4894"/>
              <a:gd name="T42" fmla="*/ 5730 w 5790"/>
              <a:gd name="T43" fmla="*/ 2308 h 4894"/>
              <a:gd name="T44" fmla="*/ 5691 w 5790"/>
              <a:gd name="T45" fmla="*/ 2052 h 4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90" h="4894">
                <a:moveTo>
                  <a:pt x="5691" y="2052"/>
                </a:moveTo>
                <a:lnTo>
                  <a:pt x="5691" y="2052"/>
                </a:lnTo>
                <a:cubicBezTo>
                  <a:pt x="3008" y="49"/>
                  <a:pt x="3008" y="49"/>
                  <a:pt x="3008" y="49"/>
                </a:cubicBezTo>
                <a:cubicBezTo>
                  <a:pt x="2938" y="0"/>
                  <a:pt x="2850" y="0"/>
                  <a:pt x="2781" y="49"/>
                </a:cubicBezTo>
                <a:cubicBezTo>
                  <a:pt x="99" y="2052"/>
                  <a:pt x="99" y="2052"/>
                  <a:pt x="99" y="2052"/>
                </a:cubicBezTo>
                <a:cubicBezTo>
                  <a:pt x="10" y="2111"/>
                  <a:pt x="0" y="2229"/>
                  <a:pt x="59" y="2308"/>
                </a:cubicBezTo>
                <a:cubicBezTo>
                  <a:pt x="119" y="2397"/>
                  <a:pt x="237" y="2407"/>
                  <a:pt x="316" y="2348"/>
                </a:cubicBezTo>
                <a:cubicBezTo>
                  <a:pt x="700" y="2062"/>
                  <a:pt x="700" y="2062"/>
                  <a:pt x="700" y="2062"/>
                </a:cubicBezTo>
                <a:cubicBezTo>
                  <a:pt x="700" y="4636"/>
                  <a:pt x="700" y="4636"/>
                  <a:pt x="700" y="4636"/>
                </a:cubicBezTo>
                <a:cubicBezTo>
                  <a:pt x="700" y="4774"/>
                  <a:pt x="819" y="4893"/>
                  <a:pt x="967" y="4893"/>
                </a:cubicBezTo>
                <a:cubicBezTo>
                  <a:pt x="1312" y="4893"/>
                  <a:pt x="1312" y="4893"/>
                  <a:pt x="1312" y="4893"/>
                </a:cubicBezTo>
                <a:cubicBezTo>
                  <a:pt x="2061" y="4893"/>
                  <a:pt x="2061" y="4893"/>
                  <a:pt x="2061" y="4893"/>
                </a:cubicBezTo>
                <a:cubicBezTo>
                  <a:pt x="2209" y="4893"/>
                  <a:pt x="2209" y="4893"/>
                  <a:pt x="2209" y="4893"/>
                </a:cubicBezTo>
                <a:cubicBezTo>
                  <a:pt x="3550" y="4893"/>
                  <a:pt x="3550" y="4893"/>
                  <a:pt x="3550" y="4893"/>
                </a:cubicBezTo>
                <a:cubicBezTo>
                  <a:pt x="3718" y="4893"/>
                  <a:pt x="3718" y="4893"/>
                  <a:pt x="3718" y="4893"/>
                </a:cubicBezTo>
                <a:cubicBezTo>
                  <a:pt x="4813" y="4893"/>
                  <a:pt x="4813" y="4893"/>
                  <a:pt x="4813" y="4893"/>
                </a:cubicBezTo>
                <a:cubicBezTo>
                  <a:pt x="4823" y="4893"/>
                  <a:pt x="4823" y="4893"/>
                  <a:pt x="4823" y="4893"/>
                </a:cubicBezTo>
                <a:cubicBezTo>
                  <a:pt x="4971" y="4893"/>
                  <a:pt x="5089" y="4774"/>
                  <a:pt x="5089" y="4636"/>
                </a:cubicBezTo>
                <a:cubicBezTo>
                  <a:pt x="5089" y="2062"/>
                  <a:pt x="5089" y="2062"/>
                  <a:pt x="5089" y="2062"/>
                </a:cubicBezTo>
                <a:cubicBezTo>
                  <a:pt x="5464" y="2348"/>
                  <a:pt x="5464" y="2348"/>
                  <a:pt x="5464" y="2348"/>
                </a:cubicBezTo>
                <a:cubicBezTo>
                  <a:pt x="5503" y="2377"/>
                  <a:pt x="5543" y="2387"/>
                  <a:pt x="5582" y="2387"/>
                </a:cubicBezTo>
                <a:cubicBezTo>
                  <a:pt x="5641" y="2387"/>
                  <a:pt x="5691" y="2358"/>
                  <a:pt x="5730" y="2308"/>
                </a:cubicBezTo>
                <a:cubicBezTo>
                  <a:pt x="5789" y="2229"/>
                  <a:pt x="5769" y="2111"/>
                  <a:pt x="5691" y="20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30">
            <a:extLst>
              <a:ext uri="{FF2B5EF4-FFF2-40B4-BE49-F238E27FC236}">
                <a16:creationId xmlns:a16="http://schemas.microsoft.com/office/drawing/2014/main" id="{B1085C46-6FA1-FA43-83AD-4A2DB45D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6691" y="2216703"/>
            <a:ext cx="1035359" cy="1035359"/>
          </a:xfrm>
          <a:custGeom>
            <a:avLst/>
            <a:gdLst>
              <a:gd name="T0" fmla="*/ 1095 w 1096"/>
              <a:gd name="T1" fmla="*/ 543 h 1096"/>
              <a:gd name="T2" fmla="*/ 1095 w 1096"/>
              <a:gd name="T3" fmla="*/ 543 h 1096"/>
              <a:gd name="T4" fmla="*/ 542 w 1096"/>
              <a:gd name="T5" fmla="*/ 1095 h 1096"/>
              <a:gd name="T6" fmla="*/ 0 w 1096"/>
              <a:gd name="T7" fmla="*/ 543 h 1096"/>
              <a:gd name="T8" fmla="*/ 542 w 1096"/>
              <a:gd name="T9" fmla="*/ 0 h 1096"/>
              <a:gd name="T10" fmla="*/ 1095 w 1096"/>
              <a:gd name="T11" fmla="*/ 543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6" h="1096">
                <a:moveTo>
                  <a:pt x="1095" y="543"/>
                </a:moveTo>
                <a:lnTo>
                  <a:pt x="1095" y="543"/>
                </a:lnTo>
                <a:cubicBezTo>
                  <a:pt x="1095" y="849"/>
                  <a:pt x="848" y="1095"/>
                  <a:pt x="542" y="1095"/>
                </a:cubicBezTo>
                <a:cubicBezTo>
                  <a:pt x="246" y="1095"/>
                  <a:pt x="0" y="849"/>
                  <a:pt x="0" y="543"/>
                </a:cubicBezTo>
                <a:cubicBezTo>
                  <a:pt x="0" y="247"/>
                  <a:pt x="246" y="0"/>
                  <a:pt x="542" y="0"/>
                </a:cubicBezTo>
                <a:cubicBezTo>
                  <a:pt x="848" y="0"/>
                  <a:pt x="1095" y="247"/>
                  <a:pt x="1095" y="5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31">
            <a:extLst>
              <a:ext uri="{FF2B5EF4-FFF2-40B4-BE49-F238E27FC236}">
                <a16:creationId xmlns:a16="http://schemas.microsoft.com/office/drawing/2014/main" id="{26B8DC50-2B7C-9C47-A1D5-AE9E24ED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986" y="6586827"/>
            <a:ext cx="902301" cy="902298"/>
          </a:xfrm>
          <a:custGeom>
            <a:avLst/>
            <a:gdLst>
              <a:gd name="T0" fmla="*/ 819 w 958"/>
              <a:gd name="T1" fmla="*/ 138 h 957"/>
              <a:gd name="T2" fmla="*/ 819 w 958"/>
              <a:gd name="T3" fmla="*/ 138 h 957"/>
              <a:gd name="T4" fmla="*/ 473 w 958"/>
              <a:gd name="T5" fmla="*/ 0 h 957"/>
              <a:gd name="T6" fmla="*/ 138 w 958"/>
              <a:gd name="T7" fmla="*/ 138 h 957"/>
              <a:gd name="T8" fmla="*/ 0 w 958"/>
              <a:gd name="T9" fmla="*/ 483 h 957"/>
              <a:gd name="T10" fmla="*/ 138 w 958"/>
              <a:gd name="T11" fmla="*/ 818 h 957"/>
              <a:gd name="T12" fmla="*/ 473 w 958"/>
              <a:gd name="T13" fmla="*/ 956 h 957"/>
              <a:gd name="T14" fmla="*/ 473 w 958"/>
              <a:gd name="T15" fmla="*/ 956 h 957"/>
              <a:gd name="T16" fmla="*/ 473 w 958"/>
              <a:gd name="T17" fmla="*/ 956 h 957"/>
              <a:gd name="T18" fmla="*/ 473 w 958"/>
              <a:gd name="T19" fmla="*/ 956 h 957"/>
              <a:gd name="T20" fmla="*/ 819 w 958"/>
              <a:gd name="T21" fmla="*/ 818 h 957"/>
              <a:gd name="T22" fmla="*/ 957 w 958"/>
              <a:gd name="T23" fmla="*/ 483 h 957"/>
              <a:gd name="T24" fmla="*/ 819 w 958"/>
              <a:gd name="T25" fmla="*/ 138 h 957"/>
              <a:gd name="T26" fmla="*/ 197 w 958"/>
              <a:gd name="T27" fmla="*/ 779 h 957"/>
              <a:gd name="T28" fmla="*/ 197 w 958"/>
              <a:gd name="T29" fmla="*/ 779 h 957"/>
              <a:gd name="T30" fmla="*/ 197 w 958"/>
              <a:gd name="T31" fmla="*/ 779 h 957"/>
              <a:gd name="T32" fmla="*/ 197 w 958"/>
              <a:gd name="T33" fmla="*/ 769 h 957"/>
              <a:gd name="T34" fmla="*/ 473 w 958"/>
              <a:gd name="T35" fmla="*/ 680 h 957"/>
              <a:gd name="T36" fmla="*/ 749 w 958"/>
              <a:gd name="T37" fmla="*/ 779 h 957"/>
              <a:gd name="T38" fmla="*/ 749 w 958"/>
              <a:gd name="T39" fmla="*/ 779 h 957"/>
              <a:gd name="T40" fmla="*/ 749 w 958"/>
              <a:gd name="T41" fmla="*/ 779 h 957"/>
              <a:gd name="T42" fmla="*/ 473 w 958"/>
              <a:gd name="T43" fmla="*/ 897 h 957"/>
              <a:gd name="T44" fmla="*/ 463 w 958"/>
              <a:gd name="T45" fmla="*/ 897 h 957"/>
              <a:gd name="T46" fmla="*/ 197 w 958"/>
              <a:gd name="T47" fmla="*/ 779 h 957"/>
              <a:gd name="T48" fmla="*/ 799 w 958"/>
              <a:gd name="T49" fmla="*/ 739 h 957"/>
              <a:gd name="T50" fmla="*/ 799 w 958"/>
              <a:gd name="T51" fmla="*/ 739 h 957"/>
              <a:gd name="T52" fmla="*/ 789 w 958"/>
              <a:gd name="T53" fmla="*/ 729 h 957"/>
              <a:gd name="T54" fmla="*/ 651 w 958"/>
              <a:gd name="T55" fmla="*/ 650 h 957"/>
              <a:gd name="T56" fmla="*/ 473 w 958"/>
              <a:gd name="T57" fmla="*/ 621 h 957"/>
              <a:gd name="T58" fmla="*/ 158 w 958"/>
              <a:gd name="T59" fmla="*/ 729 h 957"/>
              <a:gd name="T60" fmla="*/ 148 w 958"/>
              <a:gd name="T61" fmla="*/ 729 h 957"/>
              <a:gd name="T62" fmla="*/ 59 w 958"/>
              <a:gd name="T63" fmla="*/ 483 h 957"/>
              <a:gd name="T64" fmla="*/ 187 w 958"/>
              <a:gd name="T65" fmla="*/ 188 h 957"/>
              <a:gd name="T66" fmla="*/ 473 w 958"/>
              <a:gd name="T67" fmla="*/ 59 h 957"/>
              <a:gd name="T68" fmla="*/ 769 w 958"/>
              <a:gd name="T69" fmla="*/ 188 h 957"/>
              <a:gd name="T70" fmla="*/ 897 w 958"/>
              <a:gd name="T71" fmla="*/ 483 h 957"/>
              <a:gd name="T72" fmla="*/ 799 w 958"/>
              <a:gd name="T73" fmla="*/ 739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8" h="957">
                <a:moveTo>
                  <a:pt x="819" y="138"/>
                </a:moveTo>
                <a:lnTo>
                  <a:pt x="819" y="138"/>
                </a:lnTo>
                <a:cubicBezTo>
                  <a:pt x="730" y="50"/>
                  <a:pt x="601" y="0"/>
                  <a:pt x="473" y="0"/>
                </a:cubicBezTo>
                <a:cubicBezTo>
                  <a:pt x="345" y="0"/>
                  <a:pt x="227" y="50"/>
                  <a:pt x="138" y="138"/>
                </a:cubicBezTo>
                <a:cubicBezTo>
                  <a:pt x="49" y="227"/>
                  <a:pt x="0" y="355"/>
                  <a:pt x="0" y="483"/>
                </a:cubicBezTo>
                <a:cubicBezTo>
                  <a:pt x="0" y="611"/>
                  <a:pt x="49" y="729"/>
                  <a:pt x="138" y="818"/>
                </a:cubicBezTo>
                <a:cubicBezTo>
                  <a:pt x="227" y="907"/>
                  <a:pt x="345" y="956"/>
                  <a:pt x="473" y="956"/>
                </a:cubicBezTo>
                <a:lnTo>
                  <a:pt x="473" y="956"/>
                </a:lnTo>
                <a:lnTo>
                  <a:pt x="473" y="956"/>
                </a:lnTo>
                <a:lnTo>
                  <a:pt x="473" y="956"/>
                </a:lnTo>
                <a:cubicBezTo>
                  <a:pt x="601" y="956"/>
                  <a:pt x="730" y="907"/>
                  <a:pt x="819" y="818"/>
                </a:cubicBezTo>
                <a:cubicBezTo>
                  <a:pt x="907" y="729"/>
                  <a:pt x="957" y="611"/>
                  <a:pt x="957" y="483"/>
                </a:cubicBezTo>
                <a:cubicBezTo>
                  <a:pt x="957" y="355"/>
                  <a:pt x="907" y="227"/>
                  <a:pt x="819" y="138"/>
                </a:cubicBezTo>
                <a:close/>
                <a:moveTo>
                  <a:pt x="197" y="779"/>
                </a:moveTo>
                <a:lnTo>
                  <a:pt x="197" y="779"/>
                </a:lnTo>
                <a:lnTo>
                  <a:pt x="197" y="779"/>
                </a:lnTo>
                <a:cubicBezTo>
                  <a:pt x="197" y="769"/>
                  <a:pt x="197" y="769"/>
                  <a:pt x="197" y="769"/>
                </a:cubicBezTo>
                <a:cubicBezTo>
                  <a:pt x="266" y="719"/>
                  <a:pt x="365" y="680"/>
                  <a:pt x="473" y="680"/>
                </a:cubicBezTo>
                <a:cubicBezTo>
                  <a:pt x="582" y="680"/>
                  <a:pt x="690" y="719"/>
                  <a:pt x="749" y="779"/>
                </a:cubicBezTo>
                <a:lnTo>
                  <a:pt x="749" y="779"/>
                </a:lnTo>
                <a:lnTo>
                  <a:pt x="749" y="779"/>
                </a:lnTo>
                <a:cubicBezTo>
                  <a:pt x="680" y="857"/>
                  <a:pt x="582" y="897"/>
                  <a:pt x="473" y="897"/>
                </a:cubicBezTo>
                <a:cubicBezTo>
                  <a:pt x="473" y="897"/>
                  <a:pt x="473" y="897"/>
                  <a:pt x="463" y="897"/>
                </a:cubicBezTo>
                <a:cubicBezTo>
                  <a:pt x="365" y="887"/>
                  <a:pt x="266" y="848"/>
                  <a:pt x="197" y="779"/>
                </a:cubicBezTo>
                <a:close/>
                <a:moveTo>
                  <a:pt x="799" y="739"/>
                </a:moveTo>
                <a:lnTo>
                  <a:pt x="799" y="739"/>
                </a:lnTo>
                <a:cubicBezTo>
                  <a:pt x="799" y="739"/>
                  <a:pt x="799" y="729"/>
                  <a:pt x="789" y="729"/>
                </a:cubicBezTo>
                <a:cubicBezTo>
                  <a:pt x="759" y="700"/>
                  <a:pt x="710" y="670"/>
                  <a:pt x="651" y="650"/>
                </a:cubicBezTo>
                <a:cubicBezTo>
                  <a:pt x="601" y="631"/>
                  <a:pt x="532" y="621"/>
                  <a:pt x="473" y="621"/>
                </a:cubicBezTo>
                <a:cubicBezTo>
                  <a:pt x="345" y="621"/>
                  <a:pt x="237" y="660"/>
                  <a:pt x="158" y="729"/>
                </a:cubicBezTo>
                <a:lnTo>
                  <a:pt x="148" y="729"/>
                </a:lnTo>
                <a:cubicBezTo>
                  <a:pt x="88" y="660"/>
                  <a:pt x="59" y="571"/>
                  <a:pt x="59" y="483"/>
                </a:cubicBezTo>
                <a:cubicBezTo>
                  <a:pt x="59" y="365"/>
                  <a:pt x="108" y="267"/>
                  <a:pt x="187" y="188"/>
                </a:cubicBezTo>
                <a:cubicBezTo>
                  <a:pt x="256" y="109"/>
                  <a:pt x="365" y="59"/>
                  <a:pt x="473" y="59"/>
                </a:cubicBezTo>
                <a:cubicBezTo>
                  <a:pt x="592" y="59"/>
                  <a:pt x="690" y="109"/>
                  <a:pt x="769" y="188"/>
                </a:cubicBezTo>
                <a:cubicBezTo>
                  <a:pt x="848" y="267"/>
                  <a:pt x="897" y="365"/>
                  <a:pt x="897" y="483"/>
                </a:cubicBezTo>
                <a:cubicBezTo>
                  <a:pt x="897" y="571"/>
                  <a:pt x="858" y="660"/>
                  <a:pt x="799" y="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2">
            <a:extLst>
              <a:ext uri="{FF2B5EF4-FFF2-40B4-BE49-F238E27FC236}">
                <a16:creationId xmlns:a16="http://schemas.microsoft.com/office/drawing/2014/main" id="{C9DA2E8F-5535-9A4A-8367-F97E3F53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049" y="6682461"/>
            <a:ext cx="465703" cy="465703"/>
          </a:xfrm>
          <a:custGeom>
            <a:avLst/>
            <a:gdLst>
              <a:gd name="T0" fmla="*/ 246 w 494"/>
              <a:gd name="T1" fmla="*/ 0 h 493"/>
              <a:gd name="T2" fmla="*/ 246 w 494"/>
              <a:gd name="T3" fmla="*/ 0 h 493"/>
              <a:gd name="T4" fmla="*/ 0 w 494"/>
              <a:gd name="T5" fmla="*/ 247 h 493"/>
              <a:gd name="T6" fmla="*/ 246 w 494"/>
              <a:gd name="T7" fmla="*/ 492 h 493"/>
              <a:gd name="T8" fmla="*/ 493 w 494"/>
              <a:gd name="T9" fmla="*/ 247 h 493"/>
              <a:gd name="T10" fmla="*/ 246 w 494"/>
              <a:gd name="T11" fmla="*/ 0 h 493"/>
              <a:gd name="T12" fmla="*/ 246 w 494"/>
              <a:gd name="T13" fmla="*/ 433 h 493"/>
              <a:gd name="T14" fmla="*/ 246 w 494"/>
              <a:gd name="T15" fmla="*/ 433 h 493"/>
              <a:gd name="T16" fmla="*/ 59 w 494"/>
              <a:gd name="T17" fmla="*/ 247 h 493"/>
              <a:gd name="T18" fmla="*/ 246 w 494"/>
              <a:gd name="T19" fmla="*/ 69 h 493"/>
              <a:gd name="T20" fmla="*/ 434 w 494"/>
              <a:gd name="T21" fmla="*/ 247 h 493"/>
              <a:gd name="T22" fmla="*/ 246 w 494"/>
              <a:gd name="T23" fmla="*/ 43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4" h="493">
                <a:moveTo>
                  <a:pt x="246" y="0"/>
                </a:moveTo>
                <a:lnTo>
                  <a:pt x="246" y="0"/>
                </a:lnTo>
                <a:cubicBezTo>
                  <a:pt x="108" y="0"/>
                  <a:pt x="0" y="108"/>
                  <a:pt x="0" y="247"/>
                </a:cubicBezTo>
                <a:cubicBezTo>
                  <a:pt x="0" y="384"/>
                  <a:pt x="108" y="492"/>
                  <a:pt x="246" y="492"/>
                </a:cubicBezTo>
                <a:cubicBezTo>
                  <a:pt x="384" y="492"/>
                  <a:pt x="493" y="384"/>
                  <a:pt x="493" y="247"/>
                </a:cubicBezTo>
                <a:cubicBezTo>
                  <a:pt x="493" y="108"/>
                  <a:pt x="384" y="0"/>
                  <a:pt x="246" y="0"/>
                </a:cubicBezTo>
                <a:close/>
                <a:moveTo>
                  <a:pt x="246" y="433"/>
                </a:moveTo>
                <a:lnTo>
                  <a:pt x="246" y="433"/>
                </a:lnTo>
                <a:cubicBezTo>
                  <a:pt x="147" y="433"/>
                  <a:pt x="59" y="354"/>
                  <a:pt x="59" y="247"/>
                </a:cubicBezTo>
                <a:cubicBezTo>
                  <a:pt x="59" y="148"/>
                  <a:pt x="147" y="69"/>
                  <a:pt x="246" y="69"/>
                </a:cubicBezTo>
                <a:cubicBezTo>
                  <a:pt x="345" y="69"/>
                  <a:pt x="434" y="148"/>
                  <a:pt x="434" y="247"/>
                </a:cubicBezTo>
                <a:cubicBezTo>
                  <a:pt x="434" y="354"/>
                  <a:pt x="345" y="433"/>
                  <a:pt x="246" y="4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3">
            <a:extLst>
              <a:ext uri="{FF2B5EF4-FFF2-40B4-BE49-F238E27FC236}">
                <a16:creationId xmlns:a16="http://schemas.microsoft.com/office/drawing/2014/main" id="{3CE8FB1E-573D-1846-8EFB-125CD59E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520" y="9722006"/>
            <a:ext cx="760924" cy="773400"/>
          </a:xfrm>
          <a:custGeom>
            <a:avLst/>
            <a:gdLst>
              <a:gd name="T0" fmla="*/ 404 w 809"/>
              <a:gd name="T1" fmla="*/ 819 h 820"/>
              <a:gd name="T2" fmla="*/ 404 w 809"/>
              <a:gd name="T3" fmla="*/ 819 h 820"/>
              <a:gd name="T4" fmla="*/ 118 w 809"/>
              <a:gd name="T5" fmla="*/ 701 h 820"/>
              <a:gd name="T6" fmla="*/ 0 w 809"/>
              <a:gd name="T7" fmla="*/ 405 h 820"/>
              <a:gd name="T8" fmla="*/ 118 w 809"/>
              <a:gd name="T9" fmla="*/ 119 h 820"/>
              <a:gd name="T10" fmla="*/ 404 w 809"/>
              <a:gd name="T11" fmla="*/ 0 h 820"/>
              <a:gd name="T12" fmla="*/ 690 w 809"/>
              <a:gd name="T13" fmla="*/ 119 h 820"/>
              <a:gd name="T14" fmla="*/ 808 w 809"/>
              <a:gd name="T15" fmla="*/ 405 h 820"/>
              <a:gd name="T16" fmla="*/ 690 w 809"/>
              <a:gd name="T17" fmla="*/ 701 h 820"/>
              <a:gd name="T18" fmla="*/ 404 w 809"/>
              <a:gd name="T19" fmla="*/ 819 h 820"/>
              <a:gd name="T20" fmla="*/ 404 w 809"/>
              <a:gd name="T21" fmla="*/ 60 h 820"/>
              <a:gd name="T22" fmla="*/ 404 w 809"/>
              <a:gd name="T23" fmla="*/ 60 h 820"/>
              <a:gd name="T24" fmla="*/ 157 w 809"/>
              <a:gd name="T25" fmla="*/ 158 h 820"/>
              <a:gd name="T26" fmla="*/ 49 w 809"/>
              <a:gd name="T27" fmla="*/ 405 h 820"/>
              <a:gd name="T28" fmla="*/ 157 w 809"/>
              <a:gd name="T29" fmla="*/ 661 h 820"/>
              <a:gd name="T30" fmla="*/ 404 w 809"/>
              <a:gd name="T31" fmla="*/ 760 h 820"/>
              <a:gd name="T32" fmla="*/ 650 w 809"/>
              <a:gd name="T33" fmla="*/ 661 h 820"/>
              <a:gd name="T34" fmla="*/ 759 w 809"/>
              <a:gd name="T35" fmla="*/ 405 h 820"/>
              <a:gd name="T36" fmla="*/ 650 w 809"/>
              <a:gd name="T37" fmla="*/ 158 h 820"/>
              <a:gd name="T38" fmla="*/ 404 w 809"/>
              <a:gd name="T39" fmla="*/ 6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9" h="820">
                <a:moveTo>
                  <a:pt x="404" y="819"/>
                </a:moveTo>
                <a:lnTo>
                  <a:pt x="404" y="819"/>
                </a:lnTo>
                <a:cubicBezTo>
                  <a:pt x="295" y="819"/>
                  <a:pt x="197" y="770"/>
                  <a:pt x="118" y="701"/>
                </a:cubicBezTo>
                <a:cubicBezTo>
                  <a:pt x="39" y="622"/>
                  <a:pt x="0" y="513"/>
                  <a:pt x="0" y="405"/>
                </a:cubicBezTo>
                <a:cubicBezTo>
                  <a:pt x="0" y="296"/>
                  <a:pt x="39" y="198"/>
                  <a:pt x="118" y="119"/>
                </a:cubicBezTo>
                <a:cubicBezTo>
                  <a:pt x="197" y="50"/>
                  <a:pt x="295" y="0"/>
                  <a:pt x="404" y="0"/>
                </a:cubicBezTo>
                <a:cubicBezTo>
                  <a:pt x="513" y="0"/>
                  <a:pt x="611" y="50"/>
                  <a:pt x="690" y="119"/>
                </a:cubicBezTo>
                <a:cubicBezTo>
                  <a:pt x="769" y="198"/>
                  <a:pt x="808" y="296"/>
                  <a:pt x="808" y="405"/>
                </a:cubicBezTo>
                <a:cubicBezTo>
                  <a:pt x="808" y="513"/>
                  <a:pt x="769" y="622"/>
                  <a:pt x="690" y="701"/>
                </a:cubicBezTo>
                <a:cubicBezTo>
                  <a:pt x="611" y="770"/>
                  <a:pt x="513" y="819"/>
                  <a:pt x="404" y="819"/>
                </a:cubicBezTo>
                <a:close/>
                <a:moveTo>
                  <a:pt x="404" y="60"/>
                </a:moveTo>
                <a:lnTo>
                  <a:pt x="404" y="60"/>
                </a:lnTo>
                <a:cubicBezTo>
                  <a:pt x="305" y="60"/>
                  <a:pt x="216" y="89"/>
                  <a:pt x="157" y="158"/>
                </a:cubicBezTo>
                <a:cubicBezTo>
                  <a:pt x="88" y="227"/>
                  <a:pt x="49" y="316"/>
                  <a:pt x="49" y="405"/>
                </a:cubicBezTo>
                <a:cubicBezTo>
                  <a:pt x="49" y="504"/>
                  <a:pt x="88" y="592"/>
                  <a:pt x="157" y="661"/>
                </a:cubicBezTo>
                <a:cubicBezTo>
                  <a:pt x="216" y="730"/>
                  <a:pt x="305" y="760"/>
                  <a:pt x="404" y="760"/>
                </a:cubicBezTo>
                <a:cubicBezTo>
                  <a:pt x="493" y="760"/>
                  <a:pt x="582" y="730"/>
                  <a:pt x="650" y="661"/>
                </a:cubicBezTo>
                <a:cubicBezTo>
                  <a:pt x="720" y="592"/>
                  <a:pt x="759" y="504"/>
                  <a:pt x="759" y="405"/>
                </a:cubicBezTo>
                <a:cubicBezTo>
                  <a:pt x="759" y="316"/>
                  <a:pt x="720" y="227"/>
                  <a:pt x="650" y="158"/>
                </a:cubicBezTo>
                <a:cubicBezTo>
                  <a:pt x="582" y="89"/>
                  <a:pt x="493" y="60"/>
                  <a:pt x="404" y="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4">
            <a:extLst>
              <a:ext uri="{FF2B5EF4-FFF2-40B4-BE49-F238E27FC236}">
                <a16:creationId xmlns:a16="http://schemas.microsoft.com/office/drawing/2014/main" id="{C714FCA9-DBA2-EF48-BE6A-B43426C0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64" y="9880012"/>
            <a:ext cx="390858" cy="253640"/>
          </a:xfrm>
          <a:custGeom>
            <a:avLst/>
            <a:gdLst>
              <a:gd name="T0" fmla="*/ 405 w 416"/>
              <a:gd name="T1" fmla="*/ 50 h 267"/>
              <a:gd name="T2" fmla="*/ 405 w 416"/>
              <a:gd name="T3" fmla="*/ 50 h 267"/>
              <a:gd name="T4" fmla="*/ 208 w 416"/>
              <a:gd name="T5" fmla="*/ 257 h 267"/>
              <a:gd name="T6" fmla="*/ 178 w 416"/>
              <a:gd name="T7" fmla="*/ 266 h 267"/>
              <a:gd name="T8" fmla="*/ 30 w 416"/>
              <a:gd name="T9" fmla="*/ 266 h 267"/>
              <a:gd name="T10" fmla="*/ 0 w 416"/>
              <a:gd name="T11" fmla="*/ 237 h 267"/>
              <a:gd name="T12" fmla="*/ 30 w 416"/>
              <a:gd name="T13" fmla="*/ 217 h 267"/>
              <a:gd name="T14" fmla="*/ 168 w 416"/>
              <a:gd name="T15" fmla="*/ 217 h 267"/>
              <a:gd name="T16" fmla="*/ 375 w 416"/>
              <a:gd name="T17" fmla="*/ 10 h 267"/>
              <a:gd name="T18" fmla="*/ 405 w 416"/>
              <a:gd name="T19" fmla="*/ 10 h 267"/>
              <a:gd name="T20" fmla="*/ 405 w 416"/>
              <a:gd name="T21" fmla="*/ 5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6" h="267">
                <a:moveTo>
                  <a:pt x="405" y="50"/>
                </a:moveTo>
                <a:lnTo>
                  <a:pt x="405" y="50"/>
                </a:lnTo>
                <a:cubicBezTo>
                  <a:pt x="208" y="257"/>
                  <a:pt x="208" y="257"/>
                  <a:pt x="208" y="257"/>
                </a:cubicBezTo>
                <a:cubicBezTo>
                  <a:pt x="198" y="257"/>
                  <a:pt x="188" y="266"/>
                  <a:pt x="178" y="266"/>
                </a:cubicBezTo>
                <a:cubicBezTo>
                  <a:pt x="30" y="266"/>
                  <a:pt x="30" y="266"/>
                  <a:pt x="30" y="266"/>
                </a:cubicBezTo>
                <a:cubicBezTo>
                  <a:pt x="20" y="266"/>
                  <a:pt x="0" y="257"/>
                  <a:pt x="0" y="237"/>
                </a:cubicBezTo>
                <a:cubicBezTo>
                  <a:pt x="0" y="227"/>
                  <a:pt x="20" y="217"/>
                  <a:pt x="30" y="217"/>
                </a:cubicBezTo>
                <a:cubicBezTo>
                  <a:pt x="168" y="217"/>
                  <a:pt x="168" y="217"/>
                  <a:pt x="168" y="217"/>
                </a:cubicBezTo>
                <a:cubicBezTo>
                  <a:pt x="375" y="10"/>
                  <a:pt x="375" y="10"/>
                  <a:pt x="375" y="10"/>
                </a:cubicBezTo>
                <a:cubicBezTo>
                  <a:pt x="385" y="0"/>
                  <a:pt x="395" y="0"/>
                  <a:pt x="405" y="10"/>
                </a:cubicBezTo>
                <a:cubicBezTo>
                  <a:pt x="415" y="20"/>
                  <a:pt x="415" y="39"/>
                  <a:pt x="405" y="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5">
            <a:extLst>
              <a:ext uri="{FF2B5EF4-FFF2-40B4-BE49-F238E27FC236}">
                <a16:creationId xmlns:a16="http://schemas.microsoft.com/office/drawing/2014/main" id="{DB8FAD84-EB6B-CD40-8353-8A3A6CD6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695" y="8308265"/>
            <a:ext cx="848245" cy="848245"/>
          </a:xfrm>
          <a:custGeom>
            <a:avLst/>
            <a:gdLst>
              <a:gd name="T0" fmla="*/ 444 w 898"/>
              <a:gd name="T1" fmla="*/ 898 h 899"/>
              <a:gd name="T2" fmla="*/ 444 w 898"/>
              <a:gd name="T3" fmla="*/ 898 h 899"/>
              <a:gd name="T4" fmla="*/ 128 w 898"/>
              <a:gd name="T5" fmla="*/ 770 h 899"/>
              <a:gd name="T6" fmla="*/ 0 w 898"/>
              <a:gd name="T7" fmla="*/ 454 h 899"/>
              <a:gd name="T8" fmla="*/ 128 w 898"/>
              <a:gd name="T9" fmla="*/ 128 h 899"/>
              <a:gd name="T10" fmla="*/ 444 w 898"/>
              <a:gd name="T11" fmla="*/ 0 h 899"/>
              <a:gd name="T12" fmla="*/ 769 w 898"/>
              <a:gd name="T13" fmla="*/ 128 h 899"/>
              <a:gd name="T14" fmla="*/ 897 w 898"/>
              <a:gd name="T15" fmla="*/ 454 h 899"/>
              <a:gd name="T16" fmla="*/ 769 w 898"/>
              <a:gd name="T17" fmla="*/ 770 h 899"/>
              <a:gd name="T18" fmla="*/ 444 w 898"/>
              <a:gd name="T19" fmla="*/ 898 h 899"/>
              <a:gd name="T20" fmla="*/ 444 w 898"/>
              <a:gd name="T21" fmla="*/ 59 h 899"/>
              <a:gd name="T22" fmla="*/ 444 w 898"/>
              <a:gd name="T23" fmla="*/ 59 h 899"/>
              <a:gd name="T24" fmla="*/ 168 w 898"/>
              <a:gd name="T25" fmla="*/ 178 h 899"/>
              <a:gd name="T26" fmla="*/ 59 w 898"/>
              <a:gd name="T27" fmla="*/ 454 h 899"/>
              <a:gd name="T28" fmla="*/ 168 w 898"/>
              <a:gd name="T29" fmla="*/ 730 h 899"/>
              <a:gd name="T30" fmla="*/ 444 w 898"/>
              <a:gd name="T31" fmla="*/ 838 h 899"/>
              <a:gd name="T32" fmla="*/ 730 w 898"/>
              <a:gd name="T33" fmla="*/ 730 h 899"/>
              <a:gd name="T34" fmla="*/ 838 w 898"/>
              <a:gd name="T35" fmla="*/ 454 h 899"/>
              <a:gd name="T36" fmla="*/ 730 w 898"/>
              <a:gd name="T37" fmla="*/ 178 h 899"/>
              <a:gd name="T38" fmla="*/ 444 w 898"/>
              <a:gd name="T39" fmla="*/ 5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8" h="899">
                <a:moveTo>
                  <a:pt x="444" y="898"/>
                </a:moveTo>
                <a:lnTo>
                  <a:pt x="444" y="898"/>
                </a:lnTo>
                <a:cubicBezTo>
                  <a:pt x="325" y="898"/>
                  <a:pt x="217" y="849"/>
                  <a:pt x="128" y="770"/>
                </a:cubicBezTo>
                <a:cubicBezTo>
                  <a:pt x="49" y="681"/>
                  <a:pt x="0" y="572"/>
                  <a:pt x="0" y="454"/>
                </a:cubicBezTo>
                <a:cubicBezTo>
                  <a:pt x="0" y="326"/>
                  <a:pt x="49" y="217"/>
                  <a:pt x="128" y="128"/>
                </a:cubicBezTo>
                <a:cubicBezTo>
                  <a:pt x="217" y="49"/>
                  <a:pt x="325" y="0"/>
                  <a:pt x="444" y="0"/>
                </a:cubicBezTo>
                <a:cubicBezTo>
                  <a:pt x="572" y="0"/>
                  <a:pt x="680" y="49"/>
                  <a:pt x="769" y="128"/>
                </a:cubicBezTo>
                <a:cubicBezTo>
                  <a:pt x="848" y="217"/>
                  <a:pt x="897" y="326"/>
                  <a:pt x="897" y="454"/>
                </a:cubicBezTo>
                <a:cubicBezTo>
                  <a:pt x="897" y="572"/>
                  <a:pt x="848" y="681"/>
                  <a:pt x="769" y="770"/>
                </a:cubicBezTo>
                <a:cubicBezTo>
                  <a:pt x="680" y="849"/>
                  <a:pt x="572" y="898"/>
                  <a:pt x="444" y="898"/>
                </a:cubicBezTo>
                <a:close/>
                <a:moveTo>
                  <a:pt x="444" y="59"/>
                </a:moveTo>
                <a:lnTo>
                  <a:pt x="444" y="59"/>
                </a:lnTo>
                <a:cubicBezTo>
                  <a:pt x="345" y="59"/>
                  <a:pt x="246" y="99"/>
                  <a:pt x="168" y="178"/>
                </a:cubicBezTo>
                <a:cubicBezTo>
                  <a:pt x="98" y="247"/>
                  <a:pt x="59" y="345"/>
                  <a:pt x="59" y="454"/>
                </a:cubicBezTo>
                <a:cubicBezTo>
                  <a:pt x="59" y="552"/>
                  <a:pt x="98" y="651"/>
                  <a:pt x="168" y="730"/>
                </a:cubicBezTo>
                <a:cubicBezTo>
                  <a:pt x="246" y="799"/>
                  <a:pt x="345" y="838"/>
                  <a:pt x="444" y="838"/>
                </a:cubicBezTo>
                <a:cubicBezTo>
                  <a:pt x="552" y="838"/>
                  <a:pt x="651" y="799"/>
                  <a:pt x="730" y="730"/>
                </a:cubicBezTo>
                <a:cubicBezTo>
                  <a:pt x="799" y="651"/>
                  <a:pt x="838" y="552"/>
                  <a:pt x="838" y="454"/>
                </a:cubicBezTo>
                <a:cubicBezTo>
                  <a:pt x="838" y="345"/>
                  <a:pt x="799" y="247"/>
                  <a:pt x="730" y="178"/>
                </a:cubicBezTo>
                <a:cubicBezTo>
                  <a:pt x="651" y="99"/>
                  <a:pt x="552" y="59"/>
                  <a:pt x="444" y="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6">
            <a:extLst>
              <a:ext uri="{FF2B5EF4-FFF2-40B4-BE49-F238E27FC236}">
                <a16:creationId xmlns:a16="http://schemas.microsoft.com/office/drawing/2014/main" id="{72F23A14-4B3F-F74C-9487-994C97E3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701" y="8466271"/>
            <a:ext cx="519759" cy="444911"/>
          </a:xfrm>
          <a:custGeom>
            <a:avLst/>
            <a:gdLst>
              <a:gd name="T0" fmla="*/ 542 w 553"/>
              <a:gd name="T1" fmla="*/ 49 h 474"/>
              <a:gd name="T2" fmla="*/ 542 w 553"/>
              <a:gd name="T3" fmla="*/ 49 h 474"/>
              <a:gd name="T4" fmla="*/ 207 w 553"/>
              <a:gd name="T5" fmla="*/ 463 h 474"/>
              <a:gd name="T6" fmla="*/ 207 w 553"/>
              <a:gd name="T7" fmla="*/ 463 h 474"/>
              <a:gd name="T8" fmla="*/ 207 w 553"/>
              <a:gd name="T9" fmla="*/ 463 h 474"/>
              <a:gd name="T10" fmla="*/ 207 w 553"/>
              <a:gd name="T11" fmla="*/ 463 h 474"/>
              <a:gd name="T12" fmla="*/ 207 w 553"/>
              <a:gd name="T13" fmla="*/ 463 h 474"/>
              <a:gd name="T14" fmla="*/ 207 w 553"/>
              <a:gd name="T15" fmla="*/ 473 h 474"/>
              <a:gd name="T16" fmla="*/ 197 w 553"/>
              <a:gd name="T17" fmla="*/ 473 h 474"/>
              <a:gd name="T18" fmla="*/ 197 w 553"/>
              <a:gd name="T19" fmla="*/ 473 h 474"/>
              <a:gd name="T20" fmla="*/ 197 w 553"/>
              <a:gd name="T21" fmla="*/ 473 h 474"/>
              <a:gd name="T22" fmla="*/ 197 w 553"/>
              <a:gd name="T23" fmla="*/ 473 h 474"/>
              <a:gd name="T24" fmla="*/ 197 w 553"/>
              <a:gd name="T25" fmla="*/ 473 h 474"/>
              <a:gd name="T26" fmla="*/ 197 w 553"/>
              <a:gd name="T27" fmla="*/ 473 h 474"/>
              <a:gd name="T28" fmla="*/ 197 w 553"/>
              <a:gd name="T29" fmla="*/ 473 h 474"/>
              <a:gd name="T30" fmla="*/ 197 w 553"/>
              <a:gd name="T31" fmla="*/ 473 h 474"/>
              <a:gd name="T32" fmla="*/ 187 w 553"/>
              <a:gd name="T33" fmla="*/ 473 h 474"/>
              <a:gd name="T34" fmla="*/ 187 w 553"/>
              <a:gd name="T35" fmla="*/ 473 h 474"/>
              <a:gd name="T36" fmla="*/ 187 w 553"/>
              <a:gd name="T37" fmla="*/ 473 h 474"/>
              <a:gd name="T38" fmla="*/ 187 w 553"/>
              <a:gd name="T39" fmla="*/ 473 h 474"/>
              <a:gd name="T40" fmla="*/ 187 w 553"/>
              <a:gd name="T41" fmla="*/ 473 h 474"/>
              <a:gd name="T42" fmla="*/ 187 w 553"/>
              <a:gd name="T43" fmla="*/ 473 h 474"/>
              <a:gd name="T44" fmla="*/ 187 w 553"/>
              <a:gd name="T45" fmla="*/ 473 h 474"/>
              <a:gd name="T46" fmla="*/ 177 w 553"/>
              <a:gd name="T47" fmla="*/ 473 h 474"/>
              <a:gd name="T48" fmla="*/ 177 w 553"/>
              <a:gd name="T49" fmla="*/ 473 h 474"/>
              <a:gd name="T50" fmla="*/ 177 w 553"/>
              <a:gd name="T51" fmla="*/ 473 h 474"/>
              <a:gd name="T52" fmla="*/ 177 w 553"/>
              <a:gd name="T53" fmla="*/ 473 h 474"/>
              <a:gd name="T54" fmla="*/ 177 w 553"/>
              <a:gd name="T55" fmla="*/ 473 h 474"/>
              <a:gd name="T56" fmla="*/ 177 w 553"/>
              <a:gd name="T57" fmla="*/ 463 h 474"/>
              <a:gd name="T58" fmla="*/ 177 w 553"/>
              <a:gd name="T59" fmla="*/ 463 h 474"/>
              <a:gd name="T60" fmla="*/ 167 w 553"/>
              <a:gd name="T61" fmla="*/ 463 h 474"/>
              <a:gd name="T62" fmla="*/ 9 w 553"/>
              <a:gd name="T63" fmla="*/ 296 h 474"/>
              <a:gd name="T64" fmla="*/ 9 w 553"/>
              <a:gd name="T65" fmla="*/ 266 h 474"/>
              <a:gd name="T66" fmla="*/ 49 w 553"/>
              <a:gd name="T67" fmla="*/ 266 h 474"/>
              <a:gd name="T68" fmla="*/ 187 w 553"/>
              <a:gd name="T69" fmla="*/ 404 h 474"/>
              <a:gd name="T70" fmla="*/ 502 w 553"/>
              <a:gd name="T71" fmla="*/ 10 h 474"/>
              <a:gd name="T72" fmla="*/ 542 w 553"/>
              <a:gd name="T73" fmla="*/ 10 h 474"/>
              <a:gd name="T74" fmla="*/ 542 w 553"/>
              <a:gd name="T75" fmla="*/ 49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474">
                <a:moveTo>
                  <a:pt x="542" y="49"/>
                </a:moveTo>
                <a:lnTo>
                  <a:pt x="542" y="49"/>
                </a:lnTo>
                <a:cubicBezTo>
                  <a:pt x="207" y="463"/>
                  <a:pt x="207" y="463"/>
                  <a:pt x="207" y="463"/>
                </a:cubicBezTo>
                <a:lnTo>
                  <a:pt x="207" y="463"/>
                </a:lnTo>
                <a:lnTo>
                  <a:pt x="207" y="463"/>
                </a:lnTo>
                <a:lnTo>
                  <a:pt x="207" y="463"/>
                </a:lnTo>
                <a:lnTo>
                  <a:pt x="207" y="463"/>
                </a:lnTo>
                <a:lnTo>
                  <a:pt x="20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97" y="473"/>
                </a:lnTo>
                <a:lnTo>
                  <a:pt x="187" y="473"/>
                </a:lnTo>
                <a:lnTo>
                  <a:pt x="187" y="473"/>
                </a:lnTo>
                <a:lnTo>
                  <a:pt x="187" y="473"/>
                </a:lnTo>
                <a:lnTo>
                  <a:pt x="187" y="473"/>
                </a:lnTo>
                <a:lnTo>
                  <a:pt x="187" y="473"/>
                </a:lnTo>
                <a:lnTo>
                  <a:pt x="187" y="473"/>
                </a:lnTo>
                <a:lnTo>
                  <a:pt x="187" y="473"/>
                </a:lnTo>
                <a:lnTo>
                  <a:pt x="177" y="473"/>
                </a:lnTo>
                <a:lnTo>
                  <a:pt x="177" y="473"/>
                </a:lnTo>
                <a:lnTo>
                  <a:pt x="177" y="473"/>
                </a:lnTo>
                <a:lnTo>
                  <a:pt x="177" y="473"/>
                </a:lnTo>
                <a:lnTo>
                  <a:pt x="177" y="473"/>
                </a:lnTo>
                <a:lnTo>
                  <a:pt x="177" y="463"/>
                </a:lnTo>
                <a:lnTo>
                  <a:pt x="177" y="463"/>
                </a:lnTo>
                <a:lnTo>
                  <a:pt x="167" y="463"/>
                </a:lnTo>
                <a:cubicBezTo>
                  <a:pt x="9" y="296"/>
                  <a:pt x="9" y="296"/>
                  <a:pt x="9" y="296"/>
                </a:cubicBezTo>
                <a:cubicBezTo>
                  <a:pt x="0" y="286"/>
                  <a:pt x="0" y="276"/>
                  <a:pt x="9" y="266"/>
                </a:cubicBezTo>
                <a:cubicBezTo>
                  <a:pt x="19" y="256"/>
                  <a:pt x="39" y="256"/>
                  <a:pt x="49" y="266"/>
                </a:cubicBezTo>
                <a:cubicBezTo>
                  <a:pt x="187" y="404"/>
                  <a:pt x="187" y="404"/>
                  <a:pt x="187" y="404"/>
                </a:cubicBezTo>
                <a:cubicBezTo>
                  <a:pt x="502" y="10"/>
                  <a:pt x="502" y="10"/>
                  <a:pt x="502" y="10"/>
                </a:cubicBezTo>
                <a:cubicBezTo>
                  <a:pt x="512" y="0"/>
                  <a:pt x="532" y="0"/>
                  <a:pt x="542" y="10"/>
                </a:cubicBezTo>
                <a:cubicBezTo>
                  <a:pt x="552" y="20"/>
                  <a:pt x="552" y="39"/>
                  <a:pt x="542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7">
            <a:extLst>
              <a:ext uri="{FF2B5EF4-FFF2-40B4-BE49-F238E27FC236}">
                <a16:creationId xmlns:a16="http://schemas.microsoft.com/office/drawing/2014/main" id="{8CE93919-A27C-3140-822C-1557EF6C1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028" y="11934095"/>
            <a:ext cx="419963" cy="411647"/>
          </a:xfrm>
          <a:custGeom>
            <a:avLst/>
            <a:gdLst>
              <a:gd name="T0" fmla="*/ 315 w 445"/>
              <a:gd name="T1" fmla="*/ 434 h 435"/>
              <a:gd name="T2" fmla="*/ 315 w 445"/>
              <a:gd name="T3" fmla="*/ 434 h 435"/>
              <a:gd name="T4" fmla="*/ 286 w 445"/>
              <a:gd name="T5" fmla="*/ 424 h 435"/>
              <a:gd name="T6" fmla="*/ 39 w 445"/>
              <a:gd name="T7" fmla="*/ 178 h 435"/>
              <a:gd name="T8" fmla="*/ 39 w 445"/>
              <a:gd name="T9" fmla="*/ 30 h 435"/>
              <a:gd name="T10" fmla="*/ 118 w 445"/>
              <a:gd name="T11" fmla="*/ 0 h 435"/>
              <a:gd name="T12" fmla="*/ 187 w 445"/>
              <a:gd name="T13" fmla="*/ 30 h 435"/>
              <a:gd name="T14" fmla="*/ 434 w 445"/>
              <a:gd name="T15" fmla="*/ 276 h 435"/>
              <a:gd name="T16" fmla="*/ 444 w 445"/>
              <a:gd name="T17" fmla="*/ 306 h 435"/>
              <a:gd name="T18" fmla="*/ 434 w 445"/>
              <a:gd name="T19" fmla="*/ 326 h 435"/>
              <a:gd name="T20" fmla="*/ 335 w 445"/>
              <a:gd name="T21" fmla="*/ 424 h 435"/>
              <a:gd name="T22" fmla="*/ 315 w 445"/>
              <a:gd name="T23" fmla="*/ 434 h 435"/>
              <a:gd name="T24" fmla="*/ 118 w 445"/>
              <a:gd name="T25" fmla="*/ 69 h 435"/>
              <a:gd name="T26" fmla="*/ 118 w 445"/>
              <a:gd name="T27" fmla="*/ 69 h 435"/>
              <a:gd name="T28" fmla="*/ 118 w 445"/>
              <a:gd name="T29" fmla="*/ 69 h 435"/>
              <a:gd name="T30" fmla="*/ 89 w 445"/>
              <a:gd name="T31" fmla="*/ 79 h 435"/>
              <a:gd name="T32" fmla="*/ 89 w 445"/>
              <a:gd name="T33" fmla="*/ 128 h 435"/>
              <a:gd name="T34" fmla="*/ 315 w 445"/>
              <a:gd name="T35" fmla="*/ 345 h 435"/>
              <a:gd name="T36" fmla="*/ 365 w 445"/>
              <a:gd name="T37" fmla="*/ 306 h 435"/>
              <a:gd name="T38" fmla="*/ 138 w 445"/>
              <a:gd name="T39" fmla="*/ 79 h 435"/>
              <a:gd name="T40" fmla="*/ 118 w 445"/>
              <a:gd name="T41" fmla="*/ 6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5" h="435">
                <a:moveTo>
                  <a:pt x="315" y="434"/>
                </a:moveTo>
                <a:lnTo>
                  <a:pt x="315" y="434"/>
                </a:lnTo>
                <a:cubicBezTo>
                  <a:pt x="306" y="434"/>
                  <a:pt x="296" y="424"/>
                  <a:pt x="286" y="424"/>
                </a:cubicBezTo>
                <a:cubicBezTo>
                  <a:pt x="39" y="178"/>
                  <a:pt x="39" y="178"/>
                  <a:pt x="39" y="178"/>
                </a:cubicBezTo>
                <a:cubicBezTo>
                  <a:pt x="0" y="138"/>
                  <a:pt x="0" y="69"/>
                  <a:pt x="39" y="30"/>
                </a:cubicBezTo>
                <a:cubicBezTo>
                  <a:pt x="59" y="10"/>
                  <a:pt x="89" y="0"/>
                  <a:pt x="118" y="0"/>
                </a:cubicBezTo>
                <a:cubicBezTo>
                  <a:pt x="148" y="0"/>
                  <a:pt x="167" y="10"/>
                  <a:pt x="187" y="30"/>
                </a:cubicBezTo>
                <a:cubicBezTo>
                  <a:pt x="434" y="276"/>
                  <a:pt x="434" y="276"/>
                  <a:pt x="434" y="276"/>
                </a:cubicBezTo>
                <a:cubicBezTo>
                  <a:pt x="444" y="286"/>
                  <a:pt x="444" y="296"/>
                  <a:pt x="444" y="306"/>
                </a:cubicBezTo>
                <a:cubicBezTo>
                  <a:pt x="444" y="316"/>
                  <a:pt x="444" y="316"/>
                  <a:pt x="434" y="326"/>
                </a:cubicBezTo>
                <a:cubicBezTo>
                  <a:pt x="335" y="424"/>
                  <a:pt x="335" y="424"/>
                  <a:pt x="335" y="424"/>
                </a:cubicBezTo>
                <a:cubicBezTo>
                  <a:pt x="325" y="424"/>
                  <a:pt x="325" y="434"/>
                  <a:pt x="315" y="434"/>
                </a:cubicBezTo>
                <a:close/>
                <a:moveTo>
                  <a:pt x="118" y="69"/>
                </a:moveTo>
                <a:lnTo>
                  <a:pt x="118" y="69"/>
                </a:lnTo>
                <a:lnTo>
                  <a:pt x="118" y="69"/>
                </a:lnTo>
                <a:cubicBezTo>
                  <a:pt x="108" y="69"/>
                  <a:pt x="99" y="69"/>
                  <a:pt x="89" y="79"/>
                </a:cubicBezTo>
                <a:cubicBezTo>
                  <a:pt x="79" y="99"/>
                  <a:pt x="79" y="119"/>
                  <a:pt x="89" y="128"/>
                </a:cubicBezTo>
                <a:cubicBezTo>
                  <a:pt x="315" y="345"/>
                  <a:pt x="315" y="345"/>
                  <a:pt x="315" y="345"/>
                </a:cubicBezTo>
                <a:cubicBezTo>
                  <a:pt x="365" y="306"/>
                  <a:pt x="365" y="306"/>
                  <a:pt x="365" y="306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38" y="69"/>
                  <a:pt x="128" y="69"/>
                  <a:pt x="118" y="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8">
            <a:extLst>
              <a:ext uri="{FF2B5EF4-FFF2-40B4-BE49-F238E27FC236}">
                <a16:creationId xmlns:a16="http://schemas.microsoft.com/office/drawing/2014/main" id="{8E495090-0E1B-F84B-9577-14A93B64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428" y="11414336"/>
            <a:ext cx="623709" cy="623709"/>
          </a:xfrm>
          <a:custGeom>
            <a:avLst/>
            <a:gdLst>
              <a:gd name="T0" fmla="*/ 326 w 662"/>
              <a:gd name="T1" fmla="*/ 660 h 661"/>
              <a:gd name="T2" fmla="*/ 326 w 662"/>
              <a:gd name="T3" fmla="*/ 660 h 661"/>
              <a:gd name="T4" fmla="*/ 0 w 662"/>
              <a:gd name="T5" fmla="*/ 325 h 661"/>
              <a:gd name="T6" fmla="*/ 326 w 662"/>
              <a:gd name="T7" fmla="*/ 0 h 661"/>
              <a:gd name="T8" fmla="*/ 661 w 662"/>
              <a:gd name="T9" fmla="*/ 325 h 661"/>
              <a:gd name="T10" fmla="*/ 326 w 662"/>
              <a:gd name="T11" fmla="*/ 660 h 661"/>
              <a:gd name="T12" fmla="*/ 326 w 662"/>
              <a:gd name="T13" fmla="*/ 69 h 661"/>
              <a:gd name="T14" fmla="*/ 326 w 662"/>
              <a:gd name="T15" fmla="*/ 69 h 661"/>
              <a:gd name="T16" fmla="*/ 69 w 662"/>
              <a:gd name="T17" fmla="*/ 325 h 661"/>
              <a:gd name="T18" fmla="*/ 326 w 662"/>
              <a:gd name="T19" fmla="*/ 592 h 661"/>
              <a:gd name="T20" fmla="*/ 592 w 662"/>
              <a:gd name="T21" fmla="*/ 325 h 661"/>
              <a:gd name="T22" fmla="*/ 326 w 662"/>
              <a:gd name="T23" fmla="*/ 6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2" h="661">
                <a:moveTo>
                  <a:pt x="326" y="660"/>
                </a:moveTo>
                <a:lnTo>
                  <a:pt x="326" y="660"/>
                </a:lnTo>
                <a:cubicBezTo>
                  <a:pt x="148" y="660"/>
                  <a:pt x="0" y="513"/>
                  <a:pt x="0" y="325"/>
                </a:cubicBezTo>
                <a:cubicBezTo>
                  <a:pt x="0" y="148"/>
                  <a:pt x="148" y="0"/>
                  <a:pt x="326" y="0"/>
                </a:cubicBezTo>
                <a:cubicBezTo>
                  <a:pt x="513" y="0"/>
                  <a:pt x="661" y="148"/>
                  <a:pt x="661" y="325"/>
                </a:cubicBezTo>
                <a:cubicBezTo>
                  <a:pt x="661" y="513"/>
                  <a:pt x="513" y="660"/>
                  <a:pt x="326" y="660"/>
                </a:cubicBezTo>
                <a:close/>
                <a:moveTo>
                  <a:pt x="326" y="69"/>
                </a:moveTo>
                <a:lnTo>
                  <a:pt x="326" y="69"/>
                </a:lnTo>
                <a:cubicBezTo>
                  <a:pt x="188" y="69"/>
                  <a:pt x="69" y="187"/>
                  <a:pt x="69" y="325"/>
                </a:cubicBezTo>
                <a:cubicBezTo>
                  <a:pt x="69" y="473"/>
                  <a:pt x="188" y="592"/>
                  <a:pt x="326" y="592"/>
                </a:cubicBezTo>
                <a:cubicBezTo>
                  <a:pt x="474" y="592"/>
                  <a:pt x="592" y="473"/>
                  <a:pt x="592" y="325"/>
                </a:cubicBezTo>
                <a:cubicBezTo>
                  <a:pt x="592" y="187"/>
                  <a:pt x="474" y="69"/>
                  <a:pt x="326" y="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Line 339">
            <a:extLst>
              <a:ext uri="{FF2B5EF4-FFF2-40B4-BE49-F238E27FC236}">
                <a16:creationId xmlns:a16="http://schemas.microsoft.com/office/drawing/2014/main" id="{0E1B73E7-40D7-2144-B3B6-B50D74DA7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187" y="7044214"/>
            <a:ext cx="1076939" cy="415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69" name="Freeform 340">
            <a:extLst>
              <a:ext uri="{FF2B5EF4-FFF2-40B4-BE49-F238E27FC236}">
                <a16:creationId xmlns:a16="http://schemas.microsoft.com/office/drawing/2014/main" id="{96C4F48E-C3F5-1D4C-BEA8-4116FA46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387" y="6986001"/>
            <a:ext cx="95637" cy="103950"/>
          </a:xfrm>
          <a:custGeom>
            <a:avLst/>
            <a:gdLst>
              <a:gd name="T0" fmla="*/ 49 w 100"/>
              <a:gd name="T1" fmla="*/ 108 h 109"/>
              <a:gd name="T2" fmla="*/ 49 w 100"/>
              <a:gd name="T3" fmla="*/ 108 h 109"/>
              <a:gd name="T4" fmla="*/ 99 w 100"/>
              <a:gd name="T5" fmla="*/ 59 h 109"/>
              <a:gd name="T6" fmla="*/ 49 w 100"/>
              <a:gd name="T7" fmla="*/ 0 h 109"/>
              <a:gd name="T8" fmla="*/ 0 w 100"/>
              <a:gd name="T9" fmla="*/ 59 h 109"/>
              <a:gd name="T10" fmla="*/ 49 w 100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49" y="108"/>
                </a:moveTo>
                <a:lnTo>
                  <a:pt x="49" y="108"/>
                </a:lnTo>
                <a:cubicBezTo>
                  <a:pt x="69" y="108"/>
                  <a:pt x="99" y="79"/>
                  <a:pt x="99" y="59"/>
                </a:cubicBezTo>
                <a:cubicBezTo>
                  <a:pt x="99" y="29"/>
                  <a:pt x="69" y="0"/>
                  <a:pt x="49" y="0"/>
                </a:cubicBezTo>
                <a:cubicBezTo>
                  <a:pt x="20" y="0"/>
                  <a:pt x="0" y="29"/>
                  <a:pt x="0" y="59"/>
                </a:cubicBezTo>
                <a:cubicBezTo>
                  <a:pt x="0" y="79"/>
                  <a:pt x="20" y="108"/>
                  <a:pt x="49" y="10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Line 341">
            <a:extLst>
              <a:ext uri="{FF2B5EF4-FFF2-40B4-BE49-F238E27FC236}">
                <a16:creationId xmlns:a16="http://schemas.microsoft.com/office/drawing/2014/main" id="{80F7B67E-60BD-2A43-832A-B454F9901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187" y="8894550"/>
            <a:ext cx="2939751" cy="41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71" name="Freeform 342">
            <a:extLst>
              <a:ext uri="{FF2B5EF4-FFF2-40B4-BE49-F238E27FC236}">
                <a16:creationId xmlns:a16="http://schemas.microsoft.com/office/drawing/2014/main" id="{41328F8C-B26E-0C4A-8647-D85E8305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198" y="8848813"/>
            <a:ext cx="95637" cy="95634"/>
          </a:xfrm>
          <a:custGeom>
            <a:avLst/>
            <a:gdLst>
              <a:gd name="T0" fmla="*/ 49 w 100"/>
              <a:gd name="T1" fmla="*/ 99 h 100"/>
              <a:gd name="T2" fmla="*/ 49 w 100"/>
              <a:gd name="T3" fmla="*/ 99 h 100"/>
              <a:gd name="T4" fmla="*/ 99 w 100"/>
              <a:gd name="T5" fmla="*/ 50 h 100"/>
              <a:gd name="T6" fmla="*/ 49 w 100"/>
              <a:gd name="T7" fmla="*/ 0 h 100"/>
              <a:gd name="T8" fmla="*/ 0 w 100"/>
              <a:gd name="T9" fmla="*/ 50 h 100"/>
              <a:gd name="T10" fmla="*/ 49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49" y="99"/>
                </a:moveTo>
                <a:lnTo>
                  <a:pt x="49" y="99"/>
                </a:lnTo>
                <a:cubicBezTo>
                  <a:pt x="69" y="99"/>
                  <a:pt x="99" y="79"/>
                  <a:pt x="99" y="50"/>
                </a:cubicBezTo>
                <a:cubicBezTo>
                  <a:pt x="99" y="30"/>
                  <a:pt x="69" y="0"/>
                  <a:pt x="49" y="0"/>
                </a:cubicBezTo>
                <a:cubicBezTo>
                  <a:pt x="20" y="0"/>
                  <a:pt x="0" y="30"/>
                  <a:pt x="0" y="50"/>
                </a:cubicBezTo>
                <a:cubicBezTo>
                  <a:pt x="0" y="79"/>
                  <a:pt x="20" y="99"/>
                  <a:pt x="49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Line 343">
            <a:extLst>
              <a:ext uri="{FF2B5EF4-FFF2-40B4-BE49-F238E27FC236}">
                <a16:creationId xmlns:a16="http://schemas.microsoft.com/office/drawing/2014/main" id="{EAB0BDE2-ADF3-4840-BA8D-24F2F9CDC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187" y="10391452"/>
            <a:ext cx="1076939" cy="41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3" name="Freeform 344">
            <a:extLst>
              <a:ext uri="{FF2B5EF4-FFF2-40B4-BE49-F238E27FC236}">
                <a16:creationId xmlns:a16="http://schemas.microsoft.com/office/drawing/2014/main" id="{BA8CF8DC-282E-9A4B-B598-B9B3A040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387" y="10345715"/>
            <a:ext cx="95637" cy="95634"/>
          </a:xfrm>
          <a:custGeom>
            <a:avLst/>
            <a:gdLst>
              <a:gd name="T0" fmla="*/ 49 w 100"/>
              <a:gd name="T1" fmla="*/ 99 h 100"/>
              <a:gd name="T2" fmla="*/ 49 w 100"/>
              <a:gd name="T3" fmla="*/ 99 h 100"/>
              <a:gd name="T4" fmla="*/ 99 w 100"/>
              <a:gd name="T5" fmla="*/ 50 h 100"/>
              <a:gd name="T6" fmla="*/ 49 w 100"/>
              <a:gd name="T7" fmla="*/ 0 h 100"/>
              <a:gd name="T8" fmla="*/ 0 w 100"/>
              <a:gd name="T9" fmla="*/ 50 h 100"/>
              <a:gd name="T10" fmla="*/ 49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49" y="99"/>
                </a:moveTo>
                <a:lnTo>
                  <a:pt x="49" y="99"/>
                </a:lnTo>
                <a:cubicBezTo>
                  <a:pt x="69" y="99"/>
                  <a:pt x="99" y="69"/>
                  <a:pt x="99" y="50"/>
                </a:cubicBezTo>
                <a:cubicBezTo>
                  <a:pt x="99" y="20"/>
                  <a:pt x="69" y="0"/>
                  <a:pt x="49" y="0"/>
                </a:cubicBezTo>
                <a:cubicBezTo>
                  <a:pt x="20" y="0"/>
                  <a:pt x="0" y="20"/>
                  <a:pt x="0" y="50"/>
                </a:cubicBezTo>
                <a:cubicBezTo>
                  <a:pt x="0" y="69"/>
                  <a:pt x="20" y="99"/>
                  <a:pt x="49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Line 345">
            <a:extLst>
              <a:ext uri="{FF2B5EF4-FFF2-40B4-BE49-F238E27FC236}">
                <a16:creationId xmlns:a16="http://schemas.microsoft.com/office/drawing/2014/main" id="{43E97A0F-F581-7B4C-94FD-2775E30BF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187" y="12046361"/>
            <a:ext cx="2939751" cy="41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75" name="Freeform 346">
            <a:extLst>
              <a:ext uri="{FF2B5EF4-FFF2-40B4-BE49-F238E27FC236}">
                <a16:creationId xmlns:a16="http://schemas.microsoft.com/office/drawing/2014/main" id="{A5532817-9E6B-334C-9731-73401F68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6198" y="12000624"/>
            <a:ext cx="95637" cy="95634"/>
          </a:xfrm>
          <a:custGeom>
            <a:avLst/>
            <a:gdLst>
              <a:gd name="T0" fmla="*/ 49 w 100"/>
              <a:gd name="T1" fmla="*/ 99 h 100"/>
              <a:gd name="T2" fmla="*/ 49 w 100"/>
              <a:gd name="T3" fmla="*/ 99 h 100"/>
              <a:gd name="T4" fmla="*/ 99 w 100"/>
              <a:gd name="T5" fmla="*/ 50 h 100"/>
              <a:gd name="T6" fmla="*/ 49 w 100"/>
              <a:gd name="T7" fmla="*/ 0 h 100"/>
              <a:gd name="T8" fmla="*/ 0 w 100"/>
              <a:gd name="T9" fmla="*/ 50 h 100"/>
              <a:gd name="T10" fmla="*/ 49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49" y="99"/>
                </a:moveTo>
                <a:lnTo>
                  <a:pt x="49" y="99"/>
                </a:lnTo>
                <a:cubicBezTo>
                  <a:pt x="69" y="99"/>
                  <a:pt x="99" y="79"/>
                  <a:pt x="99" y="50"/>
                </a:cubicBezTo>
                <a:cubicBezTo>
                  <a:pt x="99" y="20"/>
                  <a:pt x="69" y="0"/>
                  <a:pt x="49" y="0"/>
                </a:cubicBezTo>
                <a:cubicBezTo>
                  <a:pt x="20" y="0"/>
                  <a:pt x="0" y="20"/>
                  <a:pt x="0" y="50"/>
                </a:cubicBezTo>
                <a:cubicBezTo>
                  <a:pt x="0" y="79"/>
                  <a:pt x="20" y="99"/>
                  <a:pt x="49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D59712-AF0E-0444-8B20-F39E4F8F46D6}"/>
              </a:ext>
            </a:extLst>
          </p:cNvPr>
          <p:cNvGrpSpPr/>
          <p:nvPr/>
        </p:nvGrpSpPr>
        <p:grpSpPr>
          <a:xfrm>
            <a:off x="16251249" y="6280601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294D5BB-3DAA-3A45-B7A4-421FE33A743B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9FC92C-C5CE-1646-A8CF-B76B9E3F7F1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216E18-037F-FE48-AD1F-5CBF9904E1B5}"/>
              </a:ext>
            </a:extLst>
          </p:cNvPr>
          <p:cNvGrpSpPr/>
          <p:nvPr/>
        </p:nvGrpSpPr>
        <p:grpSpPr>
          <a:xfrm>
            <a:off x="16251249" y="9384749"/>
            <a:ext cx="3676939" cy="1477328"/>
            <a:chOff x="5517310" y="11069053"/>
            <a:chExt cx="36769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C26F82AB-A883-3F44-92BA-622909E73C6C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5C79A9-6864-C74A-B269-425AE972462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BF3156-A591-2345-9496-0B1E4C900BD2}"/>
              </a:ext>
            </a:extLst>
          </p:cNvPr>
          <p:cNvGrpSpPr/>
          <p:nvPr/>
        </p:nvGrpSpPr>
        <p:grpSpPr>
          <a:xfrm>
            <a:off x="17983796" y="7916896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D9738DCC-B01A-5A47-866B-E769060FF4E9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E7D893-0ADD-8542-A799-5738A44769C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58D471-73B1-9B4E-AF10-066041E66AD6}"/>
              </a:ext>
            </a:extLst>
          </p:cNvPr>
          <p:cNvGrpSpPr/>
          <p:nvPr/>
        </p:nvGrpSpPr>
        <p:grpSpPr>
          <a:xfrm>
            <a:off x="17983796" y="11117296"/>
            <a:ext cx="3676939" cy="1477328"/>
            <a:chOff x="5517310" y="11069053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CCC1D683-A392-A345-96B9-0B25783BBCCC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4989B3-E197-FB4C-A412-408D2CAB377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71">
            <a:extLst>
              <a:ext uri="{FF2B5EF4-FFF2-40B4-BE49-F238E27FC236}">
                <a16:creationId xmlns:a16="http://schemas.microsoft.com/office/drawing/2014/main" id="{AD0E6F9E-5852-6841-ABC3-78F7D7C4954D}"/>
              </a:ext>
            </a:extLst>
          </p:cNvPr>
          <p:cNvGrpSpPr/>
          <p:nvPr/>
        </p:nvGrpSpPr>
        <p:grpSpPr>
          <a:xfrm>
            <a:off x="2327424" y="5962447"/>
            <a:ext cx="5982437" cy="4555228"/>
            <a:chOff x="2232442" y="4934489"/>
            <a:chExt cx="5982437" cy="4555228"/>
          </a:xfrm>
        </p:grpSpPr>
        <p:sp>
          <p:nvSpPr>
            <p:cNvPr id="59" name="CuadroTexto 598">
              <a:extLst>
                <a:ext uri="{FF2B5EF4-FFF2-40B4-BE49-F238E27FC236}">
                  <a16:creationId xmlns:a16="http://schemas.microsoft.com/office/drawing/2014/main" id="{838C7DAF-C621-284A-B9C2-63C5AA182857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6ADA384F-4E52-E04D-99EB-BD48BDAB59D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reeform 315">
            <a:extLst>
              <a:ext uri="{FF2B5EF4-FFF2-40B4-BE49-F238E27FC236}">
                <a16:creationId xmlns:a16="http://schemas.microsoft.com/office/drawing/2014/main" id="{DCCB2F25-7F26-C044-BCB2-918647E9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94" y="6448480"/>
            <a:ext cx="567591" cy="6672880"/>
          </a:xfrm>
          <a:custGeom>
            <a:avLst/>
            <a:gdLst>
              <a:gd name="T0" fmla="*/ 505 w 506"/>
              <a:gd name="T1" fmla="*/ 5962 h 5963"/>
              <a:gd name="T2" fmla="*/ 0 w 506"/>
              <a:gd name="T3" fmla="*/ 5962 h 5963"/>
              <a:gd name="T4" fmla="*/ 0 w 506"/>
              <a:gd name="T5" fmla="*/ 0 h 5963"/>
              <a:gd name="T6" fmla="*/ 505 w 506"/>
              <a:gd name="T7" fmla="*/ 0 h 5963"/>
              <a:gd name="T8" fmla="*/ 505 w 506"/>
              <a:gd name="T9" fmla="*/ 5962 h 5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5963">
                <a:moveTo>
                  <a:pt x="505" y="5962"/>
                </a:moveTo>
                <a:lnTo>
                  <a:pt x="0" y="5962"/>
                </a:lnTo>
                <a:lnTo>
                  <a:pt x="0" y="0"/>
                </a:lnTo>
                <a:lnTo>
                  <a:pt x="505" y="0"/>
                </a:lnTo>
                <a:lnTo>
                  <a:pt x="505" y="596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6">
            <a:extLst>
              <a:ext uri="{FF2B5EF4-FFF2-40B4-BE49-F238E27FC236}">
                <a16:creationId xmlns:a16="http://schemas.microsoft.com/office/drawing/2014/main" id="{5E68CD5E-7153-3940-B5FB-3D548BAD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198" y="9804662"/>
            <a:ext cx="3923770" cy="3326569"/>
          </a:xfrm>
          <a:custGeom>
            <a:avLst/>
            <a:gdLst>
              <a:gd name="T0" fmla="*/ 632 w 3506"/>
              <a:gd name="T1" fmla="*/ 2973 h 2974"/>
              <a:gd name="T2" fmla="*/ 632 w 3506"/>
              <a:gd name="T3" fmla="*/ 2973 h 2974"/>
              <a:gd name="T4" fmla="*/ 425 w 3506"/>
              <a:gd name="T5" fmla="*/ 2757 h 2974"/>
              <a:gd name="T6" fmla="*/ 425 w 3506"/>
              <a:gd name="T7" fmla="*/ 1383 h 2974"/>
              <a:gd name="T8" fmla="*/ 298 w 3506"/>
              <a:gd name="T9" fmla="*/ 1473 h 2974"/>
              <a:gd name="T10" fmla="*/ 199 w 3506"/>
              <a:gd name="T11" fmla="*/ 1509 h 2974"/>
              <a:gd name="T12" fmla="*/ 63 w 3506"/>
              <a:gd name="T13" fmla="*/ 1446 h 2974"/>
              <a:gd name="T14" fmla="*/ 90 w 3506"/>
              <a:gd name="T15" fmla="*/ 1202 h 2974"/>
              <a:gd name="T16" fmla="*/ 1662 w 3506"/>
              <a:gd name="T17" fmla="*/ 37 h 2974"/>
              <a:gd name="T18" fmla="*/ 1762 w 3506"/>
              <a:gd name="T19" fmla="*/ 0 h 2974"/>
              <a:gd name="T20" fmla="*/ 1860 w 3506"/>
              <a:gd name="T21" fmla="*/ 37 h 2974"/>
              <a:gd name="T22" fmla="*/ 3423 w 3506"/>
              <a:gd name="T23" fmla="*/ 1202 h 2974"/>
              <a:gd name="T24" fmla="*/ 3496 w 3506"/>
              <a:gd name="T25" fmla="*/ 1320 h 2974"/>
              <a:gd name="T26" fmla="*/ 3460 w 3506"/>
              <a:gd name="T27" fmla="*/ 1446 h 2974"/>
              <a:gd name="T28" fmla="*/ 3324 w 3506"/>
              <a:gd name="T29" fmla="*/ 1509 h 2974"/>
              <a:gd name="T30" fmla="*/ 3225 w 3506"/>
              <a:gd name="T31" fmla="*/ 1473 h 2974"/>
              <a:gd name="T32" fmla="*/ 3098 w 3506"/>
              <a:gd name="T33" fmla="*/ 1383 h 2974"/>
              <a:gd name="T34" fmla="*/ 3098 w 3506"/>
              <a:gd name="T35" fmla="*/ 2757 h 2974"/>
              <a:gd name="T36" fmla="*/ 2890 w 3506"/>
              <a:gd name="T37" fmla="*/ 2973 h 2974"/>
              <a:gd name="T38" fmla="*/ 632 w 3506"/>
              <a:gd name="T39" fmla="*/ 2973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06" h="2974">
                <a:moveTo>
                  <a:pt x="632" y="2973"/>
                </a:moveTo>
                <a:lnTo>
                  <a:pt x="632" y="2973"/>
                </a:lnTo>
                <a:cubicBezTo>
                  <a:pt x="515" y="2973"/>
                  <a:pt x="425" y="2874"/>
                  <a:pt x="425" y="2757"/>
                </a:cubicBezTo>
                <a:cubicBezTo>
                  <a:pt x="425" y="1383"/>
                  <a:pt x="425" y="1383"/>
                  <a:pt x="425" y="1383"/>
                </a:cubicBezTo>
                <a:cubicBezTo>
                  <a:pt x="298" y="1473"/>
                  <a:pt x="298" y="1473"/>
                  <a:pt x="298" y="1473"/>
                </a:cubicBezTo>
                <a:cubicBezTo>
                  <a:pt x="262" y="1501"/>
                  <a:pt x="235" y="1509"/>
                  <a:pt x="199" y="1509"/>
                </a:cubicBezTo>
                <a:cubicBezTo>
                  <a:pt x="144" y="1509"/>
                  <a:pt x="90" y="1483"/>
                  <a:pt x="63" y="1446"/>
                </a:cubicBezTo>
                <a:cubicBezTo>
                  <a:pt x="0" y="1365"/>
                  <a:pt x="18" y="1266"/>
                  <a:pt x="90" y="1202"/>
                </a:cubicBezTo>
                <a:cubicBezTo>
                  <a:pt x="1662" y="37"/>
                  <a:pt x="1662" y="37"/>
                  <a:pt x="1662" y="37"/>
                </a:cubicBezTo>
                <a:cubicBezTo>
                  <a:pt x="1690" y="19"/>
                  <a:pt x="1726" y="0"/>
                  <a:pt x="1762" y="0"/>
                </a:cubicBezTo>
                <a:cubicBezTo>
                  <a:pt x="1797" y="0"/>
                  <a:pt x="1833" y="19"/>
                  <a:pt x="1860" y="37"/>
                </a:cubicBezTo>
                <a:cubicBezTo>
                  <a:pt x="3423" y="1202"/>
                  <a:pt x="3423" y="1202"/>
                  <a:pt x="3423" y="1202"/>
                </a:cubicBezTo>
                <a:cubicBezTo>
                  <a:pt x="3460" y="1230"/>
                  <a:pt x="3487" y="1275"/>
                  <a:pt x="3496" y="1320"/>
                </a:cubicBezTo>
                <a:cubicBezTo>
                  <a:pt x="3505" y="1365"/>
                  <a:pt x="3487" y="1410"/>
                  <a:pt x="3460" y="1446"/>
                </a:cubicBezTo>
                <a:cubicBezTo>
                  <a:pt x="3432" y="1483"/>
                  <a:pt x="3378" y="1509"/>
                  <a:pt x="3324" y="1509"/>
                </a:cubicBezTo>
                <a:cubicBezTo>
                  <a:pt x="3288" y="1509"/>
                  <a:pt x="3252" y="1501"/>
                  <a:pt x="3225" y="1473"/>
                </a:cubicBezTo>
                <a:cubicBezTo>
                  <a:pt x="3098" y="1383"/>
                  <a:pt x="3098" y="1383"/>
                  <a:pt x="3098" y="1383"/>
                </a:cubicBezTo>
                <a:cubicBezTo>
                  <a:pt x="3098" y="2757"/>
                  <a:pt x="3098" y="2757"/>
                  <a:pt x="3098" y="2757"/>
                </a:cubicBezTo>
                <a:cubicBezTo>
                  <a:pt x="3098" y="2874"/>
                  <a:pt x="3008" y="2973"/>
                  <a:pt x="2890" y="2973"/>
                </a:cubicBezTo>
                <a:lnTo>
                  <a:pt x="632" y="29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8">
            <a:extLst>
              <a:ext uri="{FF2B5EF4-FFF2-40B4-BE49-F238E27FC236}">
                <a16:creationId xmlns:a16="http://schemas.microsoft.com/office/drawing/2014/main" id="{B1691508-4580-ED46-BC77-8C3B0402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964" y="10698001"/>
            <a:ext cx="848917" cy="839046"/>
          </a:xfrm>
          <a:custGeom>
            <a:avLst/>
            <a:gdLst>
              <a:gd name="T0" fmla="*/ 380 w 760"/>
              <a:gd name="T1" fmla="*/ 750 h 751"/>
              <a:gd name="T2" fmla="*/ 380 w 760"/>
              <a:gd name="T3" fmla="*/ 750 h 751"/>
              <a:gd name="T4" fmla="*/ 0 w 760"/>
              <a:gd name="T5" fmla="*/ 370 h 751"/>
              <a:gd name="T6" fmla="*/ 380 w 760"/>
              <a:gd name="T7" fmla="*/ 0 h 751"/>
              <a:gd name="T8" fmla="*/ 759 w 760"/>
              <a:gd name="T9" fmla="*/ 370 h 751"/>
              <a:gd name="T10" fmla="*/ 380 w 760"/>
              <a:gd name="T11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" h="751">
                <a:moveTo>
                  <a:pt x="380" y="750"/>
                </a:moveTo>
                <a:lnTo>
                  <a:pt x="380" y="750"/>
                </a:lnTo>
                <a:cubicBezTo>
                  <a:pt x="172" y="750"/>
                  <a:pt x="0" y="587"/>
                  <a:pt x="0" y="370"/>
                </a:cubicBezTo>
                <a:cubicBezTo>
                  <a:pt x="0" y="162"/>
                  <a:pt x="172" y="0"/>
                  <a:pt x="380" y="0"/>
                </a:cubicBezTo>
                <a:cubicBezTo>
                  <a:pt x="587" y="0"/>
                  <a:pt x="759" y="162"/>
                  <a:pt x="759" y="370"/>
                </a:cubicBezTo>
                <a:cubicBezTo>
                  <a:pt x="759" y="587"/>
                  <a:pt x="587" y="750"/>
                  <a:pt x="380" y="7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0">
            <a:extLst>
              <a:ext uri="{FF2B5EF4-FFF2-40B4-BE49-F238E27FC236}">
                <a16:creationId xmlns:a16="http://schemas.microsoft.com/office/drawing/2014/main" id="{CF0FE9FA-573D-9349-A192-A6471DA8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486" y="4000441"/>
            <a:ext cx="12408003" cy="3326569"/>
          </a:xfrm>
          <a:custGeom>
            <a:avLst/>
            <a:gdLst>
              <a:gd name="T0" fmla="*/ 8908 w 11087"/>
              <a:gd name="T1" fmla="*/ 2936 h 2973"/>
              <a:gd name="T2" fmla="*/ 8908 w 11087"/>
              <a:gd name="T3" fmla="*/ 2936 h 2973"/>
              <a:gd name="T4" fmla="*/ 8782 w 11087"/>
              <a:gd name="T5" fmla="*/ 2927 h 2973"/>
              <a:gd name="T6" fmla="*/ 5539 w 11087"/>
              <a:gd name="T7" fmla="*/ 2494 h 2973"/>
              <a:gd name="T8" fmla="*/ 5539 w 11087"/>
              <a:gd name="T9" fmla="*/ 2494 h 2973"/>
              <a:gd name="T10" fmla="*/ 2313 w 11087"/>
              <a:gd name="T11" fmla="*/ 2927 h 2973"/>
              <a:gd name="T12" fmla="*/ 1780 w 11087"/>
              <a:gd name="T13" fmla="*/ 2764 h 2973"/>
              <a:gd name="T14" fmla="*/ 1527 w 11087"/>
              <a:gd name="T15" fmla="*/ 2512 h 2973"/>
              <a:gd name="T16" fmla="*/ 1473 w 11087"/>
              <a:gd name="T17" fmla="*/ 2494 h 2973"/>
              <a:gd name="T18" fmla="*/ 280 w 11087"/>
              <a:gd name="T19" fmla="*/ 2494 h 2973"/>
              <a:gd name="T20" fmla="*/ 36 w 11087"/>
              <a:gd name="T21" fmla="*/ 2313 h 2973"/>
              <a:gd name="T22" fmla="*/ 135 w 11087"/>
              <a:gd name="T23" fmla="*/ 1843 h 2973"/>
              <a:gd name="T24" fmla="*/ 1825 w 11087"/>
              <a:gd name="T25" fmla="*/ 922 h 2973"/>
              <a:gd name="T26" fmla="*/ 5548 w 11087"/>
              <a:gd name="T27" fmla="*/ 0 h 2973"/>
              <a:gd name="T28" fmla="*/ 9288 w 11087"/>
              <a:gd name="T29" fmla="*/ 922 h 2973"/>
              <a:gd name="T30" fmla="*/ 10959 w 11087"/>
              <a:gd name="T31" fmla="*/ 1843 h 2973"/>
              <a:gd name="T32" fmla="*/ 11059 w 11087"/>
              <a:gd name="T33" fmla="*/ 2313 h 2973"/>
              <a:gd name="T34" fmla="*/ 10815 w 11087"/>
              <a:gd name="T35" fmla="*/ 2494 h 2973"/>
              <a:gd name="T36" fmla="*/ 9613 w 11087"/>
              <a:gd name="T37" fmla="*/ 2494 h 2973"/>
              <a:gd name="T38" fmla="*/ 9568 w 11087"/>
              <a:gd name="T39" fmla="*/ 2512 h 2973"/>
              <a:gd name="T40" fmla="*/ 9324 w 11087"/>
              <a:gd name="T41" fmla="*/ 2764 h 2973"/>
              <a:gd name="T42" fmla="*/ 8908 w 11087"/>
              <a:gd name="T43" fmla="*/ 2936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87" h="2973">
                <a:moveTo>
                  <a:pt x="8908" y="2936"/>
                </a:moveTo>
                <a:lnTo>
                  <a:pt x="8908" y="2936"/>
                </a:lnTo>
                <a:cubicBezTo>
                  <a:pt x="8863" y="2936"/>
                  <a:pt x="8827" y="2936"/>
                  <a:pt x="8782" y="2927"/>
                </a:cubicBezTo>
                <a:cubicBezTo>
                  <a:pt x="8294" y="2827"/>
                  <a:pt x="6604" y="2494"/>
                  <a:pt x="5539" y="2494"/>
                </a:cubicBezTo>
                <a:lnTo>
                  <a:pt x="5539" y="2494"/>
                </a:lnTo>
                <a:cubicBezTo>
                  <a:pt x="4464" y="2494"/>
                  <a:pt x="2801" y="2827"/>
                  <a:pt x="2313" y="2927"/>
                </a:cubicBezTo>
                <a:cubicBezTo>
                  <a:pt x="2114" y="2972"/>
                  <a:pt x="1916" y="2909"/>
                  <a:pt x="1780" y="2764"/>
                </a:cubicBezTo>
                <a:cubicBezTo>
                  <a:pt x="1527" y="2512"/>
                  <a:pt x="1527" y="2512"/>
                  <a:pt x="1527" y="2512"/>
                </a:cubicBezTo>
                <a:cubicBezTo>
                  <a:pt x="1518" y="2503"/>
                  <a:pt x="1500" y="2494"/>
                  <a:pt x="1473" y="2494"/>
                </a:cubicBezTo>
                <a:cubicBezTo>
                  <a:pt x="280" y="2494"/>
                  <a:pt x="280" y="2494"/>
                  <a:pt x="280" y="2494"/>
                </a:cubicBezTo>
                <a:cubicBezTo>
                  <a:pt x="171" y="2494"/>
                  <a:pt x="72" y="2422"/>
                  <a:pt x="36" y="2313"/>
                </a:cubicBezTo>
                <a:cubicBezTo>
                  <a:pt x="0" y="2205"/>
                  <a:pt x="45" y="1907"/>
                  <a:pt x="135" y="1843"/>
                </a:cubicBezTo>
                <a:cubicBezTo>
                  <a:pt x="162" y="1825"/>
                  <a:pt x="831" y="1374"/>
                  <a:pt x="1825" y="922"/>
                </a:cubicBezTo>
                <a:cubicBezTo>
                  <a:pt x="2756" y="497"/>
                  <a:pt x="4147" y="0"/>
                  <a:pt x="5548" y="0"/>
                </a:cubicBezTo>
                <a:cubicBezTo>
                  <a:pt x="6975" y="0"/>
                  <a:pt x="8375" y="497"/>
                  <a:pt x="9288" y="922"/>
                </a:cubicBezTo>
                <a:cubicBezTo>
                  <a:pt x="10282" y="1374"/>
                  <a:pt x="10932" y="1825"/>
                  <a:pt x="10959" y="1843"/>
                </a:cubicBezTo>
                <a:cubicBezTo>
                  <a:pt x="11050" y="1907"/>
                  <a:pt x="11086" y="2205"/>
                  <a:pt x="11059" y="2313"/>
                </a:cubicBezTo>
                <a:cubicBezTo>
                  <a:pt x="11023" y="2422"/>
                  <a:pt x="10923" y="2494"/>
                  <a:pt x="10815" y="2494"/>
                </a:cubicBezTo>
                <a:cubicBezTo>
                  <a:pt x="9613" y="2494"/>
                  <a:pt x="9613" y="2494"/>
                  <a:pt x="9613" y="2494"/>
                </a:cubicBezTo>
                <a:cubicBezTo>
                  <a:pt x="9595" y="2494"/>
                  <a:pt x="9577" y="2503"/>
                  <a:pt x="9568" y="2512"/>
                </a:cubicBezTo>
                <a:cubicBezTo>
                  <a:pt x="9324" y="2764"/>
                  <a:pt x="9324" y="2764"/>
                  <a:pt x="9324" y="2764"/>
                </a:cubicBezTo>
                <a:cubicBezTo>
                  <a:pt x="9216" y="2873"/>
                  <a:pt x="9062" y="2936"/>
                  <a:pt x="8908" y="293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1">
            <a:extLst>
              <a:ext uri="{FF2B5EF4-FFF2-40B4-BE49-F238E27FC236}">
                <a16:creationId xmlns:a16="http://schemas.microsoft.com/office/drawing/2014/main" id="{BDF961F9-F684-0A41-BA3C-8EEE9F90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094" y="3610534"/>
            <a:ext cx="567591" cy="962433"/>
          </a:xfrm>
          <a:custGeom>
            <a:avLst/>
            <a:gdLst>
              <a:gd name="T0" fmla="*/ 253 w 506"/>
              <a:gd name="T1" fmla="*/ 858 h 859"/>
              <a:gd name="T2" fmla="*/ 253 w 506"/>
              <a:gd name="T3" fmla="*/ 858 h 859"/>
              <a:gd name="T4" fmla="*/ 253 w 506"/>
              <a:gd name="T5" fmla="*/ 858 h 859"/>
              <a:gd name="T6" fmla="*/ 0 w 506"/>
              <a:gd name="T7" fmla="*/ 605 h 859"/>
              <a:gd name="T8" fmla="*/ 0 w 506"/>
              <a:gd name="T9" fmla="*/ 253 h 859"/>
              <a:gd name="T10" fmla="*/ 253 w 506"/>
              <a:gd name="T11" fmla="*/ 0 h 859"/>
              <a:gd name="T12" fmla="*/ 253 w 506"/>
              <a:gd name="T13" fmla="*/ 0 h 859"/>
              <a:gd name="T14" fmla="*/ 505 w 506"/>
              <a:gd name="T15" fmla="*/ 253 h 859"/>
              <a:gd name="T16" fmla="*/ 505 w 506"/>
              <a:gd name="T17" fmla="*/ 605 h 859"/>
              <a:gd name="T18" fmla="*/ 253 w 506"/>
              <a:gd name="T1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859">
                <a:moveTo>
                  <a:pt x="253" y="858"/>
                </a:moveTo>
                <a:lnTo>
                  <a:pt x="253" y="858"/>
                </a:lnTo>
                <a:lnTo>
                  <a:pt x="253" y="858"/>
                </a:lnTo>
                <a:cubicBezTo>
                  <a:pt x="108" y="858"/>
                  <a:pt x="0" y="750"/>
                  <a:pt x="0" y="605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8"/>
                  <a:pt x="108" y="0"/>
                  <a:pt x="253" y="0"/>
                </a:cubicBezTo>
                <a:lnTo>
                  <a:pt x="253" y="0"/>
                </a:lnTo>
                <a:cubicBezTo>
                  <a:pt x="396" y="0"/>
                  <a:pt x="505" y="117"/>
                  <a:pt x="505" y="253"/>
                </a:cubicBezTo>
                <a:cubicBezTo>
                  <a:pt x="505" y="605"/>
                  <a:pt x="505" y="605"/>
                  <a:pt x="505" y="605"/>
                </a:cubicBezTo>
                <a:cubicBezTo>
                  <a:pt x="505" y="750"/>
                  <a:pt x="396" y="858"/>
                  <a:pt x="253" y="85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2">
            <a:extLst>
              <a:ext uri="{FF2B5EF4-FFF2-40B4-BE49-F238E27FC236}">
                <a16:creationId xmlns:a16="http://schemas.microsoft.com/office/drawing/2014/main" id="{6EC333F2-0359-BE47-B5EE-A4DC38CD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977" y="8472061"/>
            <a:ext cx="1717576" cy="1722513"/>
          </a:xfrm>
          <a:custGeom>
            <a:avLst/>
            <a:gdLst>
              <a:gd name="T0" fmla="*/ 1535 w 1536"/>
              <a:gd name="T1" fmla="*/ 768 h 1537"/>
              <a:gd name="T2" fmla="*/ 1535 w 1536"/>
              <a:gd name="T3" fmla="*/ 768 h 1537"/>
              <a:gd name="T4" fmla="*/ 768 w 1536"/>
              <a:gd name="T5" fmla="*/ 1536 h 1537"/>
              <a:gd name="T6" fmla="*/ 0 w 1536"/>
              <a:gd name="T7" fmla="*/ 768 h 1537"/>
              <a:gd name="T8" fmla="*/ 768 w 1536"/>
              <a:gd name="T9" fmla="*/ 0 h 1537"/>
              <a:gd name="T10" fmla="*/ 1535 w 1536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37">
                <a:moveTo>
                  <a:pt x="1535" y="768"/>
                </a:moveTo>
                <a:lnTo>
                  <a:pt x="1535" y="768"/>
                </a:lnTo>
                <a:cubicBezTo>
                  <a:pt x="1535" y="1192"/>
                  <a:pt x="1192" y="1536"/>
                  <a:pt x="768" y="1536"/>
                </a:cubicBezTo>
                <a:cubicBezTo>
                  <a:pt x="343" y="1536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5" y="343"/>
                  <a:pt x="1535" y="7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3">
            <a:extLst>
              <a:ext uri="{FF2B5EF4-FFF2-40B4-BE49-F238E27FC236}">
                <a16:creationId xmlns:a16="http://schemas.microsoft.com/office/drawing/2014/main" id="{AE2CBCF4-A3C3-E249-BAD5-D8A488B0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977" y="10910228"/>
            <a:ext cx="1717576" cy="1717576"/>
          </a:xfrm>
          <a:custGeom>
            <a:avLst/>
            <a:gdLst>
              <a:gd name="T0" fmla="*/ 1535 w 1536"/>
              <a:gd name="T1" fmla="*/ 768 h 1536"/>
              <a:gd name="T2" fmla="*/ 1535 w 1536"/>
              <a:gd name="T3" fmla="*/ 768 h 1536"/>
              <a:gd name="T4" fmla="*/ 768 w 1536"/>
              <a:gd name="T5" fmla="*/ 1535 h 1536"/>
              <a:gd name="T6" fmla="*/ 0 w 1536"/>
              <a:gd name="T7" fmla="*/ 768 h 1536"/>
              <a:gd name="T8" fmla="*/ 768 w 1536"/>
              <a:gd name="T9" fmla="*/ 0 h 1536"/>
              <a:gd name="T10" fmla="*/ 1535 w 1536"/>
              <a:gd name="T11" fmla="*/ 768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36">
                <a:moveTo>
                  <a:pt x="1535" y="768"/>
                </a:moveTo>
                <a:lnTo>
                  <a:pt x="1535" y="768"/>
                </a:lnTo>
                <a:cubicBezTo>
                  <a:pt x="1535" y="1183"/>
                  <a:pt x="1192" y="1535"/>
                  <a:pt x="768" y="1535"/>
                </a:cubicBezTo>
                <a:cubicBezTo>
                  <a:pt x="343" y="1535"/>
                  <a:pt x="0" y="118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2" y="0"/>
                  <a:pt x="1535" y="343"/>
                  <a:pt x="1535" y="7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4">
            <a:extLst>
              <a:ext uri="{FF2B5EF4-FFF2-40B4-BE49-F238E27FC236}">
                <a16:creationId xmlns:a16="http://schemas.microsoft.com/office/drawing/2014/main" id="{C8EE229C-6703-B24F-9FE1-E53301EA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066" y="8472061"/>
            <a:ext cx="1722510" cy="1722513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2"/>
                  <a:pt x="1193" y="1536"/>
                  <a:pt x="768" y="1536"/>
                </a:cubicBezTo>
                <a:cubicBezTo>
                  <a:pt x="343" y="1536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5">
            <a:extLst>
              <a:ext uri="{FF2B5EF4-FFF2-40B4-BE49-F238E27FC236}">
                <a16:creationId xmlns:a16="http://schemas.microsoft.com/office/drawing/2014/main" id="{C043B2F9-C3C1-7342-AE31-3107CFF2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066" y="10910228"/>
            <a:ext cx="1722510" cy="1717576"/>
          </a:xfrm>
          <a:custGeom>
            <a:avLst/>
            <a:gdLst>
              <a:gd name="T0" fmla="*/ 1536 w 1537"/>
              <a:gd name="T1" fmla="*/ 768 h 1536"/>
              <a:gd name="T2" fmla="*/ 1536 w 1537"/>
              <a:gd name="T3" fmla="*/ 768 h 1536"/>
              <a:gd name="T4" fmla="*/ 768 w 1537"/>
              <a:gd name="T5" fmla="*/ 1535 h 1536"/>
              <a:gd name="T6" fmla="*/ 0 w 1537"/>
              <a:gd name="T7" fmla="*/ 768 h 1536"/>
              <a:gd name="T8" fmla="*/ 768 w 1537"/>
              <a:gd name="T9" fmla="*/ 0 h 1536"/>
              <a:gd name="T10" fmla="*/ 1536 w 1537"/>
              <a:gd name="T11" fmla="*/ 768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6">
                <a:moveTo>
                  <a:pt x="1536" y="768"/>
                </a:moveTo>
                <a:lnTo>
                  <a:pt x="1536" y="768"/>
                </a:lnTo>
                <a:cubicBezTo>
                  <a:pt x="1536" y="1183"/>
                  <a:pt x="1193" y="1535"/>
                  <a:pt x="768" y="1535"/>
                </a:cubicBezTo>
                <a:cubicBezTo>
                  <a:pt x="343" y="1535"/>
                  <a:pt x="0" y="1183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6">
            <a:extLst>
              <a:ext uri="{FF2B5EF4-FFF2-40B4-BE49-F238E27FC236}">
                <a16:creationId xmlns:a16="http://schemas.microsoft.com/office/drawing/2014/main" id="{E6BE22E5-1183-B643-85C3-8A731A53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498" y="9029781"/>
            <a:ext cx="750205" cy="607073"/>
          </a:xfrm>
          <a:custGeom>
            <a:avLst/>
            <a:gdLst>
              <a:gd name="T0" fmla="*/ 515 w 670"/>
              <a:gd name="T1" fmla="*/ 542 h 543"/>
              <a:gd name="T2" fmla="*/ 461 w 670"/>
              <a:gd name="T3" fmla="*/ 506 h 543"/>
              <a:gd name="T4" fmla="*/ 452 w 670"/>
              <a:gd name="T5" fmla="*/ 443 h 543"/>
              <a:gd name="T6" fmla="*/ 361 w 670"/>
              <a:gd name="T7" fmla="*/ 443 h 543"/>
              <a:gd name="T8" fmla="*/ 271 w 670"/>
              <a:gd name="T9" fmla="*/ 497 h 543"/>
              <a:gd name="T10" fmla="*/ 172 w 670"/>
              <a:gd name="T11" fmla="*/ 506 h 543"/>
              <a:gd name="T12" fmla="*/ 117 w 670"/>
              <a:gd name="T13" fmla="*/ 370 h 543"/>
              <a:gd name="T14" fmla="*/ 36 w 670"/>
              <a:gd name="T15" fmla="*/ 325 h 543"/>
              <a:gd name="T16" fmla="*/ 0 w 670"/>
              <a:gd name="T17" fmla="*/ 280 h 543"/>
              <a:gd name="T18" fmla="*/ 36 w 670"/>
              <a:gd name="T19" fmla="*/ 180 h 543"/>
              <a:gd name="T20" fmla="*/ 117 w 670"/>
              <a:gd name="T21" fmla="*/ 99 h 543"/>
              <a:gd name="T22" fmla="*/ 81 w 670"/>
              <a:gd name="T23" fmla="*/ 18 h 543"/>
              <a:gd name="T24" fmla="*/ 208 w 670"/>
              <a:gd name="T25" fmla="*/ 27 h 543"/>
              <a:gd name="T26" fmla="*/ 361 w 670"/>
              <a:gd name="T27" fmla="*/ 36 h 543"/>
              <a:gd name="T28" fmla="*/ 669 w 670"/>
              <a:gd name="T29" fmla="*/ 253 h 543"/>
              <a:gd name="T30" fmla="*/ 623 w 670"/>
              <a:gd name="T31" fmla="*/ 370 h 543"/>
              <a:gd name="T32" fmla="*/ 578 w 670"/>
              <a:gd name="T33" fmla="*/ 470 h 543"/>
              <a:gd name="T34" fmla="*/ 515 w 670"/>
              <a:gd name="T35" fmla="*/ 542 h 543"/>
              <a:gd name="T36" fmla="*/ 497 w 670"/>
              <a:gd name="T37" fmla="*/ 497 h 543"/>
              <a:gd name="T38" fmla="*/ 542 w 670"/>
              <a:gd name="T39" fmla="*/ 488 h 543"/>
              <a:gd name="T40" fmla="*/ 551 w 670"/>
              <a:gd name="T41" fmla="*/ 425 h 543"/>
              <a:gd name="T42" fmla="*/ 605 w 670"/>
              <a:gd name="T43" fmla="*/ 325 h 543"/>
              <a:gd name="T44" fmla="*/ 560 w 670"/>
              <a:gd name="T45" fmla="*/ 126 h 543"/>
              <a:gd name="T46" fmla="*/ 325 w 670"/>
              <a:gd name="T47" fmla="*/ 72 h 543"/>
              <a:gd name="T48" fmla="*/ 199 w 670"/>
              <a:gd name="T49" fmla="*/ 63 h 543"/>
              <a:gd name="T50" fmla="*/ 153 w 670"/>
              <a:gd name="T51" fmla="*/ 90 h 543"/>
              <a:gd name="T52" fmla="*/ 153 w 670"/>
              <a:gd name="T53" fmla="*/ 108 h 543"/>
              <a:gd name="T54" fmla="*/ 36 w 670"/>
              <a:gd name="T55" fmla="*/ 217 h 543"/>
              <a:gd name="T56" fmla="*/ 36 w 670"/>
              <a:gd name="T57" fmla="*/ 280 h 543"/>
              <a:gd name="T58" fmla="*/ 45 w 670"/>
              <a:gd name="T59" fmla="*/ 289 h 543"/>
              <a:gd name="T60" fmla="*/ 127 w 670"/>
              <a:gd name="T61" fmla="*/ 334 h 543"/>
              <a:gd name="T62" fmla="*/ 208 w 670"/>
              <a:gd name="T63" fmla="*/ 497 h 543"/>
              <a:gd name="T64" fmla="*/ 235 w 670"/>
              <a:gd name="T65" fmla="*/ 497 h 543"/>
              <a:gd name="T66" fmla="*/ 244 w 670"/>
              <a:gd name="T67" fmla="*/ 397 h 543"/>
              <a:gd name="T68" fmla="*/ 361 w 670"/>
              <a:gd name="T69" fmla="*/ 407 h 543"/>
              <a:gd name="T70" fmla="*/ 470 w 670"/>
              <a:gd name="T71" fmla="*/ 407 h 543"/>
              <a:gd name="T72" fmla="*/ 497 w 670"/>
              <a:gd name="T73" fmla="*/ 45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0" h="543">
                <a:moveTo>
                  <a:pt x="515" y="542"/>
                </a:moveTo>
                <a:lnTo>
                  <a:pt x="515" y="542"/>
                </a:lnTo>
                <a:cubicBezTo>
                  <a:pt x="497" y="542"/>
                  <a:pt x="470" y="533"/>
                  <a:pt x="461" y="506"/>
                </a:cubicBezTo>
                <a:lnTo>
                  <a:pt x="461" y="506"/>
                </a:lnTo>
                <a:cubicBezTo>
                  <a:pt x="461" y="452"/>
                  <a:pt x="461" y="452"/>
                  <a:pt x="461" y="452"/>
                </a:cubicBezTo>
                <a:lnTo>
                  <a:pt x="452" y="443"/>
                </a:lnTo>
                <a:cubicBezTo>
                  <a:pt x="452" y="433"/>
                  <a:pt x="452" y="433"/>
                  <a:pt x="452" y="433"/>
                </a:cubicBezTo>
                <a:cubicBezTo>
                  <a:pt x="416" y="443"/>
                  <a:pt x="389" y="443"/>
                  <a:pt x="361" y="443"/>
                </a:cubicBezTo>
                <a:cubicBezTo>
                  <a:pt x="325" y="443"/>
                  <a:pt x="298" y="443"/>
                  <a:pt x="271" y="433"/>
                </a:cubicBezTo>
                <a:cubicBezTo>
                  <a:pt x="271" y="497"/>
                  <a:pt x="271" y="497"/>
                  <a:pt x="271" y="497"/>
                </a:cubicBezTo>
                <a:cubicBezTo>
                  <a:pt x="271" y="524"/>
                  <a:pt x="253" y="542"/>
                  <a:pt x="217" y="542"/>
                </a:cubicBezTo>
                <a:cubicBezTo>
                  <a:pt x="199" y="542"/>
                  <a:pt x="172" y="533"/>
                  <a:pt x="172" y="506"/>
                </a:cubicBezTo>
                <a:cubicBezTo>
                  <a:pt x="144" y="379"/>
                  <a:pt x="144" y="379"/>
                  <a:pt x="144" y="379"/>
                </a:cubicBezTo>
                <a:cubicBezTo>
                  <a:pt x="136" y="379"/>
                  <a:pt x="127" y="370"/>
                  <a:pt x="117" y="370"/>
                </a:cubicBezTo>
                <a:cubicBezTo>
                  <a:pt x="99" y="361"/>
                  <a:pt x="90" y="361"/>
                  <a:pt x="72" y="352"/>
                </a:cubicBezTo>
                <a:cubicBezTo>
                  <a:pt x="63" y="334"/>
                  <a:pt x="45" y="325"/>
                  <a:pt x="36" y="325"/>
                </a:cubicBezTo>
                <a:cubicBezTo>
                  <a:pt x="27" y="316"/>
                  <a:pt x="27" y="316"/>
                  <a:pt x="27" y="316"/>
                </a:cubicBezTo>
                <a:cubicBezTo>
                  <a:pt x="9" y="307"/>
                  <a:pt x="0" y="298"/>
                  <a:pt x="0" y="28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99"/>
                  <a:pt x="18" y="190"/>
                  <a:pt x="36" y="180"/>
                </a:cubicBezTo>
                <a:cubicBezTo>
                  <a:pt x="45" y="180"/>
                  <a:pt x="54" y="172"/>
                  <a:pt x="72" y="154"/>
                </a:cubicBezTo>
                <a:cubicBezTo>
                  <a:pt x="81" y="135"/>
                  <a:pt x="90" y="117"/>
                  <a:pt x="117" y="99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36"/>
                  <a:pt x="72" y="27"/>
                  <a:pt x="81" y="18"/>
                </a:cubicBezTo>
                <a:cubicBezTo>
                  <a:pt x="90" y="9"/>
                  <a:pt x="99" y="0"/>
                  <a:pt x="108" y="9"/>
                </a:cubicBezTo>
                <a:cubicBezTo>
                  <a:pt x="144" y="9"/>
                  <a:pt x="199" y="27"/>
                  <a:pt x="208" y="27"/>
                </a:cubicBezTo>
                <a:cubicBezTo>
                  <a:pt x="226" y="36"/>
                  <a:pt x="280" y="36"/>
                  <a:pt x="316" y="36"/>
                </a:cubicBezTo>
                <a:cubicBezTo>
                  <a:pt x="334" y="36"/>
                  <a:pt x="343" y="36"/>
                  <a:pt x="361" y="36"/>
                </a:cubicBezTo>
                <a:cubicBezTo>
                  <a:pt x="443" y="36"/>
                  <a:pt x="515" y="54"/>
                  <a:pt x="578" y="90"/>
                </a:cubicBezTo>
                <a:cubicBezTo>
                  <a:pt x="642" y="135"/>
                  <a:pt x="669" y="190"/>
                  <a:pt x="669" y="253"/>
                </a:cubicBezTo>
                <a:cubicBezTo>
                  <a:pt x="669" y="280"/>
                  <a:pt x="659" y="316"/>
                  <a:pt x="633" y="352"/>
                </a:cubicBezTo>
                <a:cubicBezTo>
                  <a:pt x="633" y="352"/>
                  <a:pt x="623" y="361"/>
                  <a:pt x="623" y="370"/>
                </a:cubicBezTo>
                <a:cubicBezTo>
                  <a:pt x="605" y="388"/>
                  <a:pt x="596" y="407"/>
                  <a:pt x="587" y="433"/>
                </a:cubicBezTo>
                <a:cubicBezTo>
                  <a:pt x="578" y="443"/>
                  <a:pt x="578" y="452"/>
                  <a:pt x="578" y="470"/>
                </a:cubicBezTo>
                <a:cubicBezTo>
                  <a:pt x="578" y="470"/>
                  <a:pt x="578" y="479"/>
                  <a:pt x="578" y="488"/>
                </a:cubicBezTo>
                <a:cubicBezTo>
                  <a:pt x="569" y="524"/>
                  <a:pt x="551" y="542"/>
                  <a:pt x="515" y="542"/>
                </a:cubicBezTo>
                <a:close/>
                <a:moveTo>
                  <a:pt x="497" y="497"/>
                </a:moveTo>
                <a:lnTo>
                  <a:pt x="497" y="497"/>
                </a:lnTo>
                <a:cubicBezTo>
                  <a:pt x="506" y="506"/>
                  <a:pt x="506" y="506"/>
                  <a:pt x="515" y="506"/>
                </a:cubicBezTo>
                <a:cubicBezTo>
                  <a:pt x="533" y="506"/>
                  <a:pt x="542" y="497"/>
                  <a:pt x="542" y="488"/>
                </a:cubicBezTo>
                <a:cubicBezTo>
                  <a:pt x="542" y="479"/>
                  <a:pt x="542" y="470"/>
                  <a:pt x="542" y="461"/>
                </a:cubicBezTo>
                <a:cubicBezTo>
                  <a:pt x="542" y="452"/>
                  <a:pt x="551" y="433"/>
                  <a:pt x="551" y="425"/>
                </a:cubicBezTo>
                <a:cubicBezTo>
                  <a:pt x="560" y="388"/>
                  <a:pt x="578" y="370"/>
                  <a:pt x="596" y="343"/>
                </a:cubicBezTo>
                <a:cubicBezTo>
                  <a:pt x="596" y="343"/>
                  <a:pt x="605" y="334"/>
                  <a:pt x="605" y="325"/>
                </a:cubicBezTo>
                <a:cubicBezTo>
                  <a:pt x="623" y="307"/>
                  <a:pt x="633" y="280"/>
                  <a:pt x="633" y="253"/>
                </a:cubicBezTo>
                <a:cubicBezTo>
                  <a:pt x="633" y="199"/>
                  <a:pt x="605" y="154"/>
                  <a:pt x="560" y="126"/>
                </a:cubicBezTo>
                <a:cubicBezTo>
                  <a:pt x="506" y="90"/>
                  <a:pt x="434" y="72"/>
                  <a:pt x="361" y="72"/>
                </a:cubicBezTo>
                <a:cubicBezTo>
                  <a:pt x="343" y="72"/>
                  <a:pt x="334" y="72"/>
                  <a:pt x="325" y="72"/>
                </a:cubicBezTo>
                <a:cubicBezTo>
                  <a:pt x="316" y="72"/>
                  <a:pt x="316" y="72"/>
                  <a:pt x="316" y="72"/>
                </a:cubicBezTo>
                <a:cubicBezTo>
                  <a:pt x="307" y="72"/>
                  <a:pt x="226" y="72"/>
                  <a:pt x="199" y="63"/>
                </a:cubicBezTo>
                <a:cubicBezTo>
                  <a:pt x="181" y="54"/>
                  <a:pt x="144" y="45"/>
                  <a:pt x="117" y="45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3" y="90"/>
                  <a:pt x="163" y="99"/>
                  <a:pt x="163" y="99"/>
                </a:cubicBezTo>
                <a:cubicBezTo>
                  <a:pt x="163" y="108"/>
                  <a:pt x="153" y="108"/>
                  <a:pt x="153" y="108"/>
                </a:cubicBezTo>
                <a:cubicBezTo>
                  <a:pt x="127" y="135"/>
                  <a:pt x="108" y="154"/>
                  <a:pt x="99" y="172"/>
                </a:cubicBezTo>
                <a:cubicBezTo>
                  <a:pt x="81" y="199"/>
                  <a:pt x="63" y="217"/>
                  <a:pt x="36" y="217"/>
                </a:cubicBezTo>
                <a:lnTo>
                  <a:pt x="36" y="217"/>
                </a:lnTo>
                <a:cubicBezTo>
                  <a:pt x="36" y="280"/>
                  <a:pt x="36" y="280"/>
                  <a:pt x="36" y="280"/>
                </a:cubicBezTo>
                <a:lnTo>
                  <a:pt x="36" y="289"/>
                </a:lnTo>
                <a:cubicBezTo>
                  <a:pt x="45" y="289"/>
                  <a:pt x="45" y="289"/>
                  <a:pt x="45" y="289"/>
                </a:cubicBezTo>
                <a:cubicBezTo>
                  <a:pt x="63" y="298"/>
                  <a:pt x="81" y="307"/>
                  <a:pt x="99" y="325"/>
                </a:cubicBezTo>
                <a:cubicBezTo>
                  <a:pt x="108" y="334"/>
                  <a:pt x="117" y="334"/>
                  <a:pt x="127" y="334"/>
                </a:cubicBezTo>
                <a:cubicBezTo>
                  <a:pt x="144" y="343"/>
                  <a:pt x="172" y="352"/>
                  <a:pt x="172" y="370"/>
                </a:cubicBezTo>
                <a:cubicBezTo>
                  <a:pt x="208" y="497"/>
                  <a:pt x="208" y="497"/>
                  <a:pt x="208" y="497"/>
                </a:cubicBezTo>
                <a:cubicBezTo>
                  <a:pt x="208" y="506"/>
                  <a:pt x="208" y="506"/>
                  <a:pt x="217" y="506"/>
                </a:cubicBezTo>
                <a:cubicBezTo>
                  <a:pt x="226" y="506"/>
                  <a:pt x="235" y="506"/>
                  <a:pt x="235" y="497"/>
                </a:cubicBezTo>
                <a:cubicBezTo>
                  <a:pt x="235" y="416"/>
                  <a:pt x="235" y="416"/>
                  <a:pt x="235" y="416"/>
                </a:cubicBezTo>
                <a:cubicBezTo>
                  <a:pt x="235" y="407"/>
                  <a:pt x="244" y="407"/>
                  <a:pt x="244" y="397"/>
                </a:cubicBezTo>
                <a:cubicBezTo>
                  <a:pt x="253" y="397"/>
                  <a:pt x="253" y="397"/>
                  <a:pt x="262" y="397"/>
                </a:cubicBezTo>
                <a:cubicBezTo>
                  <a:pt x="289" y="407"/>
                  <a:pt x="325" y="407"/>
                  <a:pt x="361" y="407"/>
                </a:cubicBezTo>
                <a:cubicBezTo>
                  <a:pt x="389" y="407"/>
                  <a:pt x="425" y="407"/>
                  <a:pt x="452" y="397"/>
                </a:cubicBezTo>
                <a:cubicBezTo>
                  <a:pt x="461" y="397"/>
                  <a:pt x="461" y="397"/>
                  <a:pt x="470" y="407"/>
                </a:cubicBezTo>
                <a:cubicBezTo>
                  <a:pt x="479" y="416"/>
                  <a:pt x="479" y="416"/>
                  <a:pt x="479" y="416"/>
                </a:cubicBezTo>
                <a:cubicBezTo>
                  <a:pt x="488" y="425"/>
                  <a:pt x="497" y="433"/>
                  <a:pt x="497" y="452"/>
                </a:cubicBezTo>
                <a:lnTo>
                  <a:pt x="497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7">
            <a:extLst>
              <a:ext uri="{FF2B5EF4-FFF2-40B4-BE49-F238E27FC236}">
                <a16:creationId xmlns:a16="http://schemas.microsoft.com/office/drawing/2014/main" id="{923A2E2D-9B02-BD42-A949-CC0C4562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0348" y="9128492"/>
            <a:ext cx="162875" cy="123387"/>
          </a:xfrm>
          <a:custGeom>
            <a:avLst/>
            <a:gdLst>
              <a:gd name="T0" fmla="*/ 10 w 146"/>
              <a:gd name="T1" fmla="*/ 109 h 110"/>
              <a:gd name="T2" fmla="*/ 10 w 146"/>
              <a:gd name="T3" fmla="*/ 109 h 110"/>
              <a:gd name="T4" fmla="*/ 0 w 146"/>
              <a:gd name="T5" fmla="*/ 100 h 110"/>
              <a:gd name="T6" fmla="*/ 10 w 146"/>
              <a:gd name="T7" fmla="*/ 82 h 110"/>
              <a:gd name="T8" fmla="*/ 10 w 146"/>
              <a:gd name="T9" fmla="*/ 82 h 110"/>
              <a:gd name="T10" fmla="*/ 46 w 146"/>
              <a:gd name="T11" fmla="*/ 64 h 110"/>
              <a:gd name="T12" fmla="*/ 36 w 146"/>
              <a:gd name="T13" fmla="*/ 54 h 110"/>
              <a:gd name="T14" fmla="*/ 36 w 146"/>
              <a:gd name="T15" fmla="*/ 27 h 110"/>
              <a:gd name="T16" fmla="*/ 64 w 146"/>
              <a:gd name="T17" fmla="*/ 0 h 110"/>
              <a:gd name="T18" fmla="*/ 100 w 146"/>
              <a:gd name="T19" fmla="*/ 18 h 110"/>
              <a:gd name="T20" fmla="*/ 100 w 146"/>
              <a:gd name="T21" fmla="*/ 54 h 110"/>
              <a:gd name="T22" fmla="*/ 136 w 146"/>
              <a:gd name="T23" fmla="*/ 45 h 110"/>
              <a:gd name="T24" fmla="*/ 145 w 146"/>
              <a:gd name="T25" fmla="*/ 54 h 110"/>
              <a:gd name="T26" fmla="*/ 136 w 146"/>
              <a:gd name="T27" fmla="*/ 73 h 110"/>
              <a:gd name="T28" fmla="*/ 100 w 146"/>
              <a:gd name="T29" fmla="*/ 73 h 110"/>
              <a:gd name="T30" fmla="*/ 82 w 146"/>
              <a:gd name="T31" fmla="*/ 73 h 110"/>
              <a:gd name="T32" fmla="*/ 46 w 146"/>
              <a:gd name="T33" fmla="*/ 90 h 110"/>
              <a:gd name="T34" fmla="*/ 10 w 146"/>
              <a:gd name="T35" fmla="*/ 109 h 110"/>
              <a:gd name="T36" fmla="*/ 64 w 146"/>
              <a:gd name="T37" fmla="*/ 27 h 110"/>
              <a:gd name="T38" fmla="*/ 64 w 146"/>
              <a:gd name="T39" fmla="*/ 27 h 110"/>
              <a:gd name="T40" fmla="*/ 64 w 146"/>
              <a:gd name="T41" fmla="*/ 27 h 110"/>
              <a:gd name="T42" fmla="*/ 55 w 146"/>
              <a:gd name="T43" fmla="*/ 36 h 110"/>
              <a:gd name="T44" fmla="*/ 55 w 146"/>
              <a:gd name="T45" fmla="*/ 45 h 110"/>
              <a:gd name="T46" fmla="*/ 73 w 146"/>
              <a:gd name="T47" fmla="*/ 54 h 110"/>
              <a:gd name="T48" fmla="*/ 73 w 146"/>
              <a:gd name="T49" fmla="*/ 45 h 110"/>
              <a:gd name="T50" fmla="*/ 73 w 146"/>
              <a:gd name="T51" fmla="*/ 27 h 110"/>
              <a:gd name="T52" fmla="*/ 64 w 146"/>
              <a:gd name="T53" fmla="*/ 27 h 110"/>
              <a:gd name="T54" fmla="*/ 73 w 146"/>
              <a:gd name="T55" fmla="*/ 27 h 110"/>
              <a:gd name="T56" fmla="*/ 73 w 146"/>
              <a:gd name="T57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6" h="110">
                <a:moveTo>
                  <a:pt x="10" y="109"/>
                </a:moveTo>
                <a:lnTo>
                  <a:pt x="10" y="109"/>
                </a:lnTo>
                <a:cubicBezTo>
                  <a:pt x="0" y="109"/>
                  <a:pt x="0" y="100"/>
                  <a:pt x="0" y="100"/>
                </a:cubicBezTo>
                <a:cubicBezTo>
                  <a:pt x="0" y="90"/>
                  <a:pt x="0" y="82"/>
                  <a:pt x="10" y="82"/>
                </a:cubicBezTo>
                <a:lnTo>
                  <a:pt x="10" y="82"/>
                </a:lnTo>
                <a:cubicBezTo>
                  <a:pt x="19" y="82"/>
                  <a:pt x="36" y="73"/>
                  <a:pt x="46" y="64"/>
                </a:cubicBezTo>
                <a:cubicBezTo>
                  <a:pt x="46" y="64"/>
                  <a:pt x="36" y="64"/>
                  <a:pt x="36" y="54"/>
                </a:cubicBezTo>
                <a:cubicBezTo>
                  <a:pt x="27" y="54"/>
                  <a:pt x="27" y="45"/>
                  <a:pt x="36" y="27"/>
                </a:cubicBezTo>
                <a:cubicBezTo>
                  <a:pt x="36" y="9"/>
                  <a:pt x="55" y="0"/>
                  <a:pt x="64" y="0"/>
                </a:cubicBezTo>
                <a:cubicBezTo>
                  <a:pt x="82" y="0"/>
                  <a:pt x="91" y="18"/>
                  <a:pt x="100" y="18"/>
                </a:cubicBezTo>
                <a:cubicBezTo>
                  <a:pt x="100" y="36"/>
                  <a:pt x="100" y="45"/>
                  <a:pt x="100" y="54"/>
                </a:cubicBezTo>
                <a:cubicBezTo>
                  <a:pt x="109" y="54"/>
                  <a:pt x="118" y="45"/>
                  <a:pt x="136" y="45"/>
                </a:cubicBezTo>
                <a:cubicBezTo>
                  <a:pt x="136" y="45"/>
                  <a:pt x="145" y="45"/>
                  <a:pt x="145" y="54"/>
                </a:cubicBezTo>
                <a:cubicBezTo>
                  <a:pt x="145" y="64"/>
                  <a:pt x="145" y="73"/>
                  <a:pt x="136" y="73"/>
                </a:cubicBezTo>
                <a:cubicBezTo>
                  <a:pt x="136" y="73"/>
                  <a:pt x="118" y="73"/>
                  <a:pt x="100" y="73"/>
                </a:cubicBezTo>
                <a:cubicBezTo>
                  <a:pt x="91" y="73"/>
                  <a:pt x="82" y="73"/>
                  <a:pt x="82" y="73"/>
                </a:cubicBezTo>
                <a:cubicBezTo>
                  <a:pt x="73" y="82"/>
                  <a:pt x="55" y="90"/>
                  <a:pt x="46" y="90"/>
                </a:cubicBezTo>
                <a:cubicBezTo>
                  <a:pt x="27" y="100"/>
                  <a:pt x="10" y="109"/>
                  <a:pt x="10" y="109"/>
                </a:cubicBezTo>
                <a:close/>
                <a:moveTo>
                  <a:pt x="64" y="27"/>
                </a:moveTo>
                <a:lnTo>
                  <a:pt x="64" y="27"/>
                </a:lnTo>
                <a:lnTo>
                  <a:pt x="64" y="27"/>
                </a:lnTo>
                <a:cubicBezTo>
                  <a:pt x="64" y="27"/>
                  <a:pt x="55" y="27"/>
                  <a:pt x="55" y="36"/>
                </a:cubicBezTo>
                <a:lnTo>
                  <a:pt x="55" y="45"/>
                </a:lnTo>
                <a:cubicBezTo>
                  <a:pt x="55" y="45"/>
                  <a:pt x="64" y="45"/>
                  <a:pt x="73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36"/>
                  <a:pt x="73" y="36"/>
                  <a:pt x="73" y="27"/>
                </a:cubicBezTo>
                <a:cubicBezTo>
                  <a:pt x="73" y="27"/>
                  <a:pt x="73" y="27"/>
                  <a:pt x="64" y="27"/>
                </a:cubicBezTo>
                <a:close/>
                <a:moveTo>
                  <a:pt x="73" y="27"/>
                </a:moveTo>
                <a:lnTo>
                  <a:pt x="7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8">
            <a:extLst>
              <a:ext uri="{FF2B5EF4-FFF2-40B4-BE49-F238E27FC236}">
                <a16:creationId xmlns:a16="http://schemas.microsoft.com/office/drawing/2014/main" id="{2A69176D-B7AE-284B-83E5-785D180D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02" y="9222266"/>
            <a:ext cx="49356" cy="49356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17 w 46"/>
              <a:gd name="T5" fmla="*/ 0 h 46"/>
              <a:gd name="T6" fmla="*/ 45 w 46"/>
              <a:gd name="T7" fmla="*/ 27 h 46"/>
              <a:gd name="T8" fmla="*/ 17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8"/>
                  <a:pt x="8" y="0"/>
                  <a:pt x="17" y="0"/>
                </a:cubicBezTo>
                <a:cubicBezTo>
                  <a:pt x="36" y="0"/>
                  <a:pt x="45" y="8"/>
                  <a:pt x="45" y="27"/>
                </a:cubicBezTo>
                <a:cubicBezTo>
                  <a:pt x="45" y="36"/>
                  <a:pt x="36" y="45"/>
                  <a:pt x="17" y="45"/>
                </a:cubicBezTo>
                <a:cubicBezTo>
                  <a:pt x="8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9">
            <a:extLst>
              <a:ext uri="{FF2B5EF4-FFF2-40B4-BE49-F238E27FC236}">
                <a16:creationId xmlns:a16="http://schemas.microsoft.com/office/drawing/2014/main" id="{F1ED0BBE-D5CE-704E-91E6-A25653F0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5116" y="9138363"/>
            <a:ext cx="192488" cy="64161"/>
          </a:xfrm>
          <a:custGeom>
            <a:avLst/>
            <a:gdLst>
              <a:gd name="T0" fmla="*/ 154 w 173"/>
              <a:gd name="T1" fmla="*/ 55 h 56"/>
              <a:gd name="T2" fmla="*/ 154 w 173"/>
              <a:gd name="T3" fmla="*/ 55 h 56"/>
              <a:gd name="T4" fmla="*/ 145 w 173"/>
              <a:gd name="T5" fmla="*/ 55 h 56"/>
              <a:gd name="T6" fmla="*/ 82 w 173"/>
              <a:gd name="T7" fmla="*/ 45 h 56"/>
              <a:gd name="T8" fmla="*/ 27 w 173"/>
              <a:gd name="T9" fmla="*/ 45 h 56"/>
              <a:gd name="T10" fmla="*/ 9 w 173"/>
              <a:gd name="T11" fmla="*/ 27 h 56"/>
              <a:gd name="T12" fmla="*/ 18 w 173"/>
              <a:gd name="T13" fmla="*/ 9 h 56"/>
              <a:gd name="T14" fmla="*/ 82 w 173"/>
              <a:gd name="T15" fmla="*/ 9 h 56"/>
              <a:gd name="T16" fmla="*/ 154 w 173"/>
              <a:gd name="T17" fmla="*/ 18 h 56"/>
              <a:gd name="T18" fmla="*/ 172 w 173"/>
              <a:gd name="T19" fmla="*/ 45 h 56"/>
              <a:gd name="T20" fmla="*/ 154 w 173"/>
              <a:gd name="T21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6">
                <a:moveTo>
                  <a:pt x="154" y="55"/>
                </a:moveTo>
                <a:lnTo>
                  <a:pt x="154" y="55"/>
                </a:lnTo>
                <a:lnTo>
                  <a:pt x="145" y="55"/>
                </a:lnTo>
                <a:cubicBezTo>
                  <a:pt x="127" y="45"/>
                  <a:pt x="108" y="45"/>
                  <a:pt x="82" y="45"/>
                </a:cubicBezTo>
                <a:cubicBezTo>
                  <a:pt x="72" y="36"/>
                  <a:pt x="36" y="45"/>
                  <a:pt x="27" y="45"/>
                </a:cubicBezTo>
                <a:cubicBezTo>
                  <a:pt x="18" y="45"/>
                  <a:pt x="9" y="36"/>
                  <a:pt x="9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9"/>
                  <a:pt x="72" y="0"/>
                  <a:pt x="82" y="9"/>
                </a:cubicBezTo>
                <a:cubicBezTo>
                  <a:pt x="118" y="9"/>
                  <a:pt x="136" y="18"/>
                  <a:pt x="154" y="18"/>
                </a:cubicBezTo>
                <a:cubicBezTo>
                  <a:pt x="172" y="27"/>
                  <a:pt x="172" y="36"/>
                  <a:pt x="172" y="45"/>
                </a:cubicBezTo>
                <a:cubicBezTo>
                  <a:pt x="172" y="55"/>
                  <a:pt x="163" y="55"/>
                  <a:pt x="154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0">
            <a:extLst>
              <a:ext uri="{FF2B5EF4-FFF2-40B4-BE49-F238E27FC236}">
                <a16:creationId xmlns:a16="http://schemas.microsoft.com/office/drawing/2014/main" id="{BC15DA77-7B10-DE4C-8D8E-0A2A2B7B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017" y="11384042"/>
            <a:ext cx="651494" cy="750205"/>
          </a:xfrm>
          <a:custGeom>
            <a:avLst/>
            <a:gdLst>
              <a:gd name="T0" fmla="*/ 290 w 580"/>
              <a:gd name="T1" fmla="*/ 669 h 670"/>
              <a:gd name="T2" fmla="*/ 290 w 580"/>
              <a:gd name="T3" fmla="*/ 669 h 670"/>
              <a:gd name="T4" fmla="*/ 281 w 580"/>
              <a:gd name="T5" fmla="*/ 669 h 670"/>
              <a:gd name="T6" fmla="*/ 118 w 580"/>
              <a:gd name="T7" fmla="*/ 542 h 670"/>
              <a:gd name="T8" fmla="*/ 0 w 580"/>
              <a:gd name="T9" fmla="*/ 145 h 670"/>
              <a:gd name="T10" fmla="*/ 9 w 580"/>
              <a:gd name="T11" fmla="*/ 109 h 670"/>
              <a:gd name="T12" fmla="*/ 45 w 580"/>
              <a:gd name="T13" fmla="*/ 91 h 670"/>
              <a:gd name="T14" fmla="*/ 253 w 580"/>
              <a:gd name="T15" fmla="*/ 18 h 670"/>
              <a:gd name="T16" fmla="*/ 317 w 580"/>
              <a:gd name="T17" fmla="*/ 18 h 670"/>
              <a:gd name="T18" fmla="*/ 524 w 580"/>
              <a:gd name="T19" fmla="*/ 91 h 670"/>
              <a:gd name="T20" fmla="*/ 560 w 580"/>
              <a:gd name="T21" fmla="*/ 109 h 670"/>
              <a:gd name="T22" fmla="*/ 579 w 580"/>
              <a:gd name="T23" fmla="*/ 145 h 670"/>
              <a:gd name="T24" fmla="*/ 452 w 580"/>
              <a:gd name="T25" fmla="*/ 542 h 670"/>
              <a:gd name="T26" fmla="*/ 298 w 580"/>
              <a:gd name="T27" fmla="*/ 669 h 670"/>
              <a:gd name="T28" fmla="*/ 290 w 580"/>
              <a:gd name="T29" fmla="*/ 669 h 670"/>
              <a:gd name="T30" fmla="*/ 281 w 580"/>
              <a:gd name="T31" fmla="*/ 642 h 670"/>
              <a:gd name="T32" fmla="*/ 281 w 580"/>
              <a:gd name="T33" fmla="*/ 642 h 670"/>
              <a:gd name="T34" fmla="*/ 290 w 580"/>
              <a:gd name="T35" fmla="*/ 45 h 670"/>
              <a:gd name="T36" fmla="*/ 290 w 580"/>
              <a:gd name="T37" fmla="*/ 45 h 670"/>
              <a:gd name="T38" fmla="*/ 281 w 580"/>
              <a:gd name="T39" fmla="*/ 45 h 670"/>
              <a:gd name="T40" fmla="*/ 45 w 580"/>
              <a:gd name="T41" fmla="*/ 127 h 670"/>
              <a:gd name="T42" fmla="*/ 37 w 580"/>
              <a:gd name="T43" fmla="*/ 127 h 670"/>
              <a:gd name="T44" fmla="*/ 37 w 580"/>
              <a:gd name="T45" fmla="*/ 145 h 670"/>
              <a:gd name="T46" fmla="*/ 145 w 580"/>
              <a:gd name="T47" fmla="*/ 524 h 670"/>
              <a:gd name="T48" fmla="*/ 290 w 580"/>
              <a:gd name="T49" fmla="*/ 633 h 670"/>
              <a:gd name="T50" fmla="*/ 425 w 580"/>
              <a:gd name="T51" fmla="*/ 524 h 670"/>
              <a:gd name="T52" fmla="*/ 543 w 580"/>
              <a:gd name="T53" fmla="*/ 145 h 670"/>
              <a:gd name="T54" fmla="*/ 534 w 580"/>
              <a:gd name="T55" fmla="*/ 127 h 670"/>
              <a:gd name="T56" fmla="*/ 524 w 580"/>
              <a:gd name="T57" fmla="*/ 127 h 670"/>
              <a:gd name="T58" fmla="*/ 298 w 580"/>
              <a:gd name="T59" fmla="*/ 45 h 670"/>
              <a:gd name="T60" fmla="*/ 290 w 580"/>
              <a:gd name="T61" fmla="*/ 45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80" h="670">
                <a:moveTo>
                  <a:pt x="290" y="669"/>
                </a:moveTo>
                <a:lnTo>
                  <a:pt x="290" y="669"/>
                </a:lnTo>
                <a:cubicBezTo>
                  <a:pt x="281" y="669"/>
                  <a:pt x="281" y="669"/>
                  <a:pt x="281" y="669"/>
                </a:cubicBezTo>
                <a:cubicBezTo>
                  <a:pt x="271" y="669"/>
                  <a:pt x="163" y="615"/>
                  <a:pt x="118" y="542"/>
                </a:cubicBezTo>
                <a:cubicBezTo>
                  <a:pt x="37" y="425"/>
                  <a:pt x="9" y="226"/>
                  <a:pt x="0" y="145"/>
                </a:cubicBezTo>
                <a:cubicBezTo>
                  <a:pt x="0" y="136"/>
                  <a:pt x="0" y="118"/>
                  <a:pt x="9" y="109"/>
                </a:cubicBezTo>
                <a:cubicBezTo>
                  <a:pt x="18" y="99"/>
                  <a:pt x="37" y="91"/>
                  <a:pt x="45" y="91"/>
                </a:cubicBezTo>
                <a:cubicBezTo>
                  <a:pt x="154" y="82"/>
                  <a:pt x="226" y="36"/>
                  <a:pt x="253" y="18"/>
                </a:cubicBezTo>
                <a:cubicBezTo>
                  <a:pt x="271" y="0"/>
                  <a:pt x="298" y="0"/>
                  <a:pt x="317" y="18"/>
                </a:cubicBezTo>
                <a:cubicBezTo>
                  <a:pt x="353" y="36"/>
                  <a:pt x="416" y="82"/>
                  <a:pt x="524" y="91"/>
                </a:cubicBezTo>
                <a:cubicBezTo>
                  <a:pt x="543" y="91"/>
                  <a:pt x="551" y="99"/>
                  <a:pt x="560" y="109"/>
                </a:cubicBezTo>
                <a:cubicBezTo>
                  <a:pt x="570" y="118"/>
                  <a:pt x="579" y="136"/>
                  <a:pt x="579" y="145"/>
                </a:cubicBezTo>
                <a:cubicBezTo>
                  <a:pt x="570" y="226"/>
                  <a:pt x="543" y="425"/>
                  <a:pt x="452" y="542"/>
                </a:cubicBezTo>
                <a:cubicBezTo>
                  <a:pt x="407" y="615"/>
                  <a:pt x="298" y="669"/>
                  <a:pt x="298" y="669"/>
                </a:cubicBezTo>
                <a:cubicBezTo>
                  <a:pt x="290" y="669"/>
                  <a:pt x="290" y="669"/>
                  <a:pt x="290" y="669"/>
                </a:cubicBezTo>
                <a:close/>
                <a:moveTo>
                  <a:pt x="281" y="642"/>
                </a:moveTo>
                <a:lnTo>
                  <a:pt x="281" y="642"/>
                </a:lnTo>
                <a:close/>
                <a:moveTo>
                  <a:pt x="290" y="45"/>
                </a:moveTo>
                <a:lnTo>
                  <a:pt x="290" y="45"/>
                </a:lnTo>
                <a:cubicBezTo>
                  <a:pt x="281" y="45"/>
                  <a:pt x="281" y="45"/>
                  <a:pt x="281" y="45"/>
                </a:cubicBezTo>
                <a:cubicBezTo>
                  <a:pt x="244" y="73"/>
                  <a:pt x="163" y="118"/>
                  <a:pt x="45" y="127"/>
                </a:cubicBezTo>
                <a:lnTo>
                  <a:pt x="37" y="127"/>
                </a:lnTo>
                <a:cubicBezTo>
                  <a:pt x="37" y="136"/>
                  <a:pt x="37" y="136"/>
                  <a:pt x="37" y="145"/>
                </a:cubicBezTo>
                <a:cubicBezTo>
                  <a:pt x="37" y="217"/>
                  <a:pt x="64" y="407"/>
                  <a:pt x="145" y="524"/>
                </a:cubicBezTo>
                <a:cubicBezTo>
                  <a:pt x="181" y="579"/>
                  <a:pt x="262" y="624"/>
                  <a:pt x="290" y="633"/>
                </a:cubicBezTo>
                <a:cubicBezTo>
                  <a:pt x="307" y="624"/>
                  <a:pt x="389" y="579"/>
                  <a:pt x="425" y="524"/>
                </a:cubicBezTo>
                <a:cubicBezTo>
                  <a:pt x="506" y="407"/>
                  <a:pt x="534" y="217"/>
                  <a:pt x="543" y="145"/>
                </a:cubicBezTo>
                <a:cubicBezTo>
                  <a:pt x="543" y="136"/>
                  <a:pt x="543" y="136"/>
                  <a:pt x="534" y="127"/>
                </a:cubicBezTo>
                <a:lnTo>
                  <a:pt x="524" y="127"/>
                </a:lnTo>
                <a:cubicBezTo>
                  <a:pt x="407" y="118"/>
                  <a:pt x="335" y="73"/>
                  <a:pt x="298" y="45"/>
                </a:cubicBezTo>
                <a:lnTo>
                  <a:pt x="290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1">
            <a:extLst>
              <a:ext uri="{FF2B5EF4-FFF2-40B4-BE49-F238E27FC236}">
                <a16:creationId xmlns:a16="http://schemas.microsoft.com/office/drawing/2014/main" id="{EE2A30A8-6BB5-8946-9EAD-303FD050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74" y="11749274"/>
            <a:ext cx="241844" cy="172746"/>
          </a:xfrm>
          <a:custGeom>
            <a:avLst/>
            <a:gdLst>
              <a:gd name="T0" fmla="*/ 190 w 218"/>
              <a:gd name="T1" fmla="*/ 153 h 154"/>
              <a:gd name="T2" fmla="*/ 190 w 218"/>
              <a:gd name="T3" fmla="*/ 153 h 154"/>
              <a:gd name="T4" fmla="*/ 27 w 218"/>
              <a:gd name="T5" fmla="*/ 153 h 154"/>
              <a:gd name="T6" fmla="*/ 0 w 218"/>
              <a:gd name="T7" fmla="*/ 126 h 154"/>
              <a:gd name="T8" fmla="*/ 0 w 218"/>
              <a:gd name="T9" fmla="*/ 26 h 154"/>
              <a:gd name="T10" fmla="*/ 27 w 218"/>
              <a:gd name="T11" fmla="*/ 0 h 154"/>
              <a:gd name="T12" fmla="*/ 190 w 218"/>
              <a:gd name="T13" fmla="*/ 0 h 154"/>
              <a:gd name="T14" fmla="*/ 217 w 218"/>
              <a:gd name="T15" fmla="*/ 26 h 154"/>
              <a:gd name="T16" fmla="*/ 217 w 218"/>
              <a:gd name="T17" fmla="*/ 126 h 154"/>
              <a:gd name="T18" fmla="*/ 190 w 218"/>
              <a:gd name="T19" fmla="*/ 153 h 154"/>
              <a:gd name="T20" fmla="*/ 36 w 218"/>
              <a:gd name="T21" fmla="*/ 117 h 154"/>
              <a:gd name="T22" fmla="*/ 36 w 218"/>
              <a:gd name="T23" fmla="*/ 117 h 154"/>
              <a:gd name="T24" fmla="*/ 181 w 218"/>
              <a:gd name="T25" fmla="*/ 117 h 154"/>
              <a:gd name="T26" fmla="*/ 181 w 218"/>
              <a:gd name="T27" fmla="*/ 36 h 154"/>
              <a:gd name="T28" fmla="*/ 36 w 218"/>
              <a:gd name="T29" fmla="*/ 36 h 154"/>
              <a:gd name="T30" fmla="*/ 36 w 218"/>
              <a:gd name="T31" fmla="*/ 11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154">
                <a:moveTo>
                  <a:pt x="190" y="153"/>
                </a:moveTo>
                <a:lnTo>
                  <a:pt x="190" y="153"/>
                </a:lnTo>
                <a:cubicBezTo>
                  <a:pt x="27" y="153"/>
                  <a:pt x="27" y="153"/>
                  <a:pt x="27" y="153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17" y="9"/>
                  <a:pt x="217" y="26"/>
                </a:cubicBezTo>
                <a:cubicBezTo>
                  <a:pt x="217" y="126"/>
                  <a:pt x="217" y="126"/>
                  <a:pt x="217" y="126"/>
                </a:cubicBezTo>
                <a:cubicBezTo>
                  <a:pt x="217" y="144"/>
                  <a:pt x="199" y="153"/>
                  <a:pt x="190" y="153"/>
                </a:cubicBezTo>
                <a:close/>
                <a:moveTo>
                  <a:pt x="36" y="117"/>
                </a:moveTo>
                <a:lnTo>
                  <a:pt x="36" y="117"/>
                </a:lnTo>
                <a:cubicBezTo>
                  <a:pt x="181" y="117"/>
                  <a:pt x="181" y="117"/>
                  <a:pt x="181" y="117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2">
            <a:extLst>
              <a:ext uri="{FF2B5EF4-FFF2-40B4-BE49-F238E27FC236}">
                <a16:creationId xmlns:a16="http://schemas.microsoft.com/office/drawing/2014/main" id="{8A41C456-5675-734D-B976-D561410F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45" y="11606144"/>
            <a:ext cx="212231" cy="182614"/>
          </a:xfrm>
          <a:custGeom>
            <a:avLst/>
            <a:gdLst>
              <a:gd name="T0" fmla="*/ 172 w 191"/>
              <a:gd name="T1" fmla="*/ 163 h 164"/>
              <a:gd name="T2" fmla="*/ 172 w 191"/>
              <a:gd name="T3" fmla="*/ 163 h 164"/>
              <a:gd name="T4" fmla="*/ 154 w 191"/>
              <a:gd name="T5" fmla="*/ 145 h 164"/>
              <a:gd name="T6" fmla="*/ 154 w 191"/>
              <a:gd name="T7" fmla="*/ 90 h 164"/>
              <a:gd name="T8" fmla="*/ 100 w 191"/>
              <a:gd name="T9" fmla="*/ 36 h 164"/>
              <a:gd name="T10" fmla="*/ 36 w 191"/>
              <a:gd name="T11" fmla="*/ 90 h 164"/>
              <a:gd name="T12" fmla="*/ 36 w 191"/>
              <a:gd name="T13" fmla="*/ 145 h 164"/>
              <a:gd name="T14" fmla="*/ 18 w 191"/>
              <a:gd name="T15" fmla="*/ 163 h 164"/>
              <a:gd name="T16" fmla="*/ 18 w 191"/>
              <a:gd name="T17" fmla="*/ 163 h 164"/>
              <a:gd name="T18" fmla="*/ 9 w 191"/>
              <a:gd name="T19" fmla="*/ 145 h 164"/>
              <a:gd name="T20" fmla="*/ 0 w 191"/>
              <a:gd name="T21" fmla="*/ 90 h 164"/>
              <a:gd name="T22" fmla="*/ 100 w 191"/>
              <a:gd name="T23" fmla="*/ 0 h 164"/>
              <a:gd name="T24" fmla="*/ 190 w 191"/>
              <a:gd name="T25" fmla="*/ 90 h 164"/>
              <a:gd name="T26" fmla="*/ 190 w 191"/>
              <a:gd name="T27" fmla="*/ 145 h 164"/>
              <a:gd name="T28" fmla="*/ 172 w 19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" h="164">
                <a:moveTo>
                  <a:pt x="172" y="163"/>
                </a:moveTo>
                <a:lnTo>
                  <a:pt x="172" y="163"/>
                </a:lnTo>
                <a:cubicBezTo>
                  <a:pt x="163" y="163"/>
                  <a:pt x="154" y="153"/>
                  <a:pt x="154" y="145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54" y="63"/>
                  <a:pt x="127" y="36"/>
                  <a:pt x="100" y="36"/>
                </a:cubicBezTo>
                <a:cubicBezTo>
                  <a:pt x="63" y="36"/>
                  <a:pt x="36" y="63"/>
                  <a:pt x="36" y="90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36" y="153"/>
                  <a:pt x="36" y="163"/>
                  <a:pt x="18" y="163"/>
                </a:cubicBezTo>
                <a:lnTo>
                  <a:pt x="18" y="163"/>
                </a:lnTo>
                <a:cubicBezTo>
                  <a:pt x="9" y="163"/>
                  <a:pt x="9" y="153"/>
                  <a:pt x="9" y="14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100" y="0"/>
                </a:cubicBezTo>
                <a:cubicBezTo>
                  <a:pt x="145" y="0"/>
                  <a:pt x="190" y="45"/>
                  <a:pt x="190" y="90"/>
                </a:cubicBezTo>
                <a:cubicBezTo>
                  <a:pt x="190" y="145"/>
                  <a:pt x="190" y="145"/>
                  <a:pt x="190" y="145"/>
                </a:cubicBezTo>
                <a:cubicBezTo>
                  <a:pt x="190" y="153"/>
                  <a:pt x="181" y="163"/>
                  <a:pt x="172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3">
            <a:extLst>
              <a:ext uri="{FF2B5EF4-FFF2-40B4-BE49-F238E27FC236}">
                <a16:creationId xmlns:a16="http://schemas.microsoft.com/office/drawing/2014/main" id="{23652D30-2902-1A4E-BD8F-0A339C53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622" y="8827421"/>
            <a:ext cx="730463" cy="1011792"/>
          </a:xfrm>
          <a:custGeom>
            <a:avLst/>
            <a:gdLst>
              <a:gd name="T0" fmla="*/ 623 w 651"/>
              <a:gd name="T1" fmla="*/ 904 h 905"/>
              <a:gd name="T2" fmla="*/ 623 w 651"/>
              <a:gd name="T3" fmla="*/ 904 h 905"/>
              <a:gd name="T4" fmla="*/ 27 w 651"/>
              <a:gd name="T5" fmla="*/ 904 h 905"/>
              <a:gd name="T6" fmla="*/ 0 w 651"/>
              <a:gd name="T7" fmla="*/ 876 h 905"/>
              <a:gd name="T8" fmla="*/ 0 w 651"/>
              <a:gd name="T9" fmla="*/ 27 h 905"/>
              <a:gd name="T10" fmla="*/ 27 w 651"/>
              <a:gd name="T11" fmla="*/ 0 h 905"/>
              <a:gd name="T12" fmla="*/ 623 w 651"/>
              <a:gd name="T13" fmla="*/ 0 h 905"/>
              <a:gd name="T14" fmla="*/ 650 w 651"/>
              <a:gd name="T15" fmla="*/ 27 h 905"/>
              <a:gd name="T16" fmla="*/ 650 w 651"/>
              <a:gd name="T17" fmla="*/ 876 h 905"/>
              <a:gd name="T18" fmla="*/ 623 w 651"/>
              <a:gd name="T19" fmla="*/ 904 h 905"/>
              <a:gd name="T20" fmla="*/ 36 w 651"/>
              <a:gd name="T21" fmla="*/ 867 h 905"/>
              <a:gd name="T22" fmla="*/ 36 w 651"/>
              <a:gd name="T23" fmla="*/ 867 h 905"/>
              <a:gd name="T24" fmla="*/ 614 w 651"/>
              <a:gd name="T25" fmla="*/ 867 h 905"/>
              <a:gd name="T26" fmla="*/ 614 w 651"/>
              <a:gd name="T27" fmla="*/ 36 h 905"/>
              <a:gd name="T28" fmla="*/ 36 w 651"/>
              <a:gd name="T29" fmla="*/ 36 h 905"/>
              <a:gd name="T30" fmla="*/ 36 w 651"/>
              <a:gd name="T31" fmla="*/ 86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1" h="905">
                <a:moveTo>
                  <a:pt x="623" y="904"/>
                </a:moveTo>
                <a:lnTo>
                  <a:pt x="623" y="904"/>
                </a:lnTo>
                <a:cubicBezTo>
                  <a:pt x="27" y="904"/>
                  <a:pt x="27" y="904"/>
                  <a:pt x="27" y="904"/>
                </a:cubicBezTo>
                <a:cubicBezTo>
                  <a:pt x="9" y="904"/>
                  <a:pt x="0" y="895"/>
                  <a:pt x="0" y="8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41" y="0"/>
                  <a:pt x="650" y="18"/>
                  <a:pt x="650" y="27"/>
                </a:cubicBezTo>
                <a:cubicBezTo>
                  <a:pt x="650" y="876"/>
                  <a:pt x="650" y="876"/>
                  <a:pt x="650" y="876"/>
                </a:cubicBezTo>
                <a:cubicBezTo>
                  <a:pt x="650" y="895"/>
                  <a:pt x="641" y="904"/>
                  <a:pt x="623" y="904"/>
                </a:cubicBezTo>
                <a:close/>
                <a:moveTo>
                  <a:pt x="36" y="867"/>
                </a:moveTo>
                <a:lnTo>
                  <a:pt x="36" y="867"/>
                </a:lnTo>
                <a:cubicBezTo>
                  <a:pt x="614" y="867"/>
                  <a:pt x="614" y="867"/>
                  <a:pt x="614" y="867"/>
                </a:cubicBezTo>
                <a:cubicBezTo>
                  <a:pt x="614" y="36"/>
                  <a:pt x="614" y="36"/>
                  <a:pt x="614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4">
            <a:extLst>
              <a:ext uri="{FF2B5EF4-FFF2-40B4-BE49-F238E27FC236}">
                <a16:creationId xmlns:a16="http://schemas.microsoft.com/office/drawing/2014/main" id="{C4D4B264-6C7A-2341-AFB2-8EC032C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23" y="9676338"/>
            <a:ext cx="44419" cy="39484"/>
          </a:xfrm>
          <a:custGeom>
            <a:avLst/>
            <a:gdLst>
              <a:gd name="T0" fmla="*/ 18 w 38"/>
              <a:gd name="T1" fmla="*/ 36 h 37"/>
              <a:gd name="T2" fmla="*/ 18 w 38"/>
              <a:gd name="T3" fmla="*/ 36 h 37"/>
              <a:gd name="T4" fmla="*/ 18 w 38"/>
              <a:gd name="T5" fmla="*/ 36 h 37"/>
              <a:gd name="T6" fmla="*/ 0 w 38"/>
              <a:gd name="T7" fmla="*/ 18 h 37"/>
              <a:gd name="T8" fmla="*/ 18 w 38"/>
              <a:gd name="T9" fmla="*/ 0 h 37"/>
              <a:gd name="T10" fmla="*/ 18 w 38"/>
              <a:gd name="T11" fmla="*/ 0 h 37"/>
              <a:gd name="T12" fmla="*/ 37 w 38"/>
              <a:gd name="T13" fmla="*/ 18 h 37"/>
              <a:gd name="T14" fmla="*/ 18 w 3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7" y="9"/>
                  <a:pt x="37" y="18"/>
                </a:cubicBezTo>
                <a:cubicBezTo>
                  <a:pt x="37" y="27"/>
                  <a:pt x="2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5">
            <a:extLst>
              <a:ext uri="{FF2B5EF4-FFF2-40B4-BE49-F238E27FC236}">
                <a16:creationId xmlns:a16="http://schemas.microsoft.com/office/drawing/2014/main" id="{631ECB58-3A17-4D4B-ACC6-B489598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112" y="9676338"/>
            <a:ext cx="39484" cy="39484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6">
            <a:extLst>
              <a:ext uri="{FF2B5EF4-FFF2-40B4-BE49-F238E27FC236}">
                <a16:creationId xmlns:a16="http://schemas.microsoft.com/office/drawing/2014/main" id="{7F2AC5CC-A4B4-2A49-92FE-1C858392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468" y="9676338"/>
            <a:ext cx="39484" cy="39484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7">
            <a:extLst>
              <a:ext uri="{FF2B5EF4-FFF2-40B4-BE49-F238E27FC236}">
                <a16:creationId xmlns:a16="http://schemas.microsoft.com/office/drawing/2014/main" id="{58A73C6A-BD8C-CD4D-825A-7E2A8874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8945875"/>
            <a:ext cx="231973" cy="64164"/>
          </a:xfrm>
          <a:custGeom>
            <a:avLst/>
            <a:gdLst>
              <a:gd name="T0" fmla="*/ 72 w 209"/>
              <a:gd name="T1" fmla="*/ 55 h 56"/>
              <a:gd name="T2" fmla="*/ 72 w 209"/>
              <a:gd name="T3" fmla="*/ 55 h 56"/>
              <a:gd name="T4" fmla="*/ 64 w 209"/>
              <a:gd name="T5" fmla="*/ 46 h 56"/>
              <a:gd name="T6" fmla="*/ 46 w 209"/>
              <a:gd name="T7" fmla="*/ 28 h 56"/>
              <a:gd name="T8" fmla="*/ 27 w 209"/>
              <a:gd name="T9" fmla="*/ 46 h 56"/>
              <a:gd name="T10" fmla="*/ 9 w 209"/>
              <a:gd name="T11" fmla="*/ 46 h 56"/>
              <a:gd name="T12" fmla="*/ 9 w 209"/>
              <a:gd name="T13" fmla="*/ 28 h 56"/>
              <a:gd name="T14" fmla="*/ 36 w 209"/>
              <a:gd name="T15" fmla="*/ 10 h 56"/>
              <a:gd name="T16" fmla="*/ 46 w 209"/>
              <a:gd name="T17" fmla="*/ 10 h 56"/>
              <a:gd name="T18" fmla="*/ 64 w 209"/>
              <a:gd name="T19" fmla="*/ 28 h 56"/>
              <a:gd name="T20" fmla="*/ 91 w 209"/>
              <a:gd name="T21" fmla="*/ 10 h 56"/>
              <a:gd name="T22" fmla="*/ 100 w 209"/>
              <a:gd name="T23" fmla="*/ 10 h 56"/>
              <a:gd name="T24" fmla="*/ 118 w 209"/>
              <a:gd name="T25" fmla="*/ 28 h 56"/>
              <a:gd name="T26" fmla="*/ 136 w 209"/>
              <a:gd name="T27" fmla="*/ 10 h 56"/>
              <a:gd name="T28" fmla="*/ 154 w 209"/>
              <a:gd name="T29" fmla="*/ 10 h 56"/>
              <a:gd name="T30" fmla="*/ 172 w 209"/>
              <a:gd name="T31" fmla="*/ 28 h 56"/>
              <a:gd name="T32" fmla="*/ 190 w 209"/>
              <a:gd name="T33" fmla="*/ 10 h 56"/>
              <a:gd name="T34" fmla="*/ 208 w 209"/>
              <a:gd name="T35" fmla="*/ 10 h 56"/>
              <a:gd name="T36" fmla="*/ 208 w 209"/>
              <a:gd name="T37" fmla="*/ 19 h 56"/>
              <a:gd name="T38" fmla="*/ 181 w 209"/>
              <a:gd name="T39" fmla="*/ 46 h 56"/>
              <a:gd name="T40" fmla="*/ 163 w 209"/>
              <a:gd name="T41" fmla="*/ 46 h 56"/>
              <a:gd name="T42" fmla="*/ 145 w 209"/>
              <a:gd name="T43" fmla="*/ 28 h 56"/>
              <a:gd name="T44" fmla="*/ 127 w 209"/>
              <a:gd name="T45" fmla="*/ 46 h 56"/>
              <a:gd name="T46" fmla="*/ 109 w 209"/>
              <a:gd name="T47" fmla="*/ 46 h 56"/>
              <a:gd name="T48" fmla="*/ 91 w 209"/>
              <a:gd name="T49" fmla="*/ 28 h 56"/>
              <a:gd name="T50" fmla="*/ 72 w 209"/>
              <a:gd name="T51" fmla="*/ 46 h 56"/>
              <a:gd name="T52" fmla="*/ 72 w 209"/>
              <a:gd name="T53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9" h="56">
                <a:moveTo>
                  <a:pt x="72" y="55"/>
                </a:moveTo>
                <a:lnTo>
                  <a:pt x="72" y="55"/>
                </a:lnTo>
                <a:cubicBezTo>
                  <a:pt x="64" y="55"/>
                  <a:pt x="64" y="55"/>
                  <a:pt x="64" y="46"/>
                </a:cubicBezTo>
                <a:cubicBezTo>
                  <a:pt x="46" y="28"/>
                  <a:pt x="46" y="28"/>
                  <a:pt x="46" y="28"/>
                </a:cubicBezTo>
                <a:cubicBezTo>
                  <a:pt x="27" y="46"/>
                  <a:pt x="27" y="46"/>
                  <a:pt x="27" y="46"/>
                </a:cubicBezTo>
                <a:cubicBezTo>
                  <a:pt x="18" y="55"/>
                  <a:pt x="9" y="55"/>
                  <a:pt x="9" y="46"/>
                </a:cubicBezTo>
                <a:cubicBezTo>
                  <a:pt x="0" y="46"/>
                  <a:pt x="0" y="37"/>
                  <a:pt x="9" y="28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0"/>
                  <a:pt x="46" y="0"/>
                  <a:pt x="46" y="10"/>
                </a:cubicBezTo>
                <a:cubicBezTo>
                  <a:pt x="64" y="28"/>
                  <a:pt x="64" y="28"/>
                  <a:pt x="64" y="28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0"/>
                  <a:pt x="100" y="0"/>
                  <a:pt x="100" y="10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45" y="0"/>
                  <a:pt x="154" y="0"/>
                  <a:pt x="154" y="10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90" y="10"/>
                  <a:pt x="190" y="10"/>
                  <a:pt x="190" y="10"/>
                </a:cubicBezTo>
                <a:cubicBezTo>
                  <a:pt x="199" y="0"/>
                  <a:pt x="199" y="0"/>
                  <a:pt x="208" y="10"/>
                </a:cubicBezTo>
                <a:lnTo>
                  <a:pt x="208" y="19"/>
                </a:lnTo>
                <a:cubicBezTo>
                  <a:pt x="181" y="46"/>
                  <a:pt x="181" y="46"/>
                  <a:pt x="181" y="46"/>
                </a:cubicBezTo>
                <a:cubicBezTo>
                  <a:pt x="181" y="55"/>
                  <a:pt x="172" y="55"/>
                  <a:pt x="163" y="46"/>
                </a:cubicBezTo>
                <a:cubicBezTo>
                  <a:pt x="145" y="28"/>
                  <a:pt x="145" y="28"/>
                  <a:pt x="145" y="28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55"/>
                  <a:pt x="118" y="55"/>
                  <a:pt x="109" y="46"/>
                </a:cubicBezTo>
                <a:cubicBezTo>
                  <a:pt x="91" y="28"/>
                  <a:pt x="91" y="28"/>
                  <a:pt x="91" y="28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55"/>
                  <a:pt x="72" y="55"/>
                  <a:pt x="72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8">
            <a:extLst>
              <a:ext uri="{FF2B5EF4-FFF2-40B4-BE49-F238E27FC236}">
                <a16:creationId xmlns:a16="http://schemas.microsoft.com/office/drawing/2014/main" id="{E2468E7F-B4C6-1F40-85EE-9793575C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9108750"/>
            <a:ext cx="143133" cy="39484"/>
          </a:xfrm>
          <a:custGeom>
            <a:avLst/>
            <a:gdLst>
              <a:gd name="T0" fmla="*/ 18 w 128"/>
              <a:gd name="T1" fmla="*/ 36 h 37"/>
              <a:gd name="T2" fmla="*/ 18 w 128"/>
              <a:gd name="T3" fmla="*/ 36 h 37"/>
              <a:gd name="T4" fmla="*/ 0 w 128"/>
              <a:gd name="T5" fmla="*/ 18 h 37"/>
              <a:gd name="T6" fmla="*/ 18 w 128"/>
              <a:gd name="T7" fmla="*/ 0 h 37"/>
              <a:gd name="T8" fmla="*/ 109 w 128"/>
              <a:gd name="T9" fmla="*/ 0 h 37"/>
              <a:gd name="T10" fmla="*/ 127 w 128"/>
              <a:gd name="T11" fmla="*/ 18 h 37"/>
              <a:gd name="T12" fmla="*/ 109 w 128"/>
              <a:gd name="T13" fmla="*/ 36 h 37"/>
              <a:gd name="T14" fmla="*/ 18 w 1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9">
            <a:extLst>
              <a:ext uri="{FF2B5EF4-FFF2-40B4-BE49-F238E27FC236}">
                <a16:creationId xmlns:a16="http://schemas.microsoft.com/office/drawing/2014/main" id="{98DB2048-1C71-2649-88E1-0A28626B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23" y="9311106"/>
            <a:ext cx="143130" cy="49356"/>
          </a:xfrm>
          <a:custGeom>
            <a:avLst/>
            <a:gdLst>
              <a:gd name="T0" fmla="*/ 18 w 128"/>
              <a:gd name="T1" fmla="*/ 45 h 46"/>
              <a:gd name="T2" fmla="*/ 18 w 128"/>
              <a:gd name="T3" fmla="*/ 45 h 46"/>
              <a:gd name="T4" fmla="*/ 0 w 128"/>
              <a:gd name="T5" fmla="*/ 27 h 46"/>
              <a:gd name="T6" fmla="*/ 18 w 128"/>
              <a:gd name="T7" fmla="*/ 9 h 46"/>
              <a:gd name="T8" fmla="*/ 109 w 128"/>
              <a:gd name="T9" fmla="*/ 0 h 46"/>
              <a:gd name="T10" fmla="*/ 127 w 128"/>
              <a:gd name="T11" fmla="*/ 18 h 46"/>
              <a:gd name="T12" fmla="*/ 109 w 128"/>
              <a:gd name="T13" fmla="*/ 36 h 46"/>
              <a:gd name="T14" fmla="*/ 18 w 1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9"/>
                  <a:pt x="18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0">
            <a:extLst>
              <a:ext uri="{FF2B5EF4-FFF2-40B4-BE49-F238E27FC236}">
                <a16:creationId xmlns:a16="http://schemas.microsoft.com/office/drawing/2014/main" id="{5C112FBA-5C63-204A-97C4-D8AA41C0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694" y="9419688"/>
            <a:ext cx="133259" cy="39484"/>
          </a:xfrm>
          <a:custGeom>
            <a:avLst/>
            <a:gdLst>
              <a:gd name="T0" fmla="*/ 19 w 119"/>
              <a:gd name="T1" fmla="*/ 36 h 37"/>
              <a:gd name="T2" fmla="*/ 19 w 119"/>
              <a:gd name="T3" fmla="*/ 36 h 37"/>
              <a:gd name="T4" fmla="*/ 0 w 119"/>
              <a:gd name="T5" fmla="*/ 18 h 37"/>
              <a:gd name="T6" fmla="*/ 19 w 119"/>
              <a:gd name="T7" fmla="*/ 0 h 37"/>
              <a:gd name="T8" fmla="*/ 100 w 119"/>
              <a:gd name="T9" fmla="*/ 0 h 37"/>
              <a:gd name="T10" fmla="*/ 100 w 119"/>
              <a:gd name="T11" fmla="*/ 0 h 37"/>
              <a:gd name="T12" fmla="*/ 118 w 119"/>
              <a:gd name="T13" fmla="*/ 9 h 37"/>
              <a:gd name="T14" fmla="*/ 109 w 119"/>
              <a:gd name="T15" fmla="*/ 27 h 37"/>
              <a:gd name="T16" fmla="*/ 19 w 119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37">
                <a:moveTo>
                  <a:pt x="19" y="36"/>
                </a:moveTo>
                <a:lnTo>
                  <a:pt x="1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0"/>
                </a:lnTo>
                <a:cubicBezTo>
                  <a:pt x="118" y="0"/>
                  <a:pt x="118" y="0"/>
                  <a:pt x="118" y="9"/>
                </a:cubicBezTo>
                <a:cubicBezTo>
                  <a:pt x="118" y="27"/>
                  <a:pt x="118" y="27"/>
                  <a:pt x="109" y="27"/>
                </a:cubicBezTo>
                <a:cubicBezTo>
                  <a:pt x="19" y="36"/>
                  <a:pt x="19" y="36"/>
                  <a:pt x="1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1">
            <a:extLst>
              <a:ext uri="{FF2B5EF4-FFF2-40B4-BE49-F238E27FC236}">
                <a16:creationId xmlns:a16="http://schemas.microsoft.com/office/drawing/2014/main" id="{4107EE5C-808F-674C-8988-34A7ABBB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23" y="9523337"/>
            <a:ext cx="143130" cy="39484"/>
          </a:xfrm>
          <a:custGeom>
            <a:avLst/>
            <a:gdLst>
              <a:gd name="T0" fmla="*/ 18 w 128"/>
              <a:gd name="T1" fmla="*/ 36 h 37"/>
              <a:gd name="T2" fmla="*/ 18 w 128"/>
              <a:gd name="T3" fmla="*/ 36 h 37"/>
              <a:gd name="T4" fmla="*/ 0 w 128"/>
              <a:gd name="T5" fmla="*/ 18 h 37"/>
              <a:gd name="T6" fmla="*/ 18 w 128"/>
              <a:gd name="T7" fmla="*/ 0 h 37"/>
              <a:gd name="T8" fmla="*/ 109 w 128"/>
              <a:gd name="T9" fmla="*/ 0 h 37"/>
              <a:gd name="T10" fmla="*/ 127 w 128"/>
              <a:gd name="T11" fmla="*/ 18 h 37"/>
              <a:gd name="T12" fmla="*/ 109 w 128"/>
              <a:gd name="T13" fmla="*/ 36 h 37"/>
              <a:gd name="T14" fmla="*/ 18 w 1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2">
            <a:extLst>
              <a:ext uri="{FF2B5EF4-FFF2-40B4-BE49-F238E27FC236}">
                <a16:creationId xmlns:a16="http://schemas.microsoft.com/office/drawing/2014/main" id="{D5B15392-4243-0C42-ABF2-A17EC023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9311106"/>
            <a:ext cx="241844" cy="39484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8 w 218"/>
              <a:gd name="T5" fmla="*/ 36 h 37"/>
              <a:gd name="T6" fmla="*/ 0 w 218"/>
              <a:gd name="T7" fmla="*/ 18 h 37"/>
              <a:gd name="T8" fmla="*/ 18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3">
            <a:extLst>
              <a:ext uri="{FF2B5EF4-FFF2-40B4-BE49-F238E27FC236}">
                <a16:creationId xmlns:a16="http://schemas.microsoft.com/office/drawing/2014/main" id="{E56F9F5A-258A-9447-A12F-BE219BFF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9419688"/>
            <a:ext cx="241844" cy="39484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8 w 218"/>
              <a:gd name="T5" fmla="*/ 36 h 37"/>
              <a:gd name="T6" fmla="*/ 0 w 218"/>
              <a:gd name="T7" fmla="*/ 18 h 37"/>
              <a:gd name="T8" fmla="*/ 18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4">
            <a:extLst>
              <a:ext uri="{FF2B5EF4-FFF2-40B4-BE49-F238E27FC236}">
                <a16:creationId xmlns:a16="http://schemas.microsoft.com/office/drawing/2014/main" id="{82125325-8D9E-1D49-BC46-B5842649D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9523337"/>
            <a:ext cx="241844" cy="39484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8 w 218"/>
              <a:gd name="T5" fmla="*/ 36 h 37"/>
              <a:gd name="T6" fmla="*/ 0 w 218"/>
              <a:gd name="T7" fmla="*/ 18 h 37"/>
              <a:gd name="T8" fmla="*/ 18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5">
            <a:extLst>
              <a:ext uri="{FF2B5EF4-FFF2-40B4-BE49-F238E27FC236}">
                <a16:creationId xmlns:a16="http://schemas.microsoft.com/office/drawing/2014/main" id="{3F01FB1B-817C-2145-B5A7-972D5FA5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752" y="9622048"/>
            <a:ext cx="133262" cy="133259"/>
          </a:xfrm>
          <a:custGeom>
            <a:avLst/>
            <a:gdLst>
              <a:gd name="T0" fmla="*/ 109 w 119"/>
              <a:gd name="T1" fmla="*/ 117 h 118"/>
              <a:gd name="T2" fmla="*/ 109 w 119"/>
              <a:gd name="T3" fmla="*/ 117 h 118"/>
              <a:gd name="T4" fmla="*/ 18 w 119"/>
              <a:gd name="T5" fmla="*/ 117 h 118"/>
              <a:gd name="T6" fmla="*/ 0 w 119"/>
              <a:gd name="T7" fmla="*/ 108 h 118"/>
              <a:gd name="T8" fmla="*/ 0 w 119"/>
              <a:gd name="T9" fmla="*/ 18 h 118"/>
              <a:gd name="T10" fmla="*/ 18 w 119"/>
              <a:gd name="T11" fmla="*/ 0 h 118"/>
              <a:gd name="T12" fmla="*/ 109 w 119"/>
              <a:gd name="T13" fmla="*/ 0 h 118"/>
              <a:gd name="T14" fmla="*/ 118 w 119"/>
              <a:gd name="T15" fmla="*/ 18 h 118"/>
              <a:gd name="T16" fmla="*/ 118 w 119"/>
              <a:gd name="T17" fmla="*/ 108 h 118"/>
              <a:gd name="T18" fmla="*/ 109 w 119"/>
              <a:gd name="T19" fmla="*/ 117 h 118"/>
              <a:gd name="T20" fmla="*/ 27 w 119"/>
              <a:gd name="T21" fmla="*/ 99 h 118"/>
              <a:gd name="T22" fmla="*/ 27 w 119"/>
              <a:gd name="T23" fmla="*/ 99 h 118"/>
              <a:gd name="T24" fmla="*/ 100 w 119"/>
              <a:gd name="T25" fmla="*/ 99 h 118"/>
              <a:gd name="T26" fmla="*/ 100 w 119"/>
              <a:gd name="T27" fmla="*/ 27 h 118"/>
              <a:gd name="T28" fmla="*/ 27 w 119"/>
              <a:gd name="T29" fmla="*/ 27 h 118"/>
              <a:gd name="T30" fmla="*/ 27 w 119"/>
              <a:gd name="T31" fmla="*/ 9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18">
                <a:moveTo>
                  <a:pt x="109" y="117"/>
                </a:moveTo>
                <a:lnTo>
                  <a:pt x="109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18" y="9"/>
                  <a:pt x="118" y="1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18" y="117"/>
                  <a:pt x="118" y="117"/>
                  <a:pt x="109" y="117"/>
                </a:cubicBezTo>
                <a:close/>
                <a:moveTo>
                  <a:pt x="27" y="99"/>
                </a:moveTo>
                <a:lnTo>
                  <a:pt x="27" y="99"/>
                </a:lnTo>
                <a:cubicBezTo>
                  <a:pt x="100" y="99"/>
                  <a:pt x="100" y="99"/>
                  <a:pt x="100" y="99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6">
            <a:extLst>
              <a:ext uri="{FF2B5EF4-FFF2-40B4-BE49-F238E27FC236}">
                <a16:creationId xmlns:a16="http://schemas.microsoft.com/office/drawing/2014/main" id="{43971859-6F9C-3A40-82E5-B75FB504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23" y="8906390"/>
            <a:ext cx="153001" cy="143133"/>
          </a:xfrm>
          <a:custGeom>
            <a:avLst/>
            <a:gdLst>
              <a:gd name="T0" fmla="*/ 64 w 137"/>
              <a:gd name="T1" fmla="*/ 127 h 128"/>
              <a:gd name="T2" fmla="*/ 64 w 137"/>
              <a:gd name="T3" fmla="*/ 127 h 128"/>
              <a:gd name="T4" fmla="*/ 0 w 137"/>
              <a:gd name="T5" fmla="*/ 64 h 128"/>
              <a:gd name="T6" fmla="*/ 64 w 137"/>
              <a:gd name="T7" fmla="*/ 0 h 128"/>
              <a:gd name="T8" fmla="*/ 136 w 137"/>
              <a:gd name="T9" fmla="*/ 64 h 128"/>
              <a:gd name="T10" fmla="*/ 64 w 137"/>
              <a:gd name="T11" fmla="*/ 127 h 128"/>
              <a:gd name="T12" fmla="*/ 64 w 137"/>
              <a:gd name="T13" fmla="*/ 36 h 128"/>
              <a:gd name="T14" fmla="*/ 64 w 137"/>
              <a:gd name="T15" fmla="*/ 36 h 128"/>
              <a:gd name="T16" fmla="*/ 37 w 137"/>
              <a:gd name="T17" fmla="*/ 64 h 128"/>
              <a:gd name="T18" fmla="*/ 64 w 137"/>
              <a:gd name="T19" fmla="*/ 91 h 128"/>
              <a:gd name="T20" fmla="*/ 100 w 137"/>
              <a:gd name="T21" fmla="*/ 64 h 128"/>
              <a:gd name="T22" fmla="*/ 64 w 13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64" y="127"/>
                </a:moveTo>
                <a:lnTo>
                  <a:pt x="64" y="127"/>
                </a:lnTo>
                <a:cubicBezTo>
                  <a:pt x="37" y="127"/>
                  <a:pt x="0" y="100"/>
                  <a:pt x="0" y="64"/>
                </a:cubicBezTo>
                <a:cubicBezTo>
                  <a:pt x="0" y="28"/>
                  <a:pt x="37" y="0"/>
                  <a:pt x="64" y="0"/>
                </a:cubicBezTo>
                <a:cubicBezTo>
                  <a:pt x="100" y="0"/>
                  <a:pt x="136" y="28"/>
                  <a:pt x="136" y="64"/>
                </a:cubicBezTo>
                <a:cubicBezTo>
                  <a:pt x="136" y="100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4" y="36"/>
                  <a:pt x="37" y="46"/>
                  <a:pt x="37" y="64"/>
                </a:cubicBezTo>
                <a:cubicBezTo>
                  <a:pt x="37" y="82"/>
                  <a:pt x="54" y="91"/>
                  <a:pt x="64" y="91"/>
                </a:cubicBezTo>
                <a:cubicBezTo>
                  <a:pt x="82" y="91"/>
                  <a:pt x="100" y="82"/>
                  <a:pt x="100" y="64"/>
                </a:cubicBezTo>
                <a:cubicBezTo>
                  <a:pt x="100" y="46"/>
                  <a:pt x="82" y="36"/>
                  <a:pt x="6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7">
            <a:extLst>
              <a:ext uri="{FF2B5EF4-FFF2-40B4-BE49-F238E27FC236}">
                <a16:creationId xmlns:a16="http://schemas.microsoft.com/office/drawing/2014/main" id="{36602F57-E05D-3948-B27F-48D6561A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33" y="11556788"/>
            <a:ext cx="528104" cy="636686"/>
          </a:xfrm>
          <a:custGeom>
            <a:avLst/>
            <a:gdLst>
              <a:gd name="T0" fmla="*/ 235 w 471"/>
              <a:gd name="T1" fmla="*/ 569 h 570"/>
              <a:gd name="T2" fmla="*/ 235 w 471"/>
              <a:gd name="T3" fmla="*/ 569 h 570"/>
              <a:gd name="T4" fmla="*/ 0 w 471"/>
              <a:gd name="T5" fmla="*/ 334 h 570"/>
              <a:gd name="T6" fmla="*/ 27 w 471"/>
              <a:gd name="T7" fmla="*/ 181 h 570"/>
              <a:gd name="T8" fmla="*/ 108 w 471"/>
              <a:gd name="T9" fmla="*/ 27 h 570"/>
              <a:gd name="T10" fmla="*/ 127 w 471"/>
              <a:gd name="T11" fmla="*/ 9 h 570"/>
              <a:gd name="T12" fmla="*/ 154 w 471"/>
              <a:gd name="T13" fmla="*/ 9 h 570"/>
              <a:gd name="T14" fmla="*/ 154 w 471"/>
              <a:gd name="T15" fmla="*/ 27 h 570"/>
              <a:gd name="T16" fmla="*/ 136 w 471"/>
              <a:gd name="T17" fmla="*/ 45 h 570"/>
              <a:gd name="T18" fmla="*/ 63 w 471"/>
              <a:gd name="T19" fmla="*/ 190 h 570"/>
              <a:gd name="T20" fmla="*/ 36 w 471"/>
              <a:gd name="T21" fmla="*/ 334 h 570"/>
              <a:gd name="T22" fmla="*/ 235 w 471"/>
              <a:gd name="T23" fmla="*/ 533 h 570"/>
              <a:gd name="T24" fmla="*/ 434 w 471"/>
              <a:gd name="T25" fmla="*/ 334 h 570"/>
              <a:gd name="T26" fmla="*/ 407 w 471"/>
              <a:gd name="T27" fmla="*/ 190 h 570"/>
              <a:gd name="T28" fmla="*/ 335 w 471"/>
              <a:gd name="T29" fmla="*/ 45 h 570"/>
              <a:gd name="T30" fmla="*/ 316 w 471"/>
              <a:gd name="T31" fmla="*/ 27 h 570"/>
              <a:gd name="T32" fmla="*/ 316 w 471"/>
              <a:gd name="T33" fmla="*/ 9 h 570"/>
              <a:gd name="T34" fmla="*/ 344 w 471"/>
              <a:gd name="T35" fmla="*/ 9 h 570"/>
              <a:gd name="T36" fmla="*/ 361 w 471"/>
              <a:gd name="T37" fmla="*/ 27 h 570"/>
              <a:gd name="T38" fmla="*/ 443 w 471"/>
              <a:gd name="T39" fmla="*/ 181 h 570"/>
              <a:gd name="T40" fmla="*/ 470 w 471"/>
              <a:gd name="T41" fmla="*/ 334 h 570"/>
              <a:gd name="T42" fmla="*/ 235 w 471"/>
              <a:gd name="T4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1" h="570">
                <a:moveTo>
                  <a:pt x="235" y="569"/>
                </a:moveTo>
                <a:lnTo>
                  <a:pt x="235" y="569"/>
                </a:lnTo>
                <a:cubicBezTo>
                  <a:pt x="108" y="569"/>
                  <a:pt x="0" y="461"/>
                  <a:pt x="0" y="334"/>
                </a:cubicBezTo>
                <a:cubicBezTo>
                  <a:pt x="0" y="289"/>
                  <a:pt x="9" y="235"/>
                  <a:pt x="27" y="181"/>
                </a:cubicBezTo>
                <a:cubicBezTo>
                  <a:pt x="45" y="117"/>
                  <a:pt x="82" y="63"/>
                  <a:pt x="108" y="27"/>
                </a:cubicBezTo>
                <a:cubicBezTo>
                  <a:pt x="118" y="18"/>
                  <a:pt x="118" y="9"/>
                  <a:pt x="127" y="9"/>
                </a:cubicBezTo>
                <a:cubicBezTo>
                  <a:pt x="136" y="0"/>
                  <a:pt x="145" y="0"/>
                  <a:pt x="154" y="9"/>
                </a:cubicBezTo>
                <a:cubicBezTo>
                  <a:pt x="154" y="9"/>
                  <a:pt x="154" y="18"/>
                  <a:pt x="154" y="27"/>
                </a:cubicBezTo>
                <a:cubicBezTo>
                  <a:pt x="145" y="36"/>
                  <a:pt x="145" y="45"/>
                  <a:pt x="136" y="45"/>
                </a:cubicBezTo>
                <a:cubicBezTo>
                  <a:pt x="108" y="81"/>
                  <a:pt x="82" y="135"/>
                  <a:pt x="63" y="190"/>
                </a:cubicBezTo>
                <a:cubicBezTo>
                  <a:pt x="45" y="244"/>
                  <a:pt x="36" y="298"/>
                  <a:pt x="36" y="334"/>
                </a:cubicBezTo>
                <a:cubicBezTo>
                  <a:pt x="36" y="443"/>
                  <a:pt x="127" y="533"/>
                  <a:pt x="235" y="533"/>
                </a:cubicBezTo>
                <a:cubicBezTo>
                  <a:pt x="344" y="533"/>
                  <a:pt x="434" y="443"/>
                  <a:pt x="434" y="334"/>
                </a:cubicBezTo>
                <a:cubicBezTo>
                  <a:pt x="434" y="298"/>
                  <a:pt x="425" y="244"/>
                  <a:pt x="407" y="190"/>
                </a:cubicBezTo>
                <a:cubicBezTo>
                  <a:pt x="389" y="135"/>
                  <a:pt x="361" y="81"/>
                  <a:pt x="335" y="45"/>
                </a:cubicBezTo>
                <a:cubicBezTo>
                  <a:pt x="325" y="45"/>
                  <a:pt x="325" y="36"/>
                  <a:pt x="316" y="27"/>
                </a:cubicBezTo>
                <a:lnTo>
                  <a:pt x="316" y="9"/>
                </a:lnTo>
                <a:cubicBezTo>
                  <a:pt x="325" y="0"/>
                  <a:pt x="344" y="0"/>
                  <a:pt x="344" y="9"/>
                </a:cubicBezTo>
                <a:cubicBezTo>
                  <a:pt x="353" y="9"/>
                  <a:pt x="353" y="18"/>
                  <a:pt x="361" y="27"/>
                </a:cubicBezTo>
                <a:cubicBezTo>
                  <a:pt x="389" y="63"/>
                  <a:pt x="425" y="117"/>
                  <a:pt x="443" y="181"/>
                </a:cubicBezTo>
                <a:cubicBezTo>
                  <a:pt x="461" y="235"/>
                  <a:pt x="470" y="289"/>
                  <a:pt x="470" y="334"/>
                </a:cubicBezTo>
                <a:cubicBezTo>
                  <a:pt x="470" y="461"/>
                  <a:pt x="371" y="569"/>
                  <a:pt x="235" y="5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8">
            <a:extLst>
              <a:ext uri="{FF2B5EF4-FFF2-40B4-BE49-F238E27FC236}">
                <a16:creationId xmlns:a16="http://schemas.microsoft.com/office/drawing/2014/main" id="{C3A36C19-14D0-D24F-98E8-32E7FD82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979" y="11334686"/>
            <a:ext cx="325747" cy="162875"/>
          </a:xfrm>
          <a:custGeom>
            <a:avLst/>
            <a:gdLst>
              <a:gd name="T0" fmla="*/ 234 w 290"/>
              <a:gd name="T1" fmla="*/ 144 h 145"/>
              <a:gd name="T2" fmla="*/ 234 w 290"/>
              <a:gd name="T3" fmla="*/ 144 h 145"/>
              <a:gd name="T4" fmla="*/ 225 w 290"/>
              <a:gd name="T5" fmla="*/ 144 h 145"/>
              <a:gd name="T6" fmla="*/ 216 w 290"/>
              <a:gd name="T7" fmla="*/ 118 h 145"/>
              <a:gd name="T8" fmla="*/ 253 w 290"/>
              <a:gd name="T9" fmla="*/ 54 h 145"/>
              <a:gd name="T10" fmla="*/ 253 w 290"/>
              <a:gd name="T11" fmla="*/ 36 h 145"/>
              <a:gd name="T12" fmla="*/ 244 w 290"/>
              <a:gd name="T13" fmla="*/ 36 h 145"/>
              <a:gd name="T14" fmla="*/ 45 w 290"/>
              <a:gd name="T15" fmla="*/ 36 h 145"/>
              <a:gd name="T16" fmla="*/ 36 w 290"/>
              <a:gd name="T17" fmla="*/ 36 h 145"/>
              <a:gd name="T18" fmla="*/ 36 w 290"/>
              <a:gd name="T19" fmla="*/ 54 h 145"/>
              <a:gd name="T20" fmla="*/ 72 w 290"/>
              <a:gd name="T21" fmla="*/ 118 h 145"/>
              <a:gd name="T22" fmla="*/ 63 w 290"/>
              <a:gd name="T23" fmla="*/ 144 h 145"/>
              <a:gd name="T24" fmla="*/ 36 w 290"/>
              <a:gd name="T25" fmla="*/ 136 h 145"/>
              <a:gd name="T26" fmla="*/ 9 w 290"/>
              <a:gd name="T27" fmla="*/ 63 h 145"/>
              <a:gd name="T28" fmla="*/ 9 w 290"/>
              <a:gd name="T29" fmla="*/ 18 h 145"/>
              <a:gd name="T30" fmla="*/ 45 w 290"/>
              <a:gd name="T31" fmla="*/ 0 h 145"/>
              <a:gd name="T32" fmla="*/ 244 w 290"/>
              <a:gd name="T33" fmla="*/ 0 h 145"/>
              <a:gd name="T34" fmla="*/ 280 w 290"/>
              <a:gd name="T35" fmla="*/ 18 h 145"/>
              <a:gd name="T36" fmla="*/ 280 w 290"/>
              <a:gd name="T37" fmla="*/ 63 h 145"/>
              <a:gd name="T38" fmla="*/ 253 w 290"/>
              <a:gd name="T39" fmla="*/ 136 h 145"/>
              <a:gd name="T40" fmla="*/ 234 w 290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145">
                <a:moveTo>
                  <a:pt x="234" y="144"/>
                </a:moveTo>
                <a:lnTo>
                  <a:pt x="234" y="144"/>
                </a:lnTo>
                <a:lnTo>
                  <a:pt x="225" y="144"/>
                </a:lnTo>
                <a:cubicBezTo>
                  <a:pt x="216" y="136"/>
                  <a:pt x="216" y="127"/>
                  <a:pt x="216" y="118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3" y="45"/>
                  <a:pt x="253" y="45"/>
                  <a:pt x="253" y="36"/>
                </a:cubicBezTo>
                <a:lnTo>
                  <a:pt x="244" y="36"/>
                </a:ln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cubicBezTo>
                  <a:pt x="36" y="45"/>
                  <a:pt x="36" y="45"/>
                  <a:pt x="36" y="54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2" y="127"/>
                  <a:pt x="72" y="136"/>
                  <a:pt x="63" y="144"/>
                </a:cubicBezTo>
                <a:cubicBezTo>
                  <a:pt x="54" y="144"/>
                  <a:pt x="45" y="144"/>
                  <a:pt x="36" y="136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4"/>
                  <a:pt x="0" y="36"/>
                  <a:pt x="9" y="18"/>
                </a:cubicBezTo>
                <a:cubicBezTo>
                  <a:pt x="17" y="9"/>
                  <a:pt x="36" y="0"/>
                  <a:pt x="45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0" y="9"/>
                  <a:pt x="280" y="18"/>
                </a:cubicBezTo>
                <a:cubicBezTo>
                  <a:pt x="289" y="36"/>
                  <a:pt x="289" y="54"/>
                  <a:pt x="280" y="63"/>
                </a:cubicBezTo>
                <a:cubicBezTo>
                  <a:pt x="253" y="136"/>
                  <a:pt x="253" y="136"/>
                  <a:pt x="253" y="136"/>
                </a:cubicBezTo>
                <a:cubicBezTo>
                  <a:pt x="244" y="144"/>
                  <a:pt x="244" y="144"/>
                  <a:pt x="234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9">
            <a:extLst>
              <a:ext uri="{FF2B5EF4-FFF2-40B4-BE49-F238E27FC236}">
                <a16:creationId xmlns:a16="http://schemas.microsoft.com/office/drawing/2014/main" id="{82F85646-C1C6-2241-BE5E-49057C15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205" y="11517304"/>
            <a:ext cx="202360" cy="39484"/>
          </a:xfrm>
          <a:custGeom>
            <a:avLst/>
            <a:gdLst>
              <a:gd name="T0" fmla="*/ 162 w 181"/>
              <a:gd name="T1" fmla="*/ 36 h 37"/>
              <a:gd name="T2" fmla="*/ 162 w 181"/>
              <a:gd name="T3" fmla="*/ 36 h 37"/>
              <a:gd name="T4" fmla="*/ 18 w 181"/>
              <a:gd name="T5" fmla="*/ 36 h 37"/>
              <a:gd name="T6" fmla="*/ 0 w 181"/>
              <a:gd name="T7" fmla="*/ 18 h 37"/>
              <a:gd name="T8" fmla="*/ 18 w 181"/>
              <a:gd name="T9" fmla="*/ 0 h 37"/>
              <a:gd name="T10" fmla="*/ 162 w 181"/>
              <a:gd name="T11" fmla="*/ 0 h 37"/>
              <a:gd name="T12" fmla="*/ 180 w 181"/>
              <a:gd name="T13" fmla="*/ 18 h 37"/>
              <a:gd name="T14" fmla="*/ 162 w 1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18"/>
                </a:cubicBezTo>
                <a:cubicBezTo>
                  <a:pt x="180" y="27"/>
                  <a:pt x="171" y="36"/>
                  <a:pt x="16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0">
            <a:extLst>
              <a:ext uri="{FF2B5EF4-FFF2-40B4-BE49-F238E27FC236}">
                <a16:creationId xmlns:a16="http://schemas.microsoft.com/office/drawing/2014/main" id="{0EA5F0C9-A899-8E48-AA5A-65971889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627" y="11769016"/>
            <a:ext cx="133259" cy="212231"/>
          </a:xfrm>
          <a:custGeom>
            <a:avLst/>
            <a:gdLst>
              <a:gd name="T0" fmla="*/ 54 w 118"/>
              <a:gd name="T1" fmla="*/ 189 h 190"/>
              <a:gd name="T2" fmla="*/ 54 w 118"/>
              <a:gd name="T3" fmla="*/ 189 h 190"/>
              <a:gd name="T4" fmla="*/ 0 w 118"/>
              <a:gd name="T5" fmla="*/ 180 h 190"/>
              <a:gd name="T6" fmla="*/ 0 w 118"/>
              <a:gd name="T7" fmla="*/ 162 h 190"/>
              <a:gd name="T8" fmla="*/ 18 w 118"/>
              <a:gd name="T9" fmla="*/ 162 h 190"/>
              <a:gd name="T10" fmla="*/ 81 w 118"/>
              <a:gd name="T11" fmla="*/ 162 h 190"/>
              <a:gd name="T12" fmla="*/ 90 w 118"/>
              <a:gd name="T13" fmla="*/ 135 h 190"/>
              <a:gd name="T14" fmla="*/ 45 w 118"/>
              <a:gd name="T15" fmla="*/ 108 h 190"/>
              <a:gd name="T16" fmla="*/ 18 w 118"/>
              <a:gd name="T17" fmla="*/ 90 h 190"/>
              <a:gd name="T18" fmla="*/ 0 w 118"/>
              <a:gd name="T19" fmla="*/ 54 h 190"/>
              <a:gd name="T20" fmla="*/ 18 w 118"/>
              <a:gd name="T21" fmla="*/ 8 h 190"/>
              <a:gd name="T22" fmla="*/ 108 w 118"/>
              <a:gd name="T23" fmla="*/ 8 h 190"/>
              <a:gd name="T24" fmla="*/ 108 w 118"/>
              <a:gd name="T25" fmla="*/ 27 h 190"/>
              <a:gd name="T26" fmla="*/ 99 w 118"/>
              <a:gd name="T27" fmla="*/ 36 h 190"/>
              <a:gd name="T28" fmla="*/ 36 w 118"/>
              <a:gd name="T29" fmla="*/ 36 h 190"/>
              <a:gd name="T30" fmla="*/ 18 w 118"/>
              <a:gd name="T31" fmla="*/ 54 h 190"/>
              <a:gd name="T32" fmla="*/ 63 w 118"/>
              <a:gd name="T33" fmla="*/ 81 h 190"/>
              <a:gd name="T34" fmla="*/ 90 w 118"/>
              <a:gd name="T35" fmla="*/ 108 h 190"/>
              <a:gd name="T36" fmla="*/ 117 w 118"/>
              <a:gd name="T37" fmla="*/ 135 h 190"/>
              <a:gd name="T38" fmla="*/ 90 w 118"/>
              <a:gd name="T39" fmla="*/ 180 h 190"/>
              <a:gd name="T40" fmla="*/ 54 w 118"/>
              <a:gd name="T4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90">
                <a:moveTo>
                  <a:pt x="54" y="189"/>
                </a:moveTo>
                <a:lnTo>
                  <a:pt x="54" y="189"/>
                </a:lnTo>
                <a:cubicBezTo>
                  <a:pt x="36" y="189"/>
                  <a:pt x="18" y="189"/>
                  <a:pt x="0" y="180"/>
                </a:cubicBezTo>
                <a:cubicBezTo>
                  <a:pt x="0" y="180"/>
                  <a:pt x="0" y="171"/>
                  <a:pt x="0" y="162"/>
                </a:cubicBezTo>
                <a:cubicBezTo>
                  <a:pt x="0" y="162"/>
                  <a:pt x="9" y="153"/>
                  <a:pt x="18" y="162"/>
                </a:cubicBezTo>
                <a:cubicBezTo>
                  <a:pt x="36" y="171"/>
                  <a:pt x="63" y="171"/>
                  <a:pt x="81" y="162"/>
                </a:cubicBezTo>
                <a:cubicBezTo>
                  <a:pt x="81" y="153"/>
                  <a:pt x="90" y="144"/>
                  <a:pt x="90" y="135"/>
                </a:cubicBezTo>
                <a:cubicBezTo>
                  <a:pt x="90" y="126"/>
                  <a:pt x="72" y="117"/>
                  <a:pt x="45" y="108"/>
                </a:cubicBezTo>
                <a:cubicBezTo>
                  <a:pt x="36" y="99"/>
                  <a:pt x="27" y="90"/>
                  <a:pt x="18" y="90"/>
                </a:cubicBezTo>
                <a:cubicBezTo>
                  <a:pt x="0" y="81"/>
                  <a:pt x="0" y="63"/>
                  <a:pt x="0" y="54"/>
                </a:cubicBezTo>
                <a:cubicBezTo>
                  <a:pt x="0" y="36"/>
                  <a:pt x="9" y="18"/>
                  <a:pt x="18" y="8"/>
                </a:cubicBezTo>
                <a:cubicBezTo>
                  <a:pt x="45" y="0"/>
                  <a:pt x="72" y="0"/>
                  <a:pt x="108" y="8"/>
                </a:cubicBezTo>
                <a:cubicBezTo>
                  <a:pt x="108" y="8"/>
                  <a:pt x="117" y="18"/>
                  <a:pt x="108" y="27"/>
                </a:cubicBezTo>
                <a:cubicBezTo>
                  <a:pt x="108" y="36"/>
                  <a:pt x="99" y="36"/>
                  <a:pt x="99" y="36"/>
                </a:cubicBezTo>
                <a:cubicBezTo>
                  <a:pt x="72" y="18"/>
                  <a:pt x="45" y="18"/>
                  <a:pt x="36" y="36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45" y="72"/>
                  <a:pt x="63" y="81"/>
                </a:cubicBezTo>
                <a:cubicBezTo>
                  <a:pt x="72" y="90"/>
                  <a:pt x="81" y="99"/>
                  <a:pt x="90" y="108"/>
                </a:cubicBezTo>
                <a:cubicBezTo>
                  <a:pt x="108" y="117"/>
                  <a:pt x="117" y="126"/>
                  <a:pt x="117" y="135"/>
                </a:cubicBezTo>
                <a:cubicBezTo>
                  <a:pt x="117" y="153"/>
                  <a:pt x="108" y="171"/>
                  <a:pt x="90" y="180"/>
                </a:cubicBezTo>
                <a:cubicBezTo>
                  <a:pt x="81" y="189"/>
                  <a:pt x="63" y="189"/>
                  <a:pt x="54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1">
            <a:extLst>
              <a:ext uri="{FF2B5EF4-FFF2-40B4-BE49-F238E27FC236}">
                <a16:creationId xmlns:a16="http://schemas.microsoft.com/office/drawing/2014/main" id="{0F8ECEFA-FF71-BD4B-B311-0A3C3260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983" y="11719660"/>
            <a:ext cx="19742" cy="54293"/>
          </a:xfrm>
          <a:custGeom>
            <a:avLst/>
            <a:gdLst>
              <a:gd name="T0" fmla="*/ 9 w 19"/>
              <a:gd name="T1" fmla="*/ 46 h 47"/>
              <a:gd name="T2" fmla="*/ 9 w 19"/>
              <a:gd name="T3" fmla="*/ 46 h 47"/>
              <a:gd name="T4" fmla="*/ 0 w 19"/>
              <a:gd name="T5" fmla="*/ 28 h 47"/>
              <a:gd name="T6" fmla="*/ 0 w 19"/>
              <a:gd name="T7" fmla="*/ 9 h 47"/>
              <a:gd name="T8" fmla="*/ 9 w 19"/>
              <a:gd name="T9" fmla="*/ 0 h 47"/>
              <a:gd name="T10" fmla="*/ 18 w 19"/>
              <a:gd name="T11" fmla="*/ 9 h 47"/>
              <a:gd name="T12" fmla="*/ 18 w 19"/>
              <a:gd name="T13" fmla="*/ 28 h 47"/>
              <a:gd name="T14" fmla="*/ 9 w 1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37"/>
                  <a:pt x="18" y="46"/>
                  <a:pt x="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2">
            <a:extLst>
              <a:ext uri="{FF2B5EF4-FFF2-40B4-BE49-F238E27FC236}">
                <a16:creationId xmlns:a16="http://schemas.microsoft.com/office/drawing/2014/main" id="{CC872A74-21D1-484B-89BF-181C21AE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983" y="11991118"/>
            <a:ext cx="19742" cy="44419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7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7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18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708ED5-2FCC-3C4C-A765-79D084DDD19C}"/>
              </a:ext>
            </a:extLst>
          </p:cNvPr>
          <p:cNvGrpSpPr/>
          <p:nvPr/>
        </p:nvGrpSpPr>
        <p:grpSpPr>
          <a:xfrm>
            <a:off x="16893208" y="8621798"/>
            <a:ext cx="3676939" cy="1477328"/>
            <a:chOff x="5517310" y="11069053"/>
            <a:chExt cx="36769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0BF838EF-CC3F-A644-A248-9A37EAF1C609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4BE1D6-F6E1-FD48-A6B6-B655F201719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41D49F-4184-4149-990B-EBB5A25E809F}"/>
              </a:ext>
            </a:extLst>
          </p:cNvPr>
          <p:cNvGrpSpPr/>
          <p:nvPr/>
        </p:nvGrpSpPr>
        <p:grpSpPr>
          <a:xfrm>
            <a:off x="16893208" y="11028114"/>
            <a:ext cx="3676939" cy="1477328"/>
            <a:chOff x="5517310" y="11069053"/>
            <a:chExt cx="3676939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45C55B1-4C0A-444A-A7C7-36176A8C99CC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6FCABF-C722-534C-9C7B-5257283B177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F1D7CE-0202-004C-8EA0-4A973027C3F5}"/>
              </a:ext>
            </a:extLst>
          </p:cNvPr>
          <p:cNvGrpSpPr/>
          <p:nvPr/>
        </p:nvGrpSpPr>
        <p:grpSpPr>
          <a:xfrm flipH="1">
            <a:off x="3850098" y="8621798"/>
            <a:ext cx="3676939" cy="1477328"/>
            <a:chOff x="5517310" y="11069053"/>
            <a:chExt cx="3676939" cy="147732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99763481-9C57-F14A-91FF-C7B1EC210ED6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9C23B5-D1D0-654E-BE4F-973FA96C887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CBDE2A-61A9-FC4E-84D8-BA1C34765D9D}"/>
              </a:ext>
            </a:extLst>
          </p:cNvPr>
          <p:cNvGrpSpPr/>
          <p:nvPr/>
        </p:nvGrpSpPr>
        <p:grpSpPr>
          <a:xfrm flipH="1">
            <a:off x="3850098" y="11028114"/>
            <a:ext cx="3676939" cy="1477328"/>
            <a:chOff x="5517310" y="11069053"/>
            <a:chExt cx="3676939" cy="147732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7B5A3BA-C1D0-1A48-A9AA-8CFEE1741D5B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A23ACE-4ABB-8141-B660-79643A8E6B9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424C757B-C201-774B-88FF-DD16187A0228}"/>
              </a:ext>
            </a:extLst>
          </p:cNvPr>
          <p:cNvGrpSpPr/>
          <p:nvPr/>
        </p:nvGrpSpPr>
        <p:grpSpPr>
          <a:xfrm>
            <a:off x="2668308" y="406248"/>
            <a:ext cx="19041035" cy="2561450"/>
            <a:chOff x="2668308" y="861425"/>
            <a:chExt cx="19041035" cy="256145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298F861-C801-8244-AA6E-1E0A2F7A3B65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098E5ED-A815-A24E-B402-E73944BBE90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reeform 280">
            <a:extLst>
              <a:ext uri="{FF2B5EF4-FFF2-40B4-BE49-F238E27FC236}">
                <a16:creationId xmlns:a16="http://schemas.microsoft.com/office/drawing/2014/main" id="{68AFB3CD-08B5-514F-BA74-023C4C31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632" y="792221"/>
            <a:ext cx="4531741" cy="12131558"/>
          </a:xfrm>
          <a:custGeom>
            <a:avLst/>
            <a:gdLst>
              <a:gd name="T0" fmla="*/ 3697 w 4970"/>
              <a:gd name="T1" fmla="*/ 355 h 13303"/>
              <a:gd name="T2" fmla="*/ 3697 w 4970"/>
              <a:gd name="T3" fmla="*/ 585 h 13303"/>
              <a:gd name="T4" fmla="*/ 2475 w 4970"/>
              <a:gd name="T5" fmla="*/ 0 h 13303"/>
              <a:gd name="T6" fmla="*/ 11 w 4970"/>
              <a:gd name="T7" fmla="*/ 1180 h 13303"/>
              <a:gd name="T8" fmla="*/ 0 w 4970"/>
              <a:gd name="T9" fmla="*/ 1180 h 13303"/>
              <a:gd name="T10" fmla="*/ 0 w 4970"/>
              <a:gd name="T11" fmla="*/ 1180 h 13303"/>
              <a:gd name="T12" fmla="*/ 0 w 4970"/>
              <a:gd name="T13" fmla="*/ 1180 h 13303"/>
              <a:gd name="T14" fmla="*/ 0 w 4970"/>
              <a:gd name="T15" fmla="*/ 1180 h 13303"/>
              <a:gd name="T16" fmla="*/ 0 w 4970"/>
              <a:gd name="T17" fmla="*/ 13302 h 13303"/>
              <a:gd name="T18" fmla="*/ 4969 w 4970"/>
              <a:gd name="T19" fmla="*/ 13302 h 13303"/>
              <a:gd name="T20" fmla="*/ 4969 w 4970"/>
              <a:gd name="T21" fmla="*/ 1180 h 13303"/>
              <a:gd name="T22" fmla="*/ 4969 w 4970"/>
              <a:gd name="T23" fmla="*/ 355 h 13303"/>
              <a:gd name="T24" fmla="*/ 3697 w 4970"/>
              <a:gd name="T25" fmla="*/ 355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70" h="13303">
                <a:moveTo>
                  <a:pt x="3697" y="355"/>
                </a:moveTo>
                <a:lnTo>
                  <a:pt x="3697" y="585"/>
                </a:lnTo>
                <a:lnTo>
                  <a:pt x="2475" y="0"/>
                </a:lnTo>
                <a:lnTo>
                  <a:pt x="11" y="1180"/>
                </a:lnTo>
                <a:lnTo>
                  <a:pt x="0" y="1180"/>
                </a:lnTo>
                <a:lnTo>
                  <a:pt x="0" y="1180"/>
                </a:lnTo>
                <a:lnTo>
                  <a:pt x="0" y="1180"/>
                </a:lnTo>
                <a:lnTo>
                  <a:pt x="0" y="1180"/>
                </a:lnTo>
                <a:lnTo>
                  <a:pt x="0" y="13302"/>
                </a:lnTo>
                <a:lnTo>
                  <a:pt x="4969" y="13302"/>
                </a:lnTo>
                <a:lnTo>
                  <a:pt x="4969" y="1180"/>
                </a:lnTo>
                <a:lnTo>
                  <a:pt x="4969" y="355"/>
                </a:lnTo>
                <a:lnTo>
                  <a:pt x="3697" y="3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1">
            <a:extLst>
              <a:ext uri="{FF2B5EF4-FFF2-40B4-BE49-F238E27FC236}">
                <a16:creationId xmlns:a16="http://schemas.microsoft.com/office/drawing/2014/main" id="{8535226C-7765-C04C-B92A-F3975D22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056" y="2818839"/>
            <a:ext cx="2086935" cy="2086933"/>
          </a:xfrm>
          <a:custGeom>
            <a:avLst/>
            <a:gdLst>
              <a:gd name="T0" fmla="*/ 2287 w 2288"/>
              <a:gd name="T1" fmla="*/ 2287 h 2288"/>
              <a:gd name="T2" fmla="*/ 0 w 2288"/>
              <a:gd name="T3" fmla="*/ 2287 h 2288"/>
              <a:gd name="T4" fmla="*/ 0 w 2288"/>
              <a:gd name="T5" fmla="*/ 0 h 2288"/>
              <a:gd name="T6" fmla="*/ 2287 w 2288"/>
              <a:gd name="T7" fmla="*/ 0 h 2288"/>
              <a:gd name="T8" fmla="*/ 2287 w 2288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8" h="2288">
                <a:moveTo>
                  <a:pt x="2287" y="2287"/>
                </a:moveTo>
                <a:lnTo>
                  <a:pt x="0" y="2287"/>
                </a:lnTo>
                <a:lnTo>
                  <a:pt x="0" y="0"/>
                </a:lnTo>
                <a:lnTo>
                  <a:pt x="2287" y="0"/>
                </a:lnTo>
                <a:lnTo>
                  <a:pt x="2287" y="22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82">
            <a:extLst>
              <a:ext uri="{FF2B5EF4-FFF2-40B4-BE49-F238E27FC236}">
                <a16:creationId xmlns:a16="http://schemas.microsoft.com/office/drawing/2014/main" id="{DAEE7333-B3D3-954A-8ADB-119A117B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056" y="5999502"/>
            <a:ext cx="2086935" cy="2094977"/>
          </a:xfrm>
          <a:custGeom>
            <a:avLst/>
            <a:gdLst>
              <a:gd name="T0" fmla="*/ 2287 w 2288"/>
              <a:gd name="T1" fmla="*/ 2296 h 2297"/>
              <a:gd name="T2" fmla="*/ 0 w 2288"/>
              <a:gd name="T3" fmla="*/ 2296 h 2297"/>
              <a:gd name="T4" fmla="*/ 0 w 2288"/>
              <a:gd name="T5" fmla="*/ 0 h 2297"/>
              <a:gd name="T6" fmla="*/ 2287 w 2288"/>
              <a:gd name="T7" fmla="*/ 0 h 2297"/>
              <a:gd name="T8" fmla="*/ 2287 w 2288"/>
              <a:gd name="T9" fmla="*/ 2296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8" h="2297">
                <a:moveTo>
                  <a:pt x="2287" y="2296"/>
                </a:moveTo>
                <a:lnTo>
                  <a:pt x="0" y="2296"/>
                </a:lnTo>
                <a:lnTo>
                  <a:pt x="0" y="0"/>
                </a:lnTo>
                <a:lnTo>
                  <a:pt x="2287" y="0"/>
                </a:lnTo>
                <a:lnTo>
                  <a:pt x="2287" y="22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83">
            <a:extLst>
              <a:ext uri="{FF2B5EF4-FFF2-40B4-BE49-F238E27FC236}">
                <a16:creationId xmlns:a16="http://schemas.microsoft.com/office/drawing/2014/main" id="{4D399C10-F36A-6C4A-B22C-A555F7DC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056" y="9188209"/>
            <a:ext cx="2086935" cy="2086933"/>
          </a:xfrm>
          <a:custGeom>
            <a:avLst/>
            <a:gdLst>
              <a:gd name="T0" fmla="*/ 2287 w 2288"/>
              <a:gd name="T1" fmla="*/ 2287 h 2288"/>
              <a:gd name="T2" fmla="*/ 0 w 2288"/>
              <a:gd name="T3" fmla="*/ 2287 h 2288"/>
              <a:gd name="T4" fmla="*/ 0 w 2288"/>
              <a:gd name="T5" fmla="*/ 0 h 2288"/>
              <a:gd name="T6" fmla="*/ 2287 w 2288"/>
              <a:gd name="T7" fmla="*/ 0 h 2288"/>
              <a:gd name="T8" fmla="*/ 2287 w 2288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8" h="2288">
                <a:moveTo>
                  <a:pt x="2287" y="2287"/>
                </a:moveTo>
                <a:lnTo>
                  <a:pt x="0" y="2287"/>
                </a:lnTo>
                <a:lnTo>
                  <a:pt x="0" y="0"/>
                </a:lnTo>
                <a:lnTo>
                  <a:pt x="2287" y="0"/>
                </a:lnTo>
                <a:lnTo>
                  <a:pt x="2287" y="22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4">
            <a:extLst>
              <a:ext uri="{FF2B5EF4-FFF2-40B4-BE49-F238E27FC236}">
                <a16:creationId xmlns:a16="http://schemas.microsoft.com/office/drawing/2014/main" id="{767470CF-5BF1-964A-ACB4-7E913357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860" y="3421999"/>
            <a:ext cx="1021351" cy="772045"/>
          </a:xfrm>
          <a:custGeom>
            <a:avLst/>
            <a:gdLst>
              <a:gd name="T0" fmla="*/ 1023 w 1118"/>
              <a:gd name="T1" fmla="*/ 846 h 847"/>
              <a:gd name="T2" fmla="*/ 1023 w 1118"/>
              <a:gd name="T3" fmla="*/ 846 h 847"/>
              <a:gd name="T4" fmla="*/ 94 w 1118"/>
              <a:gd name="T5" fmla="*/ 846 h 847"/>
              <a:gd name="T6" fmla="*/ 0 w 1118"/>
              <a:gd name="T7" fmla="*/ 752 h 847"/>
              <a:gd name="T8" fmla="*/ 0 w 1118"/>
              <a:gd name="T9" fmla="*/ 94 h 847"/>
              <a:gd name="T10" fmla="*/ 94 w 1118"/>
              <a:gd name="T11" fmla="*/ 0 h 847"/>
              <a:gd name="T12" fmla="*/ 1023 w 1118"/>
              <a:gd name="T13" fmla="*/ 0 h 847"/>
              <a:gd name="T14" fmla="*/ 1117 w 1118"/>
              <a:gd name="T15" fmla="*/ 94 h 847"/>
              <a:gd name="T16" fmla="*/ 1117 w 1118"/>
              <a:gd name="T17" fmla="*/ 752 h 847"/>
              <a:gd name="T18" fmla="*/ 1023 w 1118"/>
              <a:gd name="T19" fmla="*/ 846 h 847"/>
              <a:gd name="T20" fmla="*/ 94 w 1118"/>
              <a:gd name="T21" fmla="*/ 62 h 847"/>
              <a:gd name="T22" fmla="*/ 94 w 1118"/>
              <a:gd name="T23" fmla="*/ 62 h 847"/>
              <a:gd name="T24" fmla="*/ 62 w 1118"/>
              <a:gd name="T25" fmla="*/ 94 h 847"/>
              <a:gd name="T26" fmla="*/ 62 w 1118"/>
              <a:gd name="T27" fmla="*/ 752 h 847"/>
              <a:gd name="T28" fmla="*/ 94 w 1118"/>
              <a:gd name="T29" fmla="*/ 783 h 847"/>
              <a:gd name="T30" fmla="*/ 1023 w 1118"/>
              <a:gd name="T31" fmla="*/ 783 h 847"/>
              <a:gd name="T32" fmla="*/ 1054 w 1118"/>
              <a:gd name="T33" fmla="*/ 752 h 847"/>
              <a:gd name="T34" fmla="*/ 1054 w 1118"/>
              <a:gd name="T35" fmla="*/ 94 h 847"/>
              <a:gd name="T36" fmla="*/ 1023 w 1118"/>
              <a:gd name="T37" fmla="*/ 62 h 847"/>
              <a:gd name="T38" fmla="*/ 94 w 1118"/>
              <a:gd name="T39" fmla="*/ 6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8" h="847">
                <a:moveTo>
                  <a:pt x="1023" y="846"/>
                </a:moveTo>
                <a:lnTo>
                  <a:pt x="1023" y="846"/>
                </a:lnTo>
                <a:cubicBezTo>
                  <a:pt x="94" y="846"/>
                  <a:pt x="94" y="846"/>
                  <a:pt x="94" y="846"/>
                </a:cubicBezTo>
                <a:cubicBezTo>
                  <a:pt x="42" y="846"/>
                  <a:pt x="0" y="804"/>
                  <a:pt x="0" y="75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2"/>
                  <a:pt x="42" y="0"/>
                  <a:pt x="94" y="0"/>
                </a:cubicBezTo>
                <a:cubicBezTo>
                  <a:pt x="1023" y="0"/>
                  <a:pt x="1023" y="0"/>
                  <a:pt x="1023" y="0"/>
                </a:cubicBezTo>
                <a:cubicBezTo>
                  <a:pt x="1075" y="0"/>
                  <a:pt x="1117" y="42"/>
                  <a:pt x="1117" y="94"/>
                </a:cubicBezTo>
                <a:cubicBezTo>
                  <a:pt x="1117" y="752"/>
                  <a:pt x="1117" y="752"/>
                  <a:pt x="1117" y="752"/>
                </a:cubicBezTo>
                <a:cubicBezTo>
                  <a:pt x="1117" y="804"/>
                  <a:pt x="1075" y="846"/>
                  <a:pt x="1023" y="846"/>
                </a:cubicBezTo>
                <a:close/>
                <a:moveTo>
                  <a:pt x="94" y="62"/>
                </a:moveTo>
                <a:lnTo>
                  <a:pt x="94" y="62"/>
                </a:lnTo>
                <a:cubicBezTo>
                  <a:pt x="73" y="62"/>
                  <a:pt x="62" y="73"/>
                  <a:pt x="62" y="94"/>
                </a:cubicBezTo>
                <a:cubicBezTo>
                  <a:pt x="62" y="752"/>
                  <a:pt x="62" y="752"/>
                  <a:pt x="62" y="752"/>
                </a:cubicBezTo>
                <a:cubicBezTo>
                  <a:pt x="62" y="772"/>
                  <a:pt x="73" y="783"/>
                  <a:pt x="94" y="783"/>
                </a:cubicBezTo>
                <a:cubicBezTo>
                  <a:pt x="1023" y="783"/>
                  <a:pt x="1023" y="783"/>
                  <a:pt x="1023" y="783"/>
                </a:cubicBezTo>
                <a:cubicBezTo>
                  <a:pt x="1033" y="783"/>
                  <a:pt x="1054" y="772"/>
                  <a:pt x="1054" y="752"/>
                </a:cubicBezTo>
                <a:cubicBezTo>
                  <a:pt x="1054" y="94"/>
                  <a:pt x="1054" y="94"/>
                  <a:pt x="1054" y="94"/>
                </a:cubicBezTo>
                <a:cubicBezTo>
                  <a:pt x="1054" y="73"/>
                  <a:pt x="1033" y="62"/>
                  <a:pt x="1023" y="62"/>
                </a:cubicBezTo>
                <a:lnTo>
                  <a:pt x="94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5">
            <a:extLst>
              <a:ext uri="{FF2B5EF4-FFF2-40B4-BE49-F238E27FC236}">
                <a16:creationId xmlns:a16="http://schemas.microsoft.com/office/drawing/2014/main" id="{E41F822A-E8E9-F745-9894-E63F9811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205" y="3297345"/>
            <a:ext cx="1258595" cy="1021351"/>
          </a:xfrm>
          <a:custGeom>
            <a:avLst/>
            <a:gdLst>
              <a:gd name="T0" fmla="*/ 1284 w 1379"/>
              <a:gd name="T1" fmla="*/ 1117 h 1118"/>
              <a:gd name="T2" fmla="*/ 1284 w 1379"/>
              <a:gd name="T3" fmla="*/ 1117 h 1118"/>
              <a:gd name="T4" fmla="*/ 94 w 1379"/>
              <a:gd name="T5" fmla="*/ 1117 h 1118"/>
              <a:gd name="T6" fmla="*/ 0 w 1379"/>
              <a:gd name="T7" fmla="*/ 1023 h 1118"/>
              <a:gd name="T8" fmla="*/ 0 w 1379"/>
              <a:gd name="T9" fmla="*/ 94 h 1118"/>
              <a:gd name="T10" fmla="*/ 94 w 1379"/>
              <a:gd name="T11" fmla="*/ 0 h 1118"/>
              <a:gd name="T12" fmla="*/ 1284 w 1379"/>
              <a:gd name="T13" fmla="*/ 0 h 1118"/>
              <a:gd name="T14" fmla="*/ 1378 w 1379"/>
              <a:gd name="T15" fmla="*/ 94 h 1118"/>
              <a:gd name="T16" fmla="*/ 1378 w 1379"/>
              <a:gd name="T17" fmla="*/ 1023 h 1118"/>
              <a:gd name="T18" fmla="*/ 1284 w 1379"/>
              <a:gd name="T19" fmla="*/ 1117 h 1118"/>
              <a:gd name="T20" fmla="*/ 94 w 1379"/>
              <a:gd name="T21" fmla="*/ 63 h 1118"/>
              <a:gd name="T22" fmla="*/ 94 w 1379"/>
              <a:gd name="T23" fmla="*/ 63 h 1118"/>
              <a:gd name="T24" fmla="*/ 63 w 1379"/>
              <a:gd name="T25" fmla="*/ 94 h 1118"/>
              <a:gd name="T26" fmla="*/ 63 w 1379"/>
              <a:gd name="T27" fmla="*/ 1023 h 1118"/>
              <a:gd name="T28" fmla="*/ 94 w 1379"/>
              <a:gd name="T29" fmla="*/ 1055 h 1118"/>
              <a:gd name="T30" fmla="*/ 1284 w 1379"/>
              <a:gd name="T31" fmla="*/ 1055 h 1118"/>
              <a:gd name="T32" fmla="*/ 1316 w 1379"/>
              <a:gd name="T33" fmla="*/ 1023 h 1118"/>
              <a:gd name="T34" fmla="*/ 1316 w 1379"/>
              <a:gd name="T35" fmla="*/ 94 h 1118"/>
              <a:gd name="T36" fmla="*/ 1284 w 1379"/>
              <a:gd name="T37" fmla="*/ 63 h 1118"/>
              <a:gd name="T38" fmla="*/ 94 w 1379"/>
              <a:gd name="T39" fmla="*/ 63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9" h="1118">
                <a:moveTo>
                  <a:pt x="1284" y="1117"/>
                </a:moveTo>
                <a:lnTo>
                  <a:pt x="1284" y="1117"/>
                </a:lnTo>
                <a:cubicBezTo>
                  <a:pt x="94" y="1117"/>
                  <a:pt x="94" y="1117"/>
                  <a:pt x="94" y="1117"/>
                </a:cubicBezTo>
                <a:cubicBezTo>
                  <a:pt x="42" y="1117"/>
                  <a:pt x="0" y="1076"/>
                  <a:pt x="0" y="1023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2"/>
                  <a:pt x="42" y="0"/>
                  <a:pt x="94" y="0"/>
                </a:cubicBezTo>
                <a:cubicBezTo>
                  <a:pt x="1284" y="0"/>
                  <a:pt x="1284" y="0"/>
                  <a:pt x="1284" y="0"/>
                </a:cubicBezTo>
                <a:cubicBezTo>
                  <a:pt x="1336" y="0"/>
                  <a:pt x="1378" y="42"/>
                  <a:pt x="1378" y="94"/>
                </a:cubicBezTo>
                <a:cubicBezTo>
                  <a:pt x="1378" y="1023"/>
                  <a:pt x="1378" y="1023"/>
                  <a:pt x="1378" y="1023"/>
                </a:cubicBezTo>
                <a:cubicBezTo>
                  <a:pt x="1378" y="1076"/>
                  <a:pt x="1336" y="1117"/>
                  <a:pt x="1284" y="1117"/>
                </a:cubicBezTo>
                <a:close/>
                <a:moveTo>
                  <a:pt x="94" y="63"/>
                </a:moveTo>
                <a:lnTo>
                  <a:pt x="94" y="63"/>
                </a:lnTo>
                <a:cubicBezTo>
                  <a:pt x="83" y="63"/>
                  <a:pt x="63" y="73"/>
                  <a:pt x="63" y="94"/>
                </a:cubicBezTo>
                <a:cubicBezTo>
                  <a:pt x="63" y="1023"/>
                  <a:pt x="63" y="1023"/>
                  <a:pt x="63" y="1023"/>
                </a:cubicBezTo>
                <a:cubicBezTo>
                  <a:pt x="63" y="1034"/>
                  <a:pt x="83" y="1055"/>
                  <a:pt x="94" y="1055"/>
                </a:cubicBezTo>
                <a:cubicBezTo>
                  <a:pt x="1284" y="1055"/>
                  <a:pt x="1284" y="1055"/>
                  <a:pt x="1284" y="1055"/>
                </a:cubicBezTo>
                <a:cubicBezTo>
                  <a:pt x="1305" y="1055"/>
                  <a:pt x="1316" y="1034"/>
                  <a:pt x="1316" y="1023"/>
                </a:cubicBezTo>
                <a:cubicBezTo>
                  <a:pt x="1316" y="94"/>
                  <a:pt x="1316" y="94"/>
                  <a:pt x="1316" y="94"/>
                </a:cubicBezTo>
                <a:cubicBezTo>
                  <a:pt x="1316" y="73"/>
                  <a:pt x="1305" y="63"/>
                  <a:pt x="1284" y="63"/>
                </a:cubicBezTo>
                <a:lnTo>
                  <a:pt x="9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6">
            <a:extLst>
              <a:ext uri="{FF2B5EF4-FFF2-40B4-BE49-F238E27FC236}">
                <a16:creationId xmlns:a16="http://schemas.microsoft.com/office/drawing/2014/main" id="{1621E075-281C-714A-AA92-DEB325EE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354" y="3715535"/>
            <a:ext cx="180949" cy="180949"/>
          </a:xfrm>
          <a:custGeom>
            <a:avLst/>
            <a:gdLst>
              <a:gd name="T0" fmla="*/ 105 w 199"/>
              <a:gd name="T1" fmla="*/ 199 h 200"/>
              <a:gd name="T2" fmla="*/ 105 w 199"/>
              <a:gd name="T3" fmla="*/ 199 h 200"/>
              <a:gd name="T4" fmla="*/ 0 w 199"/>
              <a:gd name="T5" fmla="*/ 105 h 200"/>
              <a:gd name="T6" fmla="*/ 105 w 199"/>
              <a:gd name="T7" fmla="*/ 0 h 200"/>
              <a:gd name="T8" fmla="*/ 198 w 199"/>
              <a:gd name="T9" fmla="*/ 105 h 200"/>
              <a:gd name="T10" fmla="*/ 105 w 199"/>
              <a:gd name="T11" fmla="*/ 199 h 200"/>
              <a:gd name="T12" fmla="*/ 105 w 199"/>
              <a:gd name="T13" fmla="*/ 63 h 200"/>
              <a:gd name="T14" fmla="*/ 105 w 199"/>
              <a:gd name="T15" fmla="*/ 63 h 200"/>
              <a:gd name="T16" fmla="*/ 63 w 199"/>
              <a:gd name="T17" fmla="*/ 105 h 200"/>
              <a:gd name="T18" fmla="*/ 105 w 199"/>
              <a:gd name="T19" fmla="*/ 136 h 200"/>
              <a:gd name="T20" fmla="*/ 136 w 199"/>
              <a:gd name="T21" fmla="*/ 105 h 200"/>
              <a:gd name="T22" fmla="*/ 105 w 199"/>
              <a:gd name="T23" fmla="*/ 6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200">
                <a:moveTo>
                  <a:pt x="105" y="199"/>
                </a:moveTo>
                <a:lnTo>
                  <a:pt x="105" y="199"/>
                </a:lnTo>
                <a:cubicBezTo>
                  <a:pt x="42" y="199"/>
                  <a:pt x="0" y="157"/>
                  <a:pt x="0" y="105"/>
                </a:cubicBezTo>
                <a:cubicBezTo>
                  <a:pt x="0" y="42"/>
                  <a:pt x="42" y="0"/>
                  <a:pt x="105" y="0"/>
                </a:cubicBezTo>
                <a:cubicBezTo>
                  <a:pt x="157" y="0"/>
                  <a:pt x="198" y="42"/>
                  <a:pt x="198" y="105"/>
                </a:cubicBezTo>
                <a:cubicBezTo>
                  <a:pt x="198" y="157"/>
                  <a:pt x="157" y="199"/>
                  <a:pt x="105" y="199"/>
                </a:cubicBezTo>
                <a:close/>
                <a:moveTo>
                  <a:pt x="105" y="63"/>
                </a:moveTo>
                <a:lnTo>
                  <a:pt x="105" y="63"/>
                </a:lnTo>
                <a:cubicBezTo>
                  <a:pt x="84" y="63"/>
                  <a:pt x="63" y="84"/>
                  <a:pt x="63" y="105"/>
                </a:cubicBezTo>
                <a:cubicBezTo>
                  <a:pt x="63" y="126"/>
                  <a:pt x="84" y="136"/>
                  <a:pt x="105" y="136"/>
                </a:cubicBezTo>
                <a:cubicBezTo>
                  <a:pt x="125" y="136"/>
                  <a:pt x="136" y="126"/>
                  <a:pt x="136" y="105"/>
                </a:cubicBezTo>
                <a:cubicBezTo>
                  <a:pt x="136" y="84"/>
                  <a:pt x="125" y="63"/>
                  <a:pt x="105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87">
            <a:extLst>
              <a:ext uri="{FF2B5EF4-FFF2-40B4-BE49-F238E27FC236}">
                <a16:creationId xmlns:a16="http://schemas.microsoft.com/office/drawing/2014/main" id="{7DD14A8C-E9B6-7A4E-B280-81615836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407" y="3534589"/>
            <a:ext cx="542843" cy="542843"/>
          </a:xfrm>
          <a:custGeom>
            <a:avLst/>
            <a:gdLst>
              <a:gd name="T0" fmla="*/ 292 w 596"/>
              <a:gd name="T1" fmla="*/ 595 h 596"/>
              <a:gd name="T2" fmla="*/ 292 w 596"/>
              <a:gd name="T3" fmla="*/ 595 h 596"/>
              <a:gd name="T4" fmla="*/ 0 w 596"/>
              <a:gd name="T5" fmla="*/ 293 h 596"/>
              <a:gd name="T6" fmla="*/ 292 w 596"/>
              <a:gd name="T7" fmla="*/ 0 h 596"/>
              <a:gd name="T8" fmla="*/ 595 w 596"/>
              <a:gd name="T9" fmla="*/ 293 h 596"/>
              <a:gd name="T10" fmla="*/ 292 w 596"/>
              <a:gd name="T11" fmla="*/ 595 h 596"/>
              <a:gd name="T12" fmla="*/ 292 w 596"/>
              <a:gd name="T13" fmla="*/ 63 h 596"/>
              <a:gd name="T14" fmla="*/ 292 w 596"/>
              <a:gd name="T15" fmla="*/ 63 h 596"/>
              <a:gd name="T16" fmla="*/ 62 w 596"/>
              <a:gd name="T17" fmla="*/ 293 h 596"/>
              <a:gd name="T18" fmla="*/ 292 w 596"/>
              <a:gd name="T19" fmla="*/ 533 h 596"/>
              <a:gd name="T20" fmla="*/ 532 w 596"/>
              <a:gd name="T21" fmla="*/ 293 h 596"/>
              <a:gd name="T22" fmla="*/ 292 w 596"/>
              <a:gd name="T23" fmla="*/ 63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596">
                <a:moveTo>
                  <a:pt x="292" y="595"/>
                </a:moveTo>
                <a:lnTo>
                  <a:pt x="292" y="595"/>
                </a:lnTo>
                <a:cubicBezTo>
                  <a:pt x="136" y="595"/>
                  <a:pt x="0" y="460"/>
                  <a:pt x="0" y="293"/>
                </a:cubicBezTo>
                <a:cubicBezTo>
                  <a:pt x="0" y="136"/>
                  <a:pt x="136" y="0"/>
                  <a:pt x="292" y="0"/>
                </a:cubicBezTo>
                <a:cubicBezTo>
                  <a:pt x="459" y="0"/>
                  <a:pt x="595" y="136"/>
                  <a:pt x="595" y="293"/>
                </a:cubicBezTo>
                <a:cubicBezTo>
                  <a:pt x="595" y="460"/>
                  <a:pt x="459" y="595"/>
                  <a:pt x="292" y="595"/>
                </a:cubicBezTo>
                <a:close/>
                <a:moveTo>
                  <a:pt x="292" y="63"/>
                </a:moveTo>
                <a:lnTo>
                  <a:pt x="292" y="63"/>
                </a:lnTo>
                <a:cubicBezTo>
                  <a:pt x="167" y="63"/>
                  <a:pt x="62" y="167"/>
                  <a:pt x="62" y="293"/>
                </a:cubicBezTo>
                <a:cubicBezTo>
                  <a:pt x="62" y="428"/>
                  <a:pt x="167" y="533"/>
                  <a:pt x="292" y="533"/>
                </a:cubicBezTo>
                <a:cubicBezTo>
                  <a:pt x="428" y="533"/>
                  <a:pt x="532" y="428"/>
                  <a:pt x="532" y="293"/>
                </a:cubicBezTo>
                <a:cubicBezTo>
                  <a:pt x="532" y="167"/>
                  <a:pt x="428" y="63"/>
                  <a:pt x="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88">
            <a:extLst>
              <a:ext uri="{FF2B5EF4-FFF2-40B4-BE49-F238E27FC236}">
                <a16:creationId xmlns:a16="http://schemas.microsoft.com/office/drawing/2014/main" id="{8FBE2B97-3B97-C440-B6C5-1D4709D5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649" y="3610988"/>
            <a:ext cx="68359" cy="96506"/>
          </a:xfrm>
          <a:custGeom>
            <a:avLst/>
            <a:gdLst>
              <a:gd name="T0" fmla="*/ 31 w 74"/>
              <a:gd name="T1" fmla="*/ 104 h 105"/>
              <a:gd name="T2" fmla="*/ 31 w 74"/>
              <a:gd name="T3" fmla="*/ 104 h 105"/>
              <a:gd name="T4" fmla="*/ 0 w 74"/>
              <a:gd name="T5" fmla="*/ 73 h 105"/>
              <a:gd name="T6" fmla="*/ 0 w 74"/>
              <a:gd name="T7" fmla="*/ 31 h 105"/>
              <a:gd name="T8" fmla="*/ 31 w 74"/>
              <a:gd name="T9" fmla="*/ 0 h 105"/>
              <a:gd name="T10" fmla="*/ 73 w 74"/>
              <a:gd name="T11" fmla="*/ 31 h 105"/>
              <a:gd name="T12" fmla="*/ 73 w 74"/>
              <a:gd name="T13" fmla="*/ 73 h 105"/>
              <a:gd name="T14" fmla="*/ 31 w 74"/>
              <a:gd name="T1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05">
                <a:moveTo>
                  <a:pt x="31" y="104"/>
                </a:moveTo>
                <a:lnTo>
                  <a:pt x="31" y="104"/>
                </a:lnTo>
                <a:cubicBezTo>
                  <a:pt x="21" y="104"/>
                  <a:pt x="0" y="83"/>
                  <a:pt x="0" y="7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21" y="0"/>
                  <a:pt x="31" y="0"/>
                </a:cubicBezTo>
                <a:cubicBezTo>
                  <a:pt x="52" y="0"/>
                  <a:pt x="73" y="20"/>
                  <a:pt x="73" y="31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83"/>
                  <a:pt x="52" y="104"/>
                  <a:pt x="31" y="1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89">
            <a:extLst>
              <a:ext uri="{FF2B5EF4-FFF2-40B4-BE49-F238E27FC236}">
                <a16:creationId xmlns:a16="http://schemas.microsoft.com/office/drawing/2014/main" id="{7DC3348A-D1C0-BF42-9041-E2E37AD8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155" y="3659241"/>
            <a:ext cx="88463" cy="88463"/>
          </a:xfrm>
          <a:custGeom>
            <a:avLst/>
            <a:gdLst>
              <a:gd name="T0" fmla="*/ 31 w 95"/>
              <a:gd name="T1" fmla="*/ 94 h 95"/>
              <a:gd name="T2" fmla="*/ 31 w 95"/>
              <a:gd name="T3" fmla="*/ 94 h 95"/>
              <a:gd name="T4" fmla="*/ 10 w 95"/>
              <a:gd name="T5" fmla="*/ 83 h 95"/>
              <a:gd name="T6" fmla="*/ 10 w 95"/>
              <a:gd name="T7" fmla="*/ 31 h 95"/>
              <a:gd name="T8" fmla="*/ 42 w 95"/>
              <a:gd name="T9" fmla="*/ 10 h 95"/>
              <a:gd name="T10" fmla="*/ 84 w 95"/>
              <a:gd name="T11" fmla="*/ 10 h 95"/>
              <a:gd name="T12" fmla="*/ 84 w 95"/>
              <a:gd name="T13" fmla="*/ 62 h 95"/>
              <a:gd name="T14" fmla="*/ 63 w 95"/>
              <a:gd name="T15" fmla="*/ 83 h 95"/>
              <a:gd name="T16" fmla="*/ 31 w 95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5">
                <a:moveTo>
                  <a:pt x="31" y="94"/>
                </a:moveTo>
                <a:lnTo>
                  <a:pt x="31" y="94"/>
                </a:lnTo>
                <a:cubicBezTo>
                  <a:pt x="31" y="94"/>
                  <a:pt x="21" y="83"/>
                  <a:pt x="10" y="83"/>
                </a:cubicBezTo>
                <a:cubicBezTo>
                  <a:pt x="0" y="73"/>
                  <a:pt x="0" y="52"/>
                  <a:pt x="10" y="31"/>
                </a:cubicBezTo>
                <a:cubicBezTo>
                  <a:pt x="42" y="10"/>
                  <a:pt x="42" y="10"/>
                  <a:pt x="42" y="10"/>
                </a:cubicBezTo>
                <a:cubicBezTo>
                  <a:pt x="52" y="0"/>
                  <a:pt x="73" y="0"/>
                  <a:pt x="84" y="10"/>
                </a:cubicBezTo>
                <a:cubicBezTo>
                  <a:pt x="94" y="21"/>
                  <a:pt x="94" y="42"/>
                  <a:pt x="84" y="62"/>
                </a:cubicBezTo>
                <a:cubicBezTo>
                  <a:pt x="63" y="83"/>
                  <a:pt x="63" y="83"/>
                  <a:pt x="63" y="83"/>
                </a:cubicBezTo>
                <a:cubicBezTo>
                  <a:pt x="52" y="83"/>
                  <a:pt x="42" y="94"/>
                  <a:pt x="31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0">
            <a:extLst>
              <a:ext uri="{FF2B5EF4-FFF2-40B4-BE49-F238E27FC236}">
                <a16:creationId xmlns:a16="http://schemas.microsoft.com/office/drawing/2014/main" id="{5FCD8857-6B0F-214C-86C2-743AAB9D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388" y="3771830"/>
            <a:ext cx="88463" cy="68359"/>
          </a:xfrm>
          <a:custGeom>
            <a:avLst/>
            <a:gdLst>
              <a:gd name="T0" fmla="*/ 63 w 95"/>
              <a:gd name="T1" fmla="*/ 73 h 74"/>
              <a:gd name="T2" fmla="*/ 63 w 95"/>
              <a:gd name="T3" fmla="*/ 73 h 74"/>
              <a:gd name="T4" fmla="*/ 32 w 95"/>
              <a:gd name="T5" fmla="*/ 73 h 74"/>
              <a:gd name="T6" fmla="*/ 0 w 95"/>
              <a:gd name="T7" fmla="*/ 32 h 74"/>
              <a:gd name="T8" fmla="*/ 32 w 95"/>
              <a:gd name="T9" fmla="*/ 0 h 74"/>
              <a:gd name="T10" fmla="*/ 63 w 95"/>
              <a:gd name="T11" fmla="*/ 0 h 74"/>
              <a:gd name="T12" fmla="*/ 94 w 95"/>
              <a:gd name="T13" fmla="*/ 32 h 74"/>
              <a:gd name="T14" fmla="*/ 63 w 95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74">
                <a:moveTo>
                  <a:pt x="63" y="73"/>
                </a:moveTo>
                <a:lnTo>
                  <a:pt x="63" y="73"/>
                </a:lnTo>
                <a:cubicBezTo>
                  <a:pt x="32" y="73"/>
                  <a:pt x="32" y="73"/>
                  <a:pt x="32" y="73"/>
                </a:cubicBezTo>
                <a:cubicBezTo>
                  <a:pt x="11" y="73"/>
                  <a:pt x="0" y="52"/>
                  <a:pt x="0" y="32"/>
                </a:cubicBezTo>
                <a:cubicBezTo>
                  <a:pt x="0" y="21"/>
                  <a:pt x="11" y="0"/>
                  <a:pt x="3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4" y="0"/>
                  <a:pt x="94" y="21"/>
                  <a:pt x="94" y="32"/>
                </a:cubicBezTo>
                <a:cubicBezTo>
                  <a:pt x="94" y="52"/>
                  <a:pt x="84" y="73"/>
                  <a:pt x="63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1">
            <a:extLst>
              <a:ext uri="{FF2B5EF4-FFF2-40B4-BE49-F238E27FC236}">
                <a16:creationId xmlns:a16="http://schemas.microsoft.com/office/drawing/2014/main" id="{272951E2-81CD-C14D-B920-F19D6C7B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155" y="3868336"/>
            <a:ext cx="88463" cy="88463"/>
          </a:xfrm>
          <a:custGeom>
            <a:avLst/>
            <a:gdLst>
              <a:gd name="T0" fmla="*/ 63 w 95"/>
              <a:gd name="T1" fmla="*/ 94 h 95"/>
              <a:gd name="T2" fmla="*/ 63 w 95"/>
              <a:gd name="T3" fmla="*/ 94 h 95"/>
              <a:gd name="T4" fmla="*/ 42 w 95"/>
              <a:gd name="T5" fmla="*/ 83 h 95"/>
              <a:gd name="T6" fmla="*/ 21 w 95"/>
              <a:gd name="T7" fmla="*/ 62 h 95"/>
              <a:gd name="T8" fmla="*/ 21 w 95"/>
              <a:gd name="T9" fmla="*/ 10 h 95"/>
              <a:gd name="T10" fmla="*/ 63 w 95"/>
              <a:gd name="T11" fmla="*/ 10 h 95"/>
              <a:gd name="T12" fmla="*/ 84 w 95"/>
              <a:gd name="T13" fmla="*/ 31 h 95"/>
              <a:gd name="T14" fmla="*/ 84 w 95"/>
              <a:gd name="T15" fmla="*/ 83 h 95"/>
              <a:gd name="T16" fmla="*/ 63 w 95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5">
                <a:moveTo>
                  <a:pt x="63" y="94"/>
                </a:moveTo>
                <a:lnTo>
                  <a:pt x="63" y="94"/>
                </a:lnTo>
                <a:cubicBezTo>
                  <a:pt x="52" y="94"/>
                  <a:pt x="42" y="83"/>
                  <a:pt x="42" y="83"/>
                </a:cubicBezTo>
                <a:cubicBezTo>
                  <a:pt x="21" y="62"/>
                  <a:pt x="21" y="62"/>
                  <a:pt x="21" y="62"/>
                </a:cubicBezTo>
                <a:cubicBezTo>
                  <a:pt x="0" y="42"/>
                  <a:pt x="0" y="31"/>
                  <a:pt x="21" y="10"/>
                </a:cubicBezTo>
                <a:cubicBezTo>
                  <a:pt x="31" y="0"/>
                  <a:pt x="52" y="0"/>
                  <a:pt x="63" y="10"/>
                </a:cubicBezTo>
                <a:cubicBezTo>
                  <a:pt x="84" y="31"/>
                  <a:pt x="84" y="31"/>
                  <a:pt x="84" y="31"/>
                </a:cubicBezTo>
                <a:cubicBezTo>
                  <a:pt x="94" y="52"/>
                  <a:pt x="94" y="73"/>
                  <a:pt x="84" y="83"/>
                </a:cubicBezTo>
                <a:cubicBezTo>
                  <a:pt x="84" y="83"/>
                  <a:pt x="73" y="94"/>
                  <a:pt x="63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2">
            <a:extLst>
              <a:ext uri="{FF2B5EF4-FFF2-40B4-BE49-F238E27FC236}">
                <a16:creationId xmlns:a16="http://schemas.microsoft.com/office/drawing/2014/main" id="{98A147C2-7AFC-1940-83BE-5C96C73B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691" y="3916589"/>
            <a:ext cx="60317" cy="88463"/>
          </a:xfrm>
          <a:custGeom>
            <a:avLst/>
            <a:gdLst>
              <a:gd name="T0" fmla="*/ 32 w 64"/>
              <a:gd name="T1" fmla="*/ 94 h 95"/>
              <a:gd name="T2" fmla="*/ 32 w 64"/>
              <a:gd name="T3" fmla="*/ 94 h 95"/>
              <a:gd name="T4" fmla="*/ 0 w 64"/>
              <a:gd name="T5" fmla="*/ 62 h 95"/>
              <a:gd name="T6" fmla="*/ 0 w 64"/>
              <a:gd name="T7" fmla="*/ 31 h 95"/>
              <a:gd name="T8" fmla="*/ 32 w 64"/>
              <a:gd name="T9" fmla="*/ 0 h 95"/>
              <a:gd name="T10" fmla="*/ 63 w 64"/>
              <a:gd name="T11" fmla="*/ 31 h 95"/>
              <a:gd name="T12" fmla="*/ 63 w 64"/>
              <a:gd name="T13" fmla="*/ 62 h 95"/>
              <a:gd name="T14" fmla="*/ 32 w 64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95">
                <a:moveTo>
                  <a:pt x="32" y="94"/>
                </a:moveTo>
                <a:lnTo>
                  <a:pt x="32" y="94"/>
                </a:lnTo>
                <a:cubicBezTo>
                  <a:pt x="11" y="94"/>
                  <a:pt x="0" y="83"/>
                  <a:pt x="0" y="6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32" y="0"/>
                </a:cubicBezTo>
                <a:cubicBezTo>
                  <a:pt x="52" y="0"/>
                  <a:pt x="63" y="10"/>
                  <a:pt x="63" y="31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83"/>
                  <a:pt x="52" y="94"/>
                  <a:pt x="32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3">
            <a:extLst>
              <a:ext uri="{FF2B5EF4-FFF2-40B4-BE49-F238E27FC236}">
                <a16:creationId xmlns:a16="http://schemas.microsoft.com/office/drawing/2014/main" id="{817FBF4D-64D8-B34D-A1BA-7FDC1C9C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059" y="3868336"/>
            <a:ext cx="84444" cy="88463"/>
          </a:xfrm>
          <a:custGeom>
            <a:avLst/>
            <a:gdLst>
              <a:gd name="T0" fmla="*/ 41 w 94"/>
              <a:gd name="T1" fmla="*/ 94 h 95"/>
              <a:gd name="T2" fmla="*/ 41 w 94"/>
              <a:gd name="T3" fmla="*/ 94 h 95"/>
              <a:gd name="T4" fmla="*/ 20 w 94"/>
              <a:gd name="T5" fmla="*/ 83 h 95"/>
              <a:gd name="T6" fmla="*/ 20 w 94"/>
              <a:gd name="T7" fmla="*/ 42 h 95"/>
              <a:gd name="T8" fmla="*/ 41 w 94"/>
              <a:gd name="T9" fmla="*/ 20 h 95"/>
              <a:gd name="T10" fmla="*/ 83 w 94"/>
              <a:gd name="T11" fmla="*/ 20 h 95"/>
              <a:gd name="T12" fmla="*/ 83 w 94"/>
              <a:gd name="T13" fmla="*/ 62 h 95"/>
              <a:gd name="T14" fmla="*/ 62 w 94"/>
              <a:gd name="T15" fmla="*/ 83 h 95"/>
              <a:gd name="T16" fmla="*/ 41 w 9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5">
                <a:moveTo>
                  <a:pt x="41" y="94"/>
                </a:moveTo>
                <a:lnTo>
                  <a:pt x="41" y="94"/>
                </a:lnTo>
                <a:cubicBezTo>
                  <a:pt x="31" y="94"/>
                  <a:pt x="20" y="94"/>
                  <a:pt x="20" y="83"/>
                </a:cubicBezTo>
                <a:cubicBezTo>
                  <a:pt x="0" y="73"/>
                  <a:pt x="0" y="52"/>
                  <a:pt x="20" y="42"/>
                </a:cubicBezTo>
                <a:cubicBezTo>
                  <a:pt x="41" y="20"/>
                  <a:pt x="41" y="20"/>
                  <a:pt x="41" y="20"/>
                </a:cubicBezTo>
                <a:cubicBezTo>
                  <a:pt x="52" y="0"/>
                  <a:pt x="72" y="0"/>
                  <a:pt x="83" y="20"/>
                </a:cubicBezTo>
                <a:cubicBezTo>
                  <a:pt x="93" y="31"/>
                  <a:pt x="93" y="52"/>
                  <a:pt x="83" y="62"/>
                </a:cubicBezTo>
                <a:cubicBezTo>
                  <a:pt x="62" y="83"/>
                  <a:pt x="62" y="83"/>
                  <a:pt x="62" y="83"/>
                </a:cubicBezTo>
                <a:cubicBezTo>
                  <a:pt x="52" y="94"/>
                  <a:pt x="41" y="94"/>
                  <a:pt x="41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4">
            <a:extLst>
              <a:ext uri="{FF2B5EF4-FFF2-40B4-BE49-F238E27FC236}">
                <a16:creationId xmlns:a16="http://schemas.microsoft.com/office/drawing/2014/main" id="{537C7507-A1FB-124E-8D2F-F3F918BC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6" y="3783895"/>
            <a:ext cx="96506" cy="56295"/>
          </a:xfrm>
          <a:custGeom>
            <a:avLst/>
            <a:gdLst>
              <a:gd name="T0" fmla="*/ 73 w 106"/>
              <a:gd name="T1" fmla="*/ 62 h 63"/>
              <a:gd name="T2" fmla="*/ 73 w 106"/>
              <a:gd name="T3" fmla="*/ 62 h 63"/>
              <a:gd name="T4" fmla="*/ 42 w 106"/>
              <a:gd name="T5" fmla="*/ 62 h 63"/>
              <a:gd name="T6" fmla="*/ 0 w 106"/>
              <a:gd name="T7" fmla="*/ 31 h 63"/>
              <a:gd name="T8" fmla="*/ 42 w 106"/>
              <a:gd name="T9" fmla="*/ 0 h 63"/>
              <a:gd name="T10" fmla="*/ 73 w 106"/>
              <a:gd name="T11" fmla="*/ 0 h 63"/>
              <a:gd name="T12" fmla="*/ 105 w 106"/>
              <a:gd name="T13" fmla="*/ 31 h 63"/>
              <a:gd name="T14" fmla="*/ 73 w 106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63">
                <a:moveTo>
                  <a:pt x="73" y="62"/>
                </a:moveTo>
                <a:lnTo>
                  <a:pt x="73" y="62"/>
                </a:lnTo>
                <a:cubicBezTo>
                  <a:pt x="42" y="62"/>
                  <a:pt x="42" y="62"/>
                  <a:pt x="42" y="62"/>
                </a:cubicBezTo>
                <a:cubicBezTo>
                  <a:pt x="21" y="62"/>
                  <a:pt x="0" y="52"/>
                  <a:pt x="0" y="31"/>
                </a:cubicBezTo>
                <a:cubicBezTo>
                  <a:pt x="0" y="10"/>
                  <a:pt x="21" y="0"/>
                  <a:pt x="4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4" y="0"/>
                  <a:pt x="105" y="10"/>
                  <a:pt x="105" y="31"/>
                </a:cubicBezTo>
                <a:cubicBezTo>
                  <a:pt x="105" y="52"/>
                  <a:pt x="84" y="62"/>
                  <a:pt x="73" y="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5">
            <a:extLst>
              <a:ext uri="{FF2B5EF4-FFF2-40B4-BE49-F238E27FC236}">
                <a16:creationId xmlns:a16="http://schemas.microsoft.com/office/drawing/2014/main" id="{4675B250-9C96-C441-8213-027F6ADB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059" y="3659241"/>
            <a:ext cx="84444" cy="88463"/>
          </a:xfrm>
          <a:custGeom>
            <a:avLst/>
            <a:gdLst>
              <a:gd name="T0" fmla="*/ 62 w 94"/>
              <a:gd name="T1" fmla="*/ 94 h 95"/>
              <a:gd name="T2" fmla="*/ 62 w 94"/>
              <a:gd name="T3" fmla="*/ 94 h 95"/>
              <a:gd name="T4" fmla="*/ 31 w 94"/>
              <a:gd name="T5" fmla="*/ 83 h 95"/>
              <a:gd name="T6" fmla="*/ 10 w 94"/>
              <a:gd name="T7" fmla="*/ 62 h 95"/>
              <a:gd name="T8" fmla="*/ 10 w 94"/>
              <a:gd name="T9" fmla="*/ 21 h 95"/>
              <a:gd name="T10" fmla="*/ 62 w 94"/>
              <a:gd name="T11" fmla="*/ 21 h 95"/>
              <a:gd name="T12" fmla="*/ 83 w 94"/>
              <a:gd name="T13" fmla="*/ 42 h 95"/>
              <a:gd name="T14" fmla="*/ 83 w 94"/>
              <a:gd name="T15" fmla="*/ 83 h 95"/>
              <a:gd name="T16" fmla="*/ 62 w 9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5">
                <a:moveTo>
                  <a:pt x="62" y="94"/>
                </a:moveTo>
                <a:lnTo>
                  <a:pt x="62" y="94"/>
                </a:lnTo>
                <a:cubicBezTo>
                  <a:pt x="52" y="94"/>
                  <a:pt x="41" y="94"/>
                  <a:pt x="31" y="83"/>
                </a:cubicBezTo>
                <a:cubicBezTo>
                  <a:pt x="10" y="62"/>
                  <a:pt x="10" y="62"/>
                  <a:pt x="10" y="62"/>
                </a:cubicBezTo>
                <a:cubicBezTo>
                  <a:pt x="0" y="52"/>
                  <a:pt x="0" y="31"/>
                  <a:pt x="10" y="21"/>
                </a:cubicBezTo>
                <a:cubicBezTo>
                  <a:pt x="20" y="0"/>
                  <a:pt x="41" y="0"/>
                  <a:pt x="62" y="21"/>
                </a:cubicBezTo>
                <a:cubicBezTo>
                  <a:pt x="83" y="42"/>
                  <a:pt x="83" y="42"/>
                  <a:pt x="83" y="42"/>
                </a:cubicBezTo>
                <a:cubicBezTo>
                  <a:pt x="93" y="52"/>
                  <a:pt x="93" y="73"/>
                  <a:pt x="83" y="83"/>
                </a:cubicBezTo>
                <a:cubicBezTo>
                  <a:pt x="72" y="94"/>
                  <a:pt x="62" y="94"/>
                  <a:pt x="62" y="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6">
            <a:extLst>
              <a:ext uri="{FF2B5EF4-FFF2-40B4-BE49-F238E27FC236}">
                <a16:creationId xmlns:a16="http://schemas.microsoft.com/office/drawing/2014/main" id="{4DA4D1E8-2960-DC48-BCA1-3553923D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441" y="3771830"/>
            <a:ext cx="257348" cy="60317"/>
          </a:xfrm>
          <a:custGeom>
            <a:avLst/>
            <a:gdLst>
              <a:gd name="T0" fmla="*/ 250 w 282"/>
              <a:gd name="T1" fmla="*/ 63 h 64"/>
              <a:gd name="T2" fmla="*/ 250 w 282"/>
              <a:gd name="T3" fmla="*/ 63 h 64"/>
              <a:gd name="T4" fmla="*/ 31 w 282"/>
              <a:gd name="T5" fmla="*/ 63 h 64"/>
              <a:gd name="T6" fmla="*/ 0 w 282"/>
              <a:gd name="T7" fmla="*/ 32 h 64"/>
              <a:gd name="T8" fmla="*/ 31 w 282"/>
              <a:gd name="T9" fmla="*/ 0 h 64"/>
              <a:gd name="T10" fmla="*/ 250 w 282"/>
              <a:gd name="T11" fmla="*/ 0 h 64"/>
              <a:gd name="T12" fmla="*/ 281 w 282"/>
              <a:gd name="T13" fmla="*/ 32 h 64"/>
              <a:gd name="T14" fmla="*/ 250 w 28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64">
                <a:moveTo>
                  <a:pt x="250" y="63"/>
                </a:moveTo>
                <a:lnTo>
                  <a:pt x="250" y="63"/>
                </a:lnTo>
                <a:cubicBezTo>
                  <a:pt x="31" y="63"/>
                  <a:pt x="31" y="63"/>
                  <a:pt x="31" y="63"/>
                </a:cubicBezTo>
                <a:cubicBezTo>
                  <a:pt x="10" y="63"/>
                  <a:pt x="0" y="52"/>
                  <a:pt x="0" y="32"/>
                </a:cubicBezTo>
                <a:cubicBezTo>
                  <a:pt x="0" y="21"/>
                  <a:pt x="10" y="0"/>
                  <a:pt x="31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1" y="0"/>
                  <a:pt x="281" y="21"/>
                  <a:pt x="281" y="32"/>
                </a:cubicBezTo>
                <a:cubicBezTo>
                  <a:pt x="281" y="52"/>
                  <a:pt x="261" y="63"/>
                  <a:pt x="250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7">
            <a:extLst>
              <a:ext uri="{FF2B5EF4-FFF2-40B4-BE49-F238E27FC236}">
                <a16:creationId xmlns:a16="http://schemas.microsoft.com/office/drawing/2014/main" id="{11B7F9FE-3061-1641-AB55-867DD7A3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95" y="4258381"/>
            <a:ext cx="430255" cy="172905"/>
          </a:xfrm>
          <a:custGeom>
            <a:avLst/>
            <a:gdLst>
              <a:gd name="T0" fmla="*/ 282 w 471"/>
              <a:gd name="T1" fmla="*/ 188 h 189"/>
              <a:gd name="T2" fmla="*/ 282 w 471"/>
              <a:gd name="T3" fmla="*/ 188 h 189"/>
              <a:gd name="T4" fmla="*/ 199 w 471"/>
              <a:gd name="T5" fmla="*/ 188 h 189"/>
              <a:gd name="T6" fmla="*/ 136 w 471"/>
              <a:gd name="T7" fmla="*/ 167 h 189"/>
              <a:gd name="T8" fmla="*/ 21 w 471"/>
              <a:gd name="T9" fmla="*/ 52 h 189"/>
              <a:gd name="T10" fmla="*/ 11 w 471"/>
              <a:gd name="T11" fmla="*/ 21 h 189"/>
              <a:gd name="T12" fmla="*/ 42 w 471"/>
              <a:gd name="T13" fmla="*/ 0 h 189"/>
              <a:gd name="T14" fmla="*/ 439 w 471"/>
              <a:gd name="T15" fmla="*/ 0 h 189"/>
              <a:gd name="T16" fmla="*/ 460 w 471"/>
              <a:gd name="T17" fmla="*/ 21 h 189"/>
              <a:gd name="T18" fmla="*/ 460 w 471"/>
              <a:gd name="T19" fmla="*/ 52 h 189"/>
              <a:gd name="T20" fmla="*/ 345 w 471"/>
              <a:gd name="T21" fmla="*/ 167 h 189"/>
              <a:gd name="T22" fmla="*/ 282 w 471"/>
              <a:gd name="T23" fmla="*/ 188 h 189"/>
              <a:gd name="T24" fmla="*/ 115 w 471"/>
              <a:gd name="T25" fmla="*/ 62 h 189"/>
              <a:gd name="T26" fmla="*/ 115 w 471"/>
              <a:gd name="T27" fmla="*/ 62 h 189"/>
              <a:gd name="T28" fmla="*/ 178 w 471"/>
              <a:gd name="T29" fmla="*/ 125 h 189"/>
              <a:gd name="T30" fmla="*/ 199 w 471"/>
              <a:gd name="T31" fmla="*/ 125 h 189"/>
              <a:gd name="T32" fmla="*/ 282 w 471"/>
              <a:gd name="T33" fmla="*/ 125 h 189"/>
              <a:gd name="T34" fmla="*/ 293 w 471"/>
              <a:gd name="T35" fmla="*/ 125 h 189"/>
              <a:gd name="T36" fmla="*/ 355 w 471"/>
              <a:gd name="T37" fmla="*/ 62 h 189"/>
              <a:gd name="T38" fmla="*/ 115 w 471"/>
              <a:gd name="T39" fmla="*/ 6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1" h="189">
                <a:moveTo>
                  <a:pt x="282" y="188"/>
                </a:moveTo>
                <a:lnTo>
                  <a:pt x="282" y="188"/>
                </a:lnTo>
                <a:cubicBezTo>
                  <a:pt x="199" y="188"/>
                  <a:pt x="199" y="188"/>
                  <a:pt x="199" y="188"/>
                </a:cubicBezTo>
                <a:cubicBezTo>
                  <a:pt x="167" y="188"/>
                  <a:pt x="147" y="188"/>
                  <a:pt x="136" y="167"/>
                </a:cubicBezTo>
                <a:cubicBezTo>
                  <a:pt x="21" y="52"/>
                  <a:pt x="21" y="52"/>
                  <a:pt x="21" y="52"/>
                </a:cubicBezTo>
                <a:cubicBezTo>
                  <a:pt x="11" y="42"/>
                  <a:pt x="0" y="31"/>
                  <a:pt x="11" y="21"/>
                </a:cubicBezTo>
                <a:cubicBezTo>
                  <a:pt x="11" y="10"/>
                  <a:pt x="21" y="0"/>
                  <a:pt x="4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60" y="10"/>
                  <a:pt x="460" y="21"/>
                </a:cubicBezTo>
                <a:cubicBezTo>
                  <a:pt x="470" y="31"/>
                  <a:pt x="470" y="42"/>
                  <a:pt x="460" y="52"/>
                </a:cubicBezTo>
                <a:cubicBezTo>
                  <a:pt x="345" y="167"/>
                  <a:pt x="345" y="167"/>
                  <a:pt x="345" y="167"/>
                </a:cubicBezTo>
                <a:cubicBezTo>
                  <a:pt x="324" y="188"/>
                  <a:pt x="303" y="188"/>
                  <a:pt x="282" y="188"/>
                </a:cubicBezTo>
                <a:close/>
                <a:moveTo>
                  <a:pt x="115" y="62"/>
                </a:moveTo>
                <a:lnTo>
                  <a:pt x="115" y="62"/>
                </a:lnTo>
                <a:cubicBezTo>
                  <a:pt x="178" y="125"/>
                  <a:pt x="178" y="125"/>
                  <a:pt x="178" y="125"/>
                </a:cubicBezTo>
                <a:cubicBezTo>
                  <a:pt x="188" y="125"/>
                  <a:pt x="188" y="125"/>
                  <a:pt x="199" y="125"/>
                </a:cubicBezTo>
                <a:cubicBezTo>
                  <a:pt x="282" y="125"/>
                  <a:pt x="282" y="125"/>
                  <a:pt x="282" y="125"/>
                </a:cubicBezTo>
                <a:lnTo>
                  <a:pt x="293" y="125"/>
                </a:lnTo>
                <a:cubicBezTo>
                  <a:pt x="355" y="62"/>
                  <a:pt x="355" y="62"/>
                  <a:pt x="355" y="62"/>
                </a:cubicBezTo>
                <a:lnTo>
                  <a:pt x="115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98">
            <a:extLst>
              <a:ext uri="{FF2B5EF4-FFF2-40B4-BE49-F238E27FC236}">
                <a16:creationId xmlns:a16="http://schemas.microsoft.com/office/drawing/2014/main" id="{783E00E3-05AD-6947-8285-970A6F5C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997" y="4258381"/>
            <a:ext cx="422213" cy="172905"/>
          </a:xfrm>
          <a:custGeom>
            <a:avLst/>
            <a:gdLst>
              <a:gd name="T0" fmla="*/ 272 w 461"/>
              <a:gd name="T1" fmla="*/ 188 h 189"/>
              <a:gd name="T2" fmla="*/ 272 w 461"/>
              <a:gd name="T3" fmla="*/ 188 h 189"/>
              <a:gd name="T4" fmla="*/ 189 w 461"/>
              <a:gd name="T5" fmla="*/ 188 h 189"/>
              <a:gd name="T6" fmla="*/ 126 w 461"/>
              <a:gd name="T7" fmla="*/ 167 h 189"/>
              <a:gd name="T8" fmla="*/ 11 w 461"/>
              <a:gd name="T9" fmla="*/ 52 h 189"/>
              <a:gd name="T10" fmla="*/ 0 w 461"/>
              <a:gd name="T11" fmla="*/ 21 h 189"/>
              <a:gd name="T12" fmla="*/ 32 w 461"/>
              <a:gd name="T13" fmla="*/ 0 h 189"/>
              <a:gd name="T14" fmla="*/ 429 w 461"/>
              <a:gd name="T15" fmla="*/ 0 h 189"/>
              <a:gd name="T16" fmla="*/ 460 w 461"/>
              <a:gd name="T17" fmla="*/ 21 h 189"/>
              <a:gd name="T18" fmla="*/ 450 w 461"/>
              <a:gd name="T19" fmla="*/ 52 h 189"/>
              <a:gd name="T20" fmla="*/ 335 w 461"/>
              <a:gd name="T21" fmla="*/ 167 h 189"/>
              <a:gd name="T22" fmla="*/ 272 w 461"/>
              <a:gd name="T23" fmla="*/ 188 h 189"/>
              <a:gd name="T24" fmla="*/ 105 w 461"/>
              <a:gd name="T25" fmla="*/ 62 h 189"/>
              <a:gd name="T26" fmla="*/ 105 w 461"/>
              <a:gd name="T27" fmla="*/ 62 h 189"/>
              <a:gd name="T28" fmla="*/ 168 w 461"/>
              <a:gd name="T29" fmla="*/ 125 h 189"/>
              <a:gd name="T30" fmla="*/ 189 w 461"/>
              <a:gd name="T31" fmla="*/ 125 h 189"/>
              <a:gd name="T32" fmla="*/ 272 w 461"/>
              <a:gd name="T33" fmla="*/ 125 h 189"/>
              <a:gd name="T34" fmla="*/ 283 w 461"/>
              <a:gd name="T35" fmla="*/ 125 h 189"/>
              <a:gd name="T36" fmla="*/ 345 w 461"/>
              <a:gd name="T37" fmla="*/ 62 h 189"/>
              <a:gd name="T38" fmla="*/ 105 w 461"/>
              <a:gd name="T39" fmla="*/ 6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189">
                <a:moveTo>
                  <a:pt x="272" y="188"/>
                </a:moveTo>
                <a:lnTo>
                  <a:pt x="272" y="188"/>
                </a:lnTo>
                <a:cubicBezTo>
                  <a:pt x="189" y="188"/>
                  <a:pt x="189" y="188"/>
                  <a:pt x="189" y="188"/>
                </a:cubicBezTo>
                <a:cubicBezTo>
                  <a:pt x="168" y="188"/>
                  <a:pt x="147" y="188"/>
                  <a:pt x="126" y="167"/>
                </a:cubicBezTo>
                <a:cubicBezTo>
                  <a:pt x="11" y="52"/>
                  <a:pt x="11" y="52"/>
                  <a:pt x="11" y="52"/>
                </a:cubicBezTo>
                <a:cubicBezTo>
                  <a:pt x="0" y="42"/>
                  <a:pt x="0" y="31"/>
                  <a:pt x="0" y="21"/>
                </a:cubicBezTo>
                <a:cubicBezTo>
                  <a:pt x="11" y="10"/>
                  <a:pt x="22" y="0"/>
                  <a:pt x="32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39" y="0"/>
                  <a:pt x="450" y="10"/>
                  <a:pt x="460" y="21"/>
                </a:cubicBezTo>
                <a:cubicBezTo>
                  <a:pt x="460" y="31"/>
                  <a:pt x="460" y="42"/>
                  <a:pt x="450" y="52"/>
                </a:cubicBezTo>
                <a:cubicBezTo>
                  <a:pt x="335" y="167"/>
                  <a:pt x="335" y="167"/>
                  <a:pt x="335" y="167"/>
                </a:cubicBezTo>
                <a:cubicBezTo>
                  <a:pt x="314" y="188"/>
                  <a:pt x="293" y="188"/>
                  <a:pt x="272" y="188"/>
                </a:cubicBezTo>
                <a:close/>
                <a:moveTo>
                  <a:pt x="105" y="62"/>
                </a:moveTo>
                <a:lnTo>
                  <a:pt x="105" y="62"/>
                </a:lnTo>
                <a:cubicBezTo>
                  <a:pt x="168" y="125"/>
                  <a:pt x="168" y="125"/>
                  <a:pt x="168" y="125"/>
                </a:cubicBezTo>
                <a:cubicBezTo>
                  <a:pt x="178" y="125"/>
                  <a:pt x="178" y="125"/>
                  <a:pt x="189" y="125"/>
                </a:cubicBezTo>
                <a:cubicBezTo>
                  <a:pt x="272" y="125"/>
                  <a:pt x="272" y="125"/>
                  <a:pt x="272" y="125"/>
                </a:cubicBezTo>
                <a:cubicBezTo>
                  <a:pt x="283" y="125"/>
                  <a:pt x="283" y="125"/>
                  <a:pt x="283" y="125"/>
                </a:cubicBezTo>
                <a:cubicBezTo>
                  <a:pt x="345" y="62"/>
                  <a:pt x="345" y="62"/>
                  <a:pt x="345" y="62"/>
                </a:cubicBezTo>
                <a:lnTo>
                  <a:pt x="105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99">
            <a:extLst>
              <a:ext uri="{FF2B5EF4-FFF2-40B4-BE49-F238E27FC236}">
                <a16:creationId xmlns:a16="http://schemas.microsoft.com/office/drawing/2014/main" id="{75C3FA7E-239C-D045-BA9E-CD282C84D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205" y="9702906"/>
            <a:ext cx="1258595" cy="856486"/>
          </a:xfrm>
          <a:custGeom>
            <a:avLst/>
            <a:gdLst>
              <a:gd name="T0" fmla="*/ 1316 w 1379"/>
              <a:gd name="T1" fmla="*/ 939 h 940"/>
              <a:gd name="T2" fmla="*/ 1316 w 1379"/>
              <a:gd name="T3" fmla="*/ 939 h 940"/>
              <a:gd name="T4" fmla="*/ 73 w 1379"/>
              <a:gd name="T5" fmla="*/ 939 h 940"/>
              <a:gd name="T6" fmla="*/ 0 w 1379"/>
              <a:gd name="T7" fmla="*/ 866 h 940"/>
              <a:gd name="T8" fmla="*/ 0 w 1379"/>
              <a:gd name="T9" fmla="*/ 62 h 940"/>
              <a:gd name="T10" fmla="*/ 73 w 1379"/>
              <a:gd name="T11" fmla="*/ 0 h 940"/>
              <a:gd name="T12" fmla="*/ 1316 w 1379"/>
              <a:gd name="T13" fmla="*/ 0 h 940"/>
              <a:gd name="T14" fmla="*/ 1378 w 1379"/>
              <a:gd name="T15" fmla="*/ 62 h 940"/>
              <a:gd name="T16" fmla="*/ 1378 w 1379"/>
              <a:gd name="T17" fmla="*/ 866 h 940"/>
              <a:gd name="T18" fmla="*/ 1316 w 1379"/>
              <a:gd name="T19" fmla="*/ 939 h 940"/>
              <a:gd name="T20" fmla="*/ 83 w 1379"/>
              <a:gd name="T21" fmla="*/ 856 h 940"/>
              <a:gd name="T22" fmla="*/ 83 w 1379"/>
              <a:gd name="T23" fmla="*/ 856 h 940"/>
              <a:gd name="T24" fmla="*/ 1295 w 1379"/>
              <a:gd name="T25" fmla="*/ 856 h 940"/>
              <a:gd name="T26" fmla="*/ 1295 w 1379"/>
              <a:gd name="T27" fmla="*/ 83 h 940"/>
              <a:gd name="T28" fmla="*/ 83 w 1379"/>
              <a:gd name="T29" fmla="*/ 83 h 940"/>
              <a:gd name="T30" fmla="*/ 83 w 1379"/>
              <a:gd name="T31" fmla="*/ 856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9" h="940">
                <a:moveTo>
                  <a:pt x="1316" y="939"/>
                </a:moveTo>
                <a:lnTo>
                  <a:pt x="1316" y="939"/>
                </a:lnTo>
                <a:cubicBezTo>
                  <a:pt x="73" y="939"/>
                  <a:pt x="73" y="939"/>
                  <a:pt x="73" y="939"/>
                </a:cubicBezTo>
                <a:cubicBezTo>
                  <a:pt x="31" y="939"/>
                  <a:pt x="0" y="908"/>
                  <a:pt x="0" y="866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31" y="0"/>
                  <a:pt x="73" y="0"/>
                </a:cubicBezTo>
                <a:cubicBezTo>
                  <a:pt x="1316" y="0"/>
                  <a:pt x="1316" y="0"/>
                  <a:pt x="1316" y="0"/>
                </a:cubicBezTo>
                <a:cubicBezTo>
                  <a:pt x="1347" y="0"/>
                  <a:pt x="1378" y="31"/>
                  <a:pt x="1378" y="62"/>
                </a:cubicBezTo>
                <a:cubicBezTo>
                  <a:pt x="1378" y="866"/>
                  <a:pt x="1378" y="866"/>
                  <a:pt x="1378" y="866"/>
                </a:cubicBezTo>
                <a:cubicBezTo>
                  <a:pt x="1378" y="908"/>
                  <a:pt x="1347" y="939"/>
                  <a:pt x="1316" y="939"/>
                </a:cubicBezTo>
                <a:close/>
                <a:moveTo>
                  <a:pt x="83" y="856"/>
                </a:moveTo>
                <a:lnTo>
                  <a:pt x="83" y="856"/>
                </a:lnTo>
                <a:cubicBezTo>
                  <a:pt x="1295" y="856"/>
                  <a:pt x="1295" y="856"/>
                  <a:pt x="1295" y="856"/>
                </a:cubicBezTo>
                <a:cubicBezTo>
                  <a:pt x="1295" y="83"/>
                  <a:pt x="1295" y="83"/>
                  <a:pt x="1295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8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0">
            <a:extLst>
              <a:ext uri="{FF2B5EF4-FFF2-40B4-BE49-F238E27FC236}">
                <a16:creationId xmlns:a16="http://schemas.microsoft.com/office/drawing/2014/main" id="{780AA72B-C536-C240-A8FE-250EC218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205" y="10358338"/>
            <a:ext cx="1258595" cy="76402"/>
          </a:xfrm>
          <a:custGeom>
            <a:avLst/>
            <a:gdLst>
              <a:gd name="T0" fmla="*/ 1336 w 1379"/>
              <a:gd name="T1" fmla="*/ 83 h 84"/>
              <a:gd name="T2" fmla="*/ 1336 w 1379"/>
              <a:gd name="T3" fmla="*/ 83 h 84"/>
              <a:gd name="T4" fmla="*/ 52 w 1379"/>
              <a:gd name="T5" fmla="*/ 83 h 84"/>
              <a:gd name="T6" fmla="*/ 0 w 1379"/>
              <a:gd name="T7" fmla="*/ 42 h 84"/>
              <a:gd name="T8" fmla="*/ 52 w 1379"/>
              <a:gd name="T9" fmla="*/ 0 h 84"/>
              <a:gd name="T10" fmla="*/ 1336 w 1379"/>
              <a:gd name="T11" fmla="*/ 0 h 84"/>
              <a:gd name="T12" fmla="*/ 1378 w 1379"/>
              <a:gd name="T13" fmla="*/ 42 h 84"/>
              <a:gd name="T14" fmla="*/ 1336 w 1379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9" h="84">
                <a:moveTo>
                  <a:pt x="1336" y="83"/>
                </a:moveTo>
                <a:lnTo>
                  <a:pt x="1336" y="83"/>
                </a:lnTo>
                <a:cubicBezTo>
                  <a:pt x="52" y="83"/>
                  <a:pt x="52" y="83"/>
                  <a:pt x="52" y="83"/>
                </a:cubicBezTo>
                <a:cubicBezTo>
                  <a:pt x="21" y="83"/>
                  <a:pt x="0" y="63"/>
                  <a:pt x="0" y="42"/>
                </a:cubicBezTo>
                <a:cubicBezTo>
                  <a:pt x="0" y="10"/>
                  <a:pt x="21" y="0"/>
                  <a:pt x="52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358" y="0"/>
                  <a:pt x="1378" y="10"/>
                  <a:pt x="1378" y="42"/>
                </a:cubicBezTo>
                <a:cubicBezTo>
                  <a:pt x="1378" y="63"/>
                  <a:pt x="1358" y="83"/>
                  <a:pt x="1336" y="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1">
            <a:extLst>
              <a:ext uri="{FF2B5EF4-FFF2-40B4-BE49-F238E27FC236}">
                <a16:creationId xmlns:a16="http://schemas.microsoft.com/office/drawing/2014/main" id="{6B9DB253-189D-F84E-96C9-E4249856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6" y="10704150"/>
            <a:ext cx="647393" cy="60317"/>
          </a:xfrm>
          <a:custGeom>
            <a:avLst/>
            <a:gdLst>
              <a:gd name="T0" fmla="*/ 679 w 711"/>
              <a:gd name="T1" fmla="*/ 63 h 64"/>
              <a:gd name="T2" fmla="*/ 679 w 711"/>
              <a:gd name="T3" fmla="*/ 63 h 64"/>
              <a:gd name="T4" fmla="*/ 31 w 711"/>
              <a:gd name="T5" fmla="*/ 63 h 64"/>
              <a:gd name="T6" fmla="*/ 0 w 711"/>
              <a:gd name="T7" fmla="*/ 31 h 64"/>
              <a:gd name="T8" fmla="*/ 31 w 711"/>
              <a:gd name="T9" fmla="*/ 0 h 64"/>
              <a:gd name="T10" fmla="*/ 679 w 711"/>
              <a:gd name="T11" fmla="*/ 0 h 64"/>
              <a:gd name="T12" fmla="*/ 710 w 711"/>
              <a:gd name="T13" fmla="*/ 31 h 64"/>
              <a:gd name="T14" fmla="*/ 679 w 71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1" h="64">
                <a:moveTo>
                  <a:pt x="679" y="63"/>
                </a:moveTo>
                <a:lnTo>
                  <a:pt x="679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42"/>
                  <a:pt x="0" y="31"/>
                </a:cubicBezTo>
                <a:cubicBezTo>
                  <a:pt x="0" y="10"/>
                  <a:pt x="11" y="0"/>
                  <a:pt x="31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700" y="0"/>
                  <a:pt x="710" y="10"/>
                  <a:pt x="710" y="31"/>
                </a:cubicBezTo>
                <a:cubicBezTo>
                  <a:pt x="710" y="42"/>
                  <a:pt x="700" y="63"/>
                  <a:pt x="679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2">
            <a:extLst>
              <a:ext uri="{FF2B5EF4-FFF2-40B4-BE49-F238E27FC236}">
                <a16:creationId xmlns:a16="http://schemas.microsoft.com/office/drawing/2014/main" id="{ACC57E83-F952-D94B-A513-D60ACFAF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292" y="10495055"/>
            <a:ext cx="458402" cy="269413"/>
          </a:xfrm>
          <a:custGeom>
            <a:avLst/>
            <a:gdLst>
              <a:gd name="T0" fmla="*/ 469 w 502"/>
              <a:gd name="T1" fmla="*/ 293 h 294"/>
              <a:gd name="T2" fmla="*/ 469 w 502"/>
              <a:gd name="T3" fmla="*/ 293 h 294"/>
              <a:gd name="T4" fmla="*/ 31 w 502"/>
              <a:gd name="T5" fmla="*/ 293 h 294"/>
              <a:gd name="T6" fmla="*/ 10 w 502"/>
              <a:gd name="T7" fmla="*/ 282 h 294"/>
              <a:gd name="T8" fmla="*/ 10 w 502"/>
              <a:gd name="T9" fmla="*/ 251 h 294"/>
              <a:gd name="T10" fmla="*/ 94 w 502"/>
              <a:gd name="T11" fmla="*/ 21 h 294"/>
              <a:gd name="T12" fmla="*/ 125 w 502"/>
              <a:gd name="T13" fmla="*/ 0 h 294"/>
              <a:gd name="T14" fmla="*/ 386 w 502"/>
              <a:gd name="T15" fmla="*/ 0 h 294"/>
              <a:gd name="T16" fmla="*/ 417 w 502"/>
              <a:gd name="T17" fmla="*/ 21 h 294"/>
              <a:gd name="T18" fmla="*/ 501 w 502"/>
              <a:gd name="T19" fmla="*/ 251 h 294"/>
              <a:gd name="T20" fmla="*/ 501 w 502"/>
              <a:gd name="T21" fmla="*/ 282 h 294"/>
              <a:gd name="T22" fmla="*/ 469 w 502"/>
              <a:gd name="T23" fmla="*/ 293 h 294"/>
              <a:gd name="T24" fmla="*/ 83 w 502"/>
              <a:gd name="T25" fmla="*/ 230 h 294"/>
              <a:gd name="T26" fmla="*/ 83 w 502"/>
              <a:gd name="T27" fmla="*/ 230 h 294"/>
              <a:gd name="T28" fmla="*/ 428 w 502"/>
              <a:gd name="T29" fmla="*/ 230 h 294"/>
              <a:gd name="T30" fmla="*/ 365 w 502"/>
              <a:gd name="T31" fmla="*/ 63 h 294"/>
              <a:gd name="T32" fmla="*/ 146 w 502"/>
              <a:gd name="T33" fmla="*/ 63 h 294"/>
              <a:gd name="T34" fmla="*/ 83 w 502"/>
              <a:gd name="T35" fmla="*/ 23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2" h="294">
                <a:moveTo>
                  <a:pt x="469" y="293"/>
                </a:moveTo>
                <a:lnTo>
                  <a:pt x="469" y="293"/>
                </a:lnTo>
                <a:cubicBezTo>
                  <a:pt x="31" y="293"/>
                  <a:pt x="31" y="293"/>
                  <a:pt x="31" y="293"/>
                </a:cubicBezTo>
                <a:cubicBezTo>
                  <a:pt x="20" y="293"/>
                  <a:pt x="10" y="282"/>
                  <a:pt x="10" y="282"/>
                </a:cubicBezTo>
                <a:cubicBezTo>
                  <a:pt x="0" y="272"/>
                  <a:pt x="0" y="261"/>
                  <a:pt x="10" y="25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0"/>
                  <a:pt x="104" y="0"/>
                  <a:pt x="1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6" y="0"/>
                  <a:pt x="407" y="0"/>
                  <a:pt x="417" y="21"/>
                </a:cubicBezTo>
                <a:cubicBezTo>
                  <a:pt x="501" y="251"/>
                  <a:pt x="501" y="251"/>
                  <a:pt x="501" y="251"/>
                </a:cubicBezTo>
                <a:cubicBezTo>
                  <a:pt x="501" y="261"/>
                  <a:pt x="501" y="272"/>
                  <a:pt x="501" y="282"/>
                </a:cubicBezTo>
                <a:cubicBezTo>
                  <a:pt x="490" y="282"/>
                  <a:pt x="480" y="293"/>
                  <a:pt x="469" y="293"/>
                </a:cubicBezTo>
                <a:close/>
                <a:moveTo>
                  <a:pt x="83" y="230"/>
                </a:moveTo>
                <a:lnTo>
                  <a:pt x="83" y="230"/>
                </a:lnTo>
                <a:cubicBezTo>
                  <a:pt x="428" y="230"/>
                  <a:pt x="428" y="230"/>
                  <a:pt x="428" y="230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146" y="63"/>
                  <a:pt x="146" y="63"/>
                  <a:pt x="146" y="63"/>
                </a:cubicBezTo>
                <a:lnTo>
                  <a:pt x="83" y="2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03">
            <a:extLst>
              <a:ext uri="{FF2B5EF4-FFF2-40B4-BE49-F238E27FC236}">
                <a16:creationId xmlns:a16="http://schemas.microsoft.com/office/drawing/2014/main" id="{9AFC5360-5D9D-0941-8223-126BE627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503" y="10133158"/>
            <a:ext cx="96506" cy="180949"/>
          </a:xfrm>
          <a:custGeom>
            <a:avLst/>
            <a:gdLst>
              <a:gd name="T0" fmla="*/ 94 w 106"/>
              <a:gd name="T1" fmla="*/ 199 h 200"/>
              <a:gd name="T2" fmla="*/ 94 w 106"/>
              <a:gd name="T3" fmla="*/ 199 h 200"/>
              <a:gd name="T4" fmla="*/ 11 w 106"/>
              <a:gd name="T5" fmla="*/ 199 h 200"/>
              <a:gd name="T6" fmla="*/ 0 w 106"/>
              <a:gd name="T7" fmla="*/ 178 h 200"/>
              <a:gd name="T8" fmla="*/ 0 w 106"/>
              <a:gd name="T9" fmla="*/ 21 h 200"/>
              <a:gd name="T10" fmla="*/ 11 w 106"/>
              <a:gd name="T11" fmla="*/ 0 h 200"/>
              <a:gd name="T12" fmla="*/ 94 w 106"/>
              <a:gd name="T13" fmla="*/ 0 h 200"/>
              <a:gd name="T14" fmla="*/ 105 w 106"/>
              <a:gd name="T15" fmla="*/ 21 h 200"/>
              <a:gd name="T16" fmla="*/ 105 w 106"/>
              <a:gd name="T17" fmla="*/ 178 h 200"/>
              <a:gd name="T18" fmla="*/ 94 w 106"/>
              <a:gd name="T19" fmla="*/ 199 h 200"/>
              <a:gd name="T20" fmla="*/ 32 w 106"/>
              <a:gd name="T21" fmla="*/ 167 h 200"/>
              <a:gd name="T22" fmla="*/ 32 w 106"/>
              <a:gd name="T23" fmla="*/ 167 h 200"/>
              <a:gd name="T24" fmla="*/ 74 w 106"/>
              <a:gd name="T25" fmla="*/ 167 h 200"/>
              <a:gd name="T26" fmla="*/ 74 w 106"/>
              <a:gd name="T27" fmla="*/ 32 h 200"/>
              <a:gd name="T28" fmla="*/ 32 w 106"/>
              <a:gd name="T29" fmla="*/ 32 h 200"/>
              <a:gd name="T30" fmla="*/ 32 w 106"/>
              <a:gd name="T31" fmla="*/ 16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200">
                <a:moveTo>
                  <a:pt x="94" y="199"/>
                </a:moveTo>
                <a:lnTo>
                  <a:pt x="94" y="199"/>
                </a:lnTo>
                <a:cubicBezTo>
                  <a:pt x="11" y="199"/>
                  <a:pt x="11" y="199"/>
                  <a:pt x="11" y="199"/>
                </a:cubicBezTo>
                <a:cubicBezTo>
                  <a:pt x="0" y="199"/>
                  <a:pt x="0" y="188"/>
                  <a:pt x="0" y="17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0" y="0"/>
                  <a:pt x="1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5" y="0"/>
                  <a:pt x="105" y="11"/>
                  <a:pt x="105" y="21"/>
                </a:cubicBezTo>
                <a:cubicBezTo>
                  <a:pt x="105" y="178"/>
                  <a:pt x="105" y="178"/>
                  <a:pt x="105" y="178"/>
                </a:cubicBezTo>
                <a:cubicBezTo>
                  <a:pt x="105" y="188"/>
                  <a:pt x="105" y="199"/>
                  <a:pt x="94" y="199"/>
                </a:cubicBezTo>
                <a:close/>
                <a:moveTo>
                  <a:pt x="32" y="167"/>
                </a:moveTo>
                <a:lnTo>
                  <a:pt x="32" y="167"/>
                </a:lnTo>
                <a:cubicBezTo>
                  <a:pt x="74" y="167"/>
                  <a:pt x="74" y="167"/>
                  <a:pt x="74" y="167"/>
                </a:cubicBezTo>
                <a:cubicBezTo>
                  <a:pt x="74" y="32"/>
                  <a:pt x="74" y="32"/>
                  <a:pt x="74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04">
            <a:extLst>
              <a:ext uri="{FF2B5EF4-FFF2-40B4-BE49-F238E27FC236}">
                <a16:creationId xmlns:a16="http://schemas.microsoft.com/office/drawing/2014/main" id="{7B88C85A-F38E-1F42-8833-51152323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239" y="9980358"/>
            <a:ext cx="104548" cy="333750"/>
          </a:xfrm>
          <a:custGeom>
            <a:avLst/>
            <a:gdLst>
              <a:gd name="T0" fmla="*/ 94 w 116"/>
              <a:gd name="T1" fmla="*/ 366 h 367"/>
              <a:gd name="T2" fmla="*/ 94 w 116"/>
              <a:gd name="T3" fmla="*/ 366 h 367"/>
              <a:gd name="T4" fmla="*/ 21 w 116"/>
              <a:gd name="T5" fmla="*/ 366 h 367"/>
              <a:gd name="T6" fmla="*/ 0 w 116"/>
              <a:gd name="T7" fmla="*/ 345 h 367"/>
              <a:gd name="T8" fmla="*/ 0 w 116"/>
              <a:gd name="T9" fmla="*/ 21 h 367"/>
              <a:gd name="T10" fmla="*/ 21 w 116"/>
              <a:gd name="T11" fmla="*/ 0 h 367"/>
              <a:gd name="T12" fmla="*/ 94 w 116"/>
              <a:gd name="T13" fmla="*/ 0 h 367"/>
              <a:gd name="T14" fmla="*/ 115 w 116"/>
              <a:gd name="T15" fmla="*/ 21 h 367"/>
              <a:gd name="T16" fmla="*/ 115 w 116"/>
              <a:gd name="T17" fmla="*/ 345 h 367"/>
              <a:gd name="T18" fmla="*/ 94 w 116"/>
              <a:gd name="T19" fmla="*/ 366 h 367"/>
              <a:gd name="T20" fmla="*/ 31 w 116"/>
              <a:gd name="T21" fmla="*/ 334 h 367"/>
              <a:gd name="T22" fmla="*/ 31 w 116"/>
              <a:gd name="T23" fmla="*/ 334 h 367"/>
              <a:gd name="T24" fmla="*/ 84 w 116"/>
              <a:gd name="T25" fmla="*/ 334 h 367"/>
              <a:gd name="T26" fmla="*/ 84 w 116"/>
              <a:gd name="T27" fmla="*/ 32 h 367"/>
              <a:gd name="T28" fmla="*/ 31 w 116"/>
              <a:gd name="T29" fmla="*/ 32 h 367"/>
              <a:gd name="T30" fmla="*/ 31 w 116"/>
              <a:gd name="T31" fmla="*/ 334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367">
                <a:moveTo>
                  <a:pt x="94" y="366"/>
                </a:moveTo>
                <a:lnTo>
                  <a:pt x="94" y="366"/>
                </a:lnTo>
                <a:cubicBezTo>
                  <a:pt x="21" y="366"/>
                  <a:pt x="21" y="366"/>
                  <a:pt x="21" y="366"/>
                </a:cubicBezTo>
                <a:cubicBezTo>
                  <a:pt x="10" y="366"/>
                  <a:pt x="0" y="355"/>
                  <a:pt x="0" y="34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4" y="0"/>
                  <a:pt x="115" y="11"/>
                  <a:pt x="115" y="21"/>
                </a:cubicBezTo>
                <a:cubicBezTo>
                  <a:pt x="115" y="345"/>
                  <a:pt x="115" y="345"/>
                  <a:pt x="115" y="345"/>
                </a:cubicBezTo>
                <a:cubicBezTo>
                  <a:pt x="115" y="355"/>
                  <a:pt x="104" y="366"/>
                  <a:pt x="94" y="366"/>
                </a:cubicBezTo>
                <a:close/>
                <a:moveTo>
                  <a:pt x="31" y="334"/>
                </a:moveTo>
                <a:lnTo>
                  <a:pt x="31" y="334"/>
                </a:lnTo>
                <a:cubicBezTo>
                  <a:pt x="84" y="334"/>
                  <a:pt x="84" y="334"/>
                  <a:pt x="84" y="334"/>
                </a:cubicBezTo>
                <a:cubicBezTo>
                  <a:pt x="84" y="32"/>
                  <a:pt x="84" y="32"/>
                  <a:pt x="84" y="32"/>
                </a:cubicBezTo>
                <a:cubicBezTo>
                  <a:pt x="31" y="32"/>
                  <a:pt x="31" y="32"/>
                  <a:pt x="31" y="32"/>
                </a:cubicBezTo>
                <a:lnTo>
                  <a:pt x="31" y="3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05">
            <a:extLst>
              <a:ext uri="{FF2B5EF4-FFF2-40B4-BE49-F238E27FC236}">
                <a16:creationId xmlns:a16="http://schemas.microsoft.com/office/drawing/2014/main" id="{779DF429-3142-7B47-806B-E71CC9E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039" y="9835600"/>
            <a:ext cx="104548" cy="478508"/>
          </a:xfrm>
          <a:custGeom>
            <a:avLst/>
            <a:gdLst>
              <a:gd name="T0" fmla="*/ 94 w 116"/>
              <a:gd name="T1" fmla="*/ 522 h 523"/>
              <a:gd name="T2" fmla="*/ 94 w 116"/>
              <a:gd name="T3" fmla="*/ 522 h 523"/>
              <a:gd name="T4" fmla="*/ 11 w 116"/>
              <a:gd name="T5" fmla="*/ 522 h 523"/>
              <a:gd name="T6" fmla="*/ 0 w 116"/>
              <a:gd name="T7" fmla="*/ 501 h 523"/>
              <a:gd name="T8" fmla="*/ 0 w 116"/>
              <a:gd name="T9" fmla="*/ 10 h 523"/>
              <a:gd name="T10" fmla="*/ 11 w 116"/>
              <a:gd name="T11" fmla="*/ 0 h 523"/>
              <a:gd name="T12" fmla="*/ 94 w 116"/>
              <a:gd name="T13" fmla="*/ 0 h 523"/>
              <a:gd name="T14" fmla="*/ 115 w 116"/>
              <a:gd name="T15" fmla="*/ 10 h 523"/>
              <a:gd name="T16" fmla="*/ 115 w 116"/>
              <a:gd name="T17" fmla="*/ 501 h 523"/>
              <a:gd name="T18" fmla="*/ 94 w 116"/>
              <a:gd name="T19" fmla="*/ 522 h 523"/>
              <a:gd name="T20" fmla="*/ 31 w 116"/>
              <a:gd name="T21" fmla="*/ 490 h 523"/>
              <a:gd name="T22" fmla="*/ 31 w 116"/>
              <a:gd name="T23" fmla="*/ 490 h 523"/>
              <a:gd name="T24" fmla="*/ 84 w 116"/>
              <a:gd name="T25" fmla="*/ 490 h 523"/>
              <a:gd name="T26" fmla="*/ 84 w 116"/>
              <a:gd name="T27" fmla="*/ 31 h 523"/>
              <a:gd name="T28" fmla="*/ 31 w 116"/>
              <a:gd name="T29" fmla="*/ 31 h 523"/>
              <a:gd name="T30" fmla="*/ 31 w 116"/>
              <a:gd name="T31" fmla="*/ 49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523">
                <a:moveTo>
                  <a:pt x="94" y="522"/>
                </a:moveTo>
                <a:lnTo>
                  <a:pt x="94" y="522"/>
                </a:lnTo>
                <a:cubicBezTo>
                  <a:pt x="11" y="522"/>
                  <a:pt x="11" y="522"/>
                  <a:pt x="11" y="522"/>
                </a:cubicBezTo>
                <a:cubicBezTo>
                  <a:pt x="0" y="522"/>
                  <a:pt x="0" y="511"/>
                  <a:pt x="0" y="50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4" y="0"/>
                  <a:pt x="115" y="0"/>
                  <a:pt x="115" y="10"/>
                </a:cubicBezTo>
                <a:cubicBezTo>
                  <a:pt x="115" y="501"/>
                  <a:pt x="115" y="501"/>
                  <a:pt x="115" y="501"/>
                </a:cubicBezTo>
                <a:cubicBezTo>
                  <a:pt x="115" y="511"/>
                  <a:pt x="104" y="522"/>
                  <a:pt x="94" y="522"/>
                </a:cubicBezTo>
                <a:close/>
                <a:moveTo>
                  <a:pt x="31" y="490"/>
                </a:moveTo>
                <a:lnTo>
                  <a:pt x="31" y="490"/>
                </a:lnTo>
                <a:cubicBezTo>
                  <a:pt x="84" y="490"/>
                  <a:pt x="84" y="490"/>
                  <a:pt x="84" y="490"/>
                </a:cubicBezTo>
                <a:cubicBezTo>
                  <a:pt x="84" y="31"/>
                  <a:pt x="84" y="31"/>
                  <a:pt x="84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4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06">
            <a:extLst>
              <a:ext uri="{FF2B5EF4-FFF2-40B4-BE49-F238E27FC236}">
                <a16:creationId xmlns:a16="http://schemas.microsoft.com/office/drawing/2014/main" id="{F8990422-1773-F646-A50F-D2B098CD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059" y="6437799"/>
            <a:ext cx="353854" cy="1254573"/>
          </a:xfrm>
          <a:custGeom>
            <a:avLst/>
            <a:gdLst>
              <a:gd name="T0" fmla="*/ 355 w 387"/>
              <a:gd name="T1" fmla="*/ 1377 h 1378"/>
              <a:gd name="T2" fmla="*/ 355 w 387"/>
              <a:gd name="T3" fmla="*/ 1377 h 1378"/>
              <a:gd name="T4" fmla="*/ 31 w 387"/>
              <a:gd name="T5" fmla="*/ 1377 h 1378"/>
              <a:gd name="T6" fmla="*/ 0 w 387"/>
              <a:gd name="T7" fmla="*/ 1346 h 1378"/>
              <a:gd name="T8" fmla="*/ 0 w 387"/>
              <a:gd name="T9" fmla="*/ 31 h 1378"/>
              <a:gd name="T10" fmla="*/ 31 w 387"/>
              <a:gd name="T11" fmla="*/ 0 h 1378"/>
              <a:gd name="T12" fmla="*/ 355 w 387"/>
              <a:gd name="T13" fmla="*/ 0 h 1378"/>
              <a:gd name="T14" fmla="*/ 386 w 387"/>
              <a:gd name="T15" fmla="*/ 31 h 1378"/>
              <a:gd name="T16" fmla="*/ 386 w 387"/>
              <a:gd name="T17" fmla="*/ 1346 h 1378"/>
              <a:gd name="T18" fmla="*/ 355 w 387"/>
              <a:gd name="T19" fmla="*/ 1377 h 1378"/>
              <a:gd name="T20" fmla="*/ 62 w 387"/>
              <a:gd name="T21" fmla="*/ 1315 h 1378"/>
              <a:gd name="T22" fmla="*/ 62 w 387"/>
              <a:gd name="T23" fmla="*/ 1315 h 1378"/>
              <a:gd name="T24" fmla="*/ 323 w 387"/>
              <a:gd name="T25" fmla="*/ 1315 h 1378"/>
              <a:gd name="T26" fmla="*/ 323 w 387"/>
              <a:gd name="T27" fmla="*/ 63 h 1378"/>
              <a:gd name="T28" fmla="*/ 62 w 387"/>
              <a:gd name="T29" fmla="*/ 63 h 1378"/>
              <a:gd name="T30" fmla="*/ 62 w 387"/>
              <a:gd name="T31" fmla="*/ 1315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7" h="1378">
                <a:moveTo>
                  <a:pt x="355" y="1377"/>
                </a:moveTo>
                <a:lnTo>
                  <a:pt x="355" y="1377"/>
                </a:lnTo>
                <a:cubicBezTo>
                  <a:pt x="31" y="1377"/>
                  <a:pt x="31" y="1377"/>
                  <a:pt x="31" y="1377"/>
                </a:cubicBezTo>
                <a:cubicBezTo>
                  <a:pt x="21" y="1377"/>
                  <a:pt x="0" y="1356"/>
                  <a:pt x="0" y="134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1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76" y="0"/>
                  <a:pt x="386" y="10"/>
                  <a:pt x="386" y="31"/>
                </a:cubicBezTo>
                <a:cubicBezTo>
                  <a:pt x="386" y="1346"/>
                  <a:pt x="386" y="1346"/>
                  <a:pt x="386" y="1346"/>
                </a:cubicBezTo>
                <a:cubicBezTo>
                  <a:pt x="386" y="1356"/>
                  <a:pt x="376" y="1377"/>
                  <a:pt x="355" y="1377"/>
                </a:cubicBezTo>
                <a:close/>
                <a:moveTo>
                  <a:pt x="62" y="1315"/>
                </a:moveTo>
                <a:lnTo>
                  <a:pt x="62" y="1315"/>
                </a:lnTo>
                <a:cubicBezTo>
                  <a:pt x="323" y="1315"/>
                  <a:pt x="323" y="1315"/>
                  <a:pt x="323" y="1315"/>
                </a:cubicBezTo>
                <a:cubicBezTo>
                  <a:pt x="323" y="63"/>
                  <a:pt x="323" y="63"/>
                  <a:pt x="323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1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07">
            <a:extLst>
              <a:ext uri="{FF2B5EF4-FFF2-40B4-BE49-F238E27FC236}">
                <a16:creationId xmlns:a16="http://schemas.microsoft.com/office/drawing/2014/main" id="{267DE340-FE72-0D45-B68C-4FC11CBF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458" y="6590600"/>
            <a:ext cx="209095" cy="201053"/>
          </a:xfrm>
          <a:custGeom>
            <a:avLst/>
            <a:gdLst>
              <a:gd name="T0" fmla="*/ 115 w 231"/>
              <a:gd name="T1" fmla="*/ 219 h 220"/>
              <a:gd name="T2" fmla="*/ 115 w 231"/>
              <a:gd name="T3" fmla="*/ 219 h 220"/>
              <a:gd name="T4" fmla="*/ 0 w 231"/>
              <a:gd name="T5" fmla="*/ 105 h 220"/>
              <a:gd name="T6" fmla="*/ 115 w 231"/>
              <a:gd name="T7" fmla="*/ 0 h 220"/>
              <a:gd name="T8" fmla="*/ 230 w 231"/>
              <a:gd name="T9" fmla="*/ 105 h 220"/>
              <a:gd name="T10" fmla="*/ 115 w 231"/>
              <a:gd name="T11" fmla="*/ 219 h 220"/>
              <a:gd name="T12" fmla="*/ 115 w 231"/>
              <a:gd name="T13" fmla="*/ 63 h 220"/>
              <a:gd name="T14" fmla="*/ 115 w 231"/>
              <a:gd name="T15" fmla="*/ 63 h 220"/>
              <a:gd name="T16" fmla="*/ 63 w 231"/>
              <a:gd name="T17" fmla="*/ 105 h 220"/>
              <a:gd name="T18" fmla="*/ 115 w 231"/>
              <a:gd name="T19" fmla="*/ 157 h 220"/>
              <a:gd name="T20" fmla="*/ 167 w 231"/>
              <a:gd name="T21" fmla="*/ 105 h 220"/>
              <a:gd name="T22" fmla="*/ 115 w 231"/>
              <a:gd name="T23" fmla="*/ 6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20">
                <a:moveTo>
                  <a:pt x="115" y="219"/>
                </a:moveTo>
                <a:lnTo>
                  <a:pt x="115" y="219"/>
                </a:lnTo>
                <a:cubicBezTo>
                  <a:pt x="52" y="219"/>
                  <a:pt x="0" y="167"/>
                  <a:pt x="0" y="105"/>
                </a:cubicBezTo>
                <a:cubicBezTo>
                  <a:pt x="0" y="42"/>
                  <a:pt x="52" y="0"/>
                  <a:pt x="115" y="0"/>
                </a:cubicBezTo>
                <a:cubicBezTo>
                  <a:pt x="178" y="0"/>
                  <a:pt x="230" y="42"/>
                  <a:pt x="230" y="105"/>
                </a:cubicBezTo>
                <a:cubicBezTo>
                  <a:pt x="230" y="167"/>
                  <a:pt x="178" y="219"/>
                  <a:pt x="115" y="219"/>
                </a:cubicBezTo>
                <a:close/>
                <a:moveTo>
                  <a:pt x="115" y="63"/>
                </a:moveTo>
                <a:lnTo>
                  <a:pt x="115" y="63"/>
                </a:lnTo>
                <a:cubicBezTo>
                  <a:pt x="84" y="63"/>
                  <a:pt x="63" y="83"/>
                  <a:pt x="63" y="105"/>
                </a:cubicBezTo>
                <a:cubicBezTo>
                  <a:pt x="63" y="136"/>
                  <a:pt x="84" y="157"/>
                  <a:pt x="115" y="157"/>
                </a:cubicBezTo>
                <a:cubicBezTo>
                  <a:pt x="136" y="157"/>
                  <a:pt x="167" y="136"/>
                  <a:pt x="167" y="105"/>
                </a:cubicBezTo>
                <a:cubicBezTo>
                  <a:pt x="167" y="83"/>
                  <a:pt x="136" y="63"/>
                  <a:pt x="115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08">
            <a:extLst>
              <a:ext uri="{FF2B5EF4-FFF2-40B4-BE49-F238E27FC236}">
                <a16:creationId xmlns:a16="http://schemas.microsoft.com/office/drawing/2014/main" id="{B5D12F1C-C3AD-A44D-9817-AFA8E463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500" y="6876094"/>
            <a:ext cx="193011" cy="735857"/>
          </a:xfrm>
          <a:custGeom>
            <a:avLst/>
            <a:gdLst>
              <a:gd name="T0" fmla="*/ 167 w 210"/>
              <a:gd name="T1" fmla="*/ 804 h 805"/>
              <a:gd name="T2" fmla="*/ 167 w 210"/>
              <a:gd name="T3" fmla="*/ 804 h 805"/>
              <a:gd name="T4" fmla="*/ 31 w 210"/>
              <a:gd name="T5" fmla="*/ 804 h 805"/>
              <a:gd name="T6" fmla="*/ 0 w 210"/>
              <a:gd name="T7" fmla="*/ 773 h 805"/>
              <a:gd name="T8" fmla="*/ 0 w 210"/>
              <a:gd name="T9" fmla="*/ 31 h 805"/>
              <a:gd name="T10" fmla="*/ 31 w 210"/>
              <a:gd name="T11" fmla="*/ 0 h 805"/>
              <a:gd name="T12" fmla="*/ 167 w 210"/>
              <a:gd name="T13" fmla="*/ 0 h 805"/>
              <a:gd name="T14" fmla="*/ 209 w 210"/>
              <a:gd name="T15" fmla="*/ 31 h 805"/>
              <a:gd name="T16" fmla="*/ 209 w 210"/>
              <a:gd name="T17" fmla="*/ 773 h 805"/>
              <a:gd name="T18" fmla="*/ 167 w 210"/>
              <a:gd name="T19" fmla="*/ 804 h 805"/>
              <a:gd name="T20" fmla="*/ 62 w 210"/>
              <a:gd name="T21" fmla="*/ 741 h 805"/>
              <a:gd name="T22" fmla="*/ 62 w 210"/>
              <a:gd name="T23" fmla="*/ 741 h 805"/>
              <a:gd name="T24" fmla="*/ 135 w 210"/>
              <a:gd name="T25" fmla="*/ 741 h 805"/>
              <a:gd name="T26" fmla="*/ 135 w 210"/>
              <a:gd name="T27" fmla="*/ 63 h 805"/>
              <a:gd name="T28" fmla="*/ 62 w 210"/>
              <a:gd name="T29" fmla="*/ 63 h 805"/>
              <a:gd name="T30" fmla="*/ 62 w 210"/>
              <a:gd name="T31" fmla="*/ 741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805">
                <a:moveTo>
                  <a:pt x="167" y="804"/>
                </a:moveTo>
                <a:lnTo>
                  <a:pt x="167" y="804"/>
                </a:lnTo>
                <a:cubicBezTo>
                  <a:pt x="31" y="804"/>
                  <a:pt x="31" y="804"/>
                  <a:pt x="31" y="804"/>
                </a:cubicBezTo>
                <a:cubicBezTo>
                  <a:pt x="10" y="804"/>
                  <a:pt x="0" y="794"/>
                  <a:pt x="0" y="77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10" y="0"/>
                  <a:pt x="31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8" y="0"/>
                  <a:pt x="209" y="11"/>
                  <a:pt x="209" y="31"/>
                </a:cubicBezTo>
                <a:cubicBezTo>
                  <a:pt x="209" y="773"/>
                  <a:pt x="209" y="773"/>
                  <a:pt x="209" y="773"/>
                </a:cubicBezTo>
                <a:cubicBezTo>
                  <a:pt x="209" y="794"/>
                  <a:pt x="188" y="804"/>
                  <a:pt x="167" y="804"/>
                </a:cubicBezTo>
                <a:close/>
                <a:moveTo>
                  <a:pt x="62" y="741"/>
                </a:moveTo>
                <a:lnTo>
                  <a:pt x="62" y="741"/>
                </a:lnTo>
                <a:cubicBezTo>
                  <a:pt x="135" y="741"/>
                  <a:pt x="135" y="741"/>
                  <a:pt x="135" y="741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7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09">
            <a:extLst>
              <a:ext uri="{FF2B5EF4-FFF2-40B4-BE49-F238E27FC236}">
                <a16:creationId xmlns:a16="http://schemas.microsoft.com/office/drawing/2014/main" id="{13367D31-7E40-C74F-89A4-73C0CE7A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596" y="6437799"/>
            <a:ext cx="361896" cy="1254573"/>
          </a:xfrm>
          <a:custGeom>
            <a:avLst/>
            <a:gdLst>
              <a:gd name="T0" fmla="*/ 355 w 398"/>
              <a:gd name="T1" fmla="*/ 1377 h 1378"/>
              <a:gd name="T2" fmla="*/ 355 w 398"/>
              <a:gd name="T3" fmla="*/ 1377 h 1378"/>
              <a:gd name="T4" fmla="*/ 32 w 398"/>
              <a:gd name="T5" fmla="*/ 1377 h 1378"/>
              <a:gd name="T6" fmla="*/ 0 w 398"/>
              <a:gd name="T7" fmla="*/ 1346 h 1378"/>
              <a:gd name="T8" fmla="*/ 0 w 398"/>
              <a:gd name="T9" fmla="*/ 31 h 1378"/>
              <a:gd name="T10" fmla="*/ 32 w 398"/>
              <a:gd name="T11" fmla="*/ 0 h 1378"/>
              <a:gd name="T12" fmla="*/ 355 w 398"/>
              <a:gd name="T13" fmla="*/ 0 h 1378"/>
              <a:gd name="T14" fmla="*/ 397 w 398"/>
              <a:gd name="T15" fmla="*/ 31 h 1378"/>
              <a:gd name="T16" fmla="*/ 397 w 398"/>
              <a:gd name="T17" fmla="*/ 1346 h 1378"/>
              <a:gd name="T18" fmla="*/ 355 w 398"/>
              <a:gd name="T19" fmla="*/ 1377 h 1378"/>
              <a:gd name="T20" fmla="*/ 63 w 398"/>
              <a:gd name="T21" fmla="*/ 1315 h 1378"/>
              <a:gd name="T22" fmla="*/ 63 w 398"/>
              <a:gd name="T23" fmla="*/ 1315 h 1378"/>
              <a:gd name="T24" fmla="*/ 324 w 398"/>
              <a:gd name="T25" fmla="*/ 1315 h 1378"/>
              <a:gd name="T26" fmla="*/ 324 w 398"/>
              <a:gd name="T27" fmla="*/ 63 h 1378"/>
              <a:gd name="T28" fmla="*/ 63 w 398"/>
              <a:gd name="T29" fmla="*/ 63 h 1378"/>
              <a:gd name="T30" fmla="*/ 63 w 398"/>
              <a:gd name="T31" fmla="*/ 1315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8" h="1378">
                <a:moveTo>
                  <a:pt x="355" y="1377"/>
                </a:moveTo>
                <a:lnTo>
                  <a:pt x="355" y="1377"/>
                </a:lnTo>
                <a:cubicBezTo>
                  <a:pt x="32" y="1377"/>
                  <a:pt x="32" y="1377"/>
                  <a:pt x="32" y="1377"/>
                </a:cubicBezTo>
                <a:cubicBezTo>
                  <a:pt x="21" y="1377"/>
                  <a:pt x="0" y="1356"/>
                  <a:pt x="0" y="134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76" y="0"/>
                  <a:pt x="397" y="10"/>
                  <a:pt x="397" y="31"/>
                </a:cubicBezTo>
                <a:cubicBezTo>
                  <a:pt x="397" y="1346"/>
                  <a:pt x="397" y="1346"/>
                  <a:pt x="397" y="1346"/>
                </a:cubicBezTo>
                <a:cubicBezTo>
                  <a:pt x="397" y="1356"/>
                  <a:pt x="376" y="1377"/>
                  <a:pt x="355" y="1377"/>
                </a:cubicBezTo>
                <a:close/>
                <a:moveTo>
                  <a:pt x="63" y="1315"/>
                </a:moveTo>
                <a:lnTo>
                  <a:pt x="63" y="1315"/>
                </a:lnTo>
                <a:cubicBezTo>
                  <a:pt x="324" y="1315"/>
                  <a:pt x="324" y="1315"/>
                  <a:pt x="324" y="1315"/>
                </a:cubicBezTo>
                <a:cubicBezTo>
                  <a:pt x="324" y="63"/>
                  <a:pt x="324" y="63"/>
                  <a:pt x="324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0">
            <a:extLst>
              <a:ext uri="{FF2B5EF4-FFF2-40B4-BE49-F238E27FC236}">
                <a16:creationId xmlns:a16="http://schemas.microsoft.com/office/drawing/2014/main" id="{38E1DF78-F5BC-6D4C-B71F-CD43282F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997" y="6590600"/>
            <a:ext cx="209095" cy="201053"/>
          </a:xfrm>
          <a:custGeom>
            <a:avLst/>
            <a:gdLst>
              <a:gd name="T0" fmla="*/ 115 w 231"/>
              <a:gd name="T1" fmla="*/ 219 h 220"/>
              <a:gd name="T2" fmla="*/ 115 w 231"/>
              <a:gd name="T3" fmla="*/ 219 h 220"/>
              <a:gd name="T4" fmla="*/ 0 w 231"/>
              <a:gd name="T5" fmla="*/ 105 h 220"/>
              <a:gd name="T6" fmla="*/ 115 w 231"/>
              <a:gd name="T7" fmla="*/ 0 h 220"/>
              <a:gd name="T8" fmla="*/ 230 w 231"/>
              <a:gd name="T9" fmla="*/ 105 h 220"/>
              <a:gd name="T10" fmla="*/ 115 w 231"/>
              <a:gd name="T11" fmla="*/ 219 h 220"/>
              <a:gd name="T12" fmla="*/ 115 w 231"/>
              <a:gd name="T13" fmla="*/ 63 h 220"/>
              <a:gd name="T14" fmla="*/ 115 w 231"/>
              <a:gd name="T15" fmla="*/ 63 h 220"/>
              <a:gd name="T16" fmla="*/ 63 w 231"/>
              <a:gd name="T17" fmla="*/ 105 h 220"/>
              <a:gd name="T18" fmla="*/ 115 w 231"/>
              <a:gd name="T19" fmla="*/ 157 h 220"/>
              <a:gd name="T20" fmla="*/ 167 w 231"/>
              <a:gd name="T21" fmla="*/ 105 h 220"/>
              <a:gd name="T22" fmla="*/ 115 w 231"/>
              <a:gd name="T23" fmla="*/ 6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20">
                <a:moveTo>
                  <a:pt x="115" y="219"/>
                </a:moveTo>
                <a:lnTo>
                  <a:pt x="115" y="219"/>
                </a:lnTo>
                <a:cubicBezTo>
                  <a:pt x="52" y="219"/>
                  <a:pt x="0" y="167"/>
                  <a:pt x="0" y="105"/>
                </a:cubicBezTo>
                <a:cubicBezTo>
                  <a:pt x="0" y="52"/>
                  <a:pt x="52" y="0"/>
                  <a:pt x="115" y="0"/>
                </a:cubicBezTo>
                <a:cubicBezTo>
                  <a:pt x="178" y="0"/>
                  <a:pt x="230" y="52"/>
                  <a:pt x="230" y="105"/>
                </a:cubicBezTo>
                <a:cubicBezTo>
                  <a:pt x="230" y="167"/>
                  <a:pt x="178" y="219"/>
                  <a:pt x="115" y="219"/>
                </a:cubicBezTo>
                <a:close/>
                <a:moveTo>
                  <a:pt x="115" y="63"/>
                </a:moveTo>
                <a:lnTo>
                  <a:pt x="115" y="63"/>
                </a:lnTo>
                <a:cubicBezTo>
                  <a:pt x="83" y="63"/>
                  <a:pt x="63" y="83"/>
                  <a:pt x="63" y="105"/>
                </a:cubicBezTo>
                <a:cubicBezTo>
                  <a:pt x="63" y="136"/>
                  <a:pt x="83" y="157"/>
                  <a:pt x="115" y="157"/>
                </a:cubicBezTo>
                <a:cubicBezTo>
                  <a:pt x="146" y="157"/>
                  <a:pt x="167" y="136"/>
                  <a:pt x="167" y="105"/>
                </a:cubicBezTo>
                <a:cubicBezTo>
                  <a:pt x="167" y="83"/>
                  <a:pt x="146" y="63"/>
                  <a:pt x="115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1">
            <a:extLst>
              <a:ext uri="{FF2B5EF4-FFF2-40B4-BE49-F238E27FC236}">
                <a16:creationId xmlns:a16="http://schemas.microsoft.com/office/drawing/2014/main" id="{28FE1177-0A28-CD44-8EF9-91D84B0F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059" y="6876094"/>
            <a:ext cx="188991" cy="735857"/>
          </a:xfrm>
          <a:custGeom>
            <a:avLst/>
            <a:gdLst>
              <a:gd name="T0" fmla="*/ 177 w 209"/>
              <a:gd name="T1" fmla="*/ 804 h 805"/>
              <a:gd name="T2" fmla="*/ 177 w 209"/>
              <a:gd name="T3" fmla="*/ 804 h 805"/>
              <a:gd name="T4" fmla="*/ 31 w 209"/>
              <a:gd name="T5" fmla="*/ 804 h 805"/>
              <a:gd name="T6" fmla="*/ 0 w 209"/>
              <a:gd name="T7" fmla="*/ 773 h 805"/>
              <a:gd name="T8" fmla="*/ 0 w 209"/>
              <a:gd name="T9" fmla="*/ 31 h 805"/>
              <a:gd name="T10" fmla="*/ 31 w 209"/>
              <a:gd name="T11" fmla="*/ 0 h 805"/>
              <a:gd name="T12" fmla="*/ 177 w 209"/>
              <a:gd name="T13" fmla="*/ 0 h 805"/>
              <a:gd name="T14" fmla="*/ 208 w 209"/>
              <a:gd name="T15" fmla="*/ 31 h 805"/>
              <a:gd name="T16" fmla="*/ 208 w 209"/>
              <a:gd name="T17" fmla="*/ 773 h 805"/>
              <a:gd name="T18" fmla="*/ 177 w 209"/>
              <a:gd name="T19" fmla="*/ 804 h 805"/>
              <a:gd name="T20" fmla="*/ 62 w 209"/>
              <a:gd name="T21" fmla="*/ 741 h 805"/>
              <a:gd name="T22" fmla="*/ 62 w 209"/>
              <a:gd name="T23" fmla="*/ 741 h 805"/>
              <a:gd name="T24" fmla="*/ 135 w 209"/>
              <a:gd name="T25" fmla="*/ 741 h 805"/>
              <a:gd name="T26" fmla="*/ 135 w 209"/>
              <a:gd name="T27" fmla="*/ 63 h 805"/>
              <a:gd name="T28" fmla="*/ 62 w 209"/>
              <a:gd name="T29" fmla="*/ 63 h 805"/>
              <a:gd name="T30" fmla="*/ 62 w 209"/>
              <a:gd name="T31" fmla="*/ 741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805">
                <a:moveTo>
                  <a:pt x="177" y="804"/>
                </a:moveTo>
                <a:lnTo>
                  <a:pt x="177" y="804"/>
                </a:lnTo>
                <a:cubicBezTo>
                  <a:pt x="31" y="804"/>
                  <a:pt x="31" y="804"/>
                  <a:pt x="31" y="804"/>
                </a:cubicBezTo>
                <a:cubicBezTo>
                  <a:pt x="20" y="804"/>
                  <a:pt x="0" y="794"/>
                  <a:pt x="0" y="77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20" y="0"/>
                  <a:pt x="31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7" y="0"/>
                  <a:pt x="208" y="11"/>
                  <a:pt x="208" y="31"/>
                </a:cubicBezTo>
                <a:cubicBezTo>
                  <a:pt x="208" y="773"/>
                  <a:pt x="208" y="773"/>
                  <a:pt x="208" y="773"/>
                </a:cubicBezTo>
                <a:cubicBezTo>
                  <a:pt x="208" y="794"/>
                  <a:pt x="187" y="804"/>
                  <a:pt x="177" y="804"/>
                </a:cubicBezTo>
                <a:close/>
                <a:moveTo>
                  <a:pt x="62" y="741"/>
                </a:moveTo>
                <a:lnTo>
                  <a:pt x="62" y="741"/>
                </a:lnTo>
                <a:cubicBezTo>
                  <a:pt x="135" y="741"/>
                  <a:pt x="135" y="741"/>
                  <a:pt x="135" y="741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7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12">
            <a:extLst>
              <a:ext uri="{FF2B5EF4-FFF2-40B4-BE49-F238E27FC236}">
                <a16:creationId xmlns:a16="http://schemas.microsoft.com/office/drawing/2014/main" id="{7610068B-3CCB-4646-A2FE-B2415E73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239" y="6401608"/>
            <a:ext cx="707708" cy="1294784"/>
          </a:xfrm>
          <a:custGeom>
            <a:avLst/>
            <a:gdLst>
              <a:gd name="T0" fmla="*/ 439 w 774"/>
              <a:gd name="T1" fmla="*/ 1419 h 1420"/>
              <a:gd name="T2" fmla="*/ 439 w 774"/>
              <a:gd name="T3" fmla="*/ 1419 h 1420"/>
              <a:gd name="T4" fmla="*/ 407 w 774"/>
              <a:gd name="T5" fmla="*/ 1398 h 1420"/>
              <a:gd name="T6" fmla="*/ 10 w 774"/>
              <a:gd name="T7" fmla="*/ 146 h 1420"/>
              <a:gd name="T8" fmla="*/ 10 w 774"/>
              <a:gd name="T9" fmla="*/ 115 h 1420"/>
              <a:gd name="T10" fmla="*/ 31 w 774"/>
              <a:gd name="T11" fmla="*/ 105 h 1420"/>
              <a:gd name="T12" fmla="*/ 334 w 774"/>
              <a:gd name="T13" fmla="*/ 0 h 1420"/>
              <a:gd name="T14" fmla="*/ 376 w 774"/>
              <a:gd name="T15" fmla="*/ 21 h 1420"/>
              <a:gd name="T16" fmla="*/ 773 w 774"/>
              <a:gd name="T17" fmla="*/ 1273 h 1420"/>
              <a:gd name="T18" fmla="*/ 773 w 774"/>
              <a:gd name="T19" fmla="*/ 1304 h 1420"/>
              <a:gd name="T20" fmla="*/ 752 w 774"/>
              <a:gd name="T21" fmla="*/ 1315 h 1420"/>
              <a:gd name="T22" fmla="*/ 449 w 774"/>
              <a:gd name="T23" fmla="*/ 1419 h 1420"/>
              <a:gd name="T24" fmla="*/ 439 w 774"/>
              <a:gd name="T25" fmla="*/ 1419 h 1420"/>
              <a:gd name="T26" fmla="*/ 73 w 774"/>
              <a:gd name="T27" fmla="*/ 157 h 1420"/>
              <a:gd name="T28" fmla="*/ 73 w 774"/>
              <a:gd name="T29" fmla="*/ 157 h 1420"/>
              <a:gd name="T30" fmla="*/ 460 w 774"/>
              <a:gd name="T31" fmla="*/ 1346 h 1420"/>
              <a:gd name="T32" fmla="*/ 699 w 774"/>
              <a:gd name="T33" fmla="*/ 1262 h 1420"/>
              <a:gd name="T34" fmla="*/ 324 w 774"/>
              <a:gd name="T35" fmla="*/ 73 h 1420"/>
              <a:gd name="T36" fmla="*/ 73 w 774"/>
              <a:gd name="T37" fmla="*/ 157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4" h="1420">
                <a:moveTo>
                  <a:pt x="439" y="1419"/>
                </a:moveTo>
                <a:lnTo>
                  <a:pt x="439" y="1419"/>
                </a:lnTo>
                <a:cubicBezTo>
                  <a:pt x="418" y="1419"/>
                  <a:pt x="407" y="1409"/>
                  <a:pt x="407" y="1398"/>
                </a:cubicBezTo>
                <a:cubicBezTo>
                  <a:pt x="10" y="146"/>
                  <a:pt x="10" y="146"/>
                  <a:pt x="10" y="146"/>
                </a:cubicBezTo>
                <a:cubicBezTo>
                  <a:pt x="0" y="136"/>
                  <a:pt x="0" y="125"/>
                  <a:pt x="10" y="115"/>
                </a:cubicBezTo>
                <a:cubicBezTo>
                  <a:pt x="10" y="115"/>
                  <a:pt x="21" y="105"/>
                  <a:pt x="31" y="105"/>
                </a:cubicBezTo>
                <a:cubicBezTo>
                  <a:pt x="334" y="0"/>
                  <a:pt x="334" y="0"/>
                  <a:pt x="334" y="0"/>
                </a:cubicBezTo>
                <a:cubicBezTo>
                  <a:pt x="355" y="0"/>
                  <a:pt x="376" y="10"/>
                  <a:pt x="376" y="21"/>
                </a:cubicBezTo>
                <a:cubicBezTo>
                  <a:pt x="773" y="1273"/>
                  <a:pt x="773" y="1273"/>
                  <a:pt x="773" y="1273"/>
                </a:cubicBezTo>
                <a:cubicBezTo>
                  <a:pt x="773" y="1284"/>
                  <a:pt x="773" y="1294"/>
                  <a:pt x="773" y="1304"/>
                </a:cubicBezTo>
                <a:cubicBezTo>
                  <a:pt x="773" y="1304"/>
                  <a:pt x="762" y="1315"/>
                  <a:pt x="752" y="1315"/>
                </a:cubicBezTo>
                <a:cubicBezTo>
                  <a:pt x="449" y="1419"/>
                  <a:pt x="449" y="1419"/>
                  <a:pt x="449" y="1419"/>
                </a:cubicBezTo>
                <a:cubicBezTo>
                  <a:pt x="439" y="1419"/>
                  <a:pt x="439" y="1419"/>
                  <a:pt x="439" y="1419"/>
                </a:cubicBezTo>
                <a:close/>
                <a:moveTo>
                  <a:pt x="73" y="157"/>
                </a:moveTo>
                <a:lnTo>
                  <a:pt x="73" y="157"/>
                </a:lnTo>
                <a:cubicBezTo>
                  <a:pt x="460" y="1346"/>
                  <a:pt x="460" y="1346"/>
                  <a:pt x="460" y="1346"/>
                </a:cubicBezTo>
                <a:cubicBezTo>
                  <a:pt x="699" y="1262"/>
                  <a:pt x="699" y="1262"/>
                  <a:pt x="699" y="1262"/>
                </a:cubicBezTo>
                <a:cubicBezTo>
                  <a:pt x="324" y="73"/>
                  <a:pt x="324" y="73"/>
                  <a:pt x="324" y="73"/>
                </a:cubicBezTo>
                <a:lnTo>
                  <a:pt x="73" y="1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3">
            <a:extLst>
              <a:ext uri="{FF2B5EF4-FFF2-40B4-BE49-F238E27FC236}">
                <a16:creationId xmlns:a16="http://schemas.microsoft.com/office/drawing/2014/main" id="{819D6B53-0220-BA40-8924-B9F0D7A4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893" y="6570493"/>
            <a:ext cx="229200" cy="221160"/>
          </a:xfrm>
          <a:custGeom>
            <a:avLst/>
            <a:gdLst>
              <a:gd name="T0" fmla="*/ 125 w 251"/>
              <a:gd name="T1" fmla="*/ 240 h 241"/>
              <a:gd name="T2" fmla="*/ 125 w 251"/>
              <a:gd name="T3" fmla="*/ 240 h 241"/>
              <a:gd name="T4" fmla="*/ 83 w 251"/>
              <a:gd name="T5" fmla="*/ 230 h 241"/>
              <a:gd name="T6" fmla="*/ 20 w 251"/>
              <a:gd name="T7" fmla="*/ 167 h 241"/>
              <a:gd name="T8" fmla="*/ 94 w 251"/>
              <a:gd name="T9" fmla="*/ 21 h 241"/>
              <a:gd name="T10" fmla="*/ 240 w 251"/>
              <a:gd name="T11" fmla="*/ 94 h 241"/>
              <a:gd name="T12" fmla="*/ 240 w 251"/>
              <a:gd name="T13" fmla="*/ 94 h 241"/>
              <a:gd name="T14" fmla="*/ 229 w 251"/>
              <a:gd name="T15" fmla="*/ 188 h 241"/>
              <a:gd name="T16" fmla="*/ 167 w 251"/>
              <a:gd name="T17" fmla="*/ 240 h 241"/>
              <a:gd name="T18" fmla="*/ 125 w 251"/>
              <a:gd name="T19" fmla="*/ 240 h 241"/>
              <a:gd name="T20" fmla="*/ 125 w 251"/>
              <a:gd name="T21" fmla="*/ 84 h 241"/>
              <a:gd name="T22" fmla="*/ 125 w 251"/>
              <a:gd name="T23" fmla="*/ 84 h 241"/>
              <a:gd name="T24" fmla="*/ 115 w 251"/>
              <a:gd name="T25" fmla="*/ 84 h 241"/>
              <a:gd name="T26" fmla="*/ 83 w 251"/>
              <a:gd name="T27" fmla="*/ 146 h 241"/>
              <a:gd name="T28" fmla="*/ 104 w 251"/>
              <a:gd name="T29" fmla="*/ 178 h 241"/>
              <a:gd name="T30" fmla="*/ 146 w 251"/>
              <a:gd name="T31" fmla="*/ 178 h 241"/>
              <a:gd name="T32" fmla="*/ 177 w 251"/>
              <a:gd name="T33" fmla="*/ 157 h 241"/>
              <a:gd name="T34" fmla="*/ 177 w 251"/>
              <a:gd name="T35" fmla="*/ 115 h 241"/>
              <a:gd name="T36" fmla="*/ 177 w 251"/>
              <a:gd name="T37" fmla="*/ 115 h 241"/>
              <a:gd name="T38" fmla="*/ 125 w 251"/>
              <a:gd name="T39" fmla="*/ 84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" h="241">
                <a:moveTo>
                  <a:pt x="125" y="240"/>
                </a:moveTo>
                <a:lnTo>
                  <a:pt x="125" y="240"/>
                </a:lnTo>
                <a:cubicBezTo>
                  <a:pt x="115" y="240"/>
                  <a:pt x="94" y="240"/>
                  <a:pt x="83" y="230"/>
                </a:cubicBezTo>
                <a:cubicBezTo>
                  <a:pt x="52" y="219"/>
                  <a:pt x="31" y="198"/>
                  <a:pt x="20" y="167"/>
                </a:cubicBezTo>
                <a:cubicBezTo>
                  <a:pt x="0" y="104"/>
                  <a:pt x="42" y="42"/>
                  <a:pt x="94" y="21"/>
                </a:cubicBezTo>
                <a:cubicBezTo>
                  <a:pt x="156" y="0"/>
                  <a:pt x="219" y="42"/>
                  <a:pt x="240" y="94"/>
                </a:cubicBezTo>
                <a:lnTo>
                  <a:pt x="240" y="94"/>
                </a:lnTo>
                <a:cubicBezTo>
                  <a:pt x="250" y="126"/>
                  <a:pt x="240" y="157"/>
                  <a:pt x="229" y="188"/>
                </a:cubicBezTo>
                <a:cubicBezTo>
                  <a:pt x="219" y="209"/>
                  <a:pt x="198" y="230"/>
                  <a:pt x="167" y="240"/>
                </a:cubicBezTo>
                <a:cubicBezTo>
                  <a:pt x="156" y="240"/>
                  <a:pt x="146" y="240"/>
                  <a:pt x="125" y="240"/>
                </a:cubicBezTo>
                <a:close/>
                <a:moveTo>
                  <a:pt x="125" y="84"/>
                </a:moveTo>
                <a:lnTo>
                  <a:pt x="125" y="84"/>
                </a:lnTo>
                <a:cubicBezTo>
                  <a:pt x="125" y="84"/>
                  <a:pt x="125" y="84"/>
                  <a:pt x="115" y="84"/>
                </a:cubicBezTo>
                <a:cubicBezTo>
                  <a:pt x="94" y="94"/>
                  <a:pt x="73" y="126"/>
                  <a:pt x="83" y="146"/>
                </a:cubicBezTo>
                <a:cubicBezTo>
                  <a:pt x="83" y="157"/>
                  <a:pt x="94" y="167"/>
                  <a:pt x="104" y="178"/>
                </a:cubicBezTo>
                <a:cubicBezTo>
                  <a:pt x="115" y="178"/>
                  <a:pt x="135" y="178"/>
                  <a:pt x="146" y="178"/>
                </a:cubicBezTo>
                <a:cubicBezTo>
                  <a:pt x="156" y="178"/>
                  <a:pt x="167" y="167"/>
                  <a:pt x="177" y="157"/>
                </a:cubicBezTo>
                <a:cubicBezTo>
                  <a:pt x="177" y="146"/>
                  <a:pt x="177" y="126"/>
                  <a:pt x="177" y="115"/>
                </a:cubicBezTo>
                <a:lnTo>
                  <a:pt x="177" y="115"/>
                </a:lnTo>
                <a:cubicBezTo>
                  <a:pt x="167" y="94"/>
                  <a:pt x="146" y="84"/>
                  <a:pt x="125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4">
            <a:extLst>
              <a:ext uri="{FF2B5EF4-FFF2-40B4-BE49-F238E27FC236}">
                <a16:creationId xmlns:a16="http://schemas.microsoft.com/office/drawing/2014/main" id="{EEE5560D-7A54-DC42-8A02-E5B26D14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399" y="6839906"/>
            <a:ext cx="382000" cy="751938"/>
          </a:xfrm>
          <a:custGeom>
            <a:avLst/>
            <a:gdLst>
              <a:gd name="T0" fmla="*/ 261 w 419"/>
              <a:gd name="T1" fmla="*/ 823 h 824"/>
              <a:gd name="T2" fmla="*/ 261 w 419"/>
              <a:gd name="T3" fmla="*/ 823 h 824"/>
              <a:gd name="T4" fmla="*/ 230 w 419"/>
              <a:gd name="T5" fmla="*/ 803 h 824"/>
              <a:gd name="T6" fmla="*/ 0 w 419"/>
              <a:gd name="T7" fmla="*/ 93 h 824"/>
              <a:gd name="T8" fmla="*/ 0 w 419"/>
              <a:gd name="T9" fmla="*/ 61 h 824"/>
              <a:gd name="T10" fmla="*/ 21 w 419"/>
              <a:gd name="T11" fmla="*/ 51 h 824"/>
              <a:gd name="T12" fmla="*/ 157 w 419"/>
              <a:gd name="T13" fmla="*/ 10 h 824"/>
              <a:gd name="T14" fmla="*/ 188 w 419"/>
              <a:gd name="T15" fmla="*/ 30 h 824"/>
              <a:gd name="T16" fmla="*/ 418 w 419"/>
              <a:gd name="T17" fmla="*/ 740 h 824"/>
              <a:gd name="T18" fmla="*/ 418 w 419"/>
              <a:gd name="T19" fmla="*/ 761 h 824"/>
              <a:gd name="T20" fmla="*/ 397 w 419"/>
              <a:gd name="T21" fmla="*/ 781 h 824"/>
              <a:gd name="T22" fmla="*/ 261 w 419"/>
              <a:gd name="T23" fmla="*/ 823 h 824"/>
              <a:gd name="T24" fmla="*/ 73 w 419"/>
              <a:gd name="T25" fmla="*/ 103 h 824"/>
              <a:gd name="T26" fmla="*/ 73 w 419"/>
              <a:gd name="T27" fmla="*/ 103 h 824"/>
              <a:gd name="T28" fmla="*/ 282 w 419"/>
              <a:gd name="T29" fmla="*/ 750 h 824"/>
              <a:gd name="T30" fmla="*/ 345 w 419"/>
              <a:gd name="T31" fmla="*/ 729 h 824"/>
              <a:gd name="T32" fmla="*/ 146 w 419"/>
              <a:gd name="T33" fmla="*/ 82 h 824"/>
              <a:gd name="T34" fmla="*/ 73 w 419"/>
              <a:gd name="T35" fmla="*/ 10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824">
                <a:moveTo>
                  <a:pt x="261" y="823"/>
                </a:moveTo>
                <a:lnTo>
                  <a:pt x="261" y="823"/>
                </a:lnTo>
                <a:cubicBezTo>
                  <a:pt x="240" y="823"/>
                  <a:pt x="230" y="813"/>
                  <a:pt x="230" y="80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2"/>
                  <a:pt x="0" y="71"/>
                  <a:pt x="0" y="61"/>
                </a:cubicBezTo>
                <a:cubicBezTo>
                  <a:pt x="11" y="61"/>
                  <a:pt x="11" y="51"/>
                  <a:pt x="21" y="51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67" y="0"/>
                  <a:pt x="188" y="10"/>
                  <a:pt x="188" y="30"/>
                </a:cubicBezTo>
                <a:cubicBezTo>
                  <a:pt x="418" y="740"/>
                  <a:pt x="418" y="740"/>
                  <a:pt x="418" y="740"/>
                </a:cubicBezTo>
                <a:cubicBezTo>
                  <a:pt x="418" y="750"/>
                  <a:pt x="418" y="761"/>
                  <a:pt x="418" y="761"/>
                </a:cubicBezTo>
                <a:cubicBezTo>
                  <a:pt x="418" y="771"/>
                  <a:pt x="407" y="781"/>
                  <a:pt x="397" y="781"/>
                </a:cubicBezTo>
                <a:cubicBezTo>
                  <a:pt x="261" y="823"/>
                  <a:pt x="261" y="823"/>
                  <a:pt x="261" y="823"/>
                </a:cubicBezTo>
                <a:close/>
                <a:moveTo>
                  <a:pt x="73" y="103"/>
                </a:moveTo>
                <a:lnTo>
                  <a:pt x="73" y="103"/>
                </a:lnTo>
                <a:cubicBezTo>
                  <a:pt x="282" y="750"/>
                  <a:pt x="282" y="750"/>
                  <a:pt x="282" y="750"/>
                </a:cubicBezTo>
                <a:cubicBezTo>
                  <a:pt x="345" y="729"/>
                  <a:pt x="345" y="729"/>
                  <a:pt x="345" y="729"/>
                </a:cubicBezTo>
                <a:cubicBezTo>
                  <a:pt x="146" y="82"/>
                  <a:pt x="146" y="82"/>
                  <a:pt x="146" y="82"/>
                </a:cubicBezTo>
                <a:lnTo>
                  <a:pt x="73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B93C3A-507E-E54E-8602-6926F72E78F8}"/>
              </a:ext>
            </a:extLst>
          </p:cNvPr>
          <p:cNvGrpSpPr/>
          <p:nvPr/>
        </p:nvGrpSpPr>
        <p:grpSpPr>
          <a:xfrm>
            <a:off x="2610128" y="3123641"/>
            <a:ext cx="3676939" cy="1477328"/>
            <a:chOff x="5517310" y="11069053"/>
            <a:chExt cx="36769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FEA9012-0322-2047-976E-8A553A2A1DB9}"/>
                </a:ext>
              </a:extLst>
            </p:cNvPr>
            <p:cNvSpPr txBox="1"/>
            <p:nvPr/>
          </p:nvSpPr>
          <p:spPr>
            <a:xfrm>
              <a:off x="674504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D56FF77-014D-9B4D-9EF5-24A41B7DBE0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8AE2E9-2CEA-AF4C-86D8-93D34BF81497}"/>
              </a:ext>
            </a:extLst>
          </p:cNvPr>
          <p:cNvGrpSpPr/>
          <p:nvPr/>
        </p:nvGrpSpPr>
        <p:grpSpPr>
          <a:xfrm>
            <a:off x="2610128" y="6420294"/>
            <a:ext cx="3676939" cy="1477328"/>
            <a:chOff x="5517310" y="11069053"/>
            <a:chExt cx="36769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59E16FC6-56B4-9342-95DE-5C13DF5408C8}"/>
                </a:ext>
              </a:extLst>
            </p:cNvPr>
            <p:cNvSpPr txBox="1"/>
            <p:nvPr/>
          </p:nvSpPr>
          <p:spPr>
            <a:xfrm>
              <a:off x="674504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2E58E7-59BD-1E46-8AA2-E86A48E5CEB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1373B7-DBE7-6C4A-AB5E-4253E9F16F31}"/>
              </a:ext>
            </a:extLst>
          </p:cNvPr>
          <p:cNvGrpSpPr/>
          <p:nvPr/>
        </p:nvGrpSpPr>
        <p:grpSpPr>
          <a:xfrm>
            <a:off x="2610128" y="9548505"/>
            <a:ext cx="3676939" cy="1477328"/>
            <a:chOff x="5517310" y="11069053"/>
            <a:chExt cx="3676939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60FE3C90-C250-F940-A30C-581E005B85BC}"/>
                </a:ext>
              </a:extLst>
            </p:cNvPr>
            <p:cNvSpPr txBox="1"/>
            <p:nvPr/>
          </p:nvSpPr>
          <p:spPr>
            <a:xfrm>
              <a:off x="674504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11E7E6-BF01-B148-A913-6046DD65A6E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71">
            <a:extLst>
              <a:ext uri="{FF2B5EF4-FFF2-40B4-BE49-F238E27FC236}">
                <a16:creationId xmlns:a16="http://schemas.microsoft.com/office/drawing/2014/main" id="{C096F206-44A9-014B-9E34-C7C35B4A82F9}"/>
              </a:ext>
            </a:extLst>
          </p:cNvPr>
          <p:cNvGrpSpPr/>
          <p:nvPr/>
        </p:nvGrpSpPr>
        <p:grpSpPr>
          <a:xfrm>
            <a:off x="16078201" y="4728556"/>
            <a:ext cx="5982437" cy="4555228"/>
            <a:chOff x="2232442" y="4934489"/>
            <a:chExt cx="5982437" cy="4555228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8ECD9489-2362-2347-9BA8-06BB3F65958A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FFD403D2-D172-244B-B6F6-285D088588B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317">
            <a:extLst>
              <a:ext uri="{FF2B5EF4-FFF2-40B4-BE49-F238E27FC236}">
                <a16:creationId xmlns:a16="http://schemas.microsoft.com/office/drawing/2014/main" id="{F00B438B-F677-F045-957E-BDD497F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016" y="905502"/>
            <a:ext cx="5660367" cy="11904996"/>
          </a:xfrm>
          <a:custGeom>
            <a:avLst/>
            <a:gdLst>
              <a:gd name="T0" fmla="*/ 0 w 5339"/>
              <a:gd name="T1" fmla="*/ 2347 h 11232"/>
              <a:gd name="T2" fmla="*/ 0 w 5339"/>
              <a:gd name="T3" fmla="*/ 2347 h 11232"/>
              <a:gd name="T4" fmla="*/ 0 w 5339"/>
              <a:gd name="T5" fmla="*/ 406 h 11232"/>
              <a:gd name="T6" fmla="*/ 432 w 5339"/>
              <a:gd name="T7" fmla="*/ 0 h 11232"/>
              <a:gd name="T8" fmla="*/ 4914 w 5339"/>
              <a:gd name="T9" fmla="*/ 0 h 11232"/>
              <a:gd name="T10" fmla="*/ 5338 w 5339"/>
              <a:gd name="T11" fmla="*/ 406 h 11232"/>
              <a:gd name="T12" fmla="*/ 5338 w 5339"/>
              <a:gd name="T13" fmla="*/ 10826 h 11232"/>
              <a:gd name="T14" fmla="*/ 4914 w 5339"/>
              <a:gd name="T15" fmla="*/ 11231 h 11232"/>
              <a:gd name="T16" fmla="*/ 432 w 5339"/>
              <a:gd name="T17" fmla="*/ 11231 h 11232"/>
              <a:gd name="T18" fmla="*/ 0 w 5339"/>
              <a:gd name="T19" fmla="*/ 10826 h 11232"/>
              <a:gd name="T20" fmla="*/ 0 w 5339"/>
              <a:gd name="T21" fmla="*/ 9078 h 1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39" h="11232">
                <a:moveTo>
                  <a:pt x="0" y="2347"/>
                </a:moveTo>
                <a:lnTo>
                  <a:pt x="0" y="2347"/>
                </a:lnTo>
                <a:cubicBezTo>
                  <a:pt x="0" y="406"/>
                  <a:pt x="0" y="406"/>
                  <a:pt x="0" y="406"/>
                </a:cubicBezTo>
                <a:cubicBezTo>
                  <a:pt x="0" y="185"/>
                  <a:pt x="194" y="0"/>
                  <a:pt x="432" y="0"/>
                </a:cubicBezTo>
                <a:cubicBezTo>
                  <a:pt x="4914" y="0"/>
                  <a:pt x="4914" y="0"/>
                  <a:pt x="4914" y="0"/>
                </a:cubicBezTo>
                <a:cubicBezTo>
                  <a:pt x="5153" y="0"/>
                  <a:pt x="5338" y="185"/>
                  <a:pt x="5338" y="406"/>
                </a:cubicBezTo>
                <a:cubicBezTo>
                  <a:pt x="5338" y="10826"/>
                  <a:pt x="5338" y="10826"/>
                  <a:pt x="5338" y="10826"/>
                </a:cubicBezTo>
                <a:cubicBezTo>
                  <a:pt x="5338" y="11055"/>
                  <a:pt x="5153" y="11231"/>
                  <a:pt x="4914" y="11231"/>
                </a:cubicBezTo>
                <a:cubicBezTo>
                  <a:pt x="432" y="11231"/>
                  <a:pt x="432" y="11231"/>
                  <a:pt x="432" y="11231"/>
                </a:cubicBezTo>
                <a:cubicBezTo>
                  <a:pt x="194" y="11231"/>
                  <a:pt x="0" y="11055"/>
                  <a:pt x="0" y="10826"/>
                </a:cubicBezTo>
                <a:cubicBezTo>
                  <a:pt x="0" y="9078"/>
                  <a:pt x="0" y="9078"/>
                  <a:pt x="0" y="90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Freeform 318">
            <a:extLst>
              <a:ext uri="{FF2B5EF4-FFF2-40B4-BE49-F238E27FC236}">
                <a16:creationId xmlns:a16="http://schemas.microsoft.com/office/drawing/2014/main" id="{994AFC84-C71A-6746-8CC9-46904EB2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451" y="2915376"/>
            <a:ext cx="5725805" cy="7894596"/>
          </a:xfrm>
          <a:custGeom>
            <a:avLst/>
            <a:gdLst>
              <a:gd name="T0" fmla="*/ 5161 w 5401"/>
              <a:gd name="T1" fmla="*/ 7446 h 7447"/>
              <a:gd name="T2" fmla="*/ 5161 w 5401"/>
              <a:gd name="T3" fmla="*/ 7446 h 7447"/>
              <a:gd name="T4" fmla="*/ 238 w 5401"/>
              <a:gd name="T5" fmla="*/ 7446 h 7447"/>
              <a:gd name="T6" fmla="*/ 0 w 5401"/>
              <a:gd name="T7" fmla="*/ 7217 h 7447"/>
              <a:gd name="T8" fmla="*/ 0 w 5401"/>
              <a:gd name="T9" fmla="*/ 229 h 7447"/>
              <a:gd name="T10" fmla="*/ 238 w 5401"/>
              <a:gd name="T11" fmla="*/ 0 h 7447"/>
              <a:gd name="T12" fmla="*/ 5161 w 5401"/>
              <a:gd name="T13" fmla="*/ 0 h 7447"/>
              <a:gd name="T14" fmla="*/ 5400 w 5401"/>
              <a:gd name="T15" fmla="*/ 229 h 7447"/>
              <a:gd name="T16" fmla="*/ 5400 w 5401"/>
              <a:gd name="T17" fmla="*/ 7217 h 7447"/>
              <a:gd name="T18" fmla="*/ 5161 w 5401"/>
              <a:gd name="T19" fmla="*/ 7446 h 7447"/>
              <a:gd name="T20" fmla="*/ 300 w 5401"/>
              <a:gd name="T21" fmla="*/ 7155 h 7447"/>
              <a:gd name="T22" fmla="*/ 300 w 5401"/>
              <a:gd name="T23" fmla="*/ 7155 h 7447"/>
              <a:gd name="T24" fmla="*/ 5100 w 5401"/>
              <a:gd name="T25" fmla="*/ 7155 h 7447"/>
              <a:gd name="T26" fmla="*/ 5100 w 5401"/>
              <a:gd name="T27" fmla="*/ 291 h 7447"/>
              <a:gd name="T28" fmla="*/ 300 w 5401"/>
              <a:gd name="T29" fmla="*/ 291 h 7447"/>
              <a:gd name="T30" fmla="*/ 300 w 5401"/>
              <a:gd name="T31" fmla="*/ 7155 h 7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01" h="7447">
                <a:moveTo>
                  <a:pt x="5161" y="7446"/>
                </a:moveTo>
                <a:lnTo>
                  <a:pt x="5161" y="7446"/>
                </a:lnTo>
                <a:cubicBezTo>
                  <a:pt x="238" y="7446"/>
                  <a:pt x="238" y="7446"/>
                  <a:pt x="238" y="7446"/>
                </a:cubicBezTo>
                <a:cubicBezTo>
                  <a:pt x="106" y="7446"/>
                  <a:pt x="0" y="7340"/>
                  <a:pt x="0" y="7217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97"/>
                  <a:pt x="106" y="0"/>
                  <a:pt x="238" y="0"/>
                </a:cubicBezTo>
                <a:cubicBezTo>
                  <a:pt x="5161" y="0"/>
                  <a:pt x="5161" y="0"/>
                  <a:pt x="5161" y="0"/>
                </a:cubicBezTo>
                <a:cubicBezTo>
                  <a:pt x="5294" y="0"/>
                  <a:pt x="5400" y="97"/>
                  <a:pt x="5400" y="229"/>
                </a:cubicBezTo>
                <a:cubicBezTo>
                  <a:pt x="5400" y="7217"/>
                  <a:pt x="5400" y="7217"/>
                  <a:pt x="5400" y="7217"/>
                </a:cubicBezTo>
                <a:cubicBezTo>
                  <a:pt x="5400" y="7340"/>
                  <a:pt x="5294" y="7446"/>
                  <a:pt x="5161" y="7446"/>
                </a:cubicBezTo>
                <a:close/>
                <a:moveTo>
                  <a:pt x="300" y="7155"/>
                </a:moveTo>
                <a:lnTo>
                  <a:pt x="300" y="7155"/>
                </a:lnTo>
                <a:cubicBezTo>
                  <a:pt x="5100" y="7155"/>
                  <a:pt x="5100" y="7155"/>
                  <a:pt x="5100" y="7155"/>
                </a:cubicBezTo>
                <a:cubicBezTo>
                  <a:pt x="5100" y="291"/>
                  <a:pt x="5100" y="291"/>
                  <a:pt x="5100" y="291"/>
                </a:cubicBezTo>
                <a:cubicBezTo>
                  <a:pt x="300" y="291"/>
                  <a:pt x="300" y="291"/>
                  <a:pt x="300" y="291"/>
                </a:cubicBezTo>
                <a:lnTo>
                  <a:pt x="300" y="71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9">
            <a:extLst>
              <a:ext uri="{FF2B5EF4-FFF2-40B4-BE49-F238E27FC236}">
                <a16:creationId xmlns:a16="http://schemas.microsoft.com/office/drawing/2014/main" id="{AED4A456-F304-A54C-B4B8-1AE0147C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697" y="9501217"/>
            <a:ext cx="317841" cy="308492"/>
          </a:xfrm>
          <a:custGeom>
            <a:avLst/>
            <a:gdLst>
              <a:gd name="T0" fmla="*/ 150 w 302"/>
              <a:gd name="T1" fmla="*/ 291 h 292"/>
              <a:gd name="T2" fmla="*/ 150 w 302"/>
              <a:gd name="T3" fmla="*/ 291 h 292"/>
              <a:gd name="T4" fmla="*/ 150 w 302"/>
              <a:gd name="T5" fmla="*/ 291 h 292"/>
              <a:gd name="T6" fmla="*/ 0 w 302"/>
              <a:gd name="T7" fmla="*/ 141 h 292"/>
              <a:gd name="T8" fmla="*/ 150 w 302"/>
              <a:gd name="T9" fmla="*/ 0 h 292"/>
              <a:gd name="T10" fmla="*/ 150 w 302"/>
              <a:gd name="T11" fmla="*/ 0 h 292"/>
              <a:gd name="T12" fmla="*/ 301 w 302"/>
              <a:gd name="T13" fmla="*/ 141 h 292"/>
              <a:gd name="T14" fmla="*/ 150 w 302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292">
                <a:moveTo>
                  <a:pt x="150" y="291"/>
                </a:moveTo>
                <a:lnTo>
                  <a:pt x="150" y="291"/>
                </a:lnTo>
                <a:lnTo>
                  <a:pt x="150" y="291"/>
                </a:lnTo>
                <a:cubicBezTo>
                  <a:pt x="71" y="291"/>
                  <a:pt x="0" y="229"/>
                  <a:pt x="0" y="141"/>
                </a:cubicBezTo>
                <a:cubicBezTo>
                  <a:pt x="0" y="62"/>
                  <a:pt x="71" y="0"/>
                  <a:pt x="150" y="0"/>
                </a:cubicBezTo>
                <a:lnTo>
                  <a:pt x="150" y="0"/>
                </a:lnTo>
                <a:cubicBezTo>
                  <a:pt x="239" y="0"/>
                  <a:pt x="301" y="62"/>
                  <a:pt x="301" y="141"/>
                </a:cubicBezTo>
                <a:cubicBezTo>
                  <a:pt x="301" y="229"/>
                  <a:pt x="239" y="291"/>
                  <a:pt x="15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0">
            <a:extLst>
              <a:ext uri="{FF2B5EF4-FFF2-40B4-BE49-F238E27FC236}">
                <a16:creationId xmlns:a16="http://schemas.microsoft.com/office/drawing/2014/main" id="{E8BDBBD7-3C1D-5E46-B141-79422C76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671" y="9501217"/>
            <a:ext cx="317841" cy="308492"/>
          </a:xfrm>
          <a:custGeom>
            <a:avLst/>
            <a:gdLst>
              <a:gd name="T0" fmla="*/ 159 w 301"/>
              <a:gd name="T1" fmla="*/ 291 h 292"/>
              <a:gd name="T2" fmla="*/ 159 w 301"/>
              <a:gd name="T3" fmla="*/ 291 h 292"/>
              <a:gd name="T4" fmla="*/ 150 w 301"/>
              <a:gd name="T5" fmla="*/ 291 h 292"/>
              <a:gd name="T6" fmla="*/ 0 w 301"/>
              <a:gd name="T7" fmla="*/ 141 h 292"/>
              <a:gd name="T8" fmla="*/ 150 w 301"/>
              <a:gd name="T9" fmla="*/ 0 h 292"/>
              <a:gd name="T10" fmla="*/ 159 w 301"/>
              <a:gd name="T11" fmla="*/ 0 h 292"/>
              <a:gd name="T12" fmla="*/ 300 w 301"/>
              <a:gd name="T13" fmla="*/ 141 h 292"/>
              <a:gd name="T14" fmla="*/ 159 w 301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292">
                <a:moveTo>
                  <a:pt x="159" y="291"/>
                </a:moveTo>
                <a:lnTo>
                  <a:pt x="159" y="291"/>
                </a:lnTo>
                <a:cubicBezTo>
                  <a:pt x="150" y="291"/>
                  <a:pt x="150" y="291"/>
                  <a:pt x="150" y="291"/>
                </a:cubicBezTo>
                <a:cubicBezTo>
                  <a:pt x="71" y="291"/>
                  <a:pt x="0" y="229"/>
                  <a:pt x="0" y="141"/>
                </a:cubicBezTo>
                <a:cubicBezTo>
                  <a:pt x="0" y="62"/>
                  <a:pt x="71" y="0"/>
                  <a:pt x="150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238" y="0"/>
                  <a:pt x="300" y="62"/>
                  <a:pt x="300" y="141"/>
                </a:cubicBezTo>
                <a:cubicBezTo>
                  <a:pt x="300" y="229"/>
                  <a:pt x="238" y="291"/>
                  <a:pt x="159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1">
            <a:extLst>
              <a:ext uri="{FF2B5EF4-FFF2-40B4-BE49-F238E27FC236}">
                <a16:creationId xmlns:a16="http://schemas.microsoft.com/office/drawing/2014/main" id="{3A469AB2-DC72-DA47-BD7A-0CF4A6BC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995" y="9501217"/>
            <a:ext cx="317841" cy="308492"/>
          </a:xfrm>
          <a:custGeom>
            <a:avLst/>
            <a:gdLst>
              <a:gd name="T0" fmla="*/ 150 w 301"/>
              <a:gd name="T1" fmla="*/ 291 h 292"/>
              <a:gd name="T2" fmla="*/ 150 w 301"/>
              <a:gd name="T3" fmla="*/ 291 h 292"/>
              <a:gd name="T4" fmla="*/ 141 w 301"/>
              <a:gd name="T5" fmla="*/ 291 h 292"/>
              <a:gd name="T6" fmla="*/ 0 w 301"/>
              <a:gd name="T7" fmla="*/ 141 h 292"/>
              <a:gd name="T8" fmla="*/ 141 w 301"/>
              <a:gd name="T9" fmla="*/ 0 h 292"/>
              <a:gd name="T10" fmla="*/ 150 w 301"/>
              <a:gd name="T11" fmla="*/ 0 h 292"/>
              <a:gd name="T12" fmla="*/ 300 w 301"/>
              <a:gd name="T13" fmla="*/ 141 h 292"/>
              <a:gd name="T14" fmla="*/ 150 w 301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292">
                <a:moveTo>
                  <a:pt x="150" y="291"/>
                </a:moveTo>
                <a:lnTo>
                  <a:pt x="150" y="291"/>
                </a:lnTo>
                <a:cubicBezTo>
                  <a:pt x="141" y="291"/>
                  <a:pt x="141" y="291"/>
                  <a:pt x="141" y="291"/>
                </a:cubicBezTo>
                <a:cubicBezTo>
                  <a:pt x="62" y="291"/>
                  <a:pt x="0" y="229"/>
                  <a:pt x="0" y="141"/>
                </a:cubicBezTo>
                <a:cubicBezTo>
                  <a:pt x="0" y="62"/>
                  <a:pt x="62" y="0"/>
                  <a:pt x="141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229" y="0"/>
                  <a:pt x="300" y="62"/>
                  <a:pt x="300" y="141"/>
                </a:cubicBezTo>
                <a:cubicBezTo>
                  <a:pt x="300" y="229"/>
                  <a:pt x="229" y="291"/>
                  <a:pt x="15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2">
            <a:extLst>
              <a:ext uri="{FF2B5EF4-FFF2-40B4-BE49-F238E27FC236}">
                <a16:creationId xmlns:a16="http://schemas.microsoft.com/office/drawing/2014/main" id="{365CDD30-0E06-D64F-9D0E-EB6FB2C6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937" y="3840853"/>
            <a:ext cx="1822909" cy="439368"/>
          </a:xfrm>
          <a:custGeom>
            <a:avLst/>
            <a:gdLst>
              <a:gd name="T0" fmla="*/ 538 w 1721"/>
              <a:gd name="T1" fmla="*/ 406 h 416"/>
              <a:gd name="T2" fmla="*/ 538 w 1721"/>
              <a:gd name="T3" fmla="*/ 406 h 416"/>
              <a:gd name="T4" fmla="*/ 476 w 1721"/>
              <a:gd name="T5" fmla="*/ 380 h 416"/>
              <a:gd name="T6" fmla="*/ 326 w 1721"/>
              <a:gd name="T7" fmla="*/ 230 h 416"/>
              <a:gd name="T8" fmla="*/ 176 w 1721"/>
              <a:gd name="T9" fmla="*/ 380 h 416"/>
              <a:gd name="T10" fmla="*/ 35 w 1721"/>
              <a:gd name="T11" fmla="*/ 380 h 416"/>
              <a:gd name="T12" fmla="*/ 44 w 1721"/>
              <a:gd name="T13" fmla="*/ 247 h 416"/>
              <a:gd name="T14" fmla="*/ 256 w 1721"/>
              <a:gd name="T15" fmla="*/ 36 h 416"/>
              <a:gd name="T16" fmla="*/ 388 w 1721"/>
              <a:gd name="T17" fmla="*/ 36 h 416"/>
              <a:gd name="T18" fmla="*/ 538 w 1721"/>
              <a:gd name="T19" fmla="*/ 186 h 416"/>
              <a:gd name="T20" fmla="*/ 688 w 1721"/>
              <a:gd name="T21" fmla="*/ 36 h 416"/>
              <a:gd name="T22" fmla="*/ 820 w 1721"/>
              <a:gd name="T23" fmla="*/ 36 h 416"/>
              <a:gd name="T24" fmla="*/ 971 w 1721"/>
              <a:gd name="T25" fmla="*/ 186 h 416"/>
              <a:gd name="T26" fmla="*/ 1120 w 1721"/>
              <a:gd name="T27" fmla="*/ 36 h 416"/>
              <a:gd name="T28" fmla="*/ 1253 w 1721"/>
              <a:gd name="T29" fmla="*/ 36 h 416"/>
              <a:gd name="T30" fmla="*/ 1403 w 1721"/>
              <a:gd name="T31" fmla="*/ 186 h 416"/>
              <a:gd name="T32" fmla="*/ 1553 w 1721"/>
              <a:gd name="T33" fmla="*/ 36 h 416"/>
              <a:gd name="T34" fmla="*/ 1685 w 1721"/>
              <a:gd name="T35" fmla="*/ 36 h 416"/>
              <a:gd name="T36" fmla="*/ 1685 w 1721"/>
              <a:gd name="T37" fmla="*/ 168 h 416"/>
              <a:gd name="T38" fmla="*/ 1473 w 1721"/>
              <a:gd name="T39" fmla="*/ 380 h 416"/>
              <a:gd name="T40" fmla="*/ 1341 w 1721"/>
              <a:gd name="T41" fmla="*/ 380 h 416"/>
              <a:gd name="T42" fmla="*/ 1191 w 1721"/>
              <a:gd name="T43" fmla="*/ 230 h 416"/>
              <a:gd name="T44" fmla="*/ 1041 w 1721"/>
              <a:gd name="T45" fmla="*/ 380 h 416"/>
              <a:gd name="T46" fmla="*/ 909 w 1721"/>
              <a:gd name="T47" fmla="*/ 380 h 416"/>
              <a:gd name="T48" fmla="*/ 759 w 1721"/>
              <a:gd name="T49" fmla="*/ 230 h 416"/>
              <a:gd name="T50" fmla="*/ 609 w 1721"/>
              <a:gd name="T51" fmla="*/ 380 h 416"/>
              <a:gd name="T52" fmla="*/ 538 w 1721"/>
              <a:gd name="T53" fmla="*/ 40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21" h="416">
                <a:moveTo>
                  <a:pt x="538" y="406"/>
                </a:moveTo>
                <a:lnTo>
                  <a:pt x="538" y="406"/>
                </a:lnTo>
                <a:cubicBezTo>
                  <a:pt x="520" y="406"/>
                  <a:pt x="494" y="397"/>
                  <a:pt x="476" y="380"/>
                </a:cubicBezTo>
                <a:cubicBezTo>
                  <a:pt x="326" y="230"/>
                  <a:pt x="326" y="230"/>
                  <a:pt x="326" y="230"/>
                </a:cubicBezTo>
                <a:cubicBezTo>
                  <a:pt x="176" y="380"/>
                  <a:pt x="176" y="380"/>
                  <a:pt x="176" y="380"/>
                </a:cubicBezTo>
                <a:cubicBezTo>
                  <a:pt x="132" y="415"/>
                  <a:pt x="79" y="415"/>
                  <a:pt x="35" y="380"/>
                </a:cubicBezTo>
                <a:cubicBezTo>
                  <a:pt x="0" y="344"/>
                  <a:pt x="0" y="283"/>
                  <a:pt x="44" y="247"/>
                </a:cubicBezTo>
                <a:cubicBezTo>
                  <a:pt x="256" y="36"/>
                  <a:pt x="256" y="36"/>
                  <a:pt x="256" y="36"/>
                </a:cubicBezTo>
                <a:cubicBezTo>
                  <a:pt x="291" y="0"/>
                  <a:pt x="353" y="0"/>
                  <a:pt x="388" y="36"/>
                </a:cubicBezTo>
                <a:cubicBezTo>
                  <a:pt x="538" y="186"/>
                  <a:pt x="538" y="186"/>
                  <a:pt x="538" y="186"/>
                </a:cubicBezTo>
                <a:cubicBezTo>
                  <a:pt x="688" y="36"/>
                  <a:pt x="688" y="36"/>
                  <a:pt x="688" y="36"/>
                </a:cubicBezTo>
                <a:cubicBezTo>
                  <a:pt x="723" y="0"/>
                  <a:pt x="785" y="0"/>
                  <a:pt x="820" y="36"/>
                </a:cubicBezTo>
                <a:cubicBezTo>
                  <a:pt x="971" y="186"/>
                  <a:pt x="971" y="186"/>
                  <a:pt x="971" y="186"/>
                </a:cubicBezTo>
                <a:cubicBezTo>
                  <a:pt x="1120" y="36"/>
                  <a:pt x="1120" y="36"/>
                  <a:pt x="1120" y="36"/>
                </a:cubicBezTo>
                <a:cubicBezTo>
                  <a:pt x="1156" y="0"/>
                  <a:pt x="1217" y="0"/>
                  <a:pt x="1253" y="36"/>
                </a:cubicBezTo>
                <a:cubicBezTo>
                  <a:pt x="1403" y="186"/>
                  <a:pt x="1403" y="186"/>
                  <a:pt x="1403" y="186"/>
                </a:cubicBezTo>
                <a:cubicBezTo>
                  <a:pt x="1553" y="36"/>
                  <a:pt x="1553" y="36"/>
                  <a:pt x="1553" y="36"/>
                </a:cubicBezTo>
                <a:cubicBezTo>
                  <a:pt x="1588" y="0"/>
                  <a:pt x="1650" y="0"/>
                  <a:pt x="1685" y="36"/>
                </a:cubicBezTo>
                <a:cubicBezTo>
                  <a:pt x="1720" y="71"/>
                  <a:pt x="1720" y="133"/>
                  <a:pt x="1685" y="168"/>
                </a:cubicBezTo>
                <a:cubicBezTo>
                  <a:pt x="1473" y="380"/>
                  <a:pt x="1473" y="380"/>
                  <a:pt x="1473" y="380"/>
                </a:cubicBezTo>
                <a:cubicBezTo>
                  <a:pt x="1438" y="415"/>
                  <a:pt x="1376" y="415"/>
                  <a:pt x="1341" y="380"/>
                </a:cubicBezTo>
                <a:cubicBezTo>
                  <a:pt x="1191" y="230"/>
                  <a:pt x="1191" y="230"/>
                  <a:pt x="1191" y="230"/>
                </a:cubicBezTo>
                <a:cubicBezTo>
                  <a:pt x="1041" y="380"/>
                  <a:pt x="1041" y="380"/>
                  <a:pt x="1041" y="380"/>
                </a:cubicBezTo>
                <a:cubicBezTo>
                  <a:pt x="1006" y="415"/>
                  <a:pt x="944" y="415"/>
                  <a:pt x="909" y="380"/>
                </a:cubicBezTo>
                <a:cubicBezTo>
                  <a:pt x="759" y="230"/>
                  <a:pt x="759" y="230"/>
                  <a:pt x="759" y="230"/>
                </a:cubicBezTo>
                <a:cubicBezTo>
                  <a:pt x="609" y="380"/>
                  <a:pt x="609" y="380"/>
                  <a:pt x="609" y="380"/>
                </a:cubicBezTo>
                <a:cubicBezTo>
                  <a:pt x="591" y="397"/>
                  <a:pt x="564" y="406"/>
                  <a:pt x="538" y="4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3">
            <a:extLst>
              <a:ext uri="{FF2B5EF4-FFF2-40B4-BE49-F238E27FC236}">
                <a16:creationId xmlns:a16="http://schemas.microsoft.com/office/drawing/2014/main" id="{747B2569-7676-E942-BFDC-253BF0E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893" y="5102867"/>
            <a:ext cx="1107769" cy="327189"/>
          </a:xfrm>
          <a:custGeom>
            <a:avLst/>
            <a:gdLst>
              <a:gd name="T0" fmla="*/ 150 w 1043"/>
              <a:gd name="T1" fmla="*/ 309 h 310"/>
              <a:gd name="T2" fmla="*/ 150 w 1043"/>
              <a:gd name="T3" fmla="*/ 309 h 310"/>
              <a:gd name="T4" fmla="*/ 0 w 1043"/>
              <a:gd name="T5" fmla="*/ 159 h 310"/>
              <a:gd name="T6" fmla="*/ 150 w 1043"/>
              <a:gd name="T7" fmla="*/ 9 h 310"/>
              <a:gd name="T8" fmla="*/ 892 w 1043"/>
              <a:gd name="T9" fmla="*/ 0 h 310"/>
              <a:gd name="T10" fmla="*/ 1042 w 1043"/>
              <a:gd name="T11" fmla="*/ 151 h 310"/>
              <a:gd name="T12" fmla="*/ 892 w 1043"/>
              <a:gd name="T13" fmla="*/ 292 h 310"/>
              <a:gd name="T14" fmla="*/ 150 w 1043"/>
              <a:gd name="T15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3" h="310">
                <a:moveTo>
                  <a:pt x="150" y="309"/>
                </a:moveTo>
                <a:lnTo>
                  <a:pt x="150" y="309"/>
                </a:lnTo>
                <a:cubicBezTo>
                  <a:pt x="71" y="309"/>
                  <a:pt x="9" y="239"/>
                  <a:pt x="0" y="159"/>
                </a:cubicBezTo>
                <a:cubicBezTo>
                  <a:pt x="0" y="80"/>
                  <a:pt x="71" y="9"/>
                  <a:pt x="150" y="9"/>
                </a:cubicBezTo>
                <a:cubicBezTo>
                  <a:pt x="892" y="0"/>
                  <a:pt x="892" y="0"/>
                  <a:pt x="892" y="0"/>
                </a:cubicBezTo>
                <a:cubicBezTo>
                  <a:pt x="971" y="0"/>
                  <a:pt x="1033" y="62"/>
                  <a:pt x="1042" y="151"/>
                </a:cubicBezTo>
                <a:cubicBezTo>
                  <a:pt x="1042" y="230"/>
                  <a:pt x="971" y="292"/>
                  <a:pt x="892" y="292"/>
                </a:cubicBezTo>
                <a:cubicBezTo>
                  <a:pt x="150" y="309"/>
                  <a:pt x="150" y="309"/>
                  <a:pt x="150" y="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4">
            <a:extLst>
              <a:ext uri="{FF2B5EF4-FFF2-40B4-BE49-F238E27FC236}">
                <a16:creationId xmlns:a16="http://schemas.microsoft.com/office/drawing/2014/main" id="{A2FAD45A-B2BB-7049-8D10-B8266704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741" y="6706090"/>
            <a:ext cx="1093745" cy="327189"/>
          </a:xfrm>
          <a:custGeom>
            <a:avLst/>
            <a:gdLst>
              <a:gd name="T0" fmla="*/ 150 w 1033"/>
              <a:gd name="T1" fmla="*/ 308 h 309"/>
              <a:gd name="T2" fmla="*/ 150 w 1033"/>
              <a:gd name="T3" fmla="*/ 308 h 309"/>
              <a:gd name="T4" fmla="*/ 0 w 1033"/>
              <a:gd name="T5" fmla="*/ 158 h 309"/>
              <a:gd name="T6" fmla="*/ 141 w 1033"/>
              <a:gd name="T7" fmla="*/ 9 h 309"/>
              <a:gd name="T8" fmla="*/ 882 w 1033"/>
              <a:gd name="T9" fmla="*/ 0 h 309"/>
              <a:gd name="T10" fmla="*/ 1032 w 1033"/>
              <a:gd name="T11" fmla="*/ 150 h 309"/>
              <a:gd name="T12" fmla="*/ 891 w 1033"/>
              <a:gd name="T13" fmla="*/ 291 h 309"/>
              <a:gd name="T14" fmla="*/ 150 w 1033"/>
              <a:gd name="T1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3" h="309">
                <a:moveTo>
                  <a:pt x="150" y="308"/>
                </a:moveTo>
                <a:lnTo>
                  <a:pt x="150" y="308"/>
                </a:lnTo>
                <a:cubicBezTo>
                  <a:pt x="62" y="308"/>
                  <a:pt x="0" y="238"/>
                  <a:pt x="0" y="158"/>
                </a:cubicBezTo>
                <a:cubicBezTo>
                  <a:pt x="0" y="80"/>
                  <a:pt x="62" y="9"/>
                  <a:pt x="141" y="9"/>
                </a:cubicBezTo>
                <a:cubicBezTo>
                  <a:pt x="882" y="0"/>
                  <a:pt x="882" y="0"/>
                  <a:pt x="882" y="0"/>
                </a:cubicBezTo>
                <a:cubicBezTo>
                  <a:pt x="962" y="0"/>
                  <a:pt x="1032" y="62"/>
                  <a:pt x="1032" y="150"/>
                </a:cubicBezTo>
                <a:cubicBezTo>
                  <a:pt x="1032" y="229"/>
                  <a:pt x="970" y="291"/>
                  <a:pt x="891" y="291"/>
                </a:cubicBezTo>
                <a:cubicBezTo>
                  <a:pt x="150" y="308"/>
                  <a:pt x="150" y="308"/>
                  <a:pt x="150" y="3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25">
            <a:extLst>
              <a:ext uri="{FF2B5EF4-FFF2-40B4-BE49-F238E27FC236}">
                <a16:creationId xmlns:a16="http://schemas.microsoft.com/office/drawing/2014/main" id="{FDE59377-2F71-1844-92F7-E158DDB0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3090" y="7496019"/>
            <a:ext cx="1093745" cy="327189"/>
          </a:xfrm>
          <a:custGeom>
            <a:avLst/>
            <a:gdLst>
              <a:gd name="T0" fmla="*/ 150 w 1033"/>
              <a:gd name="T1" fmla="*/ 309 h 310"/>
              <a:gd name="T2" fmla="*/ 150 w 1033"/>
              <a:gd name="T3" fmla="*/ 309 h 310"/>
              <a:gd name="T4" fmla="*/ 0 w 1033"/>
              <a:gd name="T5" fmla="*/ 159 h 310"/>
              <a:gd name="T6" fmla="*/ 141 w 1033"/>
              <a:gd name="T7" fmla="*/ 9 h 310"/>
              <a:gd name="T8" fmla="*/ 882 w 1033"/>
              <a:gd name="T9" fmla="*/ 0 h 310"/>
              <a:gd name="T10" fmla="*/ 891 w 1033"/>
              <a:gd name="T11" fmla="*/ 0 h 310"/>
              <a:gd name="T12" fmla="*/ 1032 w 1033"/>
              <a:gd name="T13" fmla="*/ 151 h 310"/>
              <a:gd name="T14" fmla="*/ 891 w 1033"/>
              <a:gd name="T15" fmla="*/ 301 h 310"/>
              <a:gd name="T16" fmla="*/ 150 w 1033"/>
              <a:gd name="T17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3" h="310">
                <a:moveTo>
                  <a:pt x="150" y="309"/>
                </a:moveTo>
                <a:lnTo>
                  <a:pt x="150" y="309"/>
                </a:lnTo>
                <a:cubicBezTo>
                  <a:pt x="70" y="309"/>
                  <a:pt x="0" y="239"/>
                  <a:pt x="0" y="159"/>
                </a:cubicBezTo>
                <a:cubicBezTo>
                  <a:pt x="0" y="80"/>
                  <a:pt x="62" y="18"/>
                  <a:pt x="141" y="9"/>
                </a:cubicBezTo>
                <a:cubicBezTo>
                  <a:pt x="882" y="0"/>
                  <a:pt x="882" y="0"/>
                  <a:pt x="882" y="0"/>
                </a:cubicBezTo>
                <a:cubicBezTo>
                  <a:pt x="882" y="0"/>
                  <a:pt x="882" y="0"/>
                  <a:pt x="891" y="0"/>
                </a:cubicBezTo>
                <a:cubicBezTo>
                  <a:pt x="971" y="0"/>
                  <a:pt x="1032" y="71"/>
                  <a:pt x="1032" y="151"/>
                </a:cubicBezTo>
                <a:cubicBezTo>
                  <a:pt x="1032" y="230"/>
                  <a:pt x="971" y="292"/>
                  <a:pt x="891" y="301"/>
                </a:cubicBezTo>
                <a:cubicBezTo>
                  <a:pt x="150" y="309"/>
                  <a:pt x="150" y="309"/>
                  <a:pt x="150" y="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6">
            <a:extLst>
              <a:ext uri="{FF2B5EF4-FFF2-40B4-BE49-F238E27FC236}">
                <a16:creationId xmlns:a16="http://schemas.microsoft.com/office/drawing/2014/main" id="{A4FDF19F-1C7B-8942-8587-91C558B7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741" y="8304641"/>
            <a:ext cx="1093745" cy="317841"/>
          </a:xfrm>
          <a:custGeom>
            <a:avLst/>
            <a:gdLst>
              <a:gd name="T0" fmla="*/ 150 w 1033"/>
              <a:gd name="T1" fmla="*/ 300 h 301"/>
              <a:gd name="T2" fmla="*/ 150 w 1033"/>
              <a:gd name="T3" fmla="*/ 300 h 301"/>
              <a:gd name="T4" fmla="*/ 0 w 1033"/>
              <a:gd name="T5" fmla="*/ 159 h 301"/>
              <a:gd name="T6" fmla="*/ 141 w 1033"/>
              <a:gd name="T7" fmla="*/ 9 h 301"/>
              <a:gd name="T8" fmla="*/ 882 w 1033"/>
              <a:gd name="T9" fmla="*/ 0 h 301"/>
              <a:gd name="T10" fmla="*/ 1032 w 1033"/>
              <a:gd name="T11" fmla="*/ 142 h 301"/>
              <a:gd name="T12" fmla="*/ 891 w 1033"/>
              <a:gd name="T13" fmla="*/ 292 h 301"/>
              <a:gd name="T14" fmla="*/ 150 w 1033"/>
              <a:gd name="T1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3" h="301">
                <a:moveTo>
                  <a:pt x="150" y="300"/>
                </a:moveTo>
                <a:lnTo>
                  <a:pt x="150" y="300"/>
                </a:lnTo>
                <a:cubicBezTo>
                  <a:pt x="62" y="300"/>
                  <a:pt x="0" y="239"/>
                  <a:pt x="0" y="159"/>
                </a:cubicBezTo>
                <a:cubicBezTo>
                  <a:pt x="0" y="80"/>
                  <a:pt x="62" y="9"/>
                  <a:pt x="141" y="9"/>
                </a:cubicBezTo>
                <a:cubicBezTo>
                  <a:pt x="882" y="0"/>
                  <a:pt x="882" y="0"/>
                  <a:pt x="882" y="0"/>
                </a:cubicBezTo>
                <a:cubicBezTo>
                  <a:pt x="962" y="0"/>
                  <a:pt x="1032" y="62"/>
                  <a:pt x="1032" y="142"/>
                </a:cubicBezTo>
                <a:cubicBezTo>
                  <a:pt x="1032" y="230"/>
                  <a:pt x="970" y="292"/>
                  <a:pt x="891" y="292"/>
                </a:cubicBezTo>
                <a:cubicBezTo>
                  <a:pt x="150" y="300"/>
                  <a:pt x="150" y="300"/>
                  <a:pt x="150" y="3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7">
            <a:extLst>
              <a:ext uri="{FF2B5EF4-FFF2-40B4-BE49-F238E27FC236}">
                <a16:creationId xmlns:a16="http://schemas.microsoft.com/office/drawing/2014/main" id="{54139743-733D-224D-BBCB-CE855663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544" y="6706090"/>
            <a:ext cx="1916391" cy="308492"/>
          </a:xfrm>
          <a:custGeom>
            <a:avLst/>
            <a:gdLst>
              <a:gd name="T0" fmla="*/ 1659 w 1809"/>
              <a:gd name="T1" fmla="*/ 291 h 292"/>
              <a:gd name="T2" fmla="*/ 1659 w 1809"/>
              <a:gd name="T3" fmla="*/ 291 h 292"/>
              <a:gd name="T4" fmla="*/ 142 w 1809"/>
              <a:gd name="T5" fmla="*/ 291 h 292"/>
              <a:gd name="T6" fmla="*/ 0 w 1809"/>
              <a:gd name="T7" fmla="*/ 150 h 292"/>
              <a:gd name="T8" fmla="*/ 142 w 1809"/>
              <a:gd name="T9" fmla="*/ 0 h 292"/>
              <a:gd name="T10" fmla="*/ 1659 w 1809"/>
              <a:gd name="T11" fmla="*/ 0 h 292"/>
              <a:gd name="T12" fmla="*/ 1808 w 1809"/>
              <a:gd name="T13" fmla="*/ 150 h 292"/>
              <a:gd name="T14" fmla="*/ 1659 w 1809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9" h="292">
                <a:moveTo>
                  <a:pt x="1659" y="291"/>
                </a:moveTo>
                <a:lnTo>
                  <a:pt x="1659" y="291"/>
                </a:lnTo>
                <a:cubicBezTo>
                  <a:pt x="142" y="291"/>
                  <a:pt x="142" y="291"/>
                  <a:pt x="142" y="291"/>
                </a:cubicBezTo>
                <a:cubicBezTo>
                  <a:pt x="62" y="291"/>
                  <a:pt x="0" y="229"/>
                  <a:pt x="0" y="150"/>
                </a:cubicBezTo>
                <a:cubicBezTo>
                  <a:pt x="0" y="71"/>
                  <a:pt x="62" y="0"/>
                  <a:pt x="142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1739" y="0"/>
                  <a:pt x="1808" y="71"/>
                  <a:pt x="1808" y="150"/>
                </a:cubicBezTo>
                <a:cubicBezTo>
                  <a:pt x="1808" y="229"/>
                  <a:pt x="1739" y="291"/>
                  <a:pt x="1659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8">
            <a:extLst>
              <a:ext uri="{FF2B5EF4-FFF2-40B4-BE49-F238E27FC236}">
                <a16:creationId xmlns:a16="http://schemas.microsoft.com/office/drawing/2014/main" id="{02E52502-DA8E-514C-9A5B-2B6A938B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544" y="7505367"/>
            <a:ext cx="1907043" cy="308492"/>
          </a:xfrm>
          <a:custGeom>
            <a:avLst/>
            <a:gdLst>
              <a:gd name="T0" fmla="*/ 1659 w 1801"/>
              <a:gd name="T1" fmla="*/ 292 h 293"/>
              <a:gd name="T2" fmla="*/ 1659 w 1801"/>
              <a:gd name="T3" fmla="*/ 292 h 293"/>
              <a:gd name="T4" fmla="*/ 142 w 1801"/>
              <a:gd name="T5" fmla="*/ 292 h 293"/>
              <a:gd name="T6" fmla="*/ 0 w 1801"/>
              <a:gd name="T7" fmla="*/ 150 h 293"/>
              <a:gd name="T8" fmla="*/ 142 w 1801"/>
              <a:gd name="T9" fmla="*/ 0 h 293"/>
              <a:gd name="T10" fmla="*/ 1659 w 1801"/>
              <a:gd name="T11" fmla="*/ 0 h 293"/>
              <a:gd name="T12" fmla="*/ 1800 w 1801"/>
              <a:gd name="T13" fmla="*/ 150 h 293"/>
              <a:gd name="T14" fmla="*/ 1659 w 1801"/>
              <a:gd name="T15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1" h="293">
                <a:moveTo>
                  <a:pt x="1659" y="292"/>
                </a:moveTo>
                <a:lnTo>
                  <a:pt x="1659" y="292"/>
                </a:lnTo>
                <a:cubicBezTo>
                  <a:pt x="142" y="292"/>
                  <a:pt x="142" y="292"/>
                  <a:pt x="142" y="292"/>
                </a:cubicBezTo>
                <a:cubicBezTo>
                  <a:pt x="62" y="292"/>
                  <a:pt x="0" y="230"/>
                  <a:pt x="0" y="150"/>
                </a:cubicBezTo>
                <a:cubicBezTo>
                  <a:pt x="0" y="71"/>
                  <a:pt x="62" y="0"/>
                  <a:pt x="142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1739" y="0"/>
                  <a:pt x="1800" y="71"/>
                  <a:pt x="1800" y="150"/>
                </a:cubicBezTo>
                <a:cubicBezTo>
                  <a:pt x="1800" y="230"/>
                  <a:pt x="1739" y="292"/>
                  <a:pt x="1659" y="2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9">
            <a:extLst>
              <a:ext uri="{FF2B5EF4-FFF2-40B4-BE49-F238E27FC236}">
                <a16:creationId xmlns:a16="http://schemas.microsoft.com/office/drawing/2014/main" id="{098A975F-CCF0-4A4D-ACB8-E005D035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544" y="8332686"/>
            <a:ext cx="1907043" cy="317841"/>
          </a:xfrm>
          <a:custGeom>
            <a:avLst/>
            <a:gdLst>
              <a:gd name="T0" fmla="*/ 1659 w 1801"/>
              <a:gd name="T1" fmla="*/ 300 h 301"/>
              <a:gd name="T2" fmla="*/ 1659 w 1801"/>
              <a:gd name="T3" fmla="*/ 300 h 301"/>
              <a:gd name="T4" fmla="*/ 142 w 1801"/>
              <a:gd name="T5" fmla="*/ 300 h 301"/>
              <a:gd name="T6" fmla="*/ 0 w 1801"/>
              <a:gd name="T7" fmla="*/ 150 h 301"/>
              <a:gd name="T8" fmla="*/ 142 w 1801"/>
              <a:gd name="T9" fmla="*/ 0 h 301"/>
              <a:gd name="T10" fmla="*/ 1659 w 1801"/>
              <a:gd name="T11" fmla="*/ 0 h 301"/>
              <a:gd name="T12" fmla="*/ 1800 w 1801"/>
              <a:gd name="T13" fmla="*/ 150 h 301"/>
              <a:gd name="T14" fmla="*/ 1659 w 1801"/>
              <a:gd name="T1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1" h="301">
                <a:moveTo>
                  <a:pt x="1659" y="300"/>
                </a:moveTo>
                <a:lnTo>
                  <a:pt x="1659" y="300"/>
                </a:lnTo>
                <a:cubicBezTo>
                  <a:pt x="142" y="300"/>
                  <a:pt x="142" y="300"/>
                  <a:pt x="142" y="300"/>
                </a:cubicBezTo>
                <a:cubicBezTo>
                  <a:pt x="62" y="300"/>
                  <a:pt x="0" y="229"/>
                  <a:pt x="0" y="150"/>
                </a:cubicBezTo>
                <a:cubicBezTo>
                  <a:pt x="0" y="71"/>
                  <a:pt x="62" y="0"/>
                  <a:pt x="142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1739" y="0"/>
                  <a:pt x="1800" y="71"/>
                  <a:pt x="1800" y="150"/>
                </a:cubicBezTo>
                <a:cubicBezTo>
                  <a:pt x="1800" y="229"/>
                  <a:pt x="1739" y="300"/>
                  <a:pt x="1659" y="3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0">
            <a:extLst>
              <a:ext uri="{FF2B5EF4-FFF2-40B4-BE49-F238E27FC236}">
                <a16:creationId xmlns:a16="http://schemas.microsoft.com/office/drawing/2014/main" id="{6E6EB431-C78F-2942-BA21-9C88B592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9286" y="9155332"/>
            <a:ext cx="1009611" cy="1000263"/>
          </a:xfrm>
          <a:custGeom>
            <a:avLst/>
            <a:gdLst>
              <a:gd name="T0" fmla="*/ 857 w 954"/>
              <a:gd name="T1" fmla="*/ 944 h 945"/>
              <a:gd name="T2" fmla="*/ 857 w 954"/>
              <a:gd name="T3" fmla="*/ 944 h 945"/>
              <a:gd name="T4" fmla="*/ 98 w 954"/>
              <a:gd name="T5" fmla="*/ 944 h 945"/>
              <a:gd name="T6" fmla="*/ 0 w 954"/>
              <a:gd name="T7" fmla="*/ 848 h 945"/>
              <a:gd name="T8" fmla="*/ 0 w 954"/>
              <a:gd name="T9" fmla="*/ 89 h 945"/>
              <a:gd name="T10" fmla="*/ 98 w 954"/>
              <a:gd name="T11" fmla="*/ 0 h 945"/>
              <a:gd name="T12" fmla="*/ 857 w 954"/>
              <a:gd name="T13" fmla="*/ 0 h 945"/>
              <a:gd name="T14" fmla="*/ 953 w 954"/>
              <a:gd name="T15" fmla="*/ 89 h 945"/>
              <a:gd name="T16" fmla="*/ 953 w 954"/>
              <a:gd name="T17" fmla="*/ 848 h 945"/>
              <a:gd name="T18" fmla="*/ 857 w 954"/>
              <a:gd name="T19" fmla="*/ 944 h 945"/>
              <a:gd name="T20" fmla="*/ 195 w 954"/>
              <a:gd name="T21" fmla="*/ 759 h 945"/>
              <a:gd name="T22" fmla="*/ 195 w 954"/>
              <a:gd name="T23" fmla="*/ 759 h 945"/>
              <a:gd name="T24" fmla="*/ 759 w 954"/>
              <a:gd name="T25" fmla="*/ 759 h 945"/>
              <a:gd name="T26" fmla="*/ 759 w 954"/>
              <a:gd name="T27" fmla="*/ 186 h 945"/>
              <a:gd name="T28" fmla="*/ 195 w 954"/>
              <a:gd name="T29" fmla="*/ 186 h 945"/>
              <a:gd name="T30" fmla="*/ 195 w 954"/>
              <a:gd name="T31" fmla="*/ 759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4" h="945">
                <a:moveTo>
                  <a:pt x="857" y="944"/>
                </a:moveTo>
                <a:lnTo>
                  <a:pt x="857" y="944"/>
                </a:lnTo>
                <a:cubicBezTo>
                  <a:pt x="98" y="944"/>
                  <a:pt x="98" y="944"/>
                  <a:pt x="98" y="944"/>
                </a:cubicBezTo>
                <a:cubicBezTo>
                  <a:pt x="45" y="944"/>
                  <a:pt x="0" y="900"/>
                  <a:pt x="0" y="84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4"/>
                  <a:pt x="45" y="0"/>
                  <a:pt x="98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09" y="0"/>
                  <a:pt x="953" y="44"/>
                  <a:pt x="953" y="89"/>
                </a:cubicBezTo>
                <a:cubicBezTo>
                  <a:pt x="953" y="848"/>
                  <a:pt x="953" y="848"/>
                  <a:pt x="953" y="848"/>
                </a:cubicBezTo>
                <a:cubicBezTo>
                  <a:pt x="953" y="900"/>
                  <a:pt x="909" y="944"/>
                  <a:pt x="857" y="944"/>
                </a:cubicBezTo>
                <a:close/>
                <a:moveTo>
                  <a:pt x="195" y="759"/>
                </a:moveTo>
                <a:lnTo>
                  <a:pt x="195" y="759"/>
                </a:lnTo>
                <a:cubicBezTo>
                  <a:pt x="759" y="759"/>
                  <a:pt x="759" y="759"/>
                  <a:pt x="759" y="759"/>
                </a:cubicBezTo>
                <a:cubicBezTo>
                  <a:pt x="759" y="186"/>
                  <a:pt x="759" y="186"/>
                  <a:pt x="759" y="186"/>
                </a:cubicBezTo>
                <a:cubicBezTo>
                  <a:pt x="195" y="186"/>
                  <a:pt x="195" y="186"/>
                  <a:pt x="195" y="186"/>
                </a:cubicBezTo>
                <a:lnTo>
                  <a:pt x="195" y="7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1">
            <a:extLst>
              <a:ext uri="{FF2B5EF4-FFF2-40B4-BE49-F238E27FC236}">
                <a16:creationId xmlns:a16="http://schemas.microsoft.com/office/drawing/2014/main" id="{E19DEB0F-840A-DB49-B9FA-01CFF8D3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56" y="3943684"/>
            <a:ext cx="1766819" cy="1495720"/>
          </a:xfrm>
          <a:custGeom>
            <a:avLst/>
            <a:gdLst>
              <a:gd name="T0" fmla="*/ 1641 w 1668"/>
              <a:gd name="T1" fmla="*/ 592 h 1413"/>
              <a:gd name="T2" fmla="*/ 1641 w 1668"/>
              <a:gd name="T3" fmla="*/ 592 h 1413"/>
              <a:gd name="T4" fmla="*/ 864 w 1668"/>
              <a:gd name="T5" fmla="*/ 18 h 1413"/>
              <a:gd name="T6" fmla="*/ 802 w 1668"/>
              <a:gd name="T7" fmla="*/ 18 h 1413"/>
              <a:gd name="T8" fmla="*/ 26 w 1668"/>
              <a:gd name="T9" fmla="*/ 592 h 1413"/>
              <a:gd name="T10" fmla="*/ 17 w 1668"/>
              <a:gd name="T11" fmla="*/ 671 h 1413"/>
              <a:gd name="T12" fmla="*/ 88 w 1668"/>
              <a:gd name="T13" fmla="*/ 680 h 1413"/>
              <a:gd name="T14" fmla="*/ 202 w 1668"/>
              <a:gd name="T15" fmla="*/ 600 h 1413"/>
              <a:gd name="T16" fmla="*/ 202 w 1668"/>
              <a:gd name="T17" fmla="*/ 1333 h 1413"/>
              <a:gd name="T18" fmla="*/ 273 w 1668"/>
              <a:gd name="T19" fmla="*/ 1412 h 1413"/>
              <a:gd name="T20" fmla="*/ 591 w 1668"/>
              <a:gd name="T21" fmla="*/ 1412 h 1413"/>
              <a:gd name="T22" fmla="*/ 1067 w 1668"/>
              <a:gd name="T23" fmla="*/ 1412 h 1413"/>
              <a:gd name="T24" fmla="*/ 1385 w 1668"/>
              <a:gd name="T25" fmla="*/ 1412 h 1413"/>
              <a:gd name="T26" fmla="*/ 1464 w 1668"/>
              <a:gd name="T27" fmla="*/ 1333 h 1413"/>
              <a:gd name="T28" fmla="*/ 1464 w 1668"/>
              <a:gd name="T29" fmla="*/ 600 h 1413"/>
              <a:gd name="T30" fmla="*/ 1570 w 1668"/>
              <a:gd name="T31" fmla="*/ 680 h 1413"/>
              <a:gd name="T32" fmla="*/ 1605 w 1668"/>
              <a:gd name="T33" fmla="*/ 689 h 1413"/>
              <a:gd name="T34" fmla="*/ 1649 w 1668"/>
              <a:gd name="T35" fmla="*/ 671 h 1413"/>
              <a:gd name="T36" fmla="*/ 1641 w 1668"/>
              <a:gd name="T37" fmla="*/ 592 h 1413"/>
              <a:gd name="T38" fmla="*/ 1023 w 1668"/>
              <a:gd name="T39" fmla="*/ 1306 h 1413"/>
              <a:gd name="T40" fmla="*/ 1023 w 1668"/>
              <a:gd name="T41" fmla="*/ 1306 h 1413"/>
              <a:gd name="T42" fmla="*/ 635 w 1668"/>
              <a:gd name="T43" fmla="*/ 1306 h 1413"/>
              <a:gd name="T44" fmla="*/ 635 w 1668"/>
              <a:gd name="T45" fmla="*/ 971 h 1413"/>
              <a:gd name="T46" fmla="*/ 1023 w 1668"/>
              <a:gd name="T47" fmla="*/ 971 h 1413"/>
              <a:gd name="T48" fmla="*/ 1023 w 1668"/>
              <a:gd name="T49" fmla="*/ 1306 h 1413"/>
              <a:gd name="T50" fmla="*/ 1358 w 1668"/>
              <a:gd name="T51" fmla="*/ 1306 h 1413"/>
              <a:gd name="T52" fmla="*/ 1358 w 1668"/>
              <a:gd name="T53" fmla="*/ 1306 h 1413"/>
              <a:gd name="T54" fmla="*/ 1129 w 1668"/>
              <a:gd name="T55" fmla="*/ 1306 h 1413"/>
              <a:gd name="T56" fmla="*/ 1129 w 1668"/>
              <a:gd name="T57" fmla="*/ 936 h 1413"/>
              <a:gd name="T58" fmla="*/ 1067 w 1668"/>
              <a:gd name="T59" fmla="*/ 865 h 1413"/>
              <a:gd name="T60" fmla="*/ 591 w 1668"/>
              <a:gd name="T61" fmla="*/ 865 h 1413"/>
              <a:gd name="T62" fmla="*/ 529 w 1668"/>
              <a:gd name="T63" fmla="*/ 936 h 1413"/>
              <a:gd name="T64" fmla="*/ 529 w 1668"/>
              <a:gd name="T65" fmla="*/ 1306 h 1413"/>
              <a:gd name="T66" fmla="*/ 308 w 1668"/>
              <a:gd name="T67" fmla="*/ 1306 h 1413"/>
              <a:gd name="T68" fmla="*/ 308 w 1668"/>
              <a:gd name="T69" fmla="*/ 512 h 1413"/>
              <a:gd name="T70" fmla="*/ 829 w 1668"/>
              <a:gd name="T71" fmla="*/ 124 h 1413"/>
              <a:gd name="T72" fmla="*/ 1358 w 1668"/>
              <a:gd name="T73" fmla="*/ 512 h 1413"/>
              <a:gd name="T74" fmla="*/ 1358 w 1668"/>
              <a:gd name="T75" fmla="*/ 1306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8" h="1413">
                <a:moveTo>
                  <a:pt x="1641" y="592"/>
                </a:moveTo>
                <a:lnTo>
                  <a:pt x="1641" y="592"/>
                </a:lnTo>
                <a:cubicBezTo>
                  <a:pt x="864" y="18"/>
                  <a:pt x="864" y="18"/>
                  <a:pt x="864" y="18"/>
                </a:cubicBezTo>
                <a:cubicBezTo>
                  <a:pt x="847" y="0"/>
                  <a:pt x="820" y="0"/>
                  <a:pt x="802" y="18"/>
                </a:cubicBezTo>
                <a:cubicBezTo>
                  <a:pt x="26" y="592"/>
                  <a:pt x="26" y="592"/>
                  <a:pt x="26" y="592"/>
                </a:cubicBezTo>
                <a:cubicBezTo>
                  <a:pt x="0" y="609"/>
                  <a:pt x="0" y="645"/>
                  <a:pt x="17" y="671"/>
                </a:cubicBezTo>
                <a:cubicBezTo>
                  <a:pt x="35" y="689"/>
                  <a:pt x="61" y="697"/>
                  <a:pt x="88" y="680"/>
                </a:cubicBezTo>
                <a:cubicBezTo>
                  <a:pt x="202" y="600"/>
                  <a:pt x="202" y="600"/>
                  <a:pt x="202" y="600"/>
                </a:cubicBezTo>
                <a:cubicBezTo>
                  <a:pt x="202" y="1333"/>
                  <a:pt x="202" y="1333"/>
                  <a:pt x="202" y="1333"/>
                </a:cubicBezTo>
                <a:cubicBezTo>
                  <a:pt x="202" y="1377"/>
                  <a:pt x="229" y="1412"/>
                  <a:pt x="273" y="1412"/>
                </a:cubicBezTo>
                <a:cubicBezTo>
                  <a:pt x="591" y="1412"/>
                  <a:pt x="591" y="1412"/>
                  <a:pt x="591" y="1412"/>
                </a:cubicBezTo>
                <a:cubicBezTo>
                  <a:pt x="1067" y="1412"/>
                  <a:pt x="1067" y="1412"/>
                  <a:pt x="1067" y="1412"/>
                </a:cubicBezTo>
                <a:cubicBezTo>
                  <a:pt x="1385" y="1412"/>
                  <a:pt x="1385" y="1412"/>
                  <a:pt x="1385" y="1412"/>
                </a:cubicBezTo>
                <a:cubicBezTo>
                  <a:pt x="1429" y="1412"/>
                  <a:pt x="1464" y="1377"/>
                  <a:pt x="1464" y="1333"/>
                </a:cubicBezTo>
                <a:cubicBezTo>
                  <a:pt x="1464" y="600"/>
                  <a:pt x="1464" y="600"/>
                  <a:pt x="1464" y="600"/>
                </a:cubicBezTo>
                <a:cubicBezTo>
                  <a:pt x="1570" y="680"/>
                  <a:pt x="1570" y="680"/>
                  <a:pt x="1570" y="680"/>
                </a:cubicBezTo>
                <a:cubicBezTo>
                  <a:pt x="1588" y="689"/>
                  <a:pt x="1597" y="689"/>
                  <a:pt x="1605" y="689"/>
                </a:cubicBezTo>
                <a:cubicBezTo>
                  <a:pt x="1623" y="689"/>
                  <a:pt x="1641" y="680"/>
                  <a:pt x="1649" y="671"/>
                </a:cubicBezTo>
                <a:cubicBezTo>
                  <a:pt x="1667" y="645"/>
                  <a:pt x="1658" y="609"/>
                  <a:pt x="1641" y="592"/>
                </a:cubicBezTo>
                <a:close/>
                <a:moveTo>
                  <a:pt x="1023" y="1306"/>
                </a:moveTo>
                <a:lnTo>
                  <a:pt x="1023" y="1306"/>
                </a:lnTo>
                <a:cubicBezTo>
                  <a:pt x="635" y="1306"/>
                  <a:pt x="635" y="1306"/>
                  <a:pt x="635" y="1306"/>
                </a:cubicBezTo>
                <a:cubicBezTo>
                  <a:pt x="635" y="971"/>
                  <a:pt x="635" y="971"/>
                  <a:pt x="635" y="971"/>
                </a:cubicBezTo>
                <a:cubicBezTo>
                  <a:pt x="1023" y="971"/>
                  <a:pt x="1023" y="971"/>
                  <a:pt x="1023" y="971"/>
                </a:cubicBezTo>
                <a:lnTo>
                  <a:pt x="1023" y="1306"/>
                </a:lnTo>
                <a:close/>
                <a:moveTo>
                  <a:pt x="1358" y="1306"/>
                </a:moveTo>
                <a:lnTo>
                  <a:pt x="1358" y="1306"/>
                </a:lnTo>
                <a:cubicBezTo>
                  <a:pt x="1129" y="1306"/>
                  <a:pt x="1129" y="1306"/>
                  <a:pt x="1129" y="1306"/>
                </a:cubicBezTo>
                <a:cubicBezTo>
                  <a:pt x="1129" y="936"/>
                  <a:pt x="1129" y="936"/>
                  <a:pt x="1129" y="936"/>
                </a:cubicBezTo>
                <a:cubicBezTo>
                  <a:pt x="1129" y="892"/>
                  <a:pt x="1102" y="865"/>
                  <a:pt x="1067" y="865"/>
                </a:cubicBezTo>
                <a:cubicBezTo>
                  <a:pt x="591" y="865"/>
                  <a:pt x="591" y="865"/>
                  <a:pt x="591" y="865"/>
                </a:cubicBezTo>
                <a:cubicBezTo>
                  <a:pt x="555" y="865"/>
                  <a:pt x="529" y="892"/>
                  <a:pt x="529" y="936"/>
                </a:cubicBezTo>
                <a:cubicBezTo>
                  <a:pt x="529" y="1306"/>
                  <a:pt x="529" y="1306"/>
                  <a:pt x="529" y="1306"/>
                </a:cubicBezTo>
                <a:cubicBezTo>
                  <a:pt x="308" y="1306"/>
                  <a:pt x="308" y="1306"/>
                  <a:pt x="308" y="1306"/>
                </a:cubicBezTo>
                <a:cubicBezTo>
                  <a:pt x="308" y="512"/>
                  <a:pt x="308" y="512"/>
                  <a:pt x="308" y="512"/>
                </a:cubicBezTo>
                <a:cubicBezTo>
                  <a:pt x="829" y="124"/>
                  <a:pt x="829" y="124"/>
                  <a:pt x="829" y="124"/>
                </a:cubicBezTo>
                <a:cubicBezTo>
                  <a:pt x="1358" y="512"/>
                  <a:pt x="1358" y="512"/>
                  <a:pt x="1358" y="512"/>
                </a:cubicBezTo>
                <a:lnTo>
                  <a:pt x="1358" y="1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2">
            <a:extLst>
              <a:ext uri="{FF2B5EF4-FFF2-40B4-BE49-F238E27FC236}">
                <a16:creationId xmlns:a16="http://schemas.microsoft.com/office/drawing/2014/main" id="{76194A8A-3B5A-EF4E-82E1-BD6C0E63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176" y="1728148"/>
            <a:ext cx="2351087" cy="2075312"/>
          </a:xfrm>
          <a:custGeom>
            <a:avLst/>
            <a:gdLst>
              <a:gd name="T0" fmla="*/ 1544 w 2216"/>
              <a:gd name="T1" fmla="*/ 0 h 1960"/>
              <a:gd name="T2" fmla="*/ 1544 w 2216"/>
              <a:gd name="T3" fmla="*/ 0 h 1960"/>
              <a:gd name="T4" fmla="*/ 671 w 2216"/>
              <a:gd name="T5" fmla="*/ 0 h 1960"/>
              <a:gd name="T6" fmla="*/ 477 w 2216"/>
              <a:gd name="T7" fmla="*/ 106 h 1960"/>
              <a:gd name="T8" fmla="*/ 35 w 2216"/>
              <a:gd name="T9" fmla="*/ 865 h 1960"/>
              <a:gd name="T10" fmla="*/ 35 w 2216"/>
              <a:gd name="T11" fmla="*/ 1094 h 1960"/>
              <a:gd name="T12" fmla="*/ 477 w 2216"/>
              <a:gd name="T13" fmla="*/ 1853 h 1960"/>
              <a:gd name="T14" fmla="*/ 671 w 2216"/>
              <a:gd name="T15" fmla="*/ 1959 h 1960"/>
              <a:gd name="T16" fmla="*/ 1544 w 2216"/>
              <a:gd name="T17" fmla="*/ 1959 h 1960"/>
              <a:gd name="T18" fmla="*/ 1738 w 2216"/>
              <a:gd name="T19" fmla="*/ 1853 h 1960"/>
              <a:gd name="T20" fmla="*/ 2180 w 2216"/>
              <a:gd name="T21" fmla="*/ 1094 h 1960"/>
              <a:gd name="T22" fmla="*/ 2180 w 2216"/>
              <a:gd name="T23" fmla="*/ 865 h 1960"/>
              <a:gd name="T24" fmla="*/ 1738 w 2216"/>
              <a:gd name="T25" fmla="*/ 106 h 1960"/>
              <a:gd name="T26" fmla="*/ 1544 w 2216"/>
              <a:gd name="T27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6" h="1960">
                <a:moveTo>
                  <a:pt x="1544" y="0"/>
                </a:moveTo>
                <a:lnTo>
                  <a:pt x="1544" y="0"/>
                </a:lnTo>
                <a:cubicBezTo>
                  <a:pt x="671" y="0"/>
                  <a:pt x="671" y="0"/>
                  <a:pt x="671" y="0"/>
                </a:cubicBezTo>
                <a:cubicBezTo>
                  <a:pt x="591" y="0"/>
                  <a:pt x="521" y="44"/>
                  <a:pt x="477" y="106"/>
                </a:cubicBezTo>
                <a:cubicBezTo>
                  <a:pt x="35" y="865"/>
                  <a:pt x="35" y="865"/>
                  <a:pt x="35" y="865"/>
                </a:cubicBezTo>
                <a:cubicBezTo>
                  <a:pt x="0" y="936"/>
                  <a:pt x="0" y="1024"/>
                  <a:pt x="35" y="1094"/>
                </a:cubicBezTo>
                <a:cubicBezTo>
                  <a:pt x="477" y="1853"/>
                  <a:pt x="477" y="1853"/>
                  <a:pt x="477" y="1853"/>
                </a:cubicBezTo>
                <a:cubicBezTo>
                  <a:pt x="521" y="1915"/>
                  <a:pt x="591" y="1959"/>
                  <a:pt x="671" y="1959"/>
                </a:cubicBezTo>
                <a:cubicBezTo>
                  <a:pt x="1544" y="1959"/>
                  <a:pt x="1544" y="1959"/>
                  <a:pt x="1544" y="1959"/>
                </a:cubicBezTo>
                <a:cubicBezTo>
                  <a:pt x="1624" y="1959"/>
                  <a:pt x="1694" y="1915"/>
                  <a:pt x="1738" y="1853"/>
                </a:cubicBezTo>
                <a:cubicBezTo>
                  <a:pt x="2180" y="1094"/>
                  <a:pt x="2180" y="1094"/>
                  <a:pt x="2180" y="1094"/>
                </a:cubicBezTo>
                <a:cubicBezTo>
                  <a:pt x="2215" y="1024"/>
                  <a:pt x="2215" y="936"/>
                  <a:pt x="2180" y="865"/>
                </a:cubicBezTo>
                <a:cubicBezTo>
                  <a:pt x="1738" y="106"/>
                  <a:pt x="1738" y="106"/>
                  <a:pt x="1738" y="106"/>
                </a:cubicBezTo>
                <a:cubicBezTo>
                  <a:pt x="1694" y="44"/>
                  <a:pt x="1624" y="0"/>
                  <a:pt x="15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3">
            <a:extLst>
              <a:ext uri="{FF2B5EF4-FFF2-40B4-BE49-F238E27FC236}">
                <a16:creationId xmlns:a16="http://schemas.microsoft.com/office/drawing/2014/main" id="{1E356C6E-0E20-074C-9F9B-A9C5C50A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176" y="4467186"/>
            <a:ext cx="2351087" cy="2075312"/>
          </a:xfrm>
          <a:custGeom>
            <a:avLst/>
            <a:gdLst>
              <a:gd name="T0" fmla="*/ 1544 w 2216"/>
              <a:gd name="T1" fmla="*/ 0 h 1960"/>
              <a:gd name="T2" fmla="*/ 1544 w 2216"/>
              <a:gd name="T3" fmla="*/ 0 h 1960"/>
              <a:gd name="T4" fmla="*/ 671 w 2216"/>
              <a:gd name="T5" fmla="*/ 0 h 1960"/>
              <a:gd name="T6" fmla="*/ 477 w 2216"/>
              <a:gd name="T7" fmla="*/ 106 h 1960"/>
              <a:gd name="T8" fmla="*/ 35 w 2216"/>
              <a:gd name="T9" fmla="*/ 865 h 1960"/>
              <a:gd name="T10" fmla="*/ 35 w 2216"/>
              <a:gd name="T11" fmla="*/ 1095 h 1960"/>
              <a:gd name="T12" fmla="*/ 477 w 2216"/>
              <a:gd name="T13" fmla="*/ 1854 h 1960"/>
              <a:gd name="T14" fmla="*/ 671 w 2216"/>
              <a:gd name="T15" fmla="*/ 1959 h 1960"/>
              <a:gd name="T16" fmla="*/ 1544 w 2216"/>
              <a:gd name="T17" fmla="*/ 1959 h 1960"/>
              <a:gd name="T18" fmla="*/ 1738 w 2216"/>
              <a:gd name="T19" fmla="*/ 1854 h 1960"/>
              <a:gd name="T20" fmla="*/ 2180 w 2216"/>
              <a:gd name="T21" fmla="*/ 1095 h 1960"/>
              <a:gd name="T22" fmla="*/ 2180 w 2216"/>
              <a:gd name="T23" fmla="*/ 865 h 1960"/>
              <a:gd name="T24" fmla="*/ 1738 w 2216"/>
              <a:gd name="T25" fmla="*/ 106 h 1960"/>
              <a:gd name="T26" fmla="*/ 1544 w 2216"/>
              <a:gd name="T27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6" h="1960">
                <a:moveTo>
                  <a:pt x="1544" y="0"/>
                </a:moveTo>
                <a:lnTo>
                  <a:pt x="1544" y="0"/>
                </a:lnTo>
                <a:cubicBezTo>
                  <a:pt x="671" y="0"/>
                  <a:pt x="671" y="0"/>
                  <a:pt x="671" y="0"/>
                </a:cubicBezTo>
                <a:cubicBezTo>
                  <a:pt x="591" y="0"/>
                  <a:pt x="521" y="45"/>
                  <a:pt x="477" y="106"/>
                </a:cubicBezTo>
                <a:cubicBezTo>
                  <a:pt x="35" y="865"/>
                  <a:pt x="35" y="865"/>
                  <a:pt x="35" y="865"/>
                </a:cubicBezTo>
                <a:cubicBezTo>
                  <a:pt x="0" y="936"/>
                  <a:pt x="0" y="1024"/>
                  <a:pt x="35" y="1095"/>
                </a:cubicBezTo>
                <a:cubicBezTo>
                  <a:pt x="477" y="1854"/>
                  <a:pt x="477" y="1854"/>
                  <a:pt x="477" y="1854"/>
                </a:cubicBezTo>
                <a:cubicBezTo>
                  <a:pt x="521" y="1915"/>
                  <a:pt x="591" y="1959"/>
                  <a:pt x="671" y="1959"/>
                </a:cubicBezTo>
                <a:cubicBezTo>
                  <a:pt x="1544" y="1959"/>
                  <a:pt x="1544" y="1959"/>
                  <a:pt x="1544" y="1959"/>
                </a:cubicBezTo>
                <a:cubicBezTo>
                  <a:pt x="1624" y="1959"/>
                  <a:pt x="1694" y="1915"/>
                  <a:pt x="1738" y="1854"/>
                </a:cubicBezTo>
                <a:cubicBezTo>
                  <a:pt x="2180" y="1095"/>
                  <a:pt x="2180" y="1095"/>
                  <a:pt x="2180" y="1095"/>
                </a:cubicBezTo>
                <a:cubicBezTo>
                  <a:pt x="2215" y="1024"/>
                  <a:pt x="2215" y="936"/>
                  <a:pt x="2180" y="865"/>
                </a:cubicBezTo>
                <a:cubicBezTo>
                  <a:pt x="1738" y="106"/>
                  <a:pt x="1738" y="106"/>
                  <a:pt x="1738" y="106"/>
                </a:cubicBezTo>
                <a:cubicBezTo>
                  <a:pt x="1694" y="45"/>
                  <a:pt x="1624" y="0"/>
                  <a:pt x="154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4">
            <a:extLst>
              <a:ext uri="{FF2B5EF4-FFF2-40B4-BE49-F238E27FC236}">
                <a16:creationId xmlns:a16="http://schemas.microsoft.com/office/drawing/2014/main" id="{38E19019-EFC9-CA46-8B6C-D9DD9C3C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176" y="7210896"/>
            <a:ext cx="2351087" cy="2075312"/>
          </a:xfrm>
          <a:custGeom>
            <a:avLst/>
            <a:gdLst>
              <a:gd name="T0" fmla="*/ 1544 w 2216"/>
              <a:gd name="T1" fmla="*/ 0 h 1960"/>
              <a:gd name="T2" fmla="*/ 1544 w 2216"/>
              <a:gd name="T3" fmla="*/ 0 h 1960"/>
              <a:gd name="T4" fmla="*/ 671 w 2216"/>
              <a:gd name="T5" fmla="*/ 0 h 1960"/>
              <a:gd name="T6" fmla="*/ 477 w 2216"/>
              <a:gd name="T7" fmla="*/ 106 h 1960"/>
              <a:gd name="T8" fmla="*/ 35 w 2216"/>
              <a:gd name="T9" fmla="*/ 865 h 1960"/>
              <a:gd name="T10" fmla="*/ 35 w 2216"/>
              <a:gd name="T11" fmla="*/ 1094 h 1960"/>
              <a:gd name="T12" fmla="*/ 477 w 2216"/>
              <a:gd name="T13" fmla="*/ 1844 h 1960"/>
              <a:gd name="T14" fmla="*/ 671 w 2216"/>
              <a:gd name="T15" fmla="*/ 1959 h 1960"/>
              <a:gd name="T16" fmla="*/ 1544 w 2216"/>
              <a:gd name="T17" fmla="*/ 1959 h 1960"/>
              <a:gd name="T18" fmla="*/ 1738 w 2216"/>
              <a:gd name="T19" fmla="*/ 1844 h 1960"/>
              <a:gd name="T20" fmla="*/ 2180 w 2216"/>
              <a:gd name="T21" fmla="*/ 1094 h 1960"/>
              <a:gd name="T22" fmla="*/ 2180 w 2216"/>
              <a:gd name="T23" fmla="*/ 865 h 1960"/>
              <a:gd name="T24" fmla="*/ 1738 w 2216"/>
              <a:gd name="T25" fmla="*/ 106 h 1960"/>
              <a:gd name="T26" fmla="*/ 1544 w 2216"/>
              <a:gd name="T27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6" h="1960">
                <a:moveTo>
                  <a:pt x="1544" y="0"/>
                </a:moveTo>
                <a:lnTo>
                  <a:pt x="1544" y="0"/>
                </a:lnTo>
                <a:cubicBezTo>
                  <a:pt x="671" y="0"/>
                  <a:pt x="671" y="0"/>
                  <a:pt x="671" y="0"/>
                </a:cubicBezTo>
                <a:cubicBezTo>
                  <a:pt x="591" y="0"/>
                  <a:pt x="521" y="44"/>
                  <a:pt x="477" y="106"/>
                </a:cubicBezTo>
                <a:cubicBezTo>
                  <a:pt x="35" y="865"/>
                  <a:pt x="35" y="865"/>
                  <a:pt x="35" y="865"/>
                </a:cubicBezTo>
                <a:cubicBezTo>
                  <a:pt x="0" y="935"/>
                  <a:pt x="0" y="1024"/>
                  <a:pt x="35" y="1094"/>
                </a:cubicBezTo>
                <a:cubicBezTo>
                  <a:pt x="477" y="1844"/>
                  <a:pt x="477" y="1844"/>
                  <a:pt x="477" y="1844"/>
                </a:cubicBezTo>
                <a:cubicBezTo>
                  <a:pt x="521" y="1915"/>
                  <a:pt x="591" y="1959"/>
                  <a:pt x="671" y="1959"/>
                </a:cubicBezTo>
                <a:cubicBezTo>
                  <a:pt x="1544" y="1959"/>
                  <a:pt x="1544" y="1959"/>
                  <a:pt x="1544" y="1959"/>
                </a:cubicBezTo>
                <a:cubicBezTo>
                  <a:pt x="1624" y="1959"/>
                  <a:pt x="1694" y="1915"/>
                  <a:pt x="1738" y="1844"/>
                </a:cubicBezTo>
                <a:cubicBezTo>
                  <a:pt x="2180" y="1094"/>
                  <a:pt x="2180" y="1094"/>
                  <a:pt x="2180" y="1094"/>
                </a:cubicBezTo>
                <a:cubicBezTo>
                  <a:pt x="2215" y="1024"/>
                  <a:pt x="2215" y="935"/>
                  <a:pt x="2180" y="865"/>
                </a:cubicBezTo>
                <a:cubicBezTo>
                  <a:pt x="1738" y="106"/>
                  <a:pt x="1738" y="106"/>
                  <a:pt x="1738" y="106"/>
                </a:cubicBezTo>
                <a:cubicBezTo>
                  <a:pt x="1694" y="44"/>
                  <a:pt x="1624" y="0"/>
                  <a:pt x="15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5">
            <a:extLst>
              <a:ext uri="{FF2B5EF4-FFF2-40B4-BE49-F238E27FC236}">
                <a16:creationId xmlns:a16="http://schemas.microsoft.com/office/drawing/2014/main" id="{B1531BF8-9425-3742-B52F-0E5CF047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176" y="9949933"/>
            <a:ext cx="2351087" cy="2075312"/>
          </a:xfrm>
          <a:custGeom>
            <a:avLst/>
            <a:gdLst>
              <a:gd name="T0" fmla="*/ 1544 w 2216"/>
              <a:gd name="T1" fmla="*/ 0 h 1960"/>
              <a:gd name="T2" fmla="*/ 1544 w 2216"/>
              <a:gd name="T3" fmla="*/ 0 h 1960"/>
              <a:gd name="T4" fmla="*/ 671 w 2216"/>
              <a:gd name="T5" fmla="*/ 0 h 1960"/>
              <a:gd name="T6" fmla="*/ 477 w 2216"/>
              <a:gd name="T7" fmla="*/ 106 h 1960"/>
              <a:gd name="T8" fmla="*/ 35 w 2216"/>
              <a:gd name="T9" fmla="*/ 865 h 1960"/>
              <a:gd name="T10" fmla="*/ 35 w 2216"/>
              <a:gd name="T11" fmla="*/ 1086 h 1960"/>
              <a:gd name="T12" fmla="*/ 477 w 2216"/>
              <a:gd name="T13" fmla="*/ 1845 h 1960"/>
              <a:gd name="T14" fmla="*/ 671 w 2216"/>
              <a:gd name="T15" fmla="*/ 1959 h 1960"/>
              <a:gd name="T16" fmla="*/ 1544 w 2216"/>
              <a:gd name="T17" fmla="*/ 1959 h 1960"/>
              <a:gd name="T18" fmla="*/ 1738 w 2216"/>
              <a:gd name="T19" fmla="*/ 1845 h 1960"/>
              <a:gd name="T20" fmla="*/ 2180 w 2216"/>
              <a:gd name="T21" fmla="*/ 1086 h 1960"/>
              <a:gd name="T22" fmla="*/ 2180 w 2216"/>
              <a:gd name="T23" fmla="*/ 865 h 1960"/>
              <a:gd name="T24" fmla="*/ 1738 w 2216"/>
              <a:gd name="T25" fmla="*/ 106 h 1960"/>
              <a:gd name="T26" fmla="*/ 1544 w 2216"/>
              <a:gd name="T27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6" h="1960">
                <a:moveTo>
                  <a:pt x="1544" y="0"/>
                </a:moveTo>
                <a:lnTo>
                  <a:pt x="1544" y="0"/>
                </a:lnTo>
                <a:cubicBezTo>
                  <a:pt x="671" y="0"/>
                  <a:pt x="671" y="0"/>
                  <a:pt x="671" y="0"/>
                </a:cubicBezTo>
                <a:cubicBezTo>
                  <a:pt x="591" y="0"/>
                  <a:pt x="521" y="44"/>
                  <a:pt x="477" y="106"/>
                </a:cubicBezTo>
                <a:cubicBezTo>
                  <a:pt x="35" y="865"/>
                  <a:pt x="35" y="865"/>
                  <a:pt x="35" y="865"/>
                </a:cubicBezTo>
                <a:cubicBezTo>
                  <a:pt x="0" y="936"/>
                  <a:pt x="0" y="1024"/>
                  <a:pt x="35" y="1086"/>
                </a:cubicBezTo>
                <a:cubicBezTo>
                  <a:pt x="477" y="1845"/>
                  <a:pt x="477" y="1845"/>
                  <a:pt x="477" y="1845"/>
                </a:cubicBezTo>
                <a:cubicBezTo>
                  <a:pt x="521" y="1915"/>
                  <a:pt x="591" y="1959"/>
                  <a:pt x="671" y="1959"/>
                </a:cubicBezTo>
                <a:cubicBezTo>
                  <a:pt x="1544" y="1959"/>
                  <a:pt x="1544" y="1959"/>
                  <a:pt x="1544" y="1959"/>
                </a:cubicBezTo>
                <a:cubicBezTo>
                  <a:pt x="1624" y="1959"/>
                  <a:pt x="1694" y="1915"/>
                  <a:pt x="1738" y="1845"/>
                </a:cubicBezTo>
                <a:cubicBezTo>
                  <a:pt x="2180" y="1086"/>
                  <a:pt x="2180" y="1086"/>
                  <a:pt x="2180" y="1086"/>
                </a:cubicBezTo>
                <a:cubicBezTo>
                  <a:pt x="2215" y="1024"/>
                  <a:pt x="2215" y="936"/>
                  <a:pt x="2180" y="865"/>
                </a:cubicBezTo>
                <a:cubicBezTo>
                  <a:pt x="1738" y="106"/>
                  <a:pt x="1738" y="106"/>
                  <a:pt x="1738" y="106"/>
                </a:cubicBezTo>
                <a:cubicBezTo>
                  <a:pt x="1694" y="44"/>
                  <a:pt x="1624" y="0"/>
                  <a:pt x="154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6">
            <a:extLst>
              <a:ext uri="{FF2B5EF4-FFF2-40B4-BE49-F238E27FC236}">
                <a16:creationId xmlns:a16="http://schemas.microsoft.com/office/drawing/2014/main" id="{6F89D2C5-B359-7A49-9D35-9D46F7D6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836" y="2289043"/>
            <a:ext cx="1112442" cy="958194"/>
          </a:xfrm>
          <a:custGeom>
            <a:avLst/>
            <a:gdLst>
              <a:gd name="T0" fmla="*/ 1032 w 1050"/>
              <a:gd name="T1" fmla="*/ 380 h 902"/>
              <a:gd name="T2" fmla="*/ 1032 w 1050"/>
              <a:gd name="T3" fmla="*/ 380 h 902"/>
              <a:gd name="T4" fmla="*/ 546 w 1050"/>
              <a:gd name="T5" fmla="*/ 9 h 902"/>
              <a:gd name="T6" fmla="*/ 502 w 1050"/>
              <a:gd name="T7" fmla="*/ 9 h 902"/>
              <a:gd name="T8" fmla="*/ 17 w 1050"/>
              <a:gd name="T9" fmla="*/ 380 h 902"/>
              <a:gd name="T10" fmla="*/ 8 w 1050"/>
              <a:gd name="T11" fmla="*/ 424 h 902"/>
              <a:gd name="T12" fmla="*/ 52 w 1050"/>
              <a:gd name="T13" fmla="*/ 433 h 902"/>
              <a:gd name="T14" fmla="*/ 123 w 1050"/>
              <a:gd name="T15" fmla="*/ 380 h 902"/>
              <a:gd name="T16" fmla="*/ 123 w 1050"/>
              <a:gd name="T17" fmla="*/ 848 h 902"/>
              <a:gd name="T18" fmla="*/ 176 w 1050"/>
              <a:gd name="T19" fmla="*/ 901 h 902"/>
              <a:gd name="T20" fmla="*/ 370 w 1050"/>
              <a:gd name="T21" fmla="*/ 901 h 902"/>
              <a:gd name="T22" fmla="*/ 679 w 1050"/>
              <a:gd name="T23" fmla="*/ 901 h 902"/>
              <a:gd name="T24" fmla="*/ 873 w 1050"/>
              <a:gd name="T25" fmla="*/ 901 h 902"/>
              <a:gd name="T26" fmla="*/ 926 w 1050"/>
              <a:gd name="T27" fmla="*/ 848 h 902"/>
              <a:gd name="T28" fmla="*/ 926 w 1050"/>
              <a:gd name="T29" fmla="*/ 380 h 902"/>
              <a:gd name="T30" fmla="*/ 997 w 1050"/>
              <a:gd name="T31" fmla="*/ 433 h 902"/>
              <a:gd name="T32" fmla="*/ 1014 w 1050"/>
              <a:gd name="T33" fmla="*/ 442 h 902"/>
              <a:gd name="T34" fmla="*/ 1041 w 1050"/>
              <a:gd name="T35" fmla="*/ 424 h 902"/>
              <a:gd name="T36" fmla="*/ 1032 w 1050"/>
              <a:gd name="T37" fmla="*/ 380 h 902"/>
              <a:gd name="T38" fmla="*/ 644 w 1050"/>
              <a:gd name="T39" fmla="*/ 830 h 902"/>
              <a:gd name="T40" fmla="*/ 644 w 1050"/>
              <a:gd name="T41" fmla="*/ 830 h 902"/>
              <a:gd name="T42" fmla="*/ 397 w 1050"/>
              <a:gd name="T43" fmla="*/ 830 h 902"/>
              <a:gd name="T44" fmla="*/ 397 w 1050"/>
              <a:gd name="T45" fmla="*/ 618 h 902"/>
              <a:gd name="T46" fmla="*/ 644 w 1050"/>
              <a:gd name="T47" fmla="*/ 618 h 902"/>
              <a:gd name="T48" fmla="*/ 644 w 1050"/>
              <a:gd name="T49" fmla="*/ 830 h 902"/>
              <a:gd name="T50" fmla="*/ 855 w 1050"/>
              <a:gd name="T51" fmla="*/ 830 h 902"/>
              <a:gd name="T52" fmla="*/ 855 w 1050"/>
              <a:gd name="T53" fmla="*/ 830 h 902"/>
              <a:gd name="T54" fmla="*/ 714 w 1050"/>
              <a:gd name="T55" fmla="*/ 830 h 902"/>
              <a:gd name="T56" fmla="*/ 714 w 1050"/>
              <a:gd name="T57" fmla="*/ 592 h 902"/>
              <a:gd name="T58" fmla="*/ 679 w 1050"/>
              <a:gd name="T59" fmla="*/ 548 h 902"/>
              <a:gd name="T60" fmla="*/ 370 w 1050"/>
              <a:gd name="T61" fmla="*/ 548 h 902"/>
              <a:gd name="T62" fmla="*/ 335 w 1050"/>
              <a:gd name="T63" fmla="*/ 592 h 902"/>
              <a:gd name="T64" fmla="*/ 335 w 1050"/>
              <a:gd name="T65" fmla="*/ 830 h 902"/>
              <a:gd name="T66" fmla="*/ 194 w 1050"/>
              <a:gd name="T67" fmla="*/ 830 h 902"/>
              <a:gd name="T68" fmla="*/ 194 w 1050"/>
              <a:gd name="T69" fmla="*/ 327 h 902"/>
              <a:gd name="T70" fmla="*/ 520 w 1050"/>
              <a:gd name="T71" fmla="*/ 80 h 902"/>
              <a:gd name="T72" fmla="*/ 855 w 1050"/>
              <a:gd name="T73" fmla="*/ 327 h 902"/>
              <a:gd name="T74" fmla="*/ 855 w 1050"/>
              <a:gd name="T75" fmla="*/ 83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0" h="902">
                <a:moveTo>
                  <a:pt x="1032" y="380"/>
                </a:moveTo>
                <a:lnTo>
                  <a:pt x="1032" y="380"/>
                </a:lnTo>
                <a:cubicBezTo>
                  <a:pt x="546" y="9"/>
                  <a:pt x="546" y="9"/>
                  <a:pt x="546" y="9"/>
                </a:cubicBezTo>
                <a:cubicBezTo>
                  <a:pt x="529" y="0"/>
                  <a:pt x="520" y="0"/>
                  <a:pt x="502" y="9"/>
                </a:cubicBezTo>
                <a:cubicBezTo>
                  <a:pt x="17" y="380"/>
                  <a:pt x="17" y="380"/>
                  <a:pt x="17" y="380"/>
                </a:cubicBezTo>
                <a:cubicBezTo>
                  <a:pt x="0" y="389"/>
                  <a:pt x="0" y="407"/>
                  <a:pt x="8" y="424"/>
                </a:cubicBezTo>
                <a:cubicBezTo>
                  <a:pt x="17" y="442"/>
                  <a:pt x="44" y="442"/>
                  <a:pt x="52" y="433"/>
                </a:cubicBezTo>
                <a:cubicBezTo>
                  <a:pt x="123" y="380"/>
                  <a:pt x="123" y="380"/>
                  <a:pt x="123" y="380"/>
                </a:cubicBezTo>
                <a:cubicBezTo>
                  <a:pt x="123" y="848"/>
                  <a:pt x="123" y="848"/>
                  <a:pt x="123" y="848"/>
                </a:cubicBezTo>
                <a:cubicBezTo>
                  <a:pt x="123" y="874"/>
                  <a:pt x="149" y="901"/>
                  <a:pt x="176" y="901"/>
                </a:cubicBezTo>
                <a:cubicBezTo>
                  <a:pt x="370" y="901"/>
                  <a:pt x="370" y="901"/>
                  <a:pt x="370" y="901"/>
                </a:cubicBezTo>
                <a:cubicBezTo>
                  <a:pt x="679" y="901"/>
                  <a:pt x="679" y="901"/>
                  <a:pt x="679" y="901"/>
                </a:cubicBezTo>
                <a:cubicBezTo>
                  <a:pt x="873" y="901"/>
                  <a:pt x="873" y="901"/>
                  <a:pt x="873" y="901"/>
                </a:cubicBezTo>
                <a:cubicBezTo>
                  <a:pt x="899" y="901"/>
                  <a:pt x="926" y="874"/>
                  <a:pt x="926" y="848"/>
                </a:cubicBezTo>
                <a:cubicBezTo>
                  <a:pt x="926" y="380"/>
                  <a:pt x="926" y="380"/>
                  <a:pt x="926" y="380"/>
                </a:cubicBezTo>
                <a:cubicBezTo>
                  <a:pt x="997" y="433"/>
                  <a:pt x="997" y="433"/>
                  <a:pt x="997" y="433"/>
                </a:cubicBezTo>
                <a:cubicBezTo>
                  <a:pt x="997" y="433"/>
                  <a:pt x="1005" y="442"/>
                  <a:pt x="1014" y="442"/>
                </a:cubicBezTo>
                <a:cubicBezTo>
                  <a:pt x="1023" y="442"/>
                  <a:pt x="1032" y="433"/>
                  <a:pt x="1041" y="424"/>
                </a:cubicBezTo>
                <a:cubicBezTo>
                  <a:pt x="1049" y="407"/>
                  <a:pt x="1049" y="389"/>
                  <a:pt x="1032" y="380"/>
                </a:cubicBezTo>
                <a:close/>
                <a:moveTo>
                  <a:pt x="644" y="830"/>
                </a:moveTo>
                <a:lnTo>
                  <a:pt x="644" y="830"/>
                </a:lnTo>
                <a:cubicBezTo>
                  <a:pt x="397" y="830"/>
                  <a:pt x="397" y="830"/>
                  <a:pt x="397" y="830"/>
                </a:cubicBezTo>
                <a:cubicBezTo>
                  <a:pt x="397" y="618"/>
                  <a:pt x="397" y="618"/>
                  <a:pt x="397" y="618"/>
                </a:cubicBezTo>
                <a:cubicBezTo>
                  <a:pt x="644" y="618"/>
                  <a:pt x="644" y="618"/>
                  <a:pt x="644" y="618"/>
                </a:cubicBezTo>
                <a:lnTo>
                  <a:pt x="644" y="830"/>
                </a:lnTo>
                <a:close/>
                <a:moveTo>
                  <a:pt x="855" y="830"/>
                </a:moveTo>
                <a:lnTo>
                  <a:pt x="855" y="830"/>
                </a:lnTo>
                <a:cubicBezTo>
                  <a:pt x="714" y="830"/>
                  <a:pt x="714" y="830"/>
                  <a:pt x="714" y="830"/>
                </a:cubicBezTo>
                <a:cubicBezTo>
                  <a:pt x="714" y="592"/>
                  <a:pt x="714" y="592"/>
                  <a:pt x="714" y="592"/>
                </a:cubicBezTo>
                <a:cubicBezTo>
                  <a:pt x="714" y="574"/>
                  <a:pt x="696" y="548"/>
                  <a:pt x="679" y="548"/>
                </a:cubicBezTo>
                <a:cubicBezTo>
                  <a:pt x="370" y="548"/>
                  <a:pt x="370" y="548"/>
                  <a:pt x="370" y="548"/>
                </a:cubicBezTo>
                <a:cubicBezTo>
                  <a:pt x="352" y="548"/>
                  <a:pt x="335" y="574"/>
                  <a:pt x="335" y="592"/>
                </a:cubicBezTo>
                <a:cubicBezTo>
                  <a:pt x="335" y="830"/>
                  <a:pt x="335" y="830"/>
                  <a:pt x="335" y="830"/>
                </a:cubicBezTo>
                <a:cubicBezTo>
                  <a:pt x="194" y="830"/>
                  <a:pt x="194" y="830"/>
                  <a:pt x="194" y="830"/>
                </a:cubicBezTo>
                <a:cubicBezTo>
                  <a:pt x="194" y="327"/>
                  <a:pt x="194" y="327"/>
                  <a:pt x="194" y="327"/>
                </a:cubicBezTo>
                <a:cubicBezTo>
                  <a:pt x="520" y="80"/>
                  <a:pt x="520" y="80"/>
                  <a:pt x="520" y="80"/>
                </a:cubicBezTo>
                <a:cubicBezTo>
                  <a:pt x="855" y="327"/>
                  <a:pt x="855" y="327"/>
                  <a:pt x="855" y="327"/>
                </a:cubicBezTo>
                <a:lnTo>
                  <a:pt x="855" y="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7">
            <a:extLst>
              <a:ext uri="{FF2B5EF4-FFF2-40B4-BE49-F238E27FC236}">
                <a16:creationId xmlns:a16="http://schemas.microsoft.com/office/drawing/2014/main" id="{4526BC53-875D-E048-B5A0-D2A30E3B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812" y="7687657"/>
            <a:ext cx="1131138" cy="1121790"/>
          </a:xfrm>
          <a:custGeom>
            <a:avLst/>
            <a:gdLst>
              <a:gd name="T0" fmla="*/ 839 w 1069"/>
              <a:gd name="T1" fmla="*/ 1059 h 1060"/>
              <a:gd name="T2" fmla="*/ 839 w 1069"/>
              <a:gd name="T3" fmla="*/ 1059 h 1060"/>
              <a:gd name="T4" fmla="*/ 680 w 1069"/>
              <a:gd name="T5" fmla="*/ 1015 h 1060"/>
              <a:gd name="T6" fmla="*/ 556 w 1069"/>
              <a:gd name="T7" fmla="*/ 935 h 1060"/>
              <a:gd name="T8" fmla="*/ 486 w 1069"/>
              <a:gd name="T9" fmla="*/ 874 h 1060"/>
              <a:gd name="T10" fmla="*/ 274 w 1069"/>
              <a:gd name="T11" fmla="*/ 680 h 1060"/>
              <a:gd name="T12" fmla="*/ 142 w 1069"/>
              <a:gd name="T13" fmla="*/ 512 h 1060"/>
              <a:gd name="T14" fmla="*/ 89 w 1069"/>
              <a:gd name="T15" fmla="*/ 432 h 1060"/>
              <a:gd name="T16" fmla="*/ 80 w 1069"/>
              <a:gd name="T17" fmla="*/ 423 h 1060"/>
              <a:gd name="T18" fmla="*/ 10 w 1069"/>
              <a:gd name="T19" fmla="*/ 273 h 1060"/>
              <a:gd name="T20" fmla="*/ 27 w 1069"/>
              <a:gd name="T21" fmla="*/ 124 h 1060"/>
              <a:gd name="T22" fmla="*/ 168 w 1069"/>
              <a:gd name="T23" fmla="*/ 9 h 1060"/>
              <a:gd name="T24" fmla="*/ 265 w 1069"/>
              <a:gd name="T25" fmla="*/ 0 h 1060"/>
              <a:gd name="T26" fmla="*/ 292 w 1069"/>
              <a:gd name="T27" fmla="*/ 18 h 1060"/>
              <a:gd name="T28" fmla="*/ 371 w 1069"/>
              <a:gd name="T29" fmla="*/ 124 h 1060"/>
              <a:gd name="T30" fmla="*/ 433 w 1069"/>
              <a:gd name="T31" fmla="*/ 256 h 1060"/>
              <a:gd name="T32" fmla="*/ 398 w 1069"/>
              <a:gd name="T33" fmla="*/ 353 h 1060"/>
              <a:gd name="T34" fmla="*/ 371 w 1069"/>
              <a:gd name="T35" fmla="*/ 406 h 1060"/>
              <a:gd name="T36" fmla="*/ 407 w 1069"/>
              <a:gd name="T37" fmla="*/ 468 h 1060"/>
              <a:gd name="T38" fmla="*/ 495 w 1069"/>
              <a:gd name="T39" fmla="*/ 565 h 1060"/>
              <a:gd name="T40" fmla="*/ 654 w 1069"/>
              <a:gd name="T41" fmla="*/ 697 h 1060"/>
              <a:gd name="T42" fmla="*/ 724 w 1069"/>
              <a:gd name="T43" fmla="*/ 670 h 1060"/>
              <a:gd name="T44" fmla="*/ 812 w 1069"/>
              <a:gd name="T45" fmla="*/ 635 h 1060"/>
              <a:gd name="T46" fmla="*/ 954 w 1069"/>
              <a:gd name="T47" fmla="*/ 697 h 1060"/>
              <a:gd name="T48" fmla="*/ 1042 w 1069"/>
              <a:gd name="T49" fmla="*/ 776 h 1060"/>
              <a:gd name="T50" fmla="*/ 1059 w 1069"/>
              <a:gd name="T51" fmla="*/ 803 h 1060"/>
              <a:gd name="T52" fmla="*/ 1015 w 1069"/>
              <a:gd name="T53" fmla="*/ 971 h 1060"/>
              <a:gd name="T54" fmla="*/ 857 w 1069"/>
              <a:gd name="T55" fmla="*/ 1059 h 1060"/>
              <a:gd name="T56" fmla="*/ 839 w 1069"/>
              <a:gd name="T57" fmla="*/ 1059 h 1060"/>
              <a:gd name="T58" fmla="*/ 230 w 1069"/>
              <a:gd name="T59" fmla="*/ 70 h 1060"/>
              <a:gd name="T60" fmla="*/ 230 w 1069"/>
              <a:gd name="T61" fmla="*/ 70 h 1060"/>
              <a:gd name="T62" fmla="*/ 186 w 1069"/>
              <a:gd name="T63" fmla="*/ 79 h 1060"/>
              <a:gd name="T64" fmla="*/ 89 w 1069"/>
              <a:gd name="T65" fmla="*/ 159 h 1060"/>
              <a:gd name="T66" fmla="*/ 133 w 1069"/>
              <a:gd name="T67" fmla="*/ 379 h 1060"/>
              <a:gd name="T68" fmla="*/ 142 w 1069"/>
              <a:gd name="T69" fmla="*/ 397 h 1060"/>
              <a:gd name="T70" fmla="*/ 195 w 1069"/>
              <a:gd name="T71" fmla="*/ 468 h 1060"/>
              <a:gd name="T72" fmla="*/ 327 w 1069"/>
              <a:gd name="T73" fmla="*/ 635 h 1060"/>
              <a:gd name="T74" fmla="*/ 530 w 1069"/>
              <a:gd name="T75" fmla="*/ 821 h 1060"/>
              <a:gd name="T76" fmla="*/ 601 w 1069"/>
              <a:gd name="T77" fmla="*/ 882 h 1060"/>
              <a:gd name="T78" fmla="*/ 848 w 1069"/>
              <a:gd name="T79" fmla="*/ 988 h 1060"/>
              <a:gd name="T80" fmla="*/ 962 w 1069"/>
              <a:gd name="T81" fmla="*/ 935 h 1060"/>
              <a:gd name="T82" fmla="*/ 989 w 1069"/>
              <a:gd name="T83" fmla="*/ 821 h 1060"/>
              <a:gd name="T84" fmla="*/ 909 w 1069"/>
              <a:gd name="T85" fmla="*/ 759 h 1060"/>
              <a:gd name="T86" fmla="*/ 812 w 1069"/>
              <a:gd name="T87" fmla="*/ 706 h 1060"/>
              <a:gd name="T88" fmla="*/ 760 w 1069"/>
              <a:gd name="T89" fmla="*/ 724 h 1060"/>
              <a:gd name="T90" fmla="*/ 645 w 1069"/>
              <a:gd name="T91" fmla="*/ 768 h 1060"/>
              <a:gd name="T92" fmla="*/ 512 w 1069"/>
              <a:gd name="T93" fmla="*/ 680 h 1060"/>
              <a:gd name="T94" fmla="*/ 362 w 1069"/>
              <a:gd name="T95" fmla="*/ 521 h 1060"/>
              <a:gd name="T96" fmla="*/ 301 w 1069"/>
              <a:gd name="T97" fmla="*/ 397 h 1060"/>
              <a:gd name="T98" fmla="*/ 301 w 1069"/>
              <a:gd name="T99" fmla="*/ 397 h 1060"/>
              <a:gd name="T100" fmla="*/ 336 w 1069"/>
              <a:gd name="T101" fmla="*/ 318 h 1060"/>
              <a:gd name="T102" fmla="*/ 362 w 1069"/>
              <a:gd name="T103" fmla="*/ 265 h 1060"/>
              <a:gd name="T104" fmla="*/ 248 w 1069"/>
              <a:gd name="T105" fmla="*/ 70 h 1060"/>
              <a:gd name="T106" fmla="*/ 230 w 1069"/>
              <a:gd name="T107" fmla="*/ 70 h 1060"/>
              <a:gd name="T108" fmla="*/ 812 w 1069"/>
              <a:gd name="T109" fmla="*/ 706 h 1060"/>
              <a:gd name="T110" fmla="*/ 812 w 1069"/>
              <a:gd name="T111" fmla="*/ 706 h 1060"/>
              <a:gd name="T112" fmla="*/ 371 w 1069"/>
              <a:gd name="T113" fmla="*/ 406 h 1060"/>
              <a:gd name="T114" fmla="*/ 371 w 1069"/>
              <a:gd name="T115" fmla="*/ 406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9" h="1060">
                <a:moveTo>
                  <a:pt x="839" y="1059"/>
                </a:moveTo>
                <a:lnTo>
                  <a:pt x="839" y="1059"/>
                </a:lnTo>
                <a:cubicBezTo>
                  <a:pt x="786" y="1059"/>
                  <a:pt x="733" y="1041"/>
                  <a:pt x="680" y="1015"/>
                </a:cubicBezTo>
                <a:cubicBezTo>
                  <a:pt x="627" y="988"/>
                  <a:pt x="583" y="953"/>
                  <a:pt x="556" y="935"/>
                </a:cubicBezTo>
                <a:cubicBezTo>
                  <a:pt x="539" y="918"/>
                  <a:pt x="512" y="900"/>
                  <a:pt x="486" y="874"/>
                </a:cubicBezTo>
                <a:cubicBezTo>
                  <a:pt x="415" y="821"/>
                  <a:pt x="345" y="750"/>
                  <a:pt x="274" y="680"/>
                </a:cubicBezTo>
                <a:cubicBezTo>
                  <a:pt x="230" y="626"/>
                  <a:pt x="186" y="565"/>
                  <a:pt x="142" y="512"/>
                </a:cubicBezTo>
                <a:cubicBezTo>
                  <a:pt x="124" y="485"/>
                  <a:pt x="106" y="459"/>
                  <a:pt x="89" y="432"/>
                </a:cubicBezTo>
                <a:cubicBezTo>
                  <a:pt x="80" y="423"/>
                  <a:pt x="80" y="423"/>
                  <a:pt x="80" y="423"/>
                </a:cubicBezTo>
                <a:cubicBezTo>
                  <a:pt x="45" y="379"/>
                  <a:pt x="18" y="327"/>
                  <a:pt x="10" y="273"/>
                </a:cubicBezTo>
                <a:cubicBezTo>
                  <a:pt x="0" y="212"/>
                  <a:pt x="10" y="168"/>
                  <a:pt x="27" y="124"/>
                </a:cubicBezTo>
                <a:cubicBezTo>
                  <a:pt x="62" y="70"/>
                  <a:pt x="106" y="26"/>
                  <a:pt x="168" y="9"/>
                </a:cubicBezTo>
                <a:cubicBezTo>
                  <a:pt x="212" y="0"/>
                  <a:pt x="248" y="0"/>
                  <a:pt x="265" y="0"/>
                </a:cubicBezTo>
                <a:cubicBezTo>
                  <a:pt x="274" y="9"/>
                  <a:pt x="292" y="9"/>
                  <a:pt x="292" y="18"/>
                </a:cubicBezTo>
                <a:cubicBezTo>
                  <a:pt x="309" y="35"/>
                  <a:pt x="336" y="70"/>
                  <a:pt x="371" y="124"/>
                </a:cubicBezTo>
                <a:cubicBezTo>
                  <a:pt x="424" y="203"/>
                  <a:pt x="433" y="238"/>
                  <a:pt x="433" y="256"/>
                </a:cubicBezTo>
                <a:cubicBezTo>
                  <a:pt x="433" y="291"/>
                  <a:pt x="415" y="327"/>
                  <a:pt x="398" y="353"/>
                </a:cubicBezTo>
                <a:cubicBezTo>
                  <a:pt x="389" y="371"/>
                  <a:pt x="371" y="397"/>
                  <a:pt x="371" y="406"/>
                </a:cubicBezTo>
                <a:cubicBezTo>
                  <a:pt x="371" y="406"/>
                  <a:pt x="371" y="423"/>
                  <a:pt x="407" y="468"/>
                </a:cubicBezTo>
                <a:cubicBezTo>
                  <a:pt x="424" y="494"/>
                  <a:pt x="459" y="529"/>
                  <a:pt x="495" y="565"/>
                </a:cubicBezTo>
                <a:cubicBezTo>
                  <a:pt x="574" y="644"/>
                  <a:pt x="636" y="688"/>
                  <a:pt x="654" y="697"/>
                </a:cubicBezTo>
                <a:cubicBezTo>
                  <a:pt x="671" y="697"/>
                  <a:pt x="706" y="680"/>
                  <a:pt x="724" y="670"/>
                </a:cubicBezTo>
                <a:cubicBezTo>
                  <a:pt x="760" y="653"/>
                  <a:pt x="786" y="635"/>
                  <a:pt x="812" y="635"/>
                </a:cubicBezTo>
                <a:cubicBezTo>
                  <a:pt x="857" y="635"/>
                  <a:pt x="909" y="670"/>
                  <a:pt x="954" y="697"/>
                </a:cubicBezTo>
                <a:cubicBezTo>
                  <a:pt x="989" y="732"/>
                  <a:pt x="1033" y="768"/>
                  <a:pt x="1042" y="776"/>
                </a:cubicBezTo>
                <a:cubicBezTo>
                  <a:pt x="1051" y="785"/>
                  <a:pt x="1059" y="794"/>
                  <a:pt x="1059" y="803"/>
                </a:cubicBezTo>
                <a:cubicBezTo>
                  <a:pt x="1068" y="874"/>
                  <a:pt x="1051" y="927"/>
                  <a:pt x="1015" y="971"/>
                </a:cubicBezTo>
                <a:cubicBezTo>
                  <a:pt x="980" y="1023"/>
                  <a:pt x="918" y="1050"/>
                  <a:pt x="857" y="1059"/>
                </a:cubicBezTo>
                <a:cubicBezTo>
                  <a:pt x="848" y="1059"/>
                  <a:pt x="848" y="1059"/>
                  <a:pt x="839" y="1059"/>
                </a:cubicBezTo>
                <a:close/>
                <a:moveTo>
                  <a:pt x="230" y="70"/>
                </a:moveTo>
                <a:lnTo>
                  <a:pt x="230" y="70"/>
                </a:lnTo>
                <a:cubicBezTo>
                  <a:pt x="221" y="70"/>
                  <a:pt x="204" y="70"/>
                  <a:pt x="186" y="79"/>
                </a:cubicBezTo>
                <a:cubicBezTo>
                  <a:pt x="151" y="88"/>
                  <a:pt x="115" y="115"/>
                  <a:pt x="89" y="159"/>
                </a:cubicBezTo>
                <a:cubicBezTo>
                  <a:pt x="54" y="212"/>
                  <a:pt x="71" y="300"/>
                  <a:pt x="133" y="379"/>
                </a:cubicBezTo>
                <a:cubicBezTo>
                  <a:pt x="142" y="397"/>
                  <a:pt x="142" y="397"/>
                  <a:pt x="142" y="397"/>
                </a:cubicBezTo>
                <a:cubicBezTo>
                  <a:pt x="159" y="415"/>
                  <a:pt x="177" y="441"/>
                  <a:pt x="195" y="468"/>
                </a:cubicBezTo>
                <a:cubicBezTo>
                  <a:pt x="239" y="529"/>
                  <a:pt x="283" y="582"/>
                  <a:pt x="327" y="635"/>
                </a:cubicBezTo>
                <a:cubicBezTo>
                  <a:pt x="389" y="706"/>
                  <a:pt x="459" y="768"/>
                  <a:pt x="530" y="821"/>
                </a:cubicBezTo>
                <a:cubicBezTo>
                  <a:pt x="556" y="847"/>
                  <a:pt x="583" y="865"/>
                  <a:pt x="601" y="882"/>
                </a:cubicBezTo>
                <a:cubicBezTo>
                  <a:pt x="645" y="918"/>
                  <a:pt x="750" y="997"/>
                  <a:pt x="848" y="988"/>
                </a:cubicBezTo>
                <a:cubicBezTo>
                  <a:pt x="901" y="988"/>
                  <a:pt x="936" y="962"/>
                  <a:pt x="962" y="935"/>
                </a:cubicBezTo>
                <a:cubicBezTo>
                  <a:pt x="989" y="900"/>
                  <a:pt x="998" y="865"/>
                  <a:pt x="989" y="821"/>
                </a:cubicBezTo>
                <a:cubicBezTo>
                  <a:pt x="980" y="812"/>
                  <a:pt x="945" y="785"/>
                  <a:pt x="909" y="759"/>
                </a:cubicBezTo>
                <a:cubicBezTo>
                  <a:pt x="848" y="706"/>
                  <a:pt x="821" y="706"/>
                  <a:pt x="812" y="706"/>
                </a:cubicBezTo>
                <a:cubicBezTo>
                  <a:pt x="804" y="706"/>
                  <a:pt x="777" y="715"/>
                  <a:pt x="760" y="724"/>
                </a:cubicBezTo>
                <a:cubicBezTo>
                  <a:pt x="724" y="750"/>
                  <a:pt x="680" y="768"/>
                  <a:pt x="645" y="768"/>
                </a:cubicBezTo>
                <a:cubicBezTo>
                  <a:pt x="636" y="759"/>
                  <a:pt x="610" y="759"/>
                  <a:pt x="512" y="680"/>
                </a:cubicBezTo>
                <a:cubicBezTo>
                  <a:pt x="459" y="626"/>
                  <a:pt x="398" y="574"/>
                  <a:pt x="362" y="521"/>
                </a:cubicBezTo>
                <a:cubicBezTo>
                  <a:pt x="336" y="485"/>
                  <a:pt x="301" y="432"/>
                  <a:pt x="301" y="397"/>
                </a:cubicBezTo>
                <a:lnTo>
                  <a:pt x="301" y="397"/>
                </a:lnTo>
                <a:cubicBezTo>
                  <a:pt x="309" y="371"/>
                  <a:pt x="327" y="344"/>
                  <a:pt x="336" y="318"/>
                </a:cubicBezTo>
                <a:cubicBezTo>
                  <a:pt x="345" y="300"/>
                  <a:pt x="362" y="273"/>
                  <a:pt x="362" y="265"/>
                </a:cubicBezTo>
                <a:cubicBezTo>
                  <a:pt x="362" y="238"/>
                  <a:pt x="309" y="150"/>
                  <a:pt x="248" y="70"/>
                </a:cubicBezTo>
                <a:cubicBezTo>
                  <a:pt x="248" y="70"/>
                  <a:pt x="239" y="70"/>
                  <a:pt x="230" y="70"/>
                </a:cubicBezTo>
                <a:close/>
                <a:moveTo>
                  <a:pt x="812" y="706"/>
                </a:moveTo>
                <a:lnTo>
                  <a:pt x="812" y="706"/>
                </a:lnTo>
                <a:close/>
                <a:moveTo>
                  <a:pt x="371" y="406"/>
                </a:moveTo>
                <a:lnTo>
                  <a:pt x="371" y="4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8">
            <a:extLst>
              <a:ext uri="{FF2B5EF4-FFF2-40B4-BE49-F238E27FC236}">
                <a16:creationId xmlns:a16="http://schemas.microsoft.com/office/drawing/2014/main" id="{89BCC5E1-0C17-F242-ACF8-2065820F0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836" y="5088843"/>
            <a:ext cx="1112442" cy="710467"/>
          </a:xfrm>
          <a:custGeom>
            <a:avLst/>
            <a:gdLst>
              <a:gd name="T0" fmla="*/ 997 w 1050"/>
              <a:gd name="T1" fmla="*/ 671 h 672"/>
              <a:gd name="T2" fmla="*/ 997 w 1050"/>
              <a:gd name="T3" fmla="*/ 671 h 672"/>
              <a:gd name="T4" fmla="*/ 52 w 1050"/>
              <a:gd name="T5" fmla="*/ 671 h 672"/>
              <a:gd name="T6" fmla="*/ 0 w 1050"/>
              <a:gd name="T7" fmla="*/ 617 h 672"/>
              <a:gd name="T8" fmla="*/ 0 w 1050"/>
              <a:gd name="T9" fmla="*/ 44 h 672"/>
              <a:gd name="T10" fmla="*/ 52 w 1050"/>
              <a:gd name="T11" fmla="*/ 0 h 672"/>
              <a:gd name="T12" fmla="*/ 997 w 1050"/>
              <a:gd name="T13" fmla="*/ 0 h 672"/>
              <a:gd name="T14" fmla="*/ 1049 w 1050"/>
              <a:gd name="T15" fmla="*/ 44 h 672"/>
              <a:gd name="T16" fmla="*/ 1049 w 1050"/>
              <a:gd name="T17" fmla="*/ 617 h 672"/>
              <a:gd name="T18" fmla="*/ 997 w 1050"/>
              <a:gd name="T19" fmla="*/ 671 h 672"/>
              <a:gd name="T20" fmla="*/ 70 w 1050"/>
              <a:gd name="T21" fmla="*/ 600 h 672"/>
              <a:gd name="T22" fmla="*/ 70 w 1050"/>
              <a:gd name="T23" fmla="*/ 600 h 672"/>
              <a:gd name="T24" fmla="*/ 979 w 1050"/>
              <a:gd name="T25" fmla="*/ 600 h 672"/>
              <a:gd name="T26" fmla="*/ 979 w 1050"/>
              <a:gd name="T27" fmla="*/ 62 h 672"/>
              <a:gd name="T28" fmla="*/ 70 w 1050"/>
              <a:gd name="T29" fmla="*/ 62 h 672"/>
              <a:gd name="T30" fmla="*/ 70 w 1050"/>
              <a:gd name="T31" fmla="*/ 60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0" h="672">
                <a:moveTo>
                  <a:pt x="997" y="671"/>
                </a:moveTo>
                <a:lnTo>
                  <a:pt x="997" y="671"/>
                </a:lnTo>
                <a:cubicBezTo>
                  <a:pt x="52" y="671"/>
                  <a:pt x="52" y="671"/>
                  <a:pt x="52" y="671"/>
                </a:cubicBezTo>
                <a:cubicBezTo>
                  <a:pt x="26" y="671"/>
                  <a:pt x="0" y="644"/>
                  <a:pt x="0" y="61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6" y="0"/>
                  <a:pt x="52" y="0"/>
                </a:cubicBezTo>
                <a:cubicBezTo>
                  <a:pt x="997" y="0"/>
                  <a:pt x="997" y="0"/>
                  <a:pt x="997" y="0"/>
                </a:cubicBezTo>
                <a:cubicBezTo>
                  <a:pt x="1023" y="0"/>
                  <a:pt x="1049" y="17"/>
                  <a:pt x="1049" y="44"/>
                </a:cubicBezTo>
                <a:cubicBezTo>
                  <a:pt x="1049" y="617"/>
                  <a:pt x="1049" y="617"/>
                  <a:pt x="1049" y="617"/>
                </a:cubicBezTo>
                <a:cubicBezTo>
                  <a:pt x="1049" y="644"/>
                  <a:pt x="1023" y="671"/>
                  <a:pt x="997" y="671"/>
                </a:cubicBezTo>
                <a:close/>
                <a:moveTo>
                  <a:pt x="70" y="600"/>
                </a:moveTo>
                <a:lnTo>
                  <a:pt x="70" y="600"/>
                </a:lnTo>
                <a:cubicBezTo>
                  <a:pt x="979" y="600"/>
                  <a:pt x="979" y="600"/>
                  <a:pt x="979" y="600"/>
                </a:cubicBezTo>
                <a:cubicBezTo>
                  <a:pt x="979" y="62"/>
                  <a:pt x="979" y="62"/>
                  <a:pt x="979" y="62"/>
                </a:cubicBezTo>
                <a:cubicBezTo>
                  <a:pt x="70" y="62"/>
                  <a:pt x="70" y="62"/>
                  <a:pt x="70" y="62"/>
                </a:cubicBezTo>
                <a:lnTo>
                  <a:pt x="70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9">
            <a:extLst>
              <a:ext uri="{FF2B5EF4-FFF2-40B4-BE49-F238E27FC236}">
                <a16:creationId xmlns:a16="http://schemas.microsoft.com/office/drawing/2014/main" id="{BDA3AD76-57BF-624B-937E-4EF0FB330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285" y="5864748"/>
            <a:ext cx="1364845" cy="65438"/>
          </a:xfrm>
          <a:custGeom>
            <a:avLst/>
            <a:gdLst>
              <a:gd name="T0" fmla="*/ 1262 w 1289"/>
              <a:gd name="T1" fmla="*/ 62 h 63"/>
              <a:gd name="T2" fmla="*/ 1262 w 1289"/>
              <a:gd name="T3" fmla="*/ 62 h 63"/>
              <a:gd name="T4" fmla="*/ 35 w 1289"/>
              <a:gd name="T5" fmla="*/ 62 h 63"/>
              <a:gd name="T6" fmla="*/ 0 w 1289"/>
              <a:gd name="T7" fmla="*/ 27 h 63"/>
              <a:gd name="T8" fmla="*/ 35 w 1289"/>
              <a:gd name="T9" fmla="*/ 0 h 63"/>
              <a:gd name="T10" fmla="*/ 1262 w 1289"/>
              <a:gd name="T11" fmla="*/ 0 h 63"/>
              <a:gd name="T12" fmla="*/ 1288 w 1289"/>
              <a:gd name="T13" fmla="*/ 27 h 63"/>
              <a:gd name="T14" fmla="*/ 1262 w 1289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9" h="63">
                <a:moveTo>
                  <a:pt x="1262" y="62"/>
                </a:moveTo>
                <a:lnTo>
                  <a:pt x="1262" y="62"/>
                </a:lnTo>
                <a:cubicBezTo>
                  <a:pt x="35" y="62"/>
                  <a:pt x="35" y="62"/>
                  <a:pt x="35" y="62"/>
                </a:cubicBezTo>
                <a:cubicBezTo>
                  <a:pt x="18" y="62"/>
                  <a:pt x="0" y="53"/>
                  <a:pt x="0" y="27"/>
                </a:cubicBezTo>
                <a:cubicBezTo>
                  <a:pt x="0" y="9"/>
                  <a:pt x="18" y="0"/>
                  <a:pt x="35" y="0"/>
                </a:cubicBezTo>
                <a:cubicBezTo>
                  <a:pt x="1262" y="0"/>
                  <a:pt x="1262" y="0"/>
                  <a:pt x="1262" y="0"/>
                </a:cubicBezTo>
                <a:cubicBezTo>
                  <a:pt x="1279" y="0"/>
                  <a:pt x="1288" y="9"/>
                  <a:pt x="1288" y="27"/>
                </a:cubicBezTo>
                <a:cubicBezTo>
                  <a:pt x="1288" y="53"/>
                  <a:pt x="1279" y="62"/>
                  <a:pt x="1262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0">
            <a:extLst>
              <a:ext uri="{FF2B5EF4-FFF2-40B4-BE49-F238E27FC236}">
                <a16:creationId xmlns:a16="http://schemas.microsoft.com/office/drawing/2014/main" id="{084F3460-9A1E-CC42-AEF8-D7FF7B83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608" y="10426694"/>
            <a:ext cx="551547" cy="1112442"/>
          </a:xfrm>
          <a:custGeom>
            <a:avLst/>
            <a:gdLst>
              <a:gd name="T0" fmla="*/ 450 w 522"/>
              <a:gd name="T1" fmla="*/ 79 h 1050"/>
              <a:gd name="T2" fmla="*/ 256 w 522"/>
              <a:gd name="T3" fmla="*/ 0 h 1050"/>
              <a:gd name="T4" fmla="*/ 0 w 522"/>
              <a:gd name="T5" fmla="*/ 264 h 1050"/>
              <a:gd name="T6" fmla="*/ 106 w 522"/>
              <a:gd name="T7" fmla="*/ 511 h 1050"/>
              <a:gd name="T8" fmla="*/ 141 w 522"/>
              <a:gd name="T9" fmla="*/ 600 h 1050"/>
              <a:gd name="T10" fmla="*/ 133 w 522"/>
              <a:gd name="T11" fmla="*/ 679 h 1050"/>
              <a:gd name="T12" fmla="*/ 185 w 522"/>
              <a:gd name="T13" fmla="*/ 741 h 1050"/>
              <a:gd name="T14" fmla="*/ 133 w 522"/>
              <a:gd name="T15" fmla="*/ 811 h 1050"/>
              <a:gd name="T16" fmla="*/ 185 w 522"/>
              <a:gd name="T17" fmla="*/ 864 h 1050"/>
              <a:gd name="T18" fmla="*/ 133 w 522"/>
              <a:gd name="T19" fmla="*/ 926 h 1050"/>
              <a:gd name="T20" fmla="*/ 238 w 522"/>
              <a:gd name="T21" fmla="*/ 1041 h 1050"/>
              <a:gd name="T22" fmla="*/ 256 w 522"/>
              <a:gd name="T23" fmla="*/ 1049 h 1050"/>
              <a:gd name="T24" fmla="*/ 371 w 522"/>
              <a:gd name="T25" fmla="*/ 953 h 1050"/>
              <a:gd name="T26" fmla="*/ 380 w 522"/>
              <a:gd name="T27" fmla="*/ 546 h 1050"/>
              <a:gd name="T28" fmla="*/ 415 w 522"/>
              <a:gd name="T29" fmla="*/ 476 h 1050"/>
              <a:gd name="T30" fmla="*/ 486 w 522"/>
              <a:gd name="T31" fmla="*/ 397 h 1050"/>
              <a:gd name="T32" fmla="*/ 450 w 522"/>
              <a:gd name="T33" fmla="*/ 79 h 1050"/>
              <a:gd name="T34" fmla="*/ 432 w 522"/>
              <a:gd name="T35" fmla="*/ 370 h 1050"/>
              <a:gd name="T36" fmla="*/ 336 w 522"/>
              <a:gd name="T37" fmla="*/ 494 h 1050"/>
              <a:gd name="T38" fmla="*/ 327 w 522"/>
              <a:gd name="T39" fmla="*/ 502 h 1050"/>
              <a:gd name="T40" fmla="*/ 318 w 522"/>
              <a:gd name="T41" fmla="*/ 917 h 1050"/>
              <a:gd name="T42" fmla="*/ 212 w 522"/>
              <a:gd name="T43" fmla="*/ 926 h 1050"/>
              <a:gd name="T44" fmla="*/ 265 w 522"/>
              <a:gd name="T45" fmla="*/ 864 h 1050"/>
              <a:gd name="T46" fmla="*/ 221 w 522"/>
              <a:gd name="T47" fmla="*/ 811 h 1050"/>
              <a:gd name="T48" fmla="*/ 274 w 522"/>
              <a:gd name="T49" fmla="*/ 741 h 1050"/>
              <a:gd name="T50" fmla="*/ 203 w 522"/>
              <a:gd name="T51" fmla="*/ 670 h 1050"/>
              <a:gd name="T52" fmla="*/ 247 w 522"/>
              <a:gd name="T53" fmla="*/ 591 h 1050"/>
              <a:gd name="T54" fmla="*/ 238 w 522"/>
              <a:gd name="T55" fmla="*/ 538 h 1050"/>
              <a:gd name="T56" fmla="*/ 159 w 522"/>
              <a:gd name="T57" fmla="*/ 432 h 1050"/>
              <a:gd name="T58" fmla="*/ 256 w 522"/>
              <a:gd name="T59" fmla="*/ 70 h 1050"/>
              <a:gd name="T60" fmla="*/ 397 w 522"/>
              <a:gd name="T61" fmla="*/ 132 h 1050"/>
              <a:gd name="T62" fmla="*/ 432 w 522"/>
              <a:gd name="T63" fmla="*/ 37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2" h="1050">
                <a:moveTo>
                  <a:pt x="450" y="79"/>
                </a:moveTo>
                <a:lnTo>
                  <a:pt x="450" y="79"/>
                </a:lnTo>
                <a:cubicBezTo>
                  <a:pt x="397" y="35"/>
                  <a:pt x="327" y="0"/>
                  <a:pt x="256" y="0"/>
                </a:cubicBezTo>
                <a:lnTo>
                  <a:pt x="256" y="0"/>
                </a:lnTo>
                <a:cubicBezTo>
                  <a:pt x="185" y="8"/>
                  <a:pt x="124" y="35"/>
                  <a:pt x="71" y="79"/>
                </a:cubicBezTo>
                <a:cubicBezTo>
                  <a:pt x="27" y="132"/>
                  <a:pt x="0" y="194"/>
                  <a:pt x="0" y="264"/>
                </a:cubicBezTo>
                <a:cubicBezTo>
                  <a:pt x="0" y="352"/>
                  <a:pt x="35" y="423"/>
                  <a:pt x="97" y="476"/>
                </a:cubicBezTo>
                <a:cubicBezTo>
                  <a:pt x="88" y="494"/>
                  <a:pt x="97" y="502"/>
                  <a:pt x="106" y="511"/>
                </a:cubicBezTo>
                <a:cubicBezTo>
                  <a:pt x="168" y="564"/>
                  <a:pt x="168" y="564"/>
                  <a:pt x="168" y="564"/>
                </a:cubicBezTo>
                <a:cubicBezTo>
                  <a:pt x="141" y="600"/>
                  <a:pt x="141" y="600"/>
                  <a:pt x="141" y="600"/>
                </a:cubicBezTo>
                <a:cubicBezTo>
                  <a:pt x="133" y="608"/>
                  <a:pt x="133" y="617"/>
                  <a:pt x="133" y="626"/>
                </a:cubicBezTo>
                <a:cubicBezTo>
                  <a:pt x="133" y="679"/>
                  <a:pt x="133" y="679"/>
                  <a:pt x="133" y="679"/>
                </a:cubicBezTo>
                <a:cubicBezTo>
                  <a:pt x="133" y="696"/>
                  <a:pt x="141" y="705"/>
                  <a:pt x="141" y="705"/>
                </a:cubicBezTo>
                <a:cubicBezTo>
                  <a:pt x="185" y="741"/>
                  <a:pt x="185" y="741"/>
                  <a:pt x="185" y="741"/>
                </a:cubicBezTo>
                <a:cubicBezTo>
                  <a:pt x="141" y="785"/>
                  <a:pt x="141" y="785"/>
                  <a:pt x="141" y="785"/>
                </a:cubicBezTo>
                <a:cubicBezTo>
                  <a:pt x="141" y="785"/>
                  <a:pt x="133" y="794"/>
                  <a:pt x="133" y="811"/>
                </a:cubicBezTo>
                <a:cubicBezTo>
                  <a:pt x="133" y="820"/>
                  <a:pt x="141" y="829"/>
                  <a:pt x="141" y="838"/>
                </a:cubicBezTo>
                <a:cubicBezTo>
                  <a:pt x="185" y="864"/>
                  <a:pt x="185" y="864"/>
                  <a:pt x="185" y="864"/>
                </a:cubicBezTo>
                <a:cubicBezTo>
                  <a:pt x="141" y="899"/>
                  <a:pt x="141" y="899"/>
                  <a:pt x="141" y="899"/>
                </a:cubicBezTo>
                <a:cubicBezTo>
                  <a:pt x="133" y="908"/>
                  <a:pt x="133" y="917"/>
                  <a:pt x="133" y="926"/>
                </a:cubicBezTo>
                <a:cubicBezTo>
                  <a:pt x="133" y="935"/>
                  <a:pt x="133" y="943"/>
                  <a:pt x="141" y="953"/>
                </a:cubicBezTo>
                <a:cubicBezTo>
                  <a:pt x="238" y="1041"/>
                  <a:pt x="238" y="1041"/>
                  <a:pt x="238" y="1041"/>
                </a:cubicBezTo>
                <a:cubicBezTo>
                  <a:pt x="238" y="1049"/>
                  <a:pt x="247" y="1049"/>
                  <a:pt x="256" y="1049"/>
                </a:cubicBezTo>
                <a:lnTo>
                  <a:pt x="256" y="1049"/>
                </a:lnTo>
                <a:cubicBezTo>
                  <a:pt x="274" y="1049"/>
                  <a:pt x="274" y="1049"/>
                  <a:pt x="282" y="1041"/>
                </a:cubicBezTo>
                <a:cubicBezTo>
                  <a:pt x="371" y="953"/>
                  <a:pt x="371" y="953"/>
                  <a:pt x="371" y="953"/>
                </a:cubicBezTo>
                <a:cubicBezTo>
                  <a:pt x="380" y="943"/>
                  <a:pt x="380" y="935"/>
                  <a:pt x="380" y="926"/>
                </a:cubicBezTo>
                <a:cubicBezTo>
                  <a:pt x="380" y="546"/>
                  <a:pt x="380" y="546"/>
                  <a:pt x="380" y="546"/>
                </a:cubicBezTo>
                <a:cubicBezTo>
                  <a:pt x="415" y="520"/>
                  <a:pt x="415" y="520"/>
                  <a:pt x="415" y="520"/>
                </a:cubicBezTo>
                <a:cubicBezTo>
                  <a:pt x="424" y="502"/>
                  <a:pt x="424" y="494"/>
                  <a:pt x="415" y="476"/>
                </a:cubicBezTo>
                <a:lnTo>
                  <a:pt x="415" y="476"/>
                </a:lnTo>
                <a:cubicBezTo>
                  <a:pt x="450" y="458"/>
                  <a:pt x="468" y="432"/>
                  <a:pt x="486" y="397"/>
                </a:cubicBezTo>
                <a:cubicBezTo>
                  <a:pt x="512" y="361"/>
                  <a:pt x="521" y="317"/>
                  <a:pt x="521" y="264"/>
                </a:cubicBezTo>
                <a:cubicBezTo>
                  <a:pt x="521" y="194"/>
                  <a:pt x="494" y="132"/>
                  <a:pt x="450" y="79"/>
                </a:cubicBezTo>
                <a:close/>
                <a:moveTo>
                  <a:pt x="432" y="370"/>
                </a:moveTo>
                <a:lnTo>
                  <a:pt x="432" y="370"/>
                </a:lnTo>
                <a:cubicBezTo>
                  <a:pt x="415" y="397"/>
                  <a:pt x="388" y="423"/>
                  <a:pt x="362" y="441"/>
                </a:cubicBezTo>
                <a:cubicBezTo>
                  <a:pt x="344" y="449"/>
                  <a:pt x="336" y="467"/>
                  <a:pt x="336" y="494"/>
                </a:cubicBezTo>
                <a:lnTo>
                  <a:pt x="336" y="494"/>
                </a:lnTo>
                <a:cubicBezTo>
                  <a:pt x="327" y="502"/>
                  <a:pt x="327" y="502"/>
                  <a:pt x="327" y="502"/>
                </a:cubicBezTo>
                <a:cubicBezTo>
                  <a:pt x="318" y="511"/>
                  <a:pt x="318" y="520"/>
                  <a:pt x="318" y="529"/>
                </a:cubicBezTo>
                <a:cubicBezTo>
                  <a:pt x="318" y="917"/>
                  <a:pt x="318" y="917"/>
                  <a:pt x="318" y="917"/>
                </a:cubicBezTo>
                <a:cubicBezTo>
                  <a:pt x="256" y="970"/>
                  <a:pt x="256" y="970"/>
                  <a:pt x="256" y="970"/>
                </a:cubicBezTo>
                <a:cubicBezTo>
                  <a:pt x="212" y="926"/>
                  <a:pt x="212" y="926"/>
                  <a:pt x="212" y="926"/>
                </a:cubicBezTo>
                <a:cubicBezTo>
                  <a:pt x="256" y="891"/>
                  <a:pt x="256" y="891"/>
                  <a:pt x="256" y="891"/>
                </a:cubicBezTo>
                <a:cubicBezTo>
                  <a:pt x="265" y="882"/>
                  <a:pt x="265" y="873"/>
                  <a:pt x="265" y="864"/>
                </a:cubicBezTo>
                <a:cubicBezTo>
                  <a:pt x="265" y="855"/>
                  <a:pt x="265" y="847"/>
                  <a:pt x="256" y="838"/>
                </a:cubicBezTo>
                <a:cubicBezTo>
                  <a:pt x="221" y="811"/>
                  <a:pt x="221" y="811"/>
                  <a:pt x="221" y="811"/>
                </a:cubicBezTo>
                <a:cubicBezTo>
                  <a:pt x="265" y="767"/>
                  <a:pt x="265" y="767"/>
                  <a:pt x="265" y="767"/>
                </a:cubicBezTo>
                <a:cubicBezTo>
                  <a:pt x="274" y="758"/>
                  <a:pt x="274" y="749"/>
                  <a:pt x="274" y="741"/>
                </a:cubicBezTo>
                <a:cubicBezTo>
                  <a:pt x="274" y="732"/>
                  <a:pt x="274" y="723"/>
                  <a:pt x="265" y="714"/>
                </a:cubicBezTo>
                <a:cubicBezTo>
                  <a:pt x="203" y="670"/>
                  <a:pt x="203" y="670"/>
                  <a:pt x="203" y="670"/>
                </a:cubicBezTo>
                <a:cubicBezTo>
                  <a:pt x="203" y="635"/>
                  <a:pt x="203" y="635"/>
                  <a:pt x="203" y="635"/>
                </a:cubicBezTo>
                <a:cubicBezTo>
                  <a:pt x="247" y="591"/>
                  <a:pt x="247" y="591"/>
                  <a:pt x="247" y="591"/>
                </a:cubicBezTo>
                <a:cubicBezTo>
                  <a:pt x="247" y="582"/>
                  <a:pt x="256" y="573"/>
                  <a:pt x="256" y="564"/>
                </a:cubicBezTo>
                <a:cubicBezTo>
                  <a:pt x="256" y="555"/>
                  <a:pt x="247" y="546"/>
                  <a:pt x="238" y="538"/>
                </a:cubicBezTo>
                <a:cubicBezTo>
                  <a:pt x="177" y="485"/>
                  <a:pt x="177" y="485"/>
                  <a:pt x="177" y="485"/>
                </a:cubicBezTo>
                <a:cubicBezTo>
                  <a:pt x="177" y="467"/>
                  <a:pt x="168" y="441"/>
                  <a:pt x="159" y="432"/>
                </a:cubicBezTo>
                <a:cubicBezTo>
                  <a:pt x="97" y="397"/>
                  <a:pt x="62" y="335"/>
                  <a:pt x="62" y="264"/>
                </a:cubicBezTo>
                <a:cubicBezTo>
                  <a:pt x="62" y="158"/>
                  <a:pt x="150" y="70"/>
                  <a:pt x="256" y="70"/>
                </a:cubicBezTo>
                <a:lnTo>
                  <a:pt x="256" y="70"/>
                </a:lnTo>
                <a:cubicBezTo>
                  <a:pt x="309" y="70"/>
                  <a:pt x="362" y="88"/>
                  <a:pt x="397" y="132"/>
                </a:cubicBezTo>
                <a:cubicBezTo>
                  <a:pt x="432" y="167"/>
                  <a:pt x="459" y="211"/>
                  <a:pt x="459" y="264"/>
                </a:cubicBezTo>
                <a:cubicBezTo>
                  <a:pt x="459" y="299"/>
                  <a:pt x="450" y="335"/>
                  <a:pt x="432" y="3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1">
            <a:extLst>
              <a:ext uri="{FF2B5EF4-FFF2-40B4-BE49-F238E27FC236}">
                <a16:creationId xmlns:a16="http://schemas.microsoft.com/office/drawing/2014/main" id="{CDEC287F-D2E2-1344-B83B-072CB8E3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921" y="10566918"/>
            <a:ext cx="158920" cy="158920"/>
          </a:xfrm>
          <a:custGeom>
            <a:avLst/>
            <a:gdLst>
              <a:gd name="T0" fmla="*/ 71 w 152"/>
              <a:gd name="T1" fmla="*/ 0 h 151"/>
              <a:gd name="T2" fmla="*/ 71 w 152"/>
              <a:gd name="T3" fmla="*/ 0 h 151"/>
              <a:gd name="T4" fmla="*/ 0 w 152"/>
              <a:gd name="T5" fmla="*/ 79 h 151"/>
              <a:gd name="T6" fmla="*/ 71 w 152"/>
              <a:gd name="T7" fmla="*/ 150 h 151"/>
              <a:gd name="T8" fmla="*/ 151 w 152"/>
              <a:gd name="T9" fmla="*/ 79 h 151"/>
              <a:gd name="T10" fmla="*/ 71 w 152"/>
              <a:gd name="T11" fmla="*/ 0 h 151"/>
              <a:gd name="T12" fmla="*/ 71 w 152"/>
              <a:gd name="T13" fmla="*/ 123 h 151"/>
              <a:gd name="T14" fmla="*/ 71 w 152"/>
              <a:gd name="T15" fmla="*/ 123 h 151"/>
              <a:gd name="T16" fmla="*/ 36 w 152"/>
              <a:gd name="T17" fmla="*/ 79 h 151"/>
              <a:gd name="T18" fmla="*/ 71 w 152"/>
              <a:gd name="T19" fmla="*/ 35 h 151"/>
              <a:gd name="T20" fmla="*/ 115 w 152"/>
              <a:gd name="T21" fmla="*/ 79 h 151"/>
              <a:gd name="T22" fmla="*/ 71 w 152"/>
              <a:gd name="T23" fmla="*/ 12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51">
                <a:moveTo>
                  <a:pt x="71" y="0"/>
                </a:moveTo>
                <a:lnTo>
                  <a:pt x="71" y="0"/>
                </a:lnTo>
                <a:cubicBezTo>
                  <a:pt x="36" y="0"/>
                  <a:pt x="0" y="35"/>
                  <a:pt x="0" y="79"/>
                </a:cubicBezTo>
                <a:cubicBezTo>
                  <a:pt x="0" y="123"/>
                  <a:pt x="36" y="150"/>
                  <a:pt x="71" y="150"/>
                </a:cubicBezTo>
                <a:cubicBezTo>
                  <a:pt x="115" y="150"/>
                  <a:pt x="151" y="123"/>
                  <a:pt x="151" y="79"/>
                </a:cubicBezTo>
                <a:cubicBezTo>
                  <a:pt x="151" y="35"/>
                  <a:pt x="115" y="0"/>
                  <a:pt x="71" y="0"/>
                </a:cubicBezTo>
                <a:close/>
                <a:moveTo>
                  <a:pt x="71" y="123"/>
                </a:moveTo>
                <a:lnTo>
                  <a:pt x="71" y="123"/>
                </a:lnTo>
                <a:cubicBezTo>
                  <a:pt x="53" y="123"/>
                  <a:pt x="36" y="106"/>
                  <a:pt x="36" y="79"/>
                </a:cubicBezTo>
                <a:cubicBezTo>
                  <a:pt x="36" y="53"/>
                  <a:pt x="53" y="35"/>
                  <a:pt x="71" y="35"/>
                </a:cubicBezTo>
                <a:cubicBezTo>
                  <a:pt x="97" y="35"/>
                  <a:pt x="115" y="53"/>
                  <a:pt x="115" y="79"/>
                </a:cubicBezTo>
                <a:cubicBezTo>
                  <a:pt x="115" y="106"/>
                  <a:pt x="97" y="123"/>
                  <a:pt x="71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535A1C5-D1BD-BC45-B7FC-7F903E698677}"/>
              </a:ext>
            </a:extLst>
          </p:cNvPr>
          <p:cNvGrpSpPr/>
          <p:nvPr/>
        </p:nvGrpSpPr>
        <p:grpSpPr>
          <a:xfrm>
            <a:off x="19382303" y="2027140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2527A596-5C44-7E4E-8A3B-81C7EA082096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0D73FD-9E9E-D34E-B431-8F23A5125C3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985DC5-B60C-5E46-8A20-0EB1CEED2E13}"/>
              </a:ext>
            </a:extLst>
          </p:cNvPr>
          <p:cNvGrpSpPr/>
          <p:nvPr/>
        </p:nvGrpSpPr>
        <p:grpSpPr>
          <a:xfrm>
            <a:off x="19382303" y="4770340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573D7E38-0ED6-B94B-B700-5109D2486503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29B6C0-7300-9741-9274-12E8387B985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4989DF-DC29-BD49-B745-FB60A9814F7E}"/>
              </a:ext>
            </a:extLst>
          </p:cNvPr>
          <p:cNvGrpSpPr/>
          <p:nvPr/>
        </p:nvGrpSpPr>
        <p:grpSpPr>
          <a:xfrm>
            <a:off x="19382303" y="7585730"/>
            <a:ext cx="3676939" cy="1477328"/>
            <a:chOff x="5517310" y="11069053"/>
            <a:chExt cx="36769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12C1DAC5-2750-2E43-BF74-367649167020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8B2939-03AE-694E-9DE9-D57236F939B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09E3E1-C992-8C47-AB26-7A498E4693A6}"/>
              </a:ext>
            </a:extLst>
          </p:cNvPr>
          <p:cNvGrpSpPr/>
          <p:nvPr/>
        </p:nvGrpSpPr>
        <p:grpSpPr>
          <a:xfrm>
            <a:off x="19382303" y="10304867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5653636E-DAB6-1540-BC06-28C52F0B7B22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A47C87-38FF-4C49-9307-8B4C96BFA29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13681938-7DF7-E94E-A136-8780B7271B81}"/>
              </a:ext>
            </a:extLst>
          </p:cNvPr>
          <p:cNvGrpSpPr/>
          <p:nvPr/>
        </p:nvGrpSpPr>
        <p:grpSpPr>
          <a:xfrm>
            <a:off x="1962750" y="4770340"/>
            <a:ext cx="5982437" cy="4555228"/>
            <a:chOff x="2232442" y="4934489"/>
            <a:chExt cx="5982437" cy="4555228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E51656CE-D56F-8142-88AF-74C79A0B128A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1935DDFA-901D-314A-8305-FE1F2FA3D938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318">
            <a:extLst>
              <a:ext uri="{FF2B5EF4-FFF2-40B4-BE49-F238E27FC236}">
                <a16:creationId xmlns:a16="http://schemas.microsoft.com/office/drawing/2014/main" id="{F811092D-1530-7A46-9E28-D795D74C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553" y="1550956"/>
            <a:ext cx="3836198" cy="11371425"/>
          </a:xfrm>
          <a:custGeom>
            <a:avLst/>
            <a:gdLst>
              <a:gd name="T0" fmla="*/ 3823 w 3824"/>
              <a:gd name="T1" fmla="*/ 1545 h 11331"/>
              <a:gd name="T2" fmla="*/ 1911 w 3824"/>
              <a:gd name="T3" fmla="*/ 0 h 11331"/>
              <a:gd name="T4" fmla="*/ 0 w 3824"/>
              <a:gd name="T5" fmla="*/ 1545 h 11331"/>
              <a:gd name="T6" fmla="*/ 401 w 3824"/>
              <a:gd name="T7" fmla="*/ 1545 h 11331"/>
              <a:gd name="T8" fmla="*/ 401 w 3824"/>
              <a:gd name="T9" fmla="*/ 11330 h 11331"/>
              <a:gd name="T10" fmla="*/ 3430 w 3824"/>
              <a:gd name="T11" fmla="*/ 11330 h 11331"/>
              <a:gd name="T12" fmla="*/ 3430 w 3824"/>
              <a:gd name="T13" fmla="*/ 1545 h 11331"/>
              <a:gd name="T14" fmla="*/ 3823 w 3824"/>
              <a:gd name="T15" fmla="*/ 1545 h 1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4" h="11331">
                <a:moveTo>
                  <a:pt x="3823" y="1545"/>
                </a:moveTo>
                <a:lnTo>
                  <a:pt x="1911" y="0"/>
                </a:lnTo>
                <a:lnTo>
                  <a:pt x="0" y="1545"/>
                </a:lnTo>
                <a:lnTo>
                  <a:pt x="401" y="1545"/>
                </a:lnTo>
                <a:lnTo>
                  <a:pt x="401" y="11330"/>
                </a:lnTo>
                <a:lnTo>
                  <a:pt x="3430" y="11330"/>
                </a:lnTo>
                <a:lnTo>
                  <a:pt x="3430" y="1545"/>
                </a:lnTo>
                <a:lnTo>
                  <a:pt x="3823" y="1545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19">
            <a:extLst>
              <a:ext uri="{FF2B5EF4-FFF2-40B4-BE49-F238E27FC236}">
                <a16:creationId xmlns:a16="http://schemas.microsoft.com/office/drawing/2014/main" id="{112949CE-0378-F044-A344-061ED3DA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19" y="2661551"/>
            <a:ext cx="3836196" cy="10256406"/>
          </a:xfrm>
          <a:custGeom>
            <a:avLst/>
            <a:gdLst>
              <a:gd name="T0" fmla="*/ 3824 w 3825"/>
              <a:gd name="T1" fmla="*/ 1396 h 10222"/>
              <a:gd name="T2" fmla="*/ 1912 w 3825"/>
              <a:gd name="T3" fmla="*/ 0 h 10222"/>
              <a:gd name="T4" fmla="*/ 0 w 3825"/>
              <a:gd name="T5" fmla="*/ 1396 h 10222"/>
              <a:gd name="T6" fmla="*/ 393 w 3825"/>
              <a:gd name="T7" fmla="*/ 1396 h 10222"/>
              <a:gd name="T8" fmla="*/ 393 w 3825"/>
              <a:gd name="T9" fmla="*/ 10221 h 10222"/>
              <a:gd name="T10" fmla="*/ 3422 w 3825"/>
              <a:gd name="T11" fmla="*/ 10221 h 10222"/>
              <a:gd name="T12" fmla="*/ 3422 w 3825"/>
              <a:gd name="T13" fmla="*/ 1396 h 10222"/>
              <a:gd name="T14" fmla="*/ 3824 w 3825"/>
              <a:gd name="T15" fmla="*/ 1396 h 10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5" h="10222">
                <a:moveTo>
                  <a:pt x="3824" y="1396"/>
                </a:moveTo>
                <a:lnTo>
                  <a:pt x="1912" y="0"/>
                </a:lnTo>
                <a:lnTo>
                  <a:pt x="0" y="1396"/>
                </a:lnTo>
                <a:lnTo>
                  <a:pt x="393" y="1396"/>
                </a:lnTo>
                <a:lnTo>
                  <a:pt x="393" y="10221"/>
                </a:lnTo>
                <a:lnTo>
                  <a:pt x="3422" y="10221"/>
                </a:lnTo>
                <a:lnTo>
                  <a:pt x="3422" y="1396"/>
                </a:lnTo>
                <a:lnTo>
                  <a:pt x="3824" y="1396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0">
            <a:extLst>
              <a:ext uri="{FF2B5EF4-FFF2-40B4-BE49-F238E27FC236}">
                <a16:creationId xmlns:a16="http://schemas.microsoft.com/office/drawing/2014/main" id="{5BA22B20-25CA-CC45-881E-8D36715E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127" y="7205696"/>
            <a:ext cx="3836198" cy="5712262"/>
          </a:xfrm>
          <a:custGeom>
            <a:avLst/>
            <a:gdLst>
              <a:gd name="T0" fmla="*/ 3823 w 3824"/>
              <a:gd name="T1" fmla="*/ 1231 h 5693"/>
              <a:gd name="T2" fmla="*/ 1912 w 3824"/>
              <a:gd name="T3" fmla="*/ 0 h 5693"/>
              <a:gd name="T4" fmla="*/ 0 w 3824"/>
              <a:gd name="T5" fmla="*/ 1231 h 5693"/>
              <a:gd name="T6" fmla="*/ 402 w 3824"/>
              <a:gd name="T7" fmla="*/ 1231 h 5693"/>
              <a:gd name="T8" fmla="*/ 402 w 3824"/>
              <a:gd name="T9" fmla="*/ 5692 h 5693"/>
              <a:gd name="T10" fmla="*/ 3422 w 3824"/>
              <a:gd name="T11" fmla="*/ 5692 h 5693"/>
              <a:gd name="T12" fmla="*/ 3422 w 3824"/>
              <a:gd name="T13" fmla="*/ 1231 h 5693"/>
              <a:gd name="T14" fmla="*/ 3823 w 3824"/>
              <a:gd name="T15" fmla="*/ 1231 h 5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4" h="5693">
                <a:moveTo>
                  <a:pt x="3823" y="1231"/>
                </a:moveTo>
                <a:lnTo>
                  <a:pt x="1912" y="0"/>
                </a:lnTo>
                <a:lnTo>
                  <a:pt x="0" y="1231"/>
                </a:lnTo>
                <a:lnTo>
                  <a:pt x="402" y="1231"/>
                </a:lnTo>
                <a:lnTo>
                  <a:pt x="402" y="5692"/>
                </a:lnTo>
                <a:lnTo>
                  <a:pt x="3422" y="5692"/>
                </a:lnTo>
                <a:lnTo>
                  <a:pt x="3422" y="1231"/>
                </a:lnTo>
                <a:lnTo>
                  <a:pt x="3823" y="1231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1">
            <a:extLst>
              <a:ext uri="{FF2B5EF4-FFF2-40B4-BE49-F238E27FC236}">
                <a16:creationId xmlns:a16="http://schemas.microsoft.com/office/drawing/2014/main" id="{08FF2EE7-7292-3C47-8935-5081E1F9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41" y="3878337"/>
            <a:ext cx="3836196" cy="9039621"/>
          </a:xfrm>
          <a:custGeom>
            <a:avLst/>
            <a:gdLst>
              <a:gd name="T0" fmla="*/ 3824 w 3825"/>
              <a:gd name="T1" fmla="*/ 1405 h 9009"/>
              <a:gd name="T2" fmla="*/ 1912 w 3825"/>
              <a:gd name="T3" fmla="*/ 0 h 9009"/>
              <a:gd name="T4" fmla="*/ 0 w 3825"/>
              <a:gd name="T5" fmla="*/ 1405 h 9009"/>
              <a:gd name="T6" fmla="*/ 402 w 3825"/>
              <a:gd name="T7" fmla="*/ 1405 h 9009"/>
              <a:gd name="T8" fmla="*/ 402 w 3825"/>
              <a:gd name="T9" fmla="*/ 9008 h 9009"/>
              <a:gd name="T10" fmla="*/ 3431 w 3825"/>
              <a:gd name="T11" fmla="*/ 9008 h 9009"/>
              <a:gd name="T12" fmla="*/ 3431 w 3825"/>
              <a:gd name="T13" fmla="*/ 1405 h 9009"/>
              <a:gd name="T14" fmla="*/ 3824 w 3825"/>
              <a:gd name="T15" fmla="*/ 1405 h 9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5" h="9009">
                <a:moveTo>
                  <a:pt x="3824" y="1405"/>
                </a:moveTo>
                <a:lnTo>
                  <a:pt x="1912" y="0"/>
                </a:lnTo>
                <a:lnTo>
                  <a:pt x="0" y="1405"/>
                </a:lnTo>
                <a:lnTo>
                  <a:pt x="402" y="1405"/>
                </a:lnTo>
                <a:lnTo>
                  <a:pt x="402" y="9008"/>
                </a:lnTo>
                <a:lnTo>
                  <a:pt x="3431" y="9008"/>
                </a:lnTo>
                <a:lnTo>
                  <a:pt x="3431" y="1405"/>
                </a:lnTo>
                <a:lnTo>
                  <a:pt x="3824" y="1405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2">
            <a:extLst>
              <a:ext uri="{FF2B5EF4-FFF2-40B4-BE49-F238E27FC236}">
                <a16:creationId xmlns:a16="http://schemas.microsoft.com/office/drawing/2014/main" id="{1D378649-FFDF-BE47-97D6-196F02A7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810" y="6444651"/>
            <a:ext cx="535388" cy="544237"/>
          </a:xfrm>
          <a:custGeom>
            <a:avLst/>
            <a:gdLst>
              <a:gd name="T0" fmla="*/ 532 w 533"/>
              <a:gd name="T1" fmla="*/ 541 h 542"/>
              <a:gd name="T2" fmla="*/ 0 w 533"/>
              <a:gd name="T3" fmla="*/ 541 h 542"/>
              <a:gd name="T4" fmla="*/ 0 w 533"/>
              <a:gd name="T5" fmla="*/ 0 h 542"/>
              <a:gd name="T6" fmla="*/ 532 w 533"/>
              <a:gd name="T7" fmla="*/ 0 h 542"/>
              <a:gd name="T8" fmla="*/ 532 w 533"/>
              <a:gd name="T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42">
                <a:moveTo>
                  <a:pt x="532" y="541"/>
                </a:moveTo>
                <a:lnTo>
                  <a:pt x="0" y="541"/>
                </a:lnTo>
                <a:lnTo>
                  <a:pt x="0" y="0"/>
                </a:lnTo>
                <a:lnTo>
                  <a:pt x="532" y="0"/>
                </a:lnTo>
                <a:lnTo>
                  <a:pt x="532" y="5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3">
            <a:extLst>
              <a:ext uri="{FF2B5EF4-FFF2-40B4-BE49-F238E27FC236}">
                <a16:creationId xmlns:a16="http://schemas.microsoft.com/office/drawing/2014/main" id="{0D0C7185-4D87-0645-AF43-C8AF2266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883" y="8418058"/>
            <a:ext cx="535388" cy="535388"/>
          </a:xfrm>
          <a:custGeom>
            <a:avLst/>
            <a:gdLst>
              <a:gd name="T0" fmla="*/ 533 w 534"/>
              <a:gd name="T1" fmla="*/ 532 h 533"/>
              <a:gd name="T2" fmla="*/ 0 w 534"/>
              <a:gd name="T3" fmla="*/ 532 h 533"/>
              <a:gd name="T4" fmla="*/ 0 w 534"/>
              <a:gd name="T5" fmla="*/ 0 h 533"/>
              <a:gd name="T6" fmla="*/ 533 w 534"/>
              <a:gd name="T7" fmla="*/ 0 h 533"/>
              <a:gd name="T8" fmla="*/ 533 w 534"/>
              <a:gd name="T9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33">
                <a:moveTo>
                  <a:pt x="533" y="532"/>
                </a:moveTo>
                <a:lnTo>
                  <a:pt x="0" y="532"/>
                </a:lnTo>
                <a:lnTo>
                  <a:pt x="0" y="0"/>
                </a:lnTo>
                <a:lnTo>
                  <a:pt x="533" y="0"/>
                </a:lnTo>
                <a:lnTo>
                  <a:pt x="533" y="5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4">
            <a:extLst>
              <a:ext uri="{FF2B5EF4-FFF2-40B4-BE49-F238E27FC236}">
                <a16:creationId xmlns:a16="http://schemas.microsoft.com/office/drawing/2014/main" id="{55F86D90-D533-8849-94F3-33A2FB7C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062" y="6962340"/>
            <a:ext cx="535385" cy="535385"/>
          </a:xfrm>
          <a:custGeom>
            <a:avLst/>
            <a:gdLst>
              <a:gd name="T0" fmla="*/ 533 w 534"/>
              <a:gd name="T1" fmla="*/ 531 h 532"/>
              <a:gd name="T2" fmla="*/ 0 w 534"/>
              <a:gd name="T3" fmla="*/ 531 h 532"/>
              <a:gd name="T4" fmla="*/ 0 w 534"/>
              <a:gd name="T5" fmla="*/ 0 h 532"/>
              <a:gd name="T6" fmla="*/ 533 w 534"/>
              <a:gd name="T7" fmla="*/ 0 h 532"/>
              <a:gd name="T8" fmla="*/ 533 w 534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32">
                <a:moveTo>
                  <a:pt x="533" y="531"/>
                </a:moveTo>
                <a:lnTo>
                  <a:pt x="0" y="531"/>
                </a:lnTo>
                <a:lnTo>
                  <a:pt x="0" y="0"/>
                </a:lnTo>
                <a:lnTo>
                  <a:pt x="533" y="0"/>
                </a:lnTo>
                <a:lnTo>
                  <a:pt x="533" y="5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5">
            <a:extLst>
              <a:ext uri="{FF2B5EF4-FFF2-40B4-BE49-F238E27FC236}">
                <a16:creationId xmlns:a16="http://schemas.microsoft.com/office/drawing/2014/main" id="{EEACA216-9AEF-7F4D-90CA-ACCFEFAC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114" y="5798648"/>
            <a:ext cx="535388" cy="535388"/>
          </a:xfrm>
          <a:custGeom>
            <a:avLst/>
            <a:gdLst>
              <a:gd name="T0" fmla="*/ 532 w 533"/>
              <a:gd name="T1" fmla="*/ 532 h 533"/>
              <a:gd name="T2" fmla="*/ 0 w 533"/>
              <a:gd name="T3" fmla="*/ 532 h 533"/>
              <a:gd name="T4" fmla="*/ 0 w 533"/>
              <a:gd name="T5" fmla="*/ 0 h 533"/>
              <a:gd name="T6" fmla="*/ 532 w 533"/>
              <a:gd name="T7" fmla="*/ 0 h 533"/>
              <a:gd name="T8" fmla="*/ 532 w 533"/>
              <a:gd name="T9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532" y="532"/>
                </a:moveTo>
                <a:lnTo>
                  <a:pt x="0" y="532"/>
                </a:lnTo>
                <a:lnTo>
                  <a:pt x="0" y="0"/>
                </a:lnTo>
                <a:lnTo>
                  <a:pt x="532" y="0"/>
                </a:lnTo>
                <a:lnTo>
                  <a:pt x="532" y="5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6">
            <a:extLst>
              <a:ext uri="{FF2B5EF4-FFF2-40B4-BE49-F238E27FC236}">
                <a16:creationId xmlns:a16="http://schemas.microsoft.com/office/drawing/2014/main" id="{8A633F2F-2CB7-614C-B1B4-7E2888CE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694" y="10448987"/>
            <a:ext cx="535388" cy="544234"/>
          </a:xfrm>
          <a:custGeom>
            <a:avLst/>
            <a:gdLst>
              <a:gd name="T0" fmla="*/ 533 w 534"/>
              <a:gd name="T1" fmla="*/ 541 h 542"/>
              <a:gd name="T2" fmla="*/ 0 w 534"/>
              <a:gd name="T3" fmla="*/ 541 h 542"/>
              <a:gd name="T4" fmla="*/ 0 w 534"/>
              <a:gd name="T5" fmla="*/ 0 h 542"/>
              <a:gd name="T6" fmla="*/ 533 w 534"/>
              <a:gd name="T7" fmla="*/ 0 h 542"/>
              <a:gd name="T8" fmla="*/ 533 w 534"/>
              <a:gd name="T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42">
                <a:moveTo>
                  <a:pt x="533" y="541"/>
                </a:moveTo>
                <a:lnTo>
                  <a:pt x="0" y="541"/>
                </a:lnTo>
                <a:lnTo>
                  <a:pt x="0" y="0"/>
                </a:lnTo>
                <a:lnTo>
                  <a:pt x="533" y="0"/>
                </a:lnTo>
                <a:lnTo>
                  <a:pt x="533" y="5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7">
            <a:extLst>
              <a:ext uri="{FF2B5EF4-FFF2-40B4-BE49-F238E27FC236}">
                <a16:creationId xmlns:a16="http://schemas.microsoft.com/office/drawing/2014/main" id="{5E4EF375-554A-B24F-B905-8D90126D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277" y="11701170"/>
            <a:ext cx="535385" cy="535388"/>
          </a:xfrm>
          <a:custGeom>
            <a:avLst/>
            <a:gdLst>
              <a:gd name="T0" fmla="*/ 531 w 532"/>
              <a:gd name="T1" fmla="*/ 533 h 534"/>
              <a:gd name="T2" fmla="*/ 0 w 532"/>
              <a:gd name="T3" fmla="*/ 533 h 534"/>
              <a:gd name="T4" fmla="*/ 0 w 532"/>
              <a:gd name="T5" fmla="*/ 0 h 534"/>
              <a:gd name="T6" fmla="*/ 531 w 532"/>
              <a:gd name="T7" fmla="*/ 0 h 534"/>
              <a:gd name="T8" fmla="*/ 531 w 532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534">
                <a:moveTo>
                  <a:pt x="531" y="533"/>
                </a:moveTo>
                <a:lnTo>
                  <a:pt x="0" y="533"/>
                </a:lnTo>
                <a:lnTo>
                  <a:pt x="0" y="0"/>
                </a:lnTo>
                <a:lnTo>
                  <a:pt x="531" y="0"/>
                </a:lnTo>
                <a:lnTo>
                  <a:pt x="531" y="5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8">
            <a:extLst>
              <a:ext uri="{FF2B5EF4-FFF2-40B4-BE49-F238E27FC236}">
                <a16:creationId xmlns:a16="http://schemas.microsoft.com/office/drawing/2014/main" id="{B0773304-0D9F-1C4B-AFDE-A453988F9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479" y="9413612"/>
            <a:ext cx="535385" cy="535385"/>
          </a:xfrm>
          <a:custGeom>
            <a:avLst/>
            <a:gdLst>
              <a:gd name="T0" fmla="*/ 532 w 533"/>
              <a:gd name="T1" fmla="*/ 532 h 533"/>
              <a:gd name="T2" fmla="*/ 0 w 533"/>
              <a:gd name="T3" fmla="*/ 532 h 533"/>
              <a:gd name="T4" fmla="*/ 0 w 533"/>
              <a:gd name="T5" fmla="*/ 0 h 533"/>
              <a:gd name="T6" fmla="*/ 532 w 533"/>
              <a:gd name="T7" fmla="*/ 0 h 533"/>
              <a:gd name="T8" fmla="*/ 532 w 533"/>
              <a:gd name="T9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532" y="532"/>
                </a:moveTo>
                <a:lnTo>
                  <a:pt x="0" y="532"/>
                </a:lnTo>
                <a:lnTo>
                  <a:pt x="0" y="0"/>
                </a:lnTo>
                <a:lnTo>
                  <a:pt x="532" y="0"/>
                </a:lnTo>
                <a:lnTo>
                  <a:pt x="532" y="5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9">
            <a:extLst>
              <a:ext uri="{FF2B5EF4-FFF2-40B4-BE49-F238E27FC236}">
                <a16:creationId xmlns:a16="http://schemas.microsoft.com/office/drawing/2014/main" id="{04B1C39A-75CF-B24D-8114-6FC1BD26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479" y="10718891"/>
            <a:ext cx="535385" cy="535388"/>
          </a:xfrm>
          <a:custGeom>
            <a:avLst/>
            <a:gdLst>
              <a:gd name="T0" fmla="*/ 532 w 533"/>
              <a:gd name="T1" fmla="*/ 533 h 534"/>
              <a:gd name="T2" fmla="*/ 0 w 533"/>
              <a:gd name="T3" fmla="*/ 533 h 534"/>
              <a:gd name="T4" fmla="*/ 0 w 533"/>
              <a:gd name="T5" fmla="*/ 0 h 534"/>
              <a:gd name="T6" fmla="*/ 532 w 533"/>
              <a:gd name="T7" fmla="*/ 0 h 534"/>
              <a:gd name="T8" fmla="*/ 532 w 533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4">
                <a:moveTo>
                  <a:pt x="532" y="533"/>
                </a:moveTo>
                <a:lnTo>
                  <a:pt x="0" y="533"/>
                </a:lnTo>
                <a:lnTo>
                  <a:pt x="0" y="0"/>
                </a:lnTo>
                <a:lnTo>
                  <a:pt x="532" y="0"/>
                </a:lnTo>
                <a:lnTo>
                  <a:pt x="532" y="5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0">
            <a:extLst>
              <a:ext uri="{FF2B5EF4-FFF2-40B4-BE49-F238E27FC236}">
                <a16:creationId xmlns:a16="http://schemas.microsoft.com/office/drawing/2014/main" id="{0FF2F797-8D87-F740-8345-0FE229E8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84" y="8249920"/>
            <a:ext cx="535388" cy="535388"/>
          </a:xfrm>
          <a:custGeom>
            <a:avLst/>
            <a:gdLst>
              <a:gd name="T0" fmla="*/ 533 w 534"/>
              <a:gd name="T1" fmla="*/ 532 h 533"/>
              <a:gd name="T2" fmla="*/ 0 w 534"/>
              <a:gd name="T3" fmla="*/ 532 h 533"/>
              <a:gd name="T4" fmla="*/ 0 w 534"/>
              <a:gd name="T5" fmla="*/ 0 h 533"/>
              <a:gd name="T6" fmla="*/ 533 w 534"/>
              <a:gd name="T7" fmla="*/ 0 h 533"/>
              <a:gd name="T8" fmla="*/ 533 w 534"/>
              <a:gd name="T9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33">
                <a:moveTo>
                  <a:pt x="533" y="532"/>
                </a:moveTo>
                <a:lnTo>
                  <a:pt x="0" y="532"/>
                </a:lnTo>
                <a:lnTo>
                  <a:pt x="0" y="0"/>
                </a:lnTo>
                <a:lnTo>
                  <a:pt x="533" y="0"/>
                </a:lnTo>
                <a:lnTo>
                  <a:pt x="533" y="5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1">
            <a:extLst>
              <a:ext uri="{FF2B5EF4-FFF2-40B4-BE49-F238E27FC236}">
                <a16:creationId xmlns:a16="http://schemas.microsoft.com/office/drawing/2014/main" id="{C346D795-0B8F-464E-92CD-DAC8FF8F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84" y="10851631"/>
            <a:ext cx="535388" cy="535388"/>
          </a:xfrm>
          <a:custGeom>
            <a:avLst/>
            <a:gdLst>
              <a:gd name="T0" fmla="*/ 533 w 534"/>
              <a:gd name="T1" fmla="*/ 533 h 534"/>
              <a:gd name="T2" fmla="*/ 0 w 534"/>
              <a:gd name="T3" fmla="*/ 533 h 534"/>
              <a:gd name="T4" fmla="*/ 0 w 534"/>
              <a:gd name="T5" fmla="*/ 0 h 534"/>
              <a:gd name="T6" fmla="*/ 533 w 534"/>
              <a:gd name="T7" fmla="*/ 0 h 534"/>
              <a:gd name="T8" fmla="*/ 533 w 534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534">
                <a:moveTo>
                  <a:pt x="533" y="533"/>
                </a:moveTo>
                <a:lnTo>
                  <a:pt x="0" y="533"/>
                </a:lnTo>
                <a:lnTo>
                  <a:pt x="0" y="0"/>
                </a:lnTo>
                <a:lnTo>
                  <a:pt x="533" y="0"/>
                </a:lnTo>
                <a:lnTo>
                  <a:pt x="533" y="5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2">
            <a:extLst>
              <a:ext uri="{FF2B5EF4-FFF2-40B4-BE49-F238E27FC236}">
                <a16:creationId xmlns:a16="http://schemas.microsoft.com/office/drawing/2014/main" id="{3BC44454-D358-554F-9046-F0892D44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563" y="10448987"/>
            <a:ext cx="544237" cy="544234"/>
          </a:xfrm>
          <a:custGeom>
            <a:avLst/>
            <a:gdLst>
              <a:gd name="T0" fmla="*/ 541 w 542"/>
              <a:gd name="T1" fmla="*/ 541 h 542"/>
              <a:gd name="T2" fmla="*/ 0 w 542"/>
              <a:gd name="T3" fmla="*/ 541 h 542"/>
              <a:gd name="T4" fmla="*/ 0 w 542"/>
              <a:gd name="T5" fmla="*/ 0 h 542"/>
              <a:gd name="T6" fmla="*/ 541 w 542"/>
              <a:gd name="T7" fmla="*/ 0 h 542"/>
              <a:gd name="T8" fmla="*/ 541 w 542"/>
              <a:gd name="T9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542">
                <a:moveTo>
                  <a:pt x="541" y="541"/>
                </a:moveTo>
                <a:lnTo>
                  <a:pt x="0" y="541"/>
                </a:lnTo>
                <a:lnTo>
                  <a:pt x="0" y="0"/>
                </a:lnTo>
                <a:lnTo>
                  <a:pt x="541" y="0"/>
                </a:lnTo>
                <a:lnTo>
                  <a:pt x="541" y="5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3">
            <a:extLst>
              <a:ext uri="{FF2B5EF4-FFF2-40B4-BE49-F238E27FC236}">
                <a16:creationId xmlns:a16="http://schemas.microsoft.com/office/drawing/2014/main" id="{0EF9B146-CD24-394F-91D5-ED7F6A1B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755" y="5219016"/>
            <a:ext cx="867237" cy="752195"/>
          </a:xfrm>
          <a:custGeom>
            <a:avLst/>
            <a:gdLst>
              <a:gd name="T0" fmla="*/ 436 w 865"/>
              <a:gd name="T1" fmla="*/ 750 h 751"/>
              <a:gd name="T2" fmla="*/ 436 w 865"/>
              <a:gd name="T3" fmla="*/ 750 h 751"/>
              <a:gd name="T4" fmla="*/ 410 w 865"/>
              <a:gd name="T5" fmla="*/ 742 h 751"/>
              <a:gd name="T6" fmla="*/ 122 w 865"/>
              <a:gd name="T7" fmla="*/ 453 h 751"/>
              <a:gd name="T8" fmla="*/ 122 w 865"/>
              <a:gd name="T9" fmla="*/ 453 h 751"/>
              <a:gd name="T10" fmla="*/ 70 w 865"/>
              <a:gd name="T11" fmla="*/ 393 h 751"/>
              <a:gd name="T12" fmla="*/ 0 w 865"/>
              <a:gd name="T13" fmla="*/ 235 h 751"/>
              <a:gd name="T14" fmla="*/ 70 w 865"/>
              <a:gd name="T15" fmla="*/ 69 h 751"/>
              <a:gd name="T16" fmla="*/ 235 w 865"/>
              <a:gd name="T17" fmla="*/ 0 h 751"/>
              <a:gd name="T18" fmla="*/ 392 w 865"/>
              <a:gd name="T19" fmla="*/ 69 h 751"/>
              <a:gd name="T20" fmla="*/ 436 w 865"/>
              <a:gd name="T21" fmla="*/ 104 h 751"/>
              <a:gd name="T22" fmla="*/ 471 w 865"/>
              <a:gd name="T23" fmla="*/ 69 h 751"/>
              <a:gd name="T24" fmla="*/ 637 w 865"/>
              <a:gd name="T25" fmla="*/ 0 h 751"/>
              <a:gd name="T26" fmla="*/ 803 w 865"/>
              <a:gd name="T27" fmla="*/ 69 h 751"/>
              <a:gd name="T28" fmla="*/ 864 w 865"/>
              <a:gd name="T29" fmla="*/ 235 h 751"/>
              <a:gd name="T30" fmla="*/ 803 w 865"/>
              <a:gd name="T31" fmla="*/ 393 h 751"/>
              <a:gd name="T32" fmla="*/ 803 w 865"/>
              <a:gd name="T33" fmla="*/ 393 h 751"/>
              <a:gd name="T34" fmla="*/ 742 w 865"/>
              <a:gd name="T35" fmla="*/ 453 h 751"/>
              <a:gd name="T36" fmla="*/ 742 w 865"/>
              <a:gd name="T37" fmla="*/ 453 h 751"/>
              <a:gd name="T38" fmla="*/ 454 w 865"/>
              <a:gd name="T39" fmla="*/ 742 h 751"/>
              <a:gd name="T40" fmla="*/ 436 w 865"/>
              <a:gd name="T41" fmla="*/ 750 h 751"/>
              <a:gd name="T42" fmla="*/ 166 w 865"/>
              <a:gd name="T43" fmla="*/ 419 h 751"/>
              <a:gd name="T44" fmla="*/ 166 w 865"/>
              <a:gd name="T45" fmla="*/ 419 h 751"/>
              <a:gd name="T46" fmla="*/ 436 w 865"/>
              <a:gd name="T47" fmla="*/ 681 h 751"/>
              <a:gd name="T48" fmla="*/ 698 w 865"/>
              <a:gd name="T49" fmla="*/ 419 h 751"/>
              <a:gd name="T50" fmla="*/ 698 w 865"/>
              <a:gd name="T51" fmla="*/ 419 h 751"/>
              <a:gd name="T52" fmla="*/ 759 w 865"/>
              <a:gd name="T53" fmla="*/ 358 h 751"/>
              <a:gd name="T54" fmla="*/ 812 w 865"/>
              <a:gd name="T55" fmla="*/ 235 h 751"/>
              <a:gd name="T56" fmla="*/ 759 w 865"/>
              <a:gd name="T57" fmla="*/ 104 h 751"/>
              <a:gd name="T58" fmla="*/ 637 w 865"/>
              <a:gd name="T59" fmla="*/ 52 h 751"/>
              <a:gd name="T60" fmla="*/ 515 w 865"/>
              <a:gd name="T61" fmla="*/ 104 h 751"/>
              <a:gd name="T62" fmla="*/ 454 w 865"/>
              <a:gd name="T63" fmla="*/ 165 h 751"/>
              <a:gd name="T64" fmla="*/ 436 w 865"/>
              <a:gd name="T65" fmla="*/ 174 h 751"/>
              <a:gd name="T66" fmla="*/ 410 w 865"/>
              <a:gd name="T67" fmla="*/ 165 h 751"/>
              <a:gd name="T68" fmla="*/ 358 w 865"/>
              <a:gd name="T69" fmla="*/ 104 h 751"/>
              <a:gd name="T70" fmla="*/ 235 w 865"/>
              <a:gd name="T71" fmla="*/ 52 h 751"/>
              <a:gd name="T72" fmla="*/ 104 w 865"/>
              <a:gd name="T73" fmla="*/ 104 h 751"/>
              <a:gd name="T74" fmla="*/ 52 w 865"/>
              <a:gd name="T75" fmla="*/ 235 h 751"/>
              <a:gd name="T76" fmla="*/ 104 w 865"/>
              <a:gd name="T77" fmla="*/ 358 h 751"/>
              <a:gd name="T78" fmla="*/ 166 w 865"/>
              <a:gd name="T79" fmla="*/ 419 h 751"/>
              <a:gd name="T80" fmla="*/ 777 w 865"/>
              <a:gd name="T81" fmla="*/ 375 h 751"/>
              <a:gd name="T82" fmla="*/ 777 w 865"/>
              <a:gd name="T83" fmla="*/ 375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5" h="751">
                <a:moveTo>
                  <a:pt x="436" y="750"/>
                </a:moveTo>
                <a:lnTo>
                  <a:pt x="436" y="750"/>
                </a:lnTo>
                <a:cubicBezTo>
                  <a:pt x="427" y="750"/>
                  <a:pt x="419" y="750"/>
                  <a:pt x="410" y="742"/>
                </a:cubicBezTo>
                <a:cubicBezTo>
                  <a:pt x="122" y="453"/>
                  <a:pt x="122" y="453"/>
                  <a:pt x="122" y="453"/>
                </a:cubicBezTo>
                <a:lnTo>
                  <a:pt x="122" y="453"/>
                </a:lnTo>
                <a:cubicBezTo>
                  <a:pt x="70" y="393"/>
                  <a:pt x="70" y="393"/>
                  <a:pt x="70" y="393"/>
                </a:cubicBezTo>
                <a:cubicBezTo>
                  <a:pt x="26" y="349"/>
                  <a:pt x="0" y="296"/>
                  <a:pt x="0" y="235"/>
                </a:cubicBezTo>
                <a:cubicBezTo>
                  <a:pt x="0" y="165"/>
                  <a:pt x="26" y="113"/>
                  <a:pt x="70" y="69"/>
                </a:cubicBezTo>
                <a:cubicBezTo>
                  <a:pt x="113" y="26"/>
                  <a:pt x="174" y="0"/>
                  <a:pt x="235" y="0"/>
                </a:cubicBezTo>
                <a:cubicBezTo>
                  <a:pt x="297" y="0"/>
                  <a:pt x="349" y="26"/>
                  <a:pt x="392" y="69"/>
                </a:cubicBezTo>
                <a:cubicBezTo>
                  <a:pt x="436" y="104"/>
                  <a:pt x="436" y="104"/>
                  <a:pt x="436" y="104"/>
                </a:cubicBezTo>
                <a:cubicBezTo>
                  <a:pt x="471" y="69"/>
                  <a:pt x="471" y="69"/>
                  <a:pt x="471" y="69"/>
                </a:cubicBezTo>
                <a:cubicBezTo>
                  <a:pt x="515" y="26"/>
                  <a:pt x="576" y="0"/>
                  <a:pt x="637" y="0"/>
                </a:cubicBezTo>
                <a:cubicBezTo>
                  <a:pt x="698" y="0"/>
                  <a:pt x="759" y="26"/>
                  <a:pt x="803" y="69"/>
                </a:cubicBezTo>
                <a:cubicBezTo>
                  <a:pt x="846" y="113"/>
                  <a:pt x="864" y="165"/>
                  <a:pt x="864" y="235"/>
                </a:cubicBezTo>
                <a:cubicBezTo>
                  <a:pt x="864" y="296"/>
                  <a:pt x="846" y="349"/>
                  <a:pt x="803" y="393"/>
                </a:cubicBezTo>
                <a:lnTo>
                  <a:pt x="803" y="393"/>
                </a:lnTo>
                <a:cubicBezTo>
                  <a:pt x="742" y="453"/>
                  <a:pt x="742" y="453"/>
                  <a:pt x="742" y="453"/>
                </a:cubicBezTo>
                <a:lnTo>
                  <a:pt x="742" y="453"/>
                </a:lnTo>
                <a:cubicBezTo>
                  <a:pt x="454" y="742"/>
                  <a:pt x="454" y="742"/>
                  <a:pt x="454" y="742"/>
                </a:cubicBezTo>
                <a:cubicBezTo>
                  <a:pt x="445" y="750"/>
                  <a:pt x="445" y="750"/>
                  <a:pt x="436" y="750"/>
                </a:cubicBezTo>
                <a:close/>
                <a:moveTo>
                  <a:pt x="166" y="419"/>
                </a:moveTo>
                <a:lnTo>
                  <a:pt x="166" y="419"/>
                </a:lnTo>
                <a:cubicBezTo>
                  <a:pt x="436" y="681"/>
                  <a:pt x="436" y="681"/>
                  <a:pt x="436" y="681"/>
                </a:cubicBezTo>
                <a:cubicBezTo>
                  <a:pt x="698" y="419"/>
                  <a:pt x="698" y="419"/>
                  <a:pt x="698" y="419"/>
                </a:cubicBezTo>
                <a:lnTo>
                  <a:pt x="698" y="419"/>
                </a:lnTo>
                <a:cubicBezTo>
                  <a:pt x="759" y="358"/>
                  <a:pt x="759" y="358"/>
                  <a:pt x="759" y="358"/>
                </a:cubicBezTo>
                <a:cubicBezTo>
                  <a:pt x="794" y="323"/>
                  <a:pt x="812" y="279"/>
                  <a:pt x="812" y="235"/>
                </a:cubicBezTo>
                <a:cubicBezTo>
                  <a:pt x="812" y="183"/>
                  <a:pt x="794" y="139"/>
                  <a:pt x="759" y="104"/>
                </a:cubicBezTo>
                <a:cubicBezTo>
                  <a:pt x="724" y="69"/>
                  <a:pt x="681" y="52"/>
                  <a:pt x="637" y="52"/>
                </a:cubicBezTo>
                <a:cubicBezTo>
                  <a:pt x="585" y="52"/>
                  <a:pt x="541" y="69"/>
                  <a:pt x="515" y="104"/>
                </a:cubicBezTo>
                <a:cubicBezTo>
                  <a:pt x="454" y="165"/>
                  <a:pt x="454" y="165"/>
                  <a:pt x="454" y="165"/>
                </a:cubicBezTo>
                <a:cubicBezTo>
                  <a:pt x="445" y="165"/>
                  <a:pt x="445" y="174"/>
                  <a:pt x="436" y="174"/>
                </a:cubicBezTo>
                <a:cubicBezTo>
                  <a:pt x="427" y="174"/>
                  <a:pt x="419" y="165"/>
                  <a:pt x="410" y="165"/>
                </a:cubicBezTo>
                <a:cubicBezTo>
                  <a:pt x="358" y="104"/>
                  <a:pt x="358" y="104"/>
                  <a:pt x="358" y="104"/>
                </a:cubicBezTo>
                <a:cubicBezTo>
                  <a:pt x="323" y="69"/>
                  <a:pt x="279" y="52"/>
                  <a:pt x="235" y="52"/>
                </a:cubicBezTo>
                <a:cubicBezTo>
                  <a:pt x="183" y="52"/>
                  <a:pt x="139" y="69"/>
                  <a:pt x="104" y="104"/>
                </a:cubicBezTo>
                <a:cubicBezTo>
                  <a:pt x="70" y="139"/>
                  <a:pt x="52" y="183"/>
                  <a:pt x="52" y="235"/>
                </a:cubicBezTo>
                <a:cubicBezTo>
                  <a:pt x="52" y="279"/>
                  <a:pt x="70" y="323"/>
                  <a:pt x="104" y="358"/>
                </a:cubicBezTo>
                <a:cubicBezTo>
                  <a:pt x="166" y="419"/>
                  <a:pt x="166" y="419"/>
                  <a:pt x="166" y="419"/>
                </a:cubicBezTo>
                <a:close/>
                <a:moveTo>
                  <a:pt x="777" y="375"/>
                </a:moveTo>
                <a:lnTo>
                  <a:pt x="777" y="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4">
            <a:extLst>
              <a:ext uri="{FF2B5EF4-FFF2-40B4-BE49-F238E27FC236}">
                <a16:creationId xmlns:a16="http://schemas.microsoft.com/office/drawing/2014/main" id="{595914D7-5A68-EE4D-A6F4-FF2CBA94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245" y="8418058"/>
            <a:ext cx="858388" cy="544237"/>
          </a:xfrm>
          <a:custGeom>
            <a:avLst/>
            <a:gdLst>
              <a:gd name="T0" fmla="*/ 855 w 856"/>
              <a:gd name="T1" fmla="*/ 35 h 542"/>
              <a:gd name="T2" fmla="*/ 855 w 856"/>
              <a:gd name="T3" fmla="*/ 35 h 542"/>
              <a:gd name="T4" fmla="*/ 846 w 856"/>
              <a:gd name="T5" fmla="*/ 17 h 542"/>
              <a:gd name="T6" fmla="*/ 846 w 856"/>
              <a:gd name="T7" fmla="*/ 17 h 542"/>
              <a:gd name="T8" fmla="*/ 811 w 856"/>
              <a:gd name="T9" fmla="*/ 0 h 542"/>
              <a:gd name="T10" fmla="*/ 43 w 856"/>
              <a:gd name="T11" fmla="*/ 0 h 542"/>
              <a:gd name="T12" fmla="*/ 8 w 856"/>
              <a:gd name="T13" fmla="*/ 17 h 542"/>
              <a:gd name="T14" fmla="*/ 8 w 856"/>
              <a:gd name="T15" fmla="*/ 17 h 542"/>
              <a:gd name="T16" fmla="*/ 0 w 856"/>
              <a:gd name="T17" fmla="*/ 35 h 542"/>
              <a:gd name="T18" fmla="*/ 0 w 856"/>
              <a:gd name="T19" fmla="*/ 35 h 542"/>
              <a:gd name="T20" fmla="*/ 0 w 856"/>
              <a:gd name="T21" fmla="*/ 497 h 542"/>
              <a:gd name="T22" fmla="*/ 43 w 856"/>
              <a:gd name="T23" fmla="*/ 541 h 542"/>
              <a:gd name="T24" fmla="*/ 811 w 856"/>
              <a:gd name="T25" fmla="*/ 541 h 542"/>
              <a:gd name="T26" fmla="*/ 855 w 856"/>
              <a:gd name="T27" fmla="*/ 497 h 542"/>
              <a:gd name="T28" fmla="*/ 855 w 856"/>
              <a:gd name="T29" fmla="*/ 35 h 542"/>
              <a:gd name="T30" fmla="*/ 427 w 856"/>
              <a:gd name="T31" fmla="*/ 200 h 542"/>
              <a:gd name="T32" fmla="*/ 427 w 856"/>
              <a:gd name="T33" fmla="*/ 200 h 542"/>
              <a:gd name="T34" fmla="*/ 122 w 856"/>
              <a:gd name="T35" fmla="*/ 52 h 542"/>
              <a:gd name="T36" fmla="*/ 724 w 856"/>
              <a:gd name="T37" fmla="*/ 52 h 542"/>
              <a:gd name="T38" fmla="*/ 427 w 856"/>
              <a:gd name="T39" fmla="*/ 200 h 542"/>
              <a:gd name="T40" fmla="*/ 61 w 856"/>
              <a:gd name="T41" fmla="*/ 489 h 542"/>
              <a:gd name="T42" fmla="*/ 61 w 856"/>
              <a:gd name="T43" fmla="*/ 489 h 542"/>
              <a:gd name="T44" fmla="*/ 61 w 856"/>
              <a:gd name="T45" fmla="*/ 78 h 542"/>
              <a:gd name="T46" fmla="*/ 410 w 856"/>
              <a:gd name="T47" fmla="*/ 262 h 542"/>
              <a:gd name="T48" fmla="*/ 410 w 856"/>
              <a:gd name="T49" fmla="*/ 262 h 542"/>
              <a:gd name="T50" fmla="*/ 410 w 856"/>
              <a:gd name="T51" fmla="*/ 262 h 542"/>
              <a:gd name="T52" fmla="*/ 419 w 856"/>
              <a:gd name="T53" fmla="*/ 262 h 542"/>
              <a:gd name="T54" fmla="*/ 419 w 856"/>
              <a:gd name="T55" fmla="*/ 262 h 542"/>
              <a:gd name="T56" fmla="*/ 419 w 856"/>
              <a:gd name="T57" fmla="*/ 262 h 542"/>
              <a:gd name="T58" fmla="*/ 419 w 856"/>
              <a:gd name="T59" fmla="*/ 262 h 542"/>
              <a:gd name="T60" fmla="*/ 419 w 856"/>
              <a:gd name="T61" fmla="*/ 262 h 542"/>
              <a:gd name="T62" fmla="*/ 419 w 856"/>
              <a:gd name="T63" fmla="*/ 262 h 542"/>
              <a:gd name="T64" fmla="*/ 419 w 856"/>
              <a:gd name="T65" fmla="*/ 262 h 542"/>
              <a:gd name="T66" fmla="*/ 419 w 856"/>
              <a:gd name="T67" fmla="*/ 262 h 542"/>
              <a:gd name="T68" fmla="*/ 419 w 856"/>
              <a:gd name="T69" fmla="*/ 262 h 542"/>
              <a:gd name="T70" fmla="*/ 419 w 856"/>
              <a:gd name="T71" fmla="*/ 262 h 542"/>
              <a:gd name="T72" fmla="*/ 427 w 856"/>
              <a:gd name="T73" fmla="*/ 262 h 542"/>
              <a:gd name="T74" fmla="*/ 427 w 856"/>
              <a:gd name="T75" fmla="*/ 262 h 542"/>
              <a:gd name="T76" fmla="*/ 427 w 856"/>
              <a:gd name="T77" fmla="*/ 262 h 542"/>
              <a:gd name="T78" fmla="*/ 427 w 856"/>
              <a:gd name="T79" fmla="*/ 262 h 542"/>
              <a:gd name="T80" fmla="*/ 427 w 856"/>
              <a:gd name="T81" fmla="*/ 262 h 542"/>
              <a:gd name="T82" fmla="*/ 427 w 856"/>
              <a:gd name="T83" fmla="*/ 262 h 542"/>
              <a:gd name="T84" fmla="*/ 427 w 856"/>
              <a:gd name="T85" fmla="*/ 262 h 542"/>
              <a:gd name="T86" fmla="*/ 427 w 856"/>
              <a:gd name="T87" fmla="*/ 262 h 542"/>
              <a:gd name="T88" fmla="*/ 427 w 856"/>
              <a:gd name="T89" fmla="*/ 262 h 542"/>
              <a:gd name="T90" fmla="*/ 427 w 856"/>
              <a:gd name="T91" fmla="*/ 262 h 542"/>
              <a:gd name="T92" fmla="*/ 427 w 856"/>
              <a:gd name="T93" fmla="*/ 262 h 542"/>
              <a:gd name="T94" fmla="*/ 436 w 856"/>
              <a:gd name="T95" fmla="*/ 262 h 542"/>
              <a:gd name="T96" fmla="*/ 436 w 856"/>
              <a:gd name="T97" fmla="*/ 262 h 542"/>
              <a:gd name="T98" fmla="*/ 436 w 856"/>
              <a:gd name="T99" fmla="*/ 262 h 542"/>
              <a:gd name="T100" fmla="*/ 436 w 856"/>
              <a:gd name="T101" fmla="*/ 262 h 542"/>
              <a:gd name="T102" fmla="*/ 436 w 856"/>
              <a:gd name="T103" fmla="*/ 262 h 542"/>
              <a:gd name="T104" fmla="*/ 436 w 856"/>
              <a:gd name="T105" fmla="*/ 262 h 542"/>
              <a:gd name="T106" fmla="*/ 436 w 856"/>
              <a:gd name="T107" fmla="*/ 262 h 542"/>
              <a:gd name="T108" fmla="*/ 436 w 856"/>
              <a:gd name="T109" fmla="*/ 262 h 542"/>
              <a:gd name="T110" fmla="*/ 436 w 856"/>
              <a:gd name="T111" fmla="*/ 262 h 542"/>
              <a:gd name="T112" fmla="*/ 794 w 856"/>
              <a:gd name="T113" fmla="*/ 78 h 542"/>
              <a:gd name="T114" fmla="*/ 794 w 856"/>
              <a:gd name="T115" fmla="*/ 489 h 542"/>
              <a:gd name="T116" fmla="*/ 61 w 856"/>
              <a:gd name="T117" fmla="*/ 489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6" h="542">
                <a:moveTo>
                  <a:pt x="855" y="35"/>
                </a:moveTo>
                <a:lnTo>
                  <a:pt x="855" y="35"/>
                </a:lnTo>
                <a:cubicBezTo>
                  <a:pt x="855" y="26"/>
                  <a:pt x="855" y="26"/>
                  <a:pt x="846" y="17"/>
                </a:cubicBezTo>
                <a:lnTo>
                  <a:pt x="846" y="17"/>
                </a:lnTo>
                <a:cubicBezTo>
                  <a:pt x="838" y="0"/>
                  <a:pt x="820" y="0"/>
                  <a:pt x="8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6" y="0"/>
                  <a:pt x="17" y="0"/>
                  <a:pt x="8" y="17"/>
                </a:cubicBezTo>
                <a:lnTo>
                  <a:pt x="8" y="17"/>
                </a:lnTo>
                <a:cubicBezTo>
                  <a:pt x="0" y="26"/>
                  <a:pt x="0" y="26"/>
                  <a:pt x="0" y="35"/>
                </a:cubicBezTo>
                <a:lnTo>
                  <a:pt x="0" y="35"/>
                </a:lnTo>
                <a:cubicBezTo>
                  <a:pt x="0" y="497"/>
                  <a:pt x="0" y="497"/>
                  <a:pt x="0" y="497"/>
                </a:cubicBezTo>
                <a:cubicBezTo>
                  <a:pt x="0" y="524"/>
                  <a:pt x="17" y="541"/>
                  <a:pt x="43" y="541"/>
                </a:cubicBezTo>
                <a:cubicBezTo>
                  <a:pt x="811" y="541"/>
                  <a:pt x="811" y="541"/>
                  <a:pt x="811" y="541"/>
                </a:cubicBezTo>
                <a:cubicBezTo>
                  <a:pt x="829" y="541"/>
                  <a:pt x="855" y="524"/>
                  <a:pt x="855" y="497"/>
                </a:cubicBezTo>
                <a:cubicBezTo>
                  <a:pt x="855" y="35"/>
                  <a:pt x="855" y="35"/>
                  <a:pt x="855" y="35"/>
                </a:cubicBezTo>
                <a:close/>
                <a:moveTo>
                  <a:pt x="427" y="200"/>
                </a:moveTo>
                <a:lnTo>
                  <a:pt x="427" y="200"/>
                </a:lnTo>
                <a:cubicBezTo>
                  <a:pt x="122" y="52"/>
                  <a:pt x="122" y="52"/>
                  <a:pt x="122" y="52"/>
                </a:cubicBezTo>
                <a:cubicBezTo>
                  <a:pt x="724" y="52"/>
                  <a:pt x="724" y="52"/>
                  <a:pt x="724" y="52"/>
                </a:cubicBezTo>
                <a:lnTo>
                  <a:pt x="427" y="200"/>
                </a:lnTo>
                <a:close/>
                <a:moveTo>
                  <a:pt x="61" y="489"/>
                </a:moveTo>
                <a:lnTo>
                  <a:pt x="61" y="489"/>
                </a:lnTo>
                <a:cubicBezTo>
                  <a:pt x="61" y="78"/>
                  <a:pt x="61" y="78"/>
                  <a:pt x="61" y="78"/>
                </a:cubicBezTo>
                <a:cubicBezTo>
                  <a:pt x="410" y="262"/>
                  <a:pt x="410" y="262"/>
                  <a:pt x="410" y="262"/>
                </a:cubicBezTo>
                <a:lnTo>
                  <a:pt x="410" y="262"/>
                </a:lnTo>
                <a:lnTo>
                  <a:pt x="410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19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lnTo>
                  <a:pt x="427" y="262"/>
                </a:lnTo>
                <a:cubicBezTo>
                  <a:pt x="436" y="262"/>
                  <a:pt x="436" y="262"/>
                  <a:pt x="436" y="262"/>
                </a:cubicBez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lnTo>
                  <a:pt x="436" y="262"/>
                </a:lnTo>
                <a:cubicBezTo>
                  <a:pt x="794" y="78"/>
                  <a:pt x="794" y="78"/>
                  <a:pt x="794" y="78"/>
                </a:cubicBezTo>
                <a:cubicBezTo>
                  <a:pt x="794" y="489"/>
                  <a:pt x="794" y="489"/>
                  <a:pt x="794" y="489"/>
                </a:cubicBezTo>
                <a:lnTo>
                  <a:pt x="61" y="4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5">
            <a:extLst>
              <a:ext uri="{FF2B5EF4-FFF2-40B4-BE49-F238E27FC236}">
                <a16:creationId xmlns:a16="http://schemas.microsoft.com/office/drawing/2014/main" id="{9E278818-9B1E-4C40-BD44-80659E7F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800" y="3878337"/>
            <a:ext cx="535385" cy="858388"/>
          </a:xfrm>
          <a:custGeom>
            <a:avLst/>
            <a:gdLst>
              <a:gd name="T0" fmla="*/ 271 w 534"/>
              <a:gd name="T1" fmla="*/ 855 h 856"/>
              <a:gd name="T2" fmla="*/ 271 w 534"/>
              <a:gd name="T3" fmla="*/ 855 h 856"/>
              <a:gd name="T4" fmla="*/ 245 w 534"/>
              <a:gd name="T5" fmla="*/ 838 h 856"/>
              <a:gd name="T6" fmla="*/ 122 w 534"/>
              <a:gd name="T7" fmla="*/ 620 h 856"/>
              <a:gd name="T8" fmla="*/ 0 w 534"/>
              <a:gd name="T9" fmla="*/ 271 h 856"/>
              <a:gd name="T10" fmla="*/ 271 w 534"/>
              <a:gd name="T11" fmla="*/ 0 h 856"/>
              <a:gd name="T12" fmla="*/ 533 w 534"/>
              <a:gd name="T13" fmla="*/ 271 h 856"/>
              <a:gd name="T14" fmla="*/ 411 w 534"/>
              <a:gd name="T15" fmla="*/ 620 h 856"/>
              <a:gd name="T16" fmla="*/ 297 w 534"/>
              <a:gd name="T17" fmla="*/ 838 h 856"/>
              <a:gd name="T18" fmla="*/ 271 w 534"/>
              <a:gd name="T19" fmla="*/ 855 h 856"/>
              <a:gd name="T20" fmla="*/ 271 w 534"/>
              <a:gd name="T21" fmla="*/ 61 h 856"/>
              <a:gd name="T22" fmla="*/ 271 w 534"/>
              <a:gd name="T23" fmla="*/ 61 h 856"/>
              <a:gd name="T24" fmla="*/ 53 w 534"/>
              <a:gd name="T25" fmla="*/ 271 h 856"/>
              <a:gd name="T26" fmla="*/ 175 w 534"/>
              <a:gd name="T27" fmla="*/ 594 h 856"/>
              <a:gd name="T28" fmla="*/ 271 w 534"/>
              <a:gd name="T29" fmla="*/ 768 h 856"/>
              <a:gd name="T30" fmla="*/ 367 w 534"/>
              <a:gd name="T31" fmla="*/ 594 h 856"/>
              <a:gd name="T32" fmla="*/ 481 w 534"/>
              <a:gd name="T33" fmla="*/ 271 h 856"/>
              <a:gd name="T34" fmla="*/ 271 w 534"/>
              <a:gd name="T35" fmla="*/ 61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4" h="856">
                <a:moveTo>
                  <a:pt x="271" y="855"/>
                </a:moveTo>
                <a:lnTo>
                  <a:pt x="271" y="855"/>
                </a:lnTo>
                <a:cubicBezTo>
                  <a:pt x="262" y="855"/>
                  <a:pt x="253" y="847"/>
                  <a:pt x="245" y="838"/>
                </a:cubicBezTo>
                <a:cubicBezTo>
                  <a:pt x="245" y="838"/>
                  <a:pt x="184" y="742"/>
                  <a:pt x="122" y="620"/>
                </a:cubicBezTo>
                <a:cubicBezTo>
                  <a:pt x="44" y="463"/>
                  <a:pt x="0" y="341"/>
                  <a:pt x="0" y="271"/>
                </a:cubicBezTo>
                <a:cubicBezTo>
                  <a:pt x="0" y="122"/>
                  <a:pt x="122" y="0"/>
                  <a:pt x="271" y="0"/>
                </a:cubicBezTo>
                <a:cubicBezTo>
                  <a:pt x="419" y="0"/>
                  <a:pt x="533" y="122"/>
                  <a:pt x="533" y="271"/>
                </a:cubicBezTo>
                <a:cubicBezTo>
                  <a:pt x="533" y="341"/>
                  <a:pt x="498" y="454"/>
                  <a:pt x="411" y="620"/>
                </a:cubicBezTo>
                <a:cubicBezTo>
                  <a:pt x="358" y="742"/>
                  <a:pt x="297" y="838"/>
                  <a:pt x="297" y="838"/>
                </a:cubicBezTo>
                <a:cubicBezTo>
                  <a:pt x="288" y="847"/>
                  <a:pt x="280" y="855"/>
                  <a:pt x="271" y="855"/>
                </a:cubicBezTo>
                <a:close/>
                <a:moveTo>
                  <a:pt x="271" y="61"/>
                </a:moveTo>
                <a:lnTo>
                  <a:pt x="271" y="61"/>
                </a:lnTo>
                <a:cubicBezTo>
                  <a:pt x="149" y="61"/>
                  <a:pt x="53" y="157"/>
                  <a:pt x="53" y="271"/>
                </a:cubicBezTo>
                <a:cubicBezTo>
                  <a:pt x="53" y="314"/>
                  <a:pt x="70" y="402"/>
                  <a:pt x="175" y="594"/>
                </a:cubicBezTo>
                <a:cubicBezTo>
                  <a:pt x="210" y="663"/>
                  <a:pt x="245" y="733"/>
                  <a:pt x="271" y="768"/>
                </a:cubicBezTo>
                <a:cubicBezTo>
                  <a:pt x="297" y="733"/>
                  <a:pt x="332" y="663"/>
                  <a:pt x="367" y="594"/>
                </a:cubicBezTo>
                <a:cubicBezTo>
                  <a:pt x="463" y="402"/>
                  <a:pt x="481" y="314"/>
                  <a:pt x="481" y="271"/>
                </a:cubicBezTo>
                <a:cubicBezTo>
                  <a:pt x="481" y="157"/>
                  <a:pt x="384" y="61"/>
                  <a:pt x="271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6">
            <a:extLst>
              <a:ext uri="{FF2B5EF4-FFF2-40B4-BE49-F238E27FC236}">
                <a16:creationId xmlns:a16="http://schemas.microsoft.com/office/drawing/2014/main" id="{25AC9F9C-785C-3A43-B7EB-31C7363C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389" y="4019927"/>
            <a:ext cx="256631" cy="256631"/>
          </a:xfrm>
          <a:custGeom>
            <a:avLst/>
            <a:gdLst>
              <a:gd name="T0" fmla="*/ 131 w 254"/>
              <a:gd name="T1" fmla="*/ 253 h 254"/>
              <a:gd name="T2" fmla="*/ 131 w 254"/>
              <a:gd name="T3" fmla="*/ 253 h 254"/>
              <a:gd name="T4" fmla="*/ 0 w 254"/>
              <a:gd name="T5" fmla="*/ 122 h 254"/>
              <a:gd name="T6" fmla="*/ 131 w 254"/>
              <a:gd name="T7" fmla="*/ 0 h 254"/>
              <a:gd name="T8" fmla="*/ 253 w 254"/>
              <a:gd name="T9" fmla="*/ 122 h 254"/>
              <a:gd name="T10" fmla="*/ 131 w 254"/>
              <a:gd name="T11" fmla="*/ 253 h 254"/>
              <a:gd name="T12" fmla="*/ 131 w 254"/>
              <a:gd name="T13" fmla="*/ 52 h 254"/>
              <a:gd name="T14" fmla="*/ 131 w 254"/>
              <a:gd name="T15" fmla="*/ 52 h 254"/>
              <a:gd name="T16" fmla="*/ 61 w 254"/>
              <a:gd name="T17" fmla="*/ 122 h 254"/>
              <a:gd name="T18" fmla="*/ 131 w 254"/>
              <a:gd name="T19" fmla="*/ 192 h 254"/>
              <a:gd name="T20" fmla="*/ 201 w 254"/>
              <a:gd name="T21" fmla="*/ 122 h 254"/>
              <a:gd name="T22" fmla="*/ 131 w 254"/>
              <a:gd name="T23" fmla="*/ 5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31" y="253"/>
                </a:moveTo>
                <a:lnTo>
                  <a:pt x="131" y="253"/>
                </a:lnTo>
                <a:cubicBezTo>
                  <a:pt x="61" y="253"/>
                  <a:pt x="0" y="192"/>
                  <a:pt x="0" y="122"/>
                </a:cubicBezTo>
                <a:cubicBezTo>
                  <a:pt x="0" y="52"/>
                  <a:pt x="61" y="0"/>
                  <a:pt x="131" y="0"/>
                </a:cubicBezTo>
                <a:cubicBezTo>
                  <a:pt x="201" y="0"/>
                  <a:pt x="253" y="52"/>
                  <a:pt x="253" y="122"/>
                </a:cubicBezTo>
                <a:cubicBezTo>
                  <a:pt x="253" y="192"/>
                  <a:pt x="201" y="253"/>
                  <a:pt x="131" y="253"/>
                </a:cubicBezTo>
                <a:close/>
                <a:moveTo>
                  <a:pt x="131" y="52"/>
                </a:moveTo>
                <a:lnTo>
                  <a:pt x="131" y="52"/>
                </a:lnTo>
                <a:cubicBezTo>
                  <a:pt x="87" y="52"/>
                  <a:pt x="61" y="87"/>
                  <a:pt x="61" y="122"/>
                </a:cubicBezTo>
                <a:cubicBezTo>
                  <a:pt x="61" y="166"/>
                  <a:pt x="87" y="192"/>
                  <a:pt x="131" y="192"/>
                </a:cubicBezTo>
                <a:cubicBezTo>
                  <a:pt x="166" y="192"/>
                  <a:pt x="201" y="166"/>
                  <a:pt x="201" y="122"/>
                </a:cubicBezTo>
                <a:cubicBezTo>
                  <a:pt x="201" y="87"/>
                  <a:pt x="166" y="52"/>
                  <a:pt x="13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7">
            <a:extLst>
              <a:ext uri="{FF2B5EF4-FFF2-40B4-BE49-F238E27FC236}">
                <a16:creationId xmlns:a16="http://schemas.microsoft.com/office/drawing/2014/main" id="{7A7D4B03-2DFA-FB40-A2D6-C4867DA7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944" y="2918183"/>
            <a:ext cx="650429" cy="858388"/>
          </a:xfrm>
          <a:custGeom>
            <a:avLst/>
            <a:gdLst>
              <a:gd name="T0" fmla="*/ 611 w 647"/>
              <a:gd name="T1" fmla="*/ 401 h 856"/>
              <a:gd name="T2" fmla="*/ 611 w 647"/>
              <a:gd name="T3" fmla="*/ 401 h 856"/>
              <a:gd name="T4" fmla="*/ 594 w 647"/>
              <a:gd name="T5" fmla="*/ 401 h 856"/>
              <a:gd name="T6" fmla="*/ 594 w 647"/>
              <a:gd name="T7" fmla="*/ 270 h 856"/>
              <a:gd name="T8" fmla="*/ 323 w 647"/>
              <a:gd name="T9" fmla="*/ 0 h 856"/>
              <a:gd name="T10" fmla="*/ 52 w 647"/>
              <a:gd name="T11" fmla="*/ 270 h 856"/>
              <a:gd name="T12" fmla="*/ 52 w 647"/>
              <a:gd name="T13" fmla="*/ 401 h 856"/>
              <a:gd name="T14" fmla="*/ 35 w 647"/>
              <a:gd name="T15" fmla="*/ 401 h 856"/>
              <a:gd name="T16" fmla="*/ 0 w 647"/>
              <a:gd name="T17" fmla="*/ 436 h 856"/>
              <a:gd name="T18" fmla="*/ 0 w 647"/>
              <a:gd name="T19" fmla="*/ 812 h 856"/>
              <a:gd name="T20" fmla="*/ 35 w 647"/>
              <a:gd name="T21" fmla="*/ 855 h 856"/>
              <a:gd name="T22" fmla="*/ 611 w 647"/>
              <a:gd name="T23" fmla="*/ 855 h 856"/>
              <a:gd name="T24" fmla="*/ 646 w 647"/>
              <a:gd name="T25" fmla="*/ 812 h 856"/>
              <a:gd name="T26" fmla="*/ 646 w 647"/>
              <a:gd name="T27" fmla="*/ 436 h 856"/>
              <a:gd name="T28" fmla="*/ 611 w 647"/>
              <a:gd name="T29" fmla="*/ 401 h 856"/>
              <a:gd name="T30" fmla="*/ 105 w 647"/>
              <a:gd name="T31" fmla="*/ 270 h 856"/>
              <a:gd name="T32" fmla="*/ 105 w 647"/>
              <a:gd name="T33" fmla="*/ 270 h 856"/>
              <a:gd name="T34" fmla="*/ 323 w 647"/>
              <a:gd name="T35" fmla="*/ 61 h 856"/>
              <a:gd name="T36" fmla="*/ 533 w 647"/>
              <a:gd name="T37" fmla="*/ 270 h 856"/>
              <a:gd name="T38" fmla="*/ 533 w 647"/>
              <a:gd name="T39" fmla="*/ 401 h 856"/>
              <a:gd name="T40" fmla="*/ 105 w 647"/>
              <a:gd name="T41" fmla="*/ 401 h 856"/>
              <a:gd name="T42" fmla="*/ 105 w 647"/>
              <a:gd name="T43" fmla="*/ 270 h 856"/>
              <a:gd name="T44" fmla="*/ 594 w 647"/>
              <a:gd name="T45" fmla="*/ 803 h 856"/>
              <a:gd name="T46" fmla="*/ 594 w 647"/>
              <a:gd name="T47" fmla="*/ 803 h 856"/>
              <a:gd name="T48" fmla="*/ 52 w 647"/>
              <a:gd name="T49" fmla="*/ 803 h 856"/>
              <a:gd name="T50" fmla="*/ 52 w 647"/>
              <a:gd name="T51" fmla="*/ 454 h 856"/>
              <a:gd name="T52" fmla="*/ 594 w 647"/>
              <a:gd name="T53" fmla="*/ 454 h 856"/>
              <a:gd name="T54" fmla="*/ 594 w 647"/>
              <a:gd name="T55" fmla="*/ 803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7" h="856">
                <a:moveTo>
                  <a:pt x="611" y="401"/>
                </a:moveTo>
                <a:lnTo>
                  <a:pt x="611" y="401"/>
                </a:lnTo>
                <a:cubicBezTo>
                  <a:pt x="594" y="401"/>
                  <a:pt x="594" y="401"/>
                  <a:pt x="594" y="401"/>
                </a:cubicBezTo>
                <a:cubicBezTo>
                  <a:pt x="594" y="270"/>
                  <a:pt x="594" y="270"/>
                  <a:pt x="594" y="270"/>
                </a:cubicBezTo>
                <a:cubicBezTo>
                  <a:pt x="594" y="122"/>
                  <a:pt x="472" y="0"/>
                  <a:pt x="323" y="0"/>
                </a:cubicBezTo>
                <a:cubicBezTo>
                  <a:pt x="175" y="0"/>
                  <a:pt x="52" y="122"/>
                  <a:pt x="52" y="270"/>
                </a:cubicBezTo>
                <a:cubicBezTo>
                  <a:pt x="52" y="401"/>
                  <a:pt x="52" y="401"/>
                  <a:pt x="52" y="401"/>
                </a:cubicBezTo>
                <a:cubicBezTo>
                  <a:pt x="35" y="401"/>
                  <a:pt x="35" y="401"/>
                  <a:pt x="35" y="401"/>
                </a:cubicBezTo>
                <a:cubicBezTo>
                  <a:pt x="18" y="401"/>
                  <a:pt x="0" y="419"/>
                  <a:pt x="0" y="436"/>
                </a:cubicBezTo>
                <a:cubicBezTo>
                  <a:pt x="0" y="812"/>
                  <a:pt x="0" y="812"/>
                  <a:pt x="0" y="812"/>
                </a:cubicBezTo>
                <a:cubicBezTo>
                  <a:pt x="0" y="838"/>
                  <a:pt x="18" y="855"/>
                  <a:pt x="35" y="855"/>
                </a:cubicBezTo>
                <a:cubicBezTo>
                  <a:pt x="611" y="855"/>
                  <a:pt x="611" y="855"/>
                  <a:pt x="611" y="855"/>
                </a:cubicBezTo>
                <a:cubicBezTo>
                  <a:pt x="629" y="855"/>
                  <a:pt x="646" y="838"/>
                  <a:pt x="646" y="812"/>
                </a:cubicBezTo>
                <a:cubicBezTo>
                  <a:pt x="646" y="436"/>
                  <a:pt x="646" y="436"/>
                  <a:pt x="646" y="436"/>
                </a:cubicBezTo>
                <a:cubicBezTo>
                  <a:pt x="646" y="419"/>
                  <a:pt x="629" y="401"/>
                  <a:pt x="611" y="401"/>
                </a:cubicBezTo>
                <a:close/>
                <a:moveTo>
                  <a:pt x="105" y="270"/>
                </a:moveTo>
                <a:lnTo>
                  <a:pt x="105" y="270"/>
                </a:lnTo>
                <a:cubicBezTo>
                  <a:pt x="105" y="157"/>
                  <a:pt x="201" y="61"/>
                  <a:pt x="323" y="61"/>
                </a:cubicBezTo>
                <a:cubicBezTo>
                  <a:pt x="437" y="61"/>
                  <a:pt x="533" y="157"/>
                  <a:pt x="533" y="270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105" y="401"/>
                  <a:pt x="105" y="401"/>
                  <a:pt x="105" y="401"/>
                </a:cubicBezTo>
                <a:lnTo>
                  <a:pt x="105" y="270"/>
                </a:lnTo>
                <a:close/>
                <a:moveTo>
                  <a:pt x="594" y="803"/>
                </a:moveTo>
                <a:lnTo>
                  <a:pt x="594" y="803"/>
                </a:lnTo>
                <a:cubicBezTo>
                  <a:pt x="52" y="803"/>
                  <a:pt x="52" y="803"/>
                  <a:pt x="52" y="803"/>
                </a:cubicBezTo>
                <a:cubicBezTo>
                  <a:pt x="52" y="454"/>
                  <a:pt x="52" y="454"/>
                  <a:pt x="52" y="454"/>
                </a:cubicBezTo>
                <a:cubicBezTo>
                  <a:pt x="594" y="454"/>
                  <a:pt x="594" y="454"/>
                  <a:pt x="594" y="454"/>
                </a:cubicBezTo>
                <a:lnTo>
                  <a:pt x="594" y="8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8">
            <a:extLst>
              <a:ext uri="{FF2B5EF4-FFF2-40B4-BE49-F238E27FC236}">
                <a16:creationId xmlns:a16="http://schemas.microsoft.com/office/drawing/2014/main" id="{5DB98102-47BD-B34F-B3DC-1D5B255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687" y="3466843"/>
            <a:ext cx="61946" cy="159288"/>
          </a:xfrm>
          <a:custGeom>
            <a:avLst/>
            <a:gdLst>
              <a:gd name="T0" fmla="*/ 26 w 62"/>
              <a:gd name="T1" fmla="*/ 157 h 158"/>
              <a:gd name="T2" fmla="*/ 26 w 62"/>
              <a:gd name="T3" fmla="*/ 157 h 158"/>
              <a:gd name="T4" fmla="*/ 61 w 62"/>
              <a:gd name="T5" fmla="*/ 131 h 158"/>
              <a:gd name="T6" fmla="*/ 61 w 62"/>
              <a:gd name="T7" fmla="*/ 26 h 158"/>
              <a:gd name="T8" fmla="*/ 26 w 62"/>
              <a:gd name="T9" fmla="*/ 0 h 158"/>
              <a:gd name="T10" fmla="*/ 0 w 62"/>
              <a:gd name="T11" fmla="*/ 26 h 158"/>
              <a:gd name="T12" fmla="*/ 0 w 62"/>
              <a:gd name="T13" fmla="*/ 131 h 158"/>
              <a:gd name="T14" fmla="*/ 26 w 62"/>
              <a:gd name="T1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58">
                <a:moveTo>
                  <a:pt x="26" y="157"/>
                </a:moveTo>
                <a:lnTo>
                  <a:pt x="26" y="157"/>
                </a:lnTo>
                <a:cubicBezTo>
                  <a:pt x="44" y="157"/>
                  <a:pt x="61" y="139"/>
                  <a:pt x="61" y="131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17"/>
                  <a:pt x="44" y="0"/>
                  <a:pt x="26" y="0"/>
                </a:cubicBezTo>
                <a:cubicBezTo>
                  <a:pt x="18" y="0"/>
                  <a:pt x="0" y="17"/>
                  <a:pt x="0" y="2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9"/>
                  <a:pt x="18" y="157"/>
                  <a:pt x="26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9">
            <a:extLst>
              <a:ext uri="{FF2B5EF4-FFF2-40B4-BE49-F238E27FC236}">
                <a16:creationId xmlns:a16="http://schemas.microsoft.com/office/drawing/2014/main" id="{DB69BC53-B59D-0C4C-ABBF-AC0CADFC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187" y="7980015"/>
            <a:ext cx="283179" cy="902635"/>
          </a:xfrm>
          <a:custGeom>
            <a:avLst/>
            <a:gdLst>
              <a:gd name="T0" fmla="*/ 280 w 281"/>
              <a:gd name="T1" fmla="*/ 898 h 899"/>
              <a:gd name="T2" fmla="*/ 0 w 281"/>
              <a:gd name="T3" fmla="*/ 898 h 899"/>
              <a:gd name="T4" fmla="*/ 0 w 281"/>
              <a:gd name="T5" fmla="*/ 0 h 899"/>
              <a:gd name="T6" fmla="*/ 280 w 281"/>
              <a:gd name="T7" fmla="*/ 0 h 899"/>
              <a:gd name="T8" fmla="*/ 280 w 281"/>
              <a:gd name="T9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899">
                <a:moveTo>
                  <a:pt x="280" y="898"/>
                </a:moveTo>
                <a:lnTo>
                  <a:pt x="0" y="898"/>
                </a:lnTo>
                <a:lnTo>
                  <a:pt x="0" y="0"/>
                </a:lnTo>
                <a:lnTo>
                  <a:pt x="280" y="0"/>
                </a:lnTo>
                <a:lnTo>
                  <a:pt x="280" y="8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0">
            <a:extLst>
              <a:ext uri="{FF2B5EF4-FFF2-40B4-BE49-F238E27FC236}">
                <a16:creationId xmlns:a16="http://schemas.microsoft.com/office/drawing/2014/main" id="{D649C647-1D3C-D44C-B2D8-06E2E00E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187" y="9325117"/>
            <a:ext cx="283179" cy="902635"/>
          </a:xfrm>
          <a:custGeom>
            <a:avLst/>
            <a:gdLst>
              <a:gd name="T0" fmla="*/ 280 w 281"/>
              <a:gd name="T1" fmla="*/ 899 h 900"/>
              <a:gd name="T2" fmla="*/ 0 w 281"/>
              <a:gd name="T3" fmla="*/ 899 h 900"/>
              <a:gd name="T4" fmla="*/ 0 w 281"/>
              <a:gd name="T5" fmla="*/ 0 h 900"/>
              <a:gd name="T6" fmla="*/ 280 w 281"/>
              <a:gd name="T7" fmla="*/ 0 h 900"/>
              <a:gd name="T8" fmla="*/ 280 w 281"/>
              <a:gd name="T9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900">
                <a:moveTo>
                  <a:pt x="280" y="899"/>
                </a:moveTo>
                <a:lnTo>
                  <a:pt x="0" y="899"/>
                </a:lnTo>
                <a:lnTo>
                  <a:pt x="0" y="0"/>
                </a:lnTo>
                <a:lnTo>
                  <a:pt x="280" y="0"/>
                </a:lnTo>
                <a:lnTo>
                  <a:pt x="280" y="8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1">
            <a:extLst>
              <a:ext uri="{FF2B5EF4-FFF2-40B4-BE49-F238E27FC236}">
                <a16:creationId xmlns:a16="http://schemas.microsoft.com/office/drawing/2014/main" id="{AD5EC9D0-77B9-B84C-AB7D-8035EB47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187" y="10674646"/>
            <a:ext cx="283179" cy="893785"/>
          </a:xfrm>
          <a:custGeom>
            <a:avLst/>
            <a:gdLst>
              <a:gd name="T0" fmla="*/ 280 w 281"/>
              <a:gd name="T1" fmla="*/ 891 h 892"/>
              <a:gd name="T2" fmla="*/ 0 w 281"/>
              <a:gd name="T3" fmla="*/ 891 h 892"/>
              <a:gd name="T4" fmla="*/ 0 w 281"/>
              <a:gd name="T5" fmla="*/ 0 h 892"/>
              <a:gd name="T6" fmla="*/ 280 w 281"/>
              <a:gd name="T7" fmla="*/ 0 h 892"/>
              <a:gd name="T8" fmla="*/ 280 w 281"/>
              <a:gd name="T9" fmla="*/ 891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892">
                <a:moveTo>
                  <a:pt x="280" y="891"/>
                </a:moveTo>
                <a:lnTo>
                  <a:pt x="0" y="891"/>
                </a:lnTo>
                <a:lnTo>
                  <a:pt x="0" y="0"/>
                </a:lnTo>
                <a:lnTo>
                  <a:pt x="280" y="0"/>
                </a:lnTo>
                <a:lnTo>
                  <a:pt x="280" y="8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2">
            <a:extLst>
              <a:ext uri="{FF2B5EF4-FFF2-40B4-BE49-F238E27FC236}">
                <a16:creationId xmlns:a16="http://schemas.microsoft.com/office/drawing/2014/main" id="{5332FF29-3D0E-8247-914B-9B09BC63F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187" y="12015322"/>
            <a:ext cx="283179" cy="902635"/>
          </a:xfrm>
          <a:custGeom>
            <a:avLst/>
            <a:gdLst>
              <a:gd name="T0" fmla="*/ 280 w 281"/>
              <a:gd name="T1" fmla="*/ 899 h 900"/>
              <a:gd name="T2" fmla="*/ 0 w 281"/>
              <a:gd name="T3" fmla="*/ 899 h 900"/>
              <a:gd name="T4" fmla="*/ 0 w 281"/>
              <a:gd name="T5" fmla="*/ 0 h 900"/>
              <a:gd name="T6" fmla="*/ 280 w 281"/>
              <a:gd name="T7" fmla="*/ 0 h 900"/>
              <a:gd name="T8" fmla="*/ 280 w 281"/>
              <a:gd name="T9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900">
                <a:moveTo>
                  <a:pt x="280" y="899"/>
                </a:moveTo>
                <a:lnTo>
                  <a:pt x="0" y="899"/>
                </a:lnTo>
                <a:lnTo>
                  <a:pt x="0" y="0"/>
                </a:lnTo>
                <a:lnTo>
                  <a:pt x="280" y="0"/>
                </a:lnTo>
                <a:lnTo>
                  <a:pt x="280" y="8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3A3E9F-D2AB-124E-B439-465DA8569B81}"/>
              </a:ext>
            </a:extLst>
          </p:cNvPr>
          <p:cNvSpPr/>
          <p:nvPr/>
        </p:nvSpPr>
        <p:spPr>
          <a:xfrm>
            <a:off x="16757291" y="800255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91ECE0-6151-714C-844F-70DDCB09CA3A}"/>
              </a:ext>
            </a:extLst>
          </p:cNvPr>
          <p:cNvSpPr/>
          <p:nvPr/>
        </p:nvSpPr>
        <p:spPr>
          <a:xfrm>
            <a:off x="16757291" y="937415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AD331-2CCB-314D-AB9C-96452CAA6948}"/>
              </a:ext>
            </a:extLst>
          </p:cNvPr>
          <p:cNvSpPr/>
          <p:nvPr/>
        </p:nvSpPr>
        <p:spPr>
          <a:xfrm>
            <a:off x="16757291" y="1072169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106CD-EBBB-0F45-8092-10EC189ECE95}"/>
              </a:ext>
            </a:extLst>
          </p:cNvPr>
          <p:cNvSpPr/>
          <p:nvPr/>
        </p:nvSpPr>
        <p:spPr>
          <a:xfrm>
            <a:off x="16757291" y="1206923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7" name="Group 71">
            <a:extLst>
              <a:ext uri="{FF2B5EF4-FFF2-40B4-BE49-F238E27FC236}">
                <a16:creationId xmlns:a16="http://schemas.microsoft.com/office/drawing/2014/main" id="{CC07CB94-5B8C-B740-A2B5-7757830EA777}"/>
              </a:ext>
            </a:extLst>
          </p:cNvPr>
          <p:cNvGrpSpPr/>
          <p:nvPr/>
        </p:nvGrpSpPr>
        <p:grpSpPr>
          <a:xfrm>
            <a:off x="15916836" y="1778808"/>
            <a:ext cx="5982437" cy="4555228"/>
            <a:chOff x="2232442" y="4934489"/>
            <a:chExt cx="5982437" cy="4555228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DD7E60A5-DC9E-254F-A46D-E44EEEF62F45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3" name="CuadroTexto 599">
              <a:extLst>
                <a:ext uri="{FF2B5EF4-FFF2-40B4-BE49-F238E27FC236}">
                  <a16:creationId xmlns:a16="http://schemas.microsoft.com/office/drawing/2014/main" id="{179122A5-4F19-9E47-BC5A-846EC079444E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reeform 399">
            <a:extLst>
              <a:ext uri="{FF2B5EF4-FFF2-40B4-BE49-F238E27FC236}">
                <a16:creationId xmlns:a16="http://schemas.microsoft.com/office/drawing/2014/main" id="{0B703A09-1403-584B-AD89-CF7A3BFC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81" y="7994201"/>
            <a:ext cx="6341933" cy="3326916"/>
          </a:xfrm>
          <a:custGeom>
            <a:avLst/>
            <a:gdLst>
              <a:gd name="T0" fmla="*/ 5438 w 5647"/>
              <a:gd name="T1" fmla="*/ 2964 h 2965"/>
              <a:gd name="T2" fmla="*/ 5438 w 5647"/>
              <a:gd name="T3" fmla="*/ 2964 h 2965"/>
              <a:gd name="T4" fmla="*/ 198 w 5647"/>
              <a:gd name="T5" fmla="*/ 2964 h 2965"/>
              <a:gd name="T6" fmla="*/ 0 w 5647"/>
              <a:gd name="T7" fmla="*/ 2765 h 2965"/>
              <a:gd name="T8" fmla="*/ 0 w 5647"/>
              <a:gd name="T9" fmla="*/ 208 h 2965"/>
              <a:gd name="T10" fmla="*/ 198 w 5647"/>
              <a:gd name="T11" fmla="*/ 0 h 2965"/>
              <a:gd name="T12" fmla="*/ 5438 w 5647"/>
              <a:gd name="T13" fmla="*/ 0 h 2965"/>
              <a:gd name="T14" fmla="*/ 5646 w 5647"/>
              <a:gd name="T15" fmla="*/ 208 h 2965"/>
              <a:gd name="T16" fmla="*/ 5646 w 5647"/>
              <a:gd name="T17" fmla="*/ 2765 h 2965"/>
              <a:gd name="T18" fmla="*/ 5438 w 5647"/>
              <a:gd name="T19" fmla="*/ 2964 h 2965"/>
              <a:gd name="T20" fmla="*/ 262 w 5647"/>
              <a:gd name="T21" fmla="*/ 2702 h 2965"/>
              <a:gd name="T22" fmla="*/ 262 w 5647"/>
              <a:gd name="T23" fmla="*/ 2702 h 2965"/>
              <a:gd name="T24" fmla="*/ 5384 w 5647"/>
              <a:gd name="T25" fmla="*/ 2702 h 2965"/>
              <a:gd name="T26" fmla="*/ 5384 w 5647"/>
              <a:gd name="T27" fmla="*/ 262 h 2965"/>
              <a:gd name="T28" fmla="*/ 262 w 5647"/>
              <a:gd name="T29" fmla="*/ 262 h 2965"/>
              <a:gd name="T30" fmla="*/ 262 w 5647"/>
              <a:gd name="T31" fmla="*/ 2702 h 2965"/>
              <a:gd name="T32" fmla="*/ 5438 w 5647"/>
              <a:gd name="T33" fmla="*/ 262 h 2965"/>
              <a:gd name="T34" fmla="*/ 5438 w 5647"/>
              <a:gd name="T35" fmla="*/ 262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7" h="2965">
                <a:moveTo>
                  <a:pt x="5438" y="2964"/>
                </a:moveTo>
                <a:lnTo>
                  <a:pt x="5438" y="2964"/>
                </a:lnTo>
                <a:cubicBezTo>
                  <a:pt x="198" y="2964"/>
                  <a:pt x="198" y="2964"/>
                  <a:pt x="198" y="2964"/>
                </a:cubicBezTo>
                <a:cubicBezTo>
                  <a:pt x="90" y="2964"/>
                  <a:pt x="0" y="2873"/>
                  <a:pt x="0" y="2765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9"/>
                  <a:pt x="90" y="0"/>
                  <a:pt x="198" y="0"/>
                </a:cubicBezTo>
                <a:cubicBezTo>
                  <a:pt x="5438" y="0"/>
                  <a:pt x="5438" y="0"/>
                  <a:pt x="5438" y="0"/>
                </a:cubicBezTo>
                <a:cubicBezTo>
                  <a:pt x="5555" y="0"/>
                  <a:pt x="5646" y="99"/>
                  <a:pt x="5646" y="208"/>
                </a:cubicBezTo>
                <a:cubicBezTo>
                  <a:pt x="5646" y="2765"/>
                  <a:pt x="5646" y="2765"/>
                  <a:pt x="5646" y="2765"/>
                </a:cubicBezTo>
                <a:cubicBezTo>
                  <a:pt x="5646" y="2873"/>
                  <a:pt x="5555" y="2964"/>
                  <a:pt x="5438" y="2964"/>
                </a:cubicBezTo>
                <a:close/>
                <a:moveTo>
                  <a:pt x="262" y="2702"/>
                </a:moveTo>
                <a:lnTo>
                  <a:pt x="262" y="2702"/>
                </a:lnTo>
                <a:cubicBezTo>
                  <a:pt x="5384" y="2702"/>
                  <a:pt x="5384" y="2702"/>
                  <a:pt x="5384" y="2702"/>
                </a:cubicBezTo>
                <a:cubicBezTo>
                  <a:pt x="5384" y="262"/>
                  <a:pt x="5384" y="262"/>
                  <a:pt x="5384" y="262"/>
                </a:cubicBezTo>
                <a:cubicBezTo>
                  <a:pt x="262" y="262"/>
                  <a:pt x="262" y="262"/>
                  <a:pt x="262" y="262"/>
                </a:cubicBezTo>
                <a:lnTo>
                  <a:pt x="262" y="2702"/>
                </a:lnTo>
                <a:close/>
                <a:moveTo>
                  <a:pt x="5438" y="262"/>
                </a:moveTo>
                <a:lnTo>
                  <a:pt x="5438" y="2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0">
            <a:extLst>
              <a:ext uri="{FF2B5EF4-FFF2-40B4-BE49-F238E27FC236}">
                <a16:creationId xmlns:a16="http://schemas.microsoft.com/office/drawing/2014/main" id="{F1D2C8E6-58FD-0743-81D9-49AD0897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668" y="8989307"/>
            <a:ext cx="1326806" cy="1341657"/>
          </a:xfrm>
          <a:custGeom>
            <a:avLst/>
            <a:gdLst>
              <a:gd name="T0" fmla="*/ 597 w 1184"/>
              <a:gd name="T1" fmla="*/ 262 h 1193"/>
              <a:gd name="T2" fmla="*/ 597 w 1184"/>
              <a:gd name="T3" fmla="*/ 262 h 1193"/>
              <a:gd name="T4" fmla="*/ 921 w 1184"/>
              <a:gd name="T5" fmla="*/ 596 h 1193"/>
              <a:gd name="T6" fmla="*/ 597 w 1184"/>
              <a:gd name="T7" fmla="*/ 930 h 1193"/>
              <a:gd name="T8" fmla="*/ 262 w 1184"/>
              <a:gd name="T9" fmla="*/ 596 h 1193"/>
              <a:gd name="T10" fmla="*/ 597 w 1184"/>
              <a:gd name="T11" fmla="*/ 262 h 1193"/>
              <a:gd name="T12" fmla="*/ 597 w 1184"/>
              <a:gd name="T13" fmla="*/ 0 h 1193"/>
              <a:gd name="T14" fmla="*/ 597 w 1184"/>
              <a:gd name="T15" fmla="*/ 0 h 1193"/>
              <a:gd name="T16" fmla="*/ 0 w 1184"/>
              <a:gd name="T17" fmla="*/ 596 h 1193"/>
              <a:gd name="T18" fmla="*/ 597 w 1184"/>
              <a:gd name="T19" fmla="*/ 1192 h 1193"/>
              <a:gd name="T20" fmla="*/ 1183 w 1184"/>
              <a:gd name="T21" fmla="*/ 596 h 1193"/>
              <a:gd name="T22" fmla="*/ 597 w 1184"/>
              <a:gd name="T23" fmla="*/ 0 h 1193"/>
              <a:gd name="T24" fmla="*/ 597 w 1184"/>
              <a:gd name="T25" fmla="*/ 262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4" h="1193">
                <a:moveTo>
                  <a:pt x="597" y="262"/>
                </a:moveTo>
                <a:lnTo>
                  <a:pt x="597" y="262"/>
                </a:lnTo>
                <a:cubicBezTo>
                  <a:pt x="777" y="262"/>
                  <a:pt x="921" y="415"/>
                  <a:pt x="921" y="596"/>
                </a:cubicBezTo>
                <a:cubicBezTo>
                  <a:pt x="921" y="786"/>
                  <a:pt x="777" y="930"/>
                  <a:pt x="597" y="930"/>
                </a:cubicBezTo>
                <a:cubicBezTo>
                  <a:pt x="407" y="930"/>
                  <a:pt x="262" y="786"/>
                  <a:pt x="262" y="596"/>
                </a:cubicBezTo>
                <a:cubicBezTo>
                  <a:pt x="262" y="415"/>
                  <a:pt x="407" y="262"/>
                  <a:pt x="597" y="262"/>
                </a:cubicBezTo>
                <a:lnTo>
                  <a:pt x="597" y="0"/>
                </a:lnTo>
                <a:lnTo>
                  <a:pt x="597" y="0"/>
                </a:lnTo>
                <a:cubicBezTo>
                  <a:pt x="262" y="0"/>
                  <a:pt x="0" y="271"/>
                  <a:pt x="0" y="596"/>
                </a:cubicBezTo>
                <a:cubicBezTo>
                  <a:pt x="0" y="930"/>
                  <a:pt x="262" y="1192"/>
                  <a:pt x="597" y="1192"/>
                </a:cubicBezTo>
                <a:cubicBezTo>
                  <a:pt x="921" y="1192"/>
                  <a:pt x="1183" y="930"/>
                  <a:pt x="1183" y="596"/>
                </a:cubicBezTo>
                <a:cubicBezTo>
                  <a:pt x="1183" y="271"/>
                  <a:pt x="921" y="0"/>
                  <a:pt x="597" y="0"/>
                </a:cubicBezTo>
                <a:lnTo>
                  <a:pt x="597" y="2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1">
            <a:extLst>
              <a:ext uri="{FF2B5EF4-FFF2-40B4-BE49-F238E27FC236}">
                <a16:creationId xmlns:a16="http://schemas.microsoft.com/office/drawing/2014/main" id="{5837DFC7-A2DE-7543-A1BA-1D380123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444" y="8410065"/>
            <a:ext cx="5475550" cy="2495187"/>
          </a:xfrm>
          <a:custGeom>
            <a:avLst/>
            <a:gdLst>
              <a:gd name="T0" fmla="*/ 4363 w 4879"/>
              <a:gd name="T1" fmla="*/ 262 h 2223"/>
              <a:gd name="T2" fmla="*/ 4363 w 4879"/>
              <a:gd name="T3" fmla="*/ 262 h 2223"/>
              <a:gd name="T4" fmla="*/ 4616 w 4879"/>
              <a:gd name="T5" fmla="*/ 524 h 2223"/>
              <a:gd name="T6" fmla="*/ 4616 w 4879"/>
              <a:gd name="T7" fmla="*/ 1707 h 2223"/>
              <a:gd name="T8" fmla="*/ 4363 w 4879"/>
              <a:gd name="T9" fmla="*/ 1969 h 2223"/>
              <a:gd name="T10" fmla="*/ 524 w 4879"/>
              <a:gd name="T11" fmla="*/ 1969 h 2223"/>
              <a:gd name="T12" fmla="*/ 262 w 4879"/>
              <a:gd name="T13" fmla="*/ 1707 h 2223"/>
              <a:gd name="T14" fmla="*/ 262 w 4879"/>
              <a:gd name="T15" fmla="*/ 524 h 2223"/>
              <a:gd name="T16" fmla="*/ 524 w 4879"/>
              <a:gd name="T17" fmla="*/ 262 h 2223"/>
              <a:gd name="T18" fmla="*/ 4363 w 4879"/>
              <a:gd name="T19" fmla="*/ 262 h 2223"/>
              <a:gd name="T20" fmla="*/ 4363 w 4879"/>
              <a:gd name="T21" fmla="*/ 0 h 2223"/>
              <a:gd name="T22" fmla="*/ 4363 w 4879"/>
              <a:gd name="T23" fmla="*/ 0 h 2223"/>
              <a:gd name="T24" fmla="*/ 524 w 4879"/>
              <a:gd name="T25" fmla="*/ 0 h 2223"/>
              <a:gd name="T26" fmla="*/ 262 w 4879"/>
              <a:gd name="T27" fmla="*/ 262 h 2223"/>
              <a:gd name="T28" fmla="*/ 0 w 4879"/>
              <a:gd name="T29" fmla="*/ 524 h 2223"/>
              <a:gd name="T30" fmla="*/ 0 w 4879"/>
              <a:gd name="T31" fmla="*/ 1707 h 2223"/>
              <a:gd name="T32" fmla="*/ 262 w 4879"/>
              <a:gd name="T33" fmla="*/ 1969 h 2223"/>
              <a:gd name="T34" fmla="*/ 524 w 4879"/>
              <a:gd name="T35" fmla="*/ 2222 h 2223"/>
              <a:gd name="T36" fmla="*/ 4363 w 4879"/>
              <a:gd name="T37" fmla="*/ 2222 h 2223"/>
              <a:gd name="T38" fmla="*/ 4616 w 4879"/>
              <a:gd name="T39" fmla="*/ 1969 h 2223"/>
              <a:gd name="T40" fmla="*/ 4878 w 4879"/>
              <a:gd name="T41" fmla="*/ 1707 h 2223"/>
              <a:gd name="T42" fmla="*/ 4878 w 4879"/>
              <a:gd name="T43" fmla="*/ 524 h 2223"/>
              <a:gd name="T44" fmla="*/ 4616 w 4879"/>
              <a:gd name="T45" fmla="*/ 262 h 2223"/>
              <a:gd name="T46" fmla="*/ 4363 w 4879"/>
              <a:gd name="T47" fmla="*/ 0 h 2223"/>
              <a:gd name="T48" fmla="*/ 4363 w 4879"/>
              <a:gd name="T49" fmla="*/ 262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79" h="2223">
                <a:moveTo>
                  <a:pt x="4363" y="262"/>
                </a:moveTo>
                <a:lnTo>
                  <a:pt x="4363" y="262"/>
                </a:lnTo>
                <a:cubicBezTo>
                  <a:pt x="4363" y="406"/>
                  <a:pt x="4472" y="524"/>
                  <a:pt x="4616" y="524"/>
                </a:cubicBezTo>
                <a:cubicBezTo>
                  <a:pt x="4616" y="1707"/>
                  <a:pt x="4616" y="1707"/>
                  <a:pt x="4616" y="1707"/>
                </a:cubicBezTo>
                <a:cubicBezTo>
                  <a:pt x="4472" y="1707"/>
                  <a:pt x="4363" y="1825"/>
                  <a:pt x="4363" y="1969"/>
                </a:cubicBezTo>
                <a:cubicBezTo>
                  <a:pt x="524" y="1969"/>
                  <a:pt x="524" y="1969"/>
                  <a:pt x="524" y="1969"/>
                </a:cubicBezTo>
                <a:cubicBezTo>
                  <a:pt x="524" y="1825"/>
                  <a:pt x="407" y="1707"/>
                  <a:pt x="262" y="1707"/>
                </a:cubicBezTo>
                <a:cubicBezTo>
                  <a:pt x="262" y="524"/>
                  <a:pt x="262" y="524"/>
                  <a:pt x="262" y="524"/>
                </a:cubicBezTo>
                <a:cubicBezTo>
                  <a:pt x="407" y="524"/>
                  <a:pt x="524" y="406"/>
                  <a:pt x="524" y="262"/>
                </a:cubicBezTo>
                <a:cubicBezTo>
                  <a:pt x="4363" y="262"/>
                  <a:pt x="4363" y="262"/>
                  <a:pt x="4363" y="262"/>
                </a:cubicBezTo>
                <a:lnTo>
                  <a:pt x="4363" y="0"/>
                </a:lnTo>
                <a:lnTo>
                  <a:pt x="4363" y="0"/>
                </a:lnTo>
                <a:cubicBezTo>
                  <a:pt x="524" y="0"/>
                  <a:pt x="524" y="0"/>
                  <a:pt x="524" y="0"/>
                </a:cubicBezTo>
                <a:cubicBezTo>
                  <a:pt x="379" y="0"/>
                  <a:pt x="262" y="117"/>
                  <a:pt x="262" y="262"/>
                </a:cubicBezTo>
                <a:cubicBezTo>
                  <a:pt x="117" y="262"/>
                  <a:pt x="0" y="379"/>
                  <a:pt x="0" y="524"/>
                </a:cubicBezTo>
                <a:cubicBezTo>
                  <a:pt x="0" y="1707"/>
                  <a:pt x="0" y="1707"/>
                  <a:pt x="0" y="1707"/>
                </a:cubicBezTo>
                <a:cubicBezTo>
                  <a:pt x="0" y="1852"/>
                  <a:pt x="117" y="1969"/>
                  <a:pt x="262" y="1969"/>
                </a:cubicBezTo>
                <a:cubicBezTo>
                  <a:pt x="262" y="2105"/>
                  <a:pt x="379" y="2222"/>
                  <a:pt x="524" y="2222"/>
                </a:cubicBezTo>
                <a:cubicBezTo>
                  <a:pt x="4363" y="2222"/>
                  <a:pt x="4363" y="2222"/>
                  <a:pt x="4363" y="2222"/>
                </a:cubicBezTo>
                <a:cubicBezTo>
                  <a:pt x="4508" y="2222"/>
                  <a:pt x="4616" y="2105"/>
                  <a:pt x="4616" y="1969"/>
                </a:cubicBezTo>
                <a:cubicBezTo>
                  <a:pt x="4761" y="1960"/>
                  <a:pt x="4878" y="1852"/>
                  <a:pt x="4878" y="1707"/>
                </a:cubicBezTo>
                <a:cubicBezTo>
                  <a:pt x="4878" y="524"/>
                  <a:pt x="4878" y="524"/>
                  <a:pt x="4878" y="524"/>
                </a:cubicBezTo>
                <a:cubicBezTo>
                  <a:pt x="4878" y="379"/>
                  <a:pt x="4761" y="262"/>
                  <a:pt x="4616" y="262"/>
                </a:cubicBezTo>
                <a:cubicBezTo>
                  <a:pt x="4616" y="117"/>
                  <a:pt x="4499" y="0"/>
                  <a:pt x="4363" y="0"/>
                </a:cubicBezTo>
                <a:lnTo>
                  <a:pt x="4363" y="2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02">
            <a:extLst>
              <a:ext uri="{FF2B5EF4-FFF2-40B4-BE49-F238E27FC236}">
                <a16:creationId xmlns:a16="http://schemas.microsoft.com/office/drawing/2014/main" id="{9460525B-D762-AA48-B1D6-7BBA6AA8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793" y="6221825"/>
            <a:ext cx="6916225" cy="1653557"/>
          </a:xfrm>
          <a:custGeom>
            <a:avLst/>
            <a:gdLst>
              <a:gd name="T0" fmla="*/ 3045 w 6162"/>
              <a:gd name="T1" fmla="*/ 9 h 1473"/>
              <a:gd name="T2" fmla="*/ 3045 w 6162"/>
              <a:gd name="T3" fmla="*/ 9 h 1473"/>
              <a:gd name="T4" fmla="*/ 3116 w 6162"/>
              <a:gd name="T5" fmla="*/ 9 h 1473"/>
              <a:gd name="T6" fmla="*/ 4688 w 6162"/>
              <a:gd name="T7" fmla="*/ 731 h 1473"/>
              <a:gd name="T8" fmla="*/ 6107 w 6162"/>
              <a:gd name="T9" fmla="*/ 1390 h 1473"/>
              <a:gd name="T10" fmla="*/ 6071 w 6162"/>
              <a:gd name="T11" fmla="*/ 1472 h 1473"/>
              <a:gd name="T12" fmla="*/ 3081 w 6162"/>
              <a:gd name="T13" fmla="*/ 1472 h 1473"/>
              <a:gd name="T14" fmla="*/ 90 w 6162"/>
              <a:gd name="T15" fmla="*/ 1472 h 1473"/>
              <a:gd name="T16" fmla="*/ 54 w 6162"/>
              <a:gd name="T17" fmla="*/ 1390 h 1473"/>
              <a:gd name="T18" fmla="*/ 1473 w 6162"/>
              <a:gd name="T19" fmla="*/ 731 h 1473"/>
              <a:gd name="T20" fmla="*/ 3045 w 6162"/>
              <a:gd name="T21" fmla="*/ 9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62" h="1473">
                <a:moveTo>
                  <a:pt x="3045" y="9"/>
                </a:moveTo>
                <a:lnTo>
                  <a:pt x="3045" y="9"/>
                </a:lnTo>
                <a:cubicBezTo>
                  <a:pt x="3063" y="0"/>
                  <a:pt x="3098" y="0"/>
                  <a:pt x="3116" y="9"/>
                </a:cubicBezTo>
                <a:cubicBezTo>
                  <a:pt x="4688" y="731"/>
                  <a:pt x="4688" y="731"/>
                  <a:pt x="4688" y="731"/>
                </a:cubicBezTo>
                <a:cubicBezTo>
                  <a:pt x="6107" y="1390"/>
                  <a:pt x="6107" y="1390"/>
                  <a:pt x="6107" y="1390"/>
                </a:cubicBezTo>
                <a:cubicBezTo>
                  <a:pt x="6161" y="1409"/>
                  <a:pt x="6134" y="1472"/>
                  <a:pt x="6071" y="1472"/>
                </a:cubicBezTo>
                <a:cubicBezTo>
                  <a:pt x="3081" y="1472"/>
                  <a:pt x="3081" y="1472"/>
                  <a:pt x="3081" y="1472"/>
                </a:cubicBezTo>
                <a:cubicBezTo>
                  <a:pt x="90" y="1472"/>
                  <a:pt x="90" y="1472"/>
                  <a:pt x="90" y="1472"/>
                </a:cubicBezTo>
                <a:cubicBezTo>
                  <a:pt x="27" y="1472"/>
                  <a:pt x="0" y="1409"/>
                  <a:pt x="54" y="1390"/>
                </a:cubicBezTo>
                <a:cubicBezTo>
                  <a:pt x="1473" y="731"/>
                  <a:pt x="1473" y="731"/>
                  <a:pt x="1473" y="731"/>
                </a:cubicBezTo>
                <a:lnTo>
                  <a:pt x="3045" y="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3">
            <a:extLst>
              <a:ext uri="{FF2B5EF4-FFF2-40B4-BE49-F238E27FC236}">
                <a16:creationId xmlns:a16="http://schemas.microsoft.com/office/drawing/2014/main" id="{DEA4B1E1-3AF6-454C-942C-52B1389F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785" y="5825764"/>
            <a:ext cx="94066" cy="1653557"/>
          </a:xfrm>
          <a:custGeom>
            <a:avLst/>
            <a:gdLst>
              <a:gd name="T0" fmla="*/ 36 w 82"/>
              <a:gd name="T1" fmla="*/ 1471 h 1472"/>
              <a:gd name="T2" fmla="*/ 36 w 82"/>
              <a:gd name="T3" fmla="*/ 1471 h 1472"/>
              <a:gd name="T4" fmla="*/ 36 w 82"/>
              <a:gd name="T5" fmla="*/ 1471 h 1472"/>
              <a:gd name="T6" fmla="*/ 0 w 82"/>
              <a:gd name="T7" fmla="*/ 1435 h 1472"/>
              <a:gd name="T8" fmla="*/ 0 w 82"/>
              <a:gd name="T9" fmla="*/ 45 h 1472"/>
              <a:gd name="T10" fmla="*/ 36 w 82"/>
              <a:gd name="T11" fmla="*/ 0 h 1472"/>
              <a:gd name="T12" fmla="*/ 36 w 82"/>
              <a:gd name="T13" fmla="*/ 0 h 1472"/>
              <a:gd name="T14" fmla="*/ 81 w 82"/>
              <a:gd name="T15" fmla="*/ 45 h 1472"/>
              <a:gd name="T16" fmla="*/ 81 w 82"/>
              <a:gd name="T17" fmla="*/ 1435 h 1472"/>
              <a:gd name="T18" fmla="*/ 36 w 82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2">
                <a:moveTo>
                  <a:pt x="36" y="1471"/>
                </a:moveTo>
                <a:lnTo>
                  <a:pt x="36" y="1471"/>
                </a:lnTo>
                <a:lnTo>
                  <a:pt x="36" y="1471"/>
                </a:lnTo>
                <a:cubicBezTo>
                  <a:pt x="18" y="1471"/>
                  <a:pt x="0" y="1453"/>
                  <a:pt x="0" y="14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7"/>
                  <a:pt x="81" y="45"/>
                </a:cubicBezTo>
                <a:cubicBezTo>
                  <a:pt x="81" y="1435"/>
                  <a:pt x="81" y="1435"/>
                  <a:pt x="81" y="1435"/>
                </a:cubicBezTo>
                <a:cubicBezTo>
                  <a:pt x="81" y="1453"/>
                  <a:pt x="63" y="1471"/>
                  <a:pt x="36" y="14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4">
            <a:extLst>
              <a:ext uri="{FF2B5EF4-FFF2-40B4-BE49-F238E27FC236}">
                <a16:creationId xmlns:a16="http://schemas.microsoft.com/office/drawing/2014/main" id="{24DDFE3F-F5FC-5D4A-B5E0-0F766759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785" y="8053610"/>
            <a:ext cx="94066" cy="1653557"/>
          </a:xfrm>
          <a:custGeom>
            <a:avLst/>
            <a:gdLst>
              <a:gd name="T0" fmla="*/ 36 w 82"/>
              <a:gd name="T1" fmla="*/ 1473 h 1474"/>
              <a:gd name="T2" fmla="*/ 36 w 82"/>
              <a:gd name="T3" fmla="*/ 1473 h 1474"/>
              <a:gd name="T4" fmla="*/ 36 w 82"/>
              <a:gd name="T5" fmla="*/ 1473 h 1474"/>
              <a:gd name="T6" fmla="*/ 0 w 82"/>
              <a:gd name="T7" fmla="*/ 1428 h 1474"/>
              <a:gd name="T8" fmla="*/ 0 w 82"/>
              <a:gd name="T9" fmla="*/ 36 h 1474"/>
              <a:gd name="T10" fmla="*/ 36 w 82"/>
              <a:gd name="T11" fmla="*/ 0 h 1474"/>
              <a:gd name="T12" fmla="*/ 36 w 82"/>
              <a:gd name="T13" fmla="*/ 0 h 1474"/>
              <a:gd name="T14" fmla="*/ 81 w 82"/>
              <a:gd name="T15" fmla="*/ 36 h 1474"/>
              <a:gd name="T16" fmla="*/ 81 w 82"/>
              <a:gd name="T17" fmla="*/ 1428 h 1474"/>
              <a:gd name="T18" fmla="*/ 36 w 82"/>
              <a:gd name="T19" fmla="*/ 1473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4">
                <a:moveTo>
                  <a:pt x="36" y="1473"/>
                </a:moveTo>
                <a:lnTo>
                  <a:pt x="36" y="1473"/>
                </a:lnTo>
                <a:lnTo>
                  <a:pt x="36" y="1473"/>
                </a:lnTo>
                <a:cubicBezTo>
                  <a:pt x="18" y="1473"/>
                  <a:pt x="0" y="1455"/>
                  <a:pt x="0" y="14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36"/>
                </a:cubicBezTo>
                <a:cubicBezTo>
                  <a:pt x="81" y="1428"/>
                  <a:pt x="81" y="1428"/>
                  <a:pt x="81" y="1428"/>
                </a:cubicBezTo>
                <a:cubicBezTo>
                  <a:pt x="81" y="1455"/>
                  <a:pt x="63" y="1473"/>
                  <a:pt x="36" y="14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5">
            <a:extLst>
              <a:ext uri="{FF2B5EF4-FFF2-40B4-BE49-F238E27FC236}">
                <a16:creationId xmlns:a16="http://schemas.microsoft.com/office/drawing/2014/main" id="{5650A142-DAD8-B94C-8668-AB40A98D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785" y="10276506"/>
            <a:ext cx="94066" cy="1653557"/>
          </a:xfrm>
          <a:custGeom>
            <a:avLst/>
            <a:gdLst>
              <a:gd name="T0" fmla="*/ 36 w 82"/>
              <a:gd name="T1" fmla="*/ 1473 h 1474"/>
              <a:gd name="T2" fmla="*/ 36 w 82"/>
              <a:gd name="T3" fmla="*/ 1473 h 1474"/>
              <a:gd name="T4" fmla="*/ 36 w 82"/>
              <a:gd name="T5" fmla="*/ 1473 h 1474"/>
              <a:gd name="T6" fmla="*/ 0 w 82"/>
              <a:gd name="T7" fmla="*/ 1437 h 1474"/>
              <a:gd name="T8" fmla="*/ 0 w 82"/>
              <a:gd name="T9" fmla="*/ 45 h 1474"/>
              <a:gd name="T10" fmla="*/ 36 w 82"/>
              <a:gd name="T11" fmla="*/ 0 h 1474"/>
              <a:gd name="T12" fmla="*/ 36 w 82"/>
              <a:gd name="T13" fmla="*/ 0 h 1474"/>
              <a:gd name="T14" fmla="*/ 81 w 82"/>
              <a:gd name="T15" fmla="*/ 45 h 1474"/>
              <a:gd name="T16" fmla="*/ 81 w 82"/>
              <a:gd name="T17" fmla="*/ 1437 h 1474"/>
              <a:gd name="T18" fmla="*/ 36 w 82"/>
              <a:gd name="T19" fmla="*/ 1473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4">
                <a:moveTo>
                  <a:pt x="36" y="1473"/>
                </a:moveTo>
                <a:lnTo>
                  <a:pt x="36" y="1473"/>
                </a:lnTo>
                <a:lnTo>
                  <a:pt x="36" y="1473"/>
                </a:lnTo>
                <a:cubicBezTo>
                  <a:pt x="18" y="1473"/>
                  <a:pt x="0" y="1455"/>
                  <a:pt x="0" y="143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45"/>
                </a:cubicBezTo>
                <a:cubicBezTo>
                  <a:pt x="81" y="1437"/>
                  <a:pt x="81" y="1437"/>
                  <a:pt x="81" y="1437"/>
                </a:cubicBezTo>
                <a:cubicBezTo>
                  <a:pt x="81" y="1455"/>
                  <a:pt x="63" y="1473"/>
                  <a:pt x="36" y="14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6">
            <a:extLst>
              <a:ext uri="{FF2B5EF4-FFF2-40B4-BE49-F238E27FC236}">
                <a16:creationId xmlns:a16="http://schemas.microsoft.com/office/drawing/2014/main" id="{D1641C6B-0825-0245-91E5-40526276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566" y="5825764"/>
            <a:ext cx="94066" cy="1653557"/>
          </a:xfrm>
          <a:custGeom>
            <a:avLst/>
            <a:gdLst>
              <a:gd name="T0" fmla="*/ 36 w 82"/>
              <a:gd name="T1" fmla="*/ 1471 h 1472"/>
              <a:gd name="T2" fmla="*/ 36 w 82"/>
              <a:gd name="T3" fmla="*/ 1471 h 1472"/>
              <a:gd name="T4" fmla="*/ 36 w 82"/>
              <a:gd name="T5" fmla="*/ 1471 h 1472"/>
              <a:gd name="T6" fmla="*/ 0 w 82"/>
              <a:gd name="T7" fmla="*/ 1435 h 1472"/>
              <a:gd name="T8" fmla="*/ 0 w 82"/>
              <a:gd name="T9" fmla="*/ 45 h 1472"/>
              <a:gd name="T10" fmla="*/ 36 w 82"/>
              <a:gd name="T11" fmla="*/ 0 h 1472"/>
              <a:gd name="T12" fmla="*/ 36 w 82"/>
              <a:gd name="T13" fmla="*/ 0 h 1472"/>
              <a:gd name="T14" fmla="*/ 81 w 82"/>
              <a:gd name="T15" fmla="*/ 45 h 1472"/>
              <a:gd name="T16" fmla="*/ 81 w 82"/>
              <a:gd name="T17" fmla="*/ 1435 h 1472"/>
              <a:gd name="T18" fmla="*/ 36 w 82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2">
                <a:moveTo>
                  <a:pt x="36" y="1471"/>
                </a:moveTo>
                <a:lnTo>
                  <a:pt x="36" y="1471"/>
                </a:lnTo>
                <a:lnTo>
                  <a:pt x="36" y="1471"/>
                </a:lnTo>
                <a:cubicBezTo>
                  <a:pt x="18" y="1471"/>
                  <a:pt x="0" y="1453"/>
                  <a:pt x="0" y="14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7"/>
                  <a:pt x="81" y="45"/>
                </a:cubicBezTo>
                <a:cubicBezTo>
                  <a:pt x="81" y="1435"/>
                  <a:pt x="81" y="1435"/>
                  <a:pt x="81" y="1435"/>
                </a:cubicBezTo>
                <a:cubicBezTo>
                  <a:pt x="81" y="1453"/>
                  <a:pt x="63" y="1471"/>
                  <a:pt x="36" y="14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7">
            <a:extLst>
              <a:ext uri="{FF2B5EF4-FFF2-40B4-BE49-F238E27FC236}">
                <a16:creationId xmlns:a16="http://schemas.microsoft.com/office/drawing/2014/main" id="{D5C502E1-CA65-0B4A-A954-D14E219C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566" y="8053610"/>
            <a:ext cx="94066" cy="1653557"/>
          </a:xfrm>
          <a:custGeom>
            <a:avLst/>
            <a:gdLst>
              <a:gd name="T0" fmla="*/ 36 w 82"/>
              <a:gd name="T1" fmla="*/ 1473 h 1474"/>
              <a:gd name="T2" fmla="*/ 36 w 82"/>
              <a:gd name="T3" fmla="*/ 1473 h 1474"/>
              <a:gd name="T4" fmla="*/ 36 w 82"/>
              <a:gd name="T5" fmla="*/ 1473 h 1474"/>
              <a:gd name="T6" fmla="*/ 0 w 82"/>
              <a:gd name="T7" fmla="*/ 1428 h 1474"/>
              <a:gd name="T8" fmla="*/ 0 w 82"/>
              <a:gd name="T9" fmla="*/ 36 h 1474"/>
              <a:gd name="T10" fmla="*/ 36 w 82"/>
              <a:gd name="T11" fmla="*/ 0 h 1474"/>
              <a:gd name="T12" fmla="*/ 36 w 82"/>
              <a:gd name="T13" fmla="*/ 0 h 1474"/>
              <a:gd name="T14" fmla="*/ 81 w 82"/>
              <a:gd name="T15" fmla="*/ 36 h 1474"/>
              <a:gd name="T16" fmla="*/ 81 w 82"/>
              <a:gd name="T17" fmla="*/ 1428 h 1474"/>
              <a:gd name="T18" fmla="*/ 36 w 82"/>
              <a:gd name="T19" fmla="*/ 1473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4">
                <a:moveTo>
                  <a:pt x="36" y="1473"/>
                </a:moveTo>
                <a:lnTo>
                  <a:pt x="36" y="1473"/>
                </a:lnTo>
                <a:lnTo>
                  <a:pt x="36" y="1473"/>
                </a:lnTo>
                <a:cubicBezTo>
                  <a:pt x="18" y="1473"/>
                  <a:pt x="0" y="1455"/>
                  <a:pt x="0" y="14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36"/>
                </a:cubicBezTo>
                <a:cubicBezTo>
                  <a:pt x="81" y="1428"/>
                  <a:pt x="81" y="1428"/>
                  <a:pt x="81" y="1428"/>
                </a:cubicBezTo>
                <a:cubicBezTo>
                  <a:pt x="81" y="1455"/>
                  <a:pt x="63" y="1473"/>
                  <a:pt x="36" y="14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8">
            <a:extLst>
              <a:ext uri="{FF2B5EF4-FFF2-40B4-BE49-F238E27FC236}">
                <a16:creationId xmlns:a16="http://schemas.microsoft.com/office/drawing/2014/main" id="{8FC398CD-9939-7D4D-B849-CFBB7C5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566" y="10276506"/>
            <a:ext cx="94066" cy="1653557"/>
          </a:xfrm>
          <a:custGeom>
            <a:avLst/>
            <a:gdLst>
              <a:gd name="T0" fmla="*/ 36 w 82"/>
              <a:gd name="T1" fmla="*/ 1473 h 1474"/>
              <a:gd name="T2" fmla="*/ 36 w 82"/>
              <a:gd name="T3" fmla="*/ 1473 h 1474"/>
              <a:gd name="T4" fmla="*/ 36 w 82"/>
              <a:gd name="T5" fmla="*/ 1473 h 1474"/>
              <a:gd name="T6" fmla="*/ 0 w 82"/>
              <a:gd name="T7" fmla="*/ 1437 h 1474"/>
              <a:gd name="T8" fmla="*/ 0 w 82"/>
              <a:gd name="T9" fmla="*/ 45 h 1474"/>
              <a:gd name="T10" fmla="*/ 36 w 82"/>
              <a:gd name="T11" fmla="*/ 0 h 1474"/>
              <a:gd name="T12" fmla="*/ 36 w 82"/>
              <a:gd name="T13" fmla="*/ 0 h 1474"/>
              <a:gd name="T14" fmla="*/ 81 w 82"/>
              <a:gd name="T15" fmla="*/ 45 h 1474"/>
              <a:gd name="T16" fmla="*/ 81 w 82"/>
              <a:gd name="T17" fmla="*/ 1437 h 1474"/>
              <a:gd name="T18" fmla="*/ 36 w 82"/>
              <a:gd name="T19" fmla="*/ 1473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474">
                <a:moveTo>
                  <a:pt x="36" y="1473"/>
                </a:moveTo>
                <a:lnTo>
                  <a:pt x="36" y="1473"/>
                </a:lnTo>
                <a:lnTo>
                  <a:pt x="36" y="1473"/>
                </a:lnTo>
                <a:cubicBezTo>
                  <a:pt x="18" y="1473"/>
                  <a:pt x="0" y="1455"/>
                  <a:pt x="0" y="143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1" y="18"/>
                  <a:pt x="81" y="45"/>
                </a:cubicBezTo>
                <a:cubicBezTo>
                  <a:pt x="81" y="1437"/>
                  <a:pt x="81" y="1437"/>
                  <a:pt x="81" y="1437"/>
                </a:cubicBezTo>
                <a:cubicBezTo>
                  <a:pt x="81" y="1455"/>
                  <a:pt x="63" y="1473"/>
                  <a:pt x="36" y="14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9">
            <a:extLst>
              <a:ext uri="{FF2B5EF4-FFF2-40B4-BE49-F238E27FC236}">
                <a16:creationId xmlns:a16="http://schemas.microsoft.com/office/drawing/2014/main" id="{E7021274-B54C-1949-9D9F-9411BE44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128" y="6127762"/>
            <a:ext cx="851532" cy="1044611"/>
          </a:xfrm>
          <a:custGeom>
            <a:avLst/>
            <a:gdLst>
              <a:gd name="T0" fmla="*/ 759 w 760"/>
              <a:gd name="T1" fmla="*/ 281 h 931"/>
              <a:gd name="T2" fmla="*/ 759 w 760"/>
              <a:gd name="T3" fmla="*/ 281 h 931"/>
              <a:gd name="T4" fmla="*/ 714 w 760"/>
              <a:gd name="T5" fmla="*/ 253 h 931"/>
              <a:gd name="T6" fmla="*/ 569 w 760"/>
              <a:gd name="T7" fmla="*/ 253 h 931"/>
              <a:gd name="T8" fmla="*/ 560 w 760"/>
              <a:gd name="T9" fmla="*/ 181 h 931"/>
              <a:gd name="T10" fmla="*/ 380 w 760"/>
              <a:gd name="T11" fmla="*/ 0 h 931"/>
              <a:gd name="T12" fmla="*/ 199 w 760"/>
              <a:gd name="T13" fmla="*/ 181 h 931"/>
              <a:gd name="T14" fmla="*/ 199 w 760"/>
              <a:gd name="T15" fmla="*/ 253 h 931"/>
              <a:gd name="T16" fmla="*/ 45 w 760"/>
              <a:gd name="T17" fmla="*/ 253 h 931"/>
              <a:gd name="T18" fmla="*/ 45 w 760"/>
              <a:gd name="T19" fmla="*/ 253 h 931"/>
              <a:gd name="T20" fmla="*/ 0 w 760"/>
              <a:gd name="T21" fmla="*/ 272 h 931"/>
              <a:gd name="T22" fmla="*/ 9 w 760"/>
              <a:gd name="T23" fmla="*/ 317 h 931"/>
              <a:gd name="T24" fmla="*/ 82 w 760"/>
              <a:gd name="T25" fmla="*/ 516 h 931"/>
              <a:gd name="T26" fmla="*/ 90 w 760"/>
              <a:gd name="T27" fmla="*/ 713 h 931"/>
              <a:gd name="T28" fmla="*/ 90 w 760"/>
              <a:gd name="T29" fmla="*/ 768 h 931"/>
              <a:gd name="T30" fmla="*/ 90 w 760"/>
              <a:gd name="T31" fmla="*/ 813 h 931"/>
              <a:gd name="T32" fmla="*/ 199 w 760"/>
              <a:gd name="T33" fmla="*/ 912 h 931"/>
              <a:gd name="T34" fmla="*/ 380 w 760"/>
              <a:gd name="T35" fmla="*/ 930 h 931"/>
              <a:gd name="T36" fmla="*/ 389 w 760"/>
              <a:gd name="T37" fmla="*/ 930 h 931"/>
              <a:gd name="T38" fmla="*/ 560 w 760"/>
              <a:gd name="T39" fmla="*/ 912 h 931"/>
              <a:gd name="T40" fmla="*/ 669 w 760"/>
              <a:gd name="T41" fmla="*/ 831 h 931"/>
              <a:gd name="T42" fmla="*/ 678 w 760"/>
              <a:gd name="T43" fmla="*/ 768 h 931"/>
              <a:gd name="T44" fmla="*/ 669 w 760"/>
              <a:gd name="T45" fmla="*/ 704 h 931"/>
              <a:gd name="T46" fmla="*/ 669 w 760"/>
              <a:gd name="T47" fmla="*/ 695 h 931"/>
              <a:gd name="T48" fmla="*/ 669 w 760"/>
              <a:gd name="T49" fmla="*/ 695 h 931"/>
              <a:gd name="T50" fmla="*/ 678 w 760"/>
              <a:gd name="T51" fmla="*/ 506 h 931"/>
              <a:gd name="T52" fmla="*/ 750 w 760"/>
              <a:gd name="T53" fmla="*/ 317 h 931"/>
              <a:gd name="T54" fmla="*/ 759 w 760"/>
              <a:gd name="T55" fmla="*/ 281 h 931"/>
              <a:gd name="T56" fmla="*/ 253 w 760"/>
              <a:gd name="T57" fmla="*/ 181 h 931"/>
              <a:gd name="T58" fmla="*/ 253 w 760"/>
              <a:gd name="T59" fmla="*/ 181 h 931"/>
              <a:gd name="T60" fmla="*/ 380 w 760"/>
              <a:gd name="T61" fmla="*/ 64 h 931"/>
              <a:gd name="T62" fmla="*/ 506 w 760"/>
              <a:gd name="T63" fmla="*/ 181 h 931"/>
              <a:gd name="T64" fmla="*/ 506 w 760"/>
              <a:gd name="T65" fmla="*/ 253 h 931"/>
              <a:gd name="T66" fmla="*/ 262 w 760"/>
              <a:gd name="T67" fmla="*/ 253 h 931"/>
              <a:gd name="T68" fmla="*/ 253 w 760"/>
              <a:gd name="T69" fmla="*/ 181 h 931"/>
              <a:gd name="T70" fmla="*/ 624 w 760"/>
              <a:gd name="T71" fmla="*/ 498 h 931"/>
              <a:gd name="T72" fmla="*/ 624 w 760"/>
              <a:gd name="T73" fmla="*/ 498 h 931"/>
              <a:gd name="T74" fmla="*/ 615 w 760"/>
              <a:gd name="T75" fmla="*/ 704 h 931"/>
              <a:gd name="T76" fmla="*/ 615 w 760"/>
              <a:gd name="T77" fmla="*/ 722 h 931"/>
              <a:gd name="T78" fmla="*/ 615 w 760"/>
              <a:gd name="T79" fmla="*/ 722 h 931"/>
              <a:gd name="T80" fmla="*/ 615 w 760"/>
              <a:gd name="T81" fmla="*/ 768 h 931"/>
              <a:gd name="T82" fmla="*/ 615 w 760"/>
              <a:gd name="T83" fmla="*/ 813 h 931"/>
              <a:gd name="T84" fmla="*/ 542 w 760"/>
              <a:gd name="T85" fmla="*/ 858 h 931"/>
              <a:gd name="T86" fmla="*/ 380 w 760"/>
              <a:gd name="T87" fmla="*/ 876 h 931"/>
              <a:gd name="T88" fmla="*/ 217 w 760"/>
              <a:gd name="T89" fmla="*/ 849 h 931"/>
              <a:gd name="T90" fmla="*/ 154 w 760"/>
              <a:gd name="T91" fmla="*/ 804 h 931"/>
              <a:gd name="T92" fmla="*/ 154 w 760"/>
              <a:gd name="T93" fmla="*/ 777 h 931"/>
              <a:gd name="T94" fmla="*/ 154 w 760"/>
              <a:gd name="T95" fmla="*/ 713 h 931"/>
              <a:gd name="T96" fmla="*/ 145 w 760"/>
              <a:gd name="T97" fmla="*/ 506 h 931"/>
              <a:gd name="T98" fmla="*/ 82 w 760"/>
              <a:gd name="T99" fmla="*/ 317 h 931"/>
              <a:gd name="T100" fmla="*/ 678 w 760"/>
              <a:gd name="T101" fmla="*/ 317 h 931"/>
              <a:gd name="T102" fmla="*/ 624 w 760"/>
              <a:gd name="T103" fmla="*/ 498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0" h="931">
                <a:moveTo>
                  <a:pt x="759" y="281"/>
                </a:moveTo>
                <a:lnTo>
                  <a:pt x="759" y="281"/>
                </a:lnTo>
                <a:cubicBezTo>
                  <a:pt x="750" y="263"/>
                  <a:pt x="732" y="253"/>
                  <a:pt x="714" y="253"/>
                </a:cubicBezTo>
                <a:cubicBezTo>
                  <a:pt x="569" y="253"/>
                  <a:pt x="569" y="253"/>
                  <a:pt x="569" y="253"/>
                </a:cubicBezTo>
                <a:cubicBezTo>
                  <a:pt x="560" y="181"/>
                  <a:pt x="560" y="181"/>
                  <a:pt x="560" y="181"/>
                </a:cubicBezTo>
                <a:cubicBezTo>
                  <a:pt x="560" y="82"/>
                  <a:pt x="479" y="0"/>
                  <a:pt x="380" y="0"/>
                </a:cubicBezTo>
                <a:cubicBezTo>
                  <a:pt x="280" y="0"/>
                  <a:pt x="199" y="82"/>
                  <a:pt x="199" y="181"/>
                </a:cubicBezTo>
                <a:cubicBezTo>
                  <a:pt x="199" y="253"/>
                  <a:pt x="199" y="253"/>
                  <a:pt x="199" y="253"/>
                </a:cubicBezTo>
                <a:cubicBezTo>
                  <a:pt x="45" y="253"/>
                  <a:pt x="45" y="253"/>
                  <a:pt x="45" y="253"/>
                </a:cubicBezTo>
                <a:lnTo>
                  <a:pt x="45" y="253"/>
                </a:lnTo>
                <a:cubicBezTo>
                  <a:pt x="27" y="253"/>
                  <a:pt x="9" y="263"/>
                  <a:pt x="0" y="272"/>
                </a:cubicBezTo>
                <a:cubicBezTo>
                  <a:pt x="0" y="290"/>
                  <a:pt x="0" y="308"/>
                  <a:pt x="9" y="317"/>
                </a:cubicBezTo>
                <a:cubicBezTo>
                  <a:pt x="45" y="362"/>
                  <a:pt x="73" y="425"/>
                  <a:pt x="82" y="516"/>
                </a:cubicBezTo>
                <a:cubicBezTo>
                  <a:pt x="90" y="588"/>
                  <a:pt x="90" y="659"/>
                  <a:pt x="90" y="713"/>
                </a:cubicBezTo>
                <a:cubicBezTo>
                  <a:pt x="90" y="732"/>
                  <a:pt x="90" y="749"/>
                  <a:pt x="90" y="768"/>
                </a:cubicBezTo>
                <a:cubicBezTo>
                  <a:pt x="90" y="786"/>
                  <a:pt x="90" y="804"/>
                  <a:pt x="90" y="813"/>
                </a:cubicBezTo>
                <a:cubicBezTo>
                  <a:pt x="99" y="858"/>
                  <a:pt x="136" y="885"/>
                  <a:pt x="199" y="912"/>
                </a:cubicBezTo>
                <a:cubicBezTo>
                  <a:pt x="244" y="921"/>
                  <a:pt x="307" y="930"/>
                  <a:pt x="380" y="930"/>
                </a:cubicBezTo>
                <a:lnTo>
                  <a:pt x="389" y="930"/>
                </a:lnTo>
                <a:cubicBezTo>
                  <a:pt x="452" y="930"/>
                  <a:pt x="515" y="930"/>
                  <a:pt x="560" y="912"/>
                </a:cubicBezTo>
                <a:cubicBezTo>
                  <a:pt x="624" y="894"/>
                  <a:pt x="660" y="867"/>
                  <a:pt x="669" y="831"/>
                </a:cubicBezTo>
                <a:cubicBezTo>
                  <a:pt x="678" y="804"/>
                  <a:pt x="678" y="786"/>
                  <a:pt x="678" y="768"/>
                </a:cubicBezTo>
                <a:cubicBezTo>
                  <a:pt x="678" y="758"/>
                  <a:pt x="678" y="732"/>
                  <a:pt x="669" y="704"/>
                </a:cubicBezTo>
                <a:cubicBezTo>
                  <a:pt x="669" y="695"/>
                  <a:pt x="669" y="695"/>
                  <a:pt x="669" y="695"/>
                </a:cubicBezTo>
                <a:lnTo>
                  <a:pt x="669" y="695"/>
                </a:lnTo>
                <a:cubicBezTo>
                  <a:pt x="669" y="641"/>
                  <a:pt x="669" y="579"/>
                  <a:pt x="678" y="506"/>
                </a:cubicBezTo>
                <a:cubicBezTo>
                  <a:pt x="696" y="425"/>
                  <a:pt x="714" y="362"/>
                  <a:pt x="750" y="317"/>
                </a:cubicBezTo>
                <a:cubicBezTo>
                  <a:pt x="759" y="308"/>
                  <a:pt x="759" y="290"/>
                  <a:pt x="759" y="281"/>
                </a:cubicBezTo>
                <a:close/>
                <a:moveTo>
                  <a:pt x="253" y="181"/>
                </a:moveTo>
                <a:lnTo>
                  <a:pt x="253" y="181"/>
                </a:lnTo>
                <a:cubicBezTo>
                  <a:pt x="253" y="118"/>
                  <a:pt x="316" y="64"/>
                  <a:pt x="380" y="64"/>
                </a:cubicBezTo>
                <a:cubicBezTo>
                  <a:pt x="452" y="64"/>
                  <a:pt x="506" y="118"/>
                  <a:pt x="506" y="181"/>
                </a:cubicBezTo>
                <a:cubicBezTo>
                  <a:pt x="506" y="253"/>
                  <a:pt x="506" y="253"/>
                  <a:pt x="506" y="253"/>
                </a:cubicBezTo>
                <a:cubicBezTo>
                  <a:pt x="262" y="253"/>
                  <a:pt x="262" y="253"/>
                  <a:pt x="262" y="253"/>
                </a:cubicBezTo>
                <a:lnTo>
                  <a:pt x="253" y="181"/>
                </a:lnTo>
                <a:close/>
                <a:moveTo>
                  <a:pt x="624" y="498"/>
                </a:moveTo>
                <a:lnTo>
                  <a:pt x="624" y="498"/>
                </a:lnTo>
                <a:cubicBezTo>
                  <a:pt x="605" y="579"/>
                  <a:pt x="605" y="659"/>
                  <a:pt x="615" y="704"/>
                </a:cubicBezTo>
                <a:cubicBezTo>
                  <a:pt x="615" y="722"/>
                  <a:pt x="615" y="722"/>
                  <a:pt x="615" y="722"/>
                </a:cubicBezTo>
                <a:lnTo>
                  <a:pt x="615" y="722"/>
                </a:lnTo>
                <a:cubicBezTo>
                  <a:pt x="615" y="741"/>
                  <a:pt x="615" y="758"/>
                  <a:pt x="615" y="768"/>
                </a:cubicBezTo>
                <a:cubicBezTo>
                  <a:pt x="615" y="786"/>
                  <a:pt x="615" y="804"/>
                  <a:pt x="615" y="813"/>
                </a:cubicBezTo>
                <a:cubicBezTo>
                  <a:pt x="615" y="822"/>
                  <a:pt x="588" y="840"/>
                  <a:pt x="542" y="858"/>
                </a:cubicBezTo>
                <a:cubicBezTo>
                  <a:pt x="497" y="867"/>
                  <a:pt x="443" y="876"/>
                  <a:pt x="380" y="876"/>
                </a:cubicBezTo>
                <a:cubicBezTo>
                  <a:pt x="316" y="876"/>
                  <a:pt x="262" y="867"/>
                  <a:pt x="217" y="849"/>
                </a:cubicBezTo>
                <a:cubicBezTo>
                  <a:pt x="163" y="831"/>
                  <a:pt x="154" y="813"/>
                  <a:pt x="154" y="804"/>
                </a:cubicBezTo>
                <a:cubicBezTo>
                  <a:pt x="154" y="795"/>
                  <a:pt x="154" y="786"/>
                  <a:pt x="154" y="777"/>
                </a:cubicBezTo>
                <a:cubicBezTo>
                  <a:pt x="154" y="758"/>
                  <a:pt x="154" y="732"/>
                  <a:pt x="154" y="713"/>
                </a:cubicBezTo>
                <a:cubicBezTo>
                  <a:pt x="154" y="659"/>
                  <a:pt x="154" y="579"/>
                  <a:pt x="145" y="506"/>
                </a:cubicBezTo>
                <a:cubicBezTo>
                  <a:pt x="127" y="425"/>
                  <a:pt x="108" y="362"/>
                  <a:pt x="82" y="317"/>
                </a:cubicBezTo>
                <a:cubicBezTo>
                  <a:pt x="678" y="317"/>
                  <a:pt x="678" y="317"/>
                  <a:pt x="678" y="317"/>
                </a:cubicBezTo>
                <a:cubicBezTo>
                  <a:pt x="651" y="362"/>
                  <a:pt x="633" y="425"/>
                  <a:pt x="624" y="4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0">
            <a:extLst>
              <a:ext uri="{FF2B5EF4-FFF2-40B4-BE49-F238E27FC236}">
                <a16:creationId xmlns:a16="http://schemas.microsoft.com/office/drawing/2014/main" id="{B33F43AD-5664-6441-83AD-E37E2CDE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937" y="6494119"/>
            <a:ext cx="316849" cy="311897"/>
          </a:xfrm>
          <a:custGeom>
            <a:avLst/>
            <a:gdLst>
              <a:gd name="T0" fmla="*/ 136 w 282"/>
              <a:gd name="T1" fmla="*/ 279 h 280"/>
              <a:gd name="T2" fmla="*/ 136 w 282"/>
              <a:gd name="T3" fmla="*/ 279 h 280"/>
              <a:gd name="T4" fmla="*/ 0 w 282"/>
              <a:gd name="T5" fmla="*/ 144 h 280"/>
              <a:gd name="T6" fmla="*/ 136 w 282"/>
              <a:gd name="T7" fmla="*/ 0 h 280"/>
              <a:gd name="T8" fmla="*/ 281 w 282"/>
              <a:gd name="T9" fmla="*/ 144 h 280"/>
              <a:gd name="T10" fmla="*/ 136 w 282"/>
              <a:gd name="T11" fmla="*/ 279 h 280"/>
              <a:gd name="T12" fmla="*/ 136 w 282"/>
              <a:gd name="T13" fmla="*/ 63 h 280"/>
              <a:gd name="T14" fmla="*/ 136 w 282"/>
              <a:gd name="T15" fmla="*/ 63 h 280"/>
              <a:gd name="T16" fmla="*/ 64 w 282"/>
              <a:gd name="T17" fmla="*/ 144 h 280"/>
              <a:gd name="T18" fmla="*/ 136 w 282"/>
              <a:gd name="T19" fmla="*/ 217 h 280"/>
              <a:gd name="T20" fmla="*/ 217 w 282"/>
              <a:gd name="T21" fmla="*/ 144 h 280"/>
              <a:gd name="T22" fmla="*/ 136 w 282"/>
              <a:gd name="T23" fmla="*/ 6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" h="280">
                <a:moveTo>
                  <a:pt x="136" y="279"/>
                </a:moveTo>
                <a:lnTo>
                  <a:pt x="136" y="279"/>
                </a:lnTo>
                <a:cubicBezTo>
                  <a:pt x="64" y="279"/>
                  <a:pt x="0" y="217"/>
                  <a:pt x="0" y="144"/>
                </a:cubicBezTo>
                <a:cubicBezTo>
                  <a:pt x="0" y="63"/>
                  <a:pt x="64" y="0"/>
                  <a:pt x="136" y="0"/>
                </a:cubicBezTo>
                <a:cubicBezTo>
                  <a:pt x="217" y="0"/>
                  <a:pt x="281" y="63"/>
                  <a:pt x="281" y="144"/>
                </a:cubicBezTo>
                <a:cubicBezTo>
                  <a:pt x="281" y="217"/>
                  <a:pt x="217" y="279"/>
                  <a:pt x="136" y="279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00" y="63"/>
                  <a:pt x="64" y="99"/>
                  <a:pt x="64" y="144"/>
                </a:cubicBezTo>
                <a:cubicBezTo>
                  <a:pt x="64" y="180"/>
                  <a:pt x="100" y="217"/>
                  <a:pt x="136" y="217"/>
                </a:cubicBezTo>
                <a:cubicBezTo>
                  <a:pt x="181" y="217"/>
                  <a:pt x="217" y="180"/>
                  <a:pt x="217" y="144"/>
                </a:cubicBezTo>
                <a:cubicBezTo>
                  <a:pt x="217" y="99"/>
                  <a:pt x="181" y="63"/>
                  <a:pt x="136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1">
            <a:extLst>
              <a:ext uri="{FF2B5EF4-FFF2-40B4-BE49-F238E27FC236}">
                <a16:creationId xmlns:a16="http://schemas.microsoft.com/office/drawing/2014/main" id="{3B4099BD-8E18-0F43-8851-6AA25A92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529" y="6127762"/>
            <a:ext cx="1044614" cy="1044611"/>
          </a:xfrm>
          <a:custGeom>
            <a:avLst/>
            <a:gdLst>
              <a:gd name="T0" fmla="*/ 542 w 932"/>
              <a:gd name="T1" fmla="*/ 930 h 931"/>
              <a:gd name="T2" fmla="*/ 361 w 932"/>
              <a:gd name="T3" fmla="*/ 903 h 931"/>
              <a:gd name="T4" fmla="*/ 325 w 932"/>
              <a:gd name="T5" fmla="*/ 758 h 931"/>
              <a:gd name="T6" fmla="*/ 190 w 932"/>
              <a:gd name="T7" fmla="*/ 849 h 931"/>
              <a:gd name="T8" fmla="*/ 81 w 932"/>
              <a:gd name="T9" fmla="*/ 704 h 931"/>
              <a:gd name="T10" fmla="*/ 154 w 932"/>
              <a:gd name="T11" fmla="*/ 570 h 931"/>
              <a:gd name="T12" fmla="*/ 0 w 932"/>
              <a:gd name="T13" fmla="*/ 543 h 931"/>
              <a:gd name="T14" fmla="*/ 27 w 932"/>
              <a:gd name="T15" fmla="*/ 362 h 931"/>
              <a:gd name="T16" fmla="*/ 163 w 932"/>
              <a:gd name="T17" fmla="*/ 317 h 931"/>
              <a:gd name="T18" fmla="*/ 81 w 932"/>
              <a:gd name="T19" fmla="*/ 190 h 931"/>
              <a:gd name="T20" fmla="*/ 226 w 932"/>
              <a:gd name="T21" fmla="*/ 82 h 931"/>
              <a:gd name="T22" fmla="*/ 361 w 932"/>
              <a:gd name="T23" fmla="*/ 145 h 931"/>
              <a:gd name="T24" fmla="*/ 389 w 932"/>
              <a:gd name="T25" fmla="*/ 0 h 931"/>
              <a:gd name="T26" fmla="*/ 569 w 932"/>
              <a:gd name="T27" fmla="*/ 28 h 931"/>
              <a:gd name="T28" fmla="*/ 614 w 932"/>
              <a:gd name="T29" fmla="*/ 163 h 931"/>
              <a:gd name="T30" fmla="*/ 741 w 932"/>
              <a:gd name="T31" fmla="*/ 82 h 931"/>
              <a:gd name="T32" fmla="*/ 850 w 932"/>
              <a:gd name="T33" fmla="*/ 236 h 931"/>
              <a:gd name="T34" fmla="*/ 786 w 932"/>
              <a:gd name="T35" fmla="*/ 362 h 931"/>
              <a:gd name="T36" fmla="*/ 931 w 932"/>
              <a:gd name="T37" fmla="*/ 389 h 931"/>
              <a:gd name="T38" fmla="*/ 904 w 932"/>
              <a:gd name="T39" fmla="*/ 570 h 931"/>
              <a:gd name="T40" fmla="*/ 759 w 932"/>
              <a:gd name="T41" fmla="*/ 614 h 931"/>
              <a:gd name="T42" fmla="*/ 850 w 932"/>
              <a:gd name="T43" fmla="*/ 741 h 931"/>
              <a:gd name="T44" fmla="*/ 696 w 932"/>
              <a:gd name="T45" fmla="*/ 849 h 931"/>
              <a:gd name="T46" fmla="*/ 569 w 932"/>
              <a:gd name="T47" fmla="*/ 768 h 931"/>
              <a:gd name="T48" fmla="*/ 542 w 932"/>
              <a:gd name="T49" fmla="*/ 930 h 931"/>
              <a:gd name="T50" fmla="*/ 416 w 932"/>
              <a:gd name="T51" fmla="*/ 876 h 931"/>
              <a:gd name="T52" fmla="*/ 506 w 932"/>
              <a:gd name="T53" fmla="*/ 749 h 931"/>
              <a:gd name="T54" fmla="*/ 597 w 932"/>
              <a:gd name="T55" fmla="*/ 695 h 931"/>
              <a:gd name="T56" fmla="*/ 723 w 932"/>
              <a:gd name="T57" fmla="*/ 786 h 931"/>
              <a:gd name="T58" fmla="*/ 696 w 932"/>
              <a:gd name="T59" fmla="*/ 641 h 931"/>
              <a:gd name="T60" fmla="*/ 723 w 932"/>
              <a:gd name="T61" fmla="*/ 534 h 931"/>
              <a:gd name="T62" fmla="*/ 867 w 932"/>
              <a:gd name="T63" fmla="*/ 516 h 931"/>
              <a:gd name="T64" fmla="*/ 759 w 932"/>
              <a:gd name="T65" fmla="*/ 425 h 931"/>
              <a:gd name="T66" fmla="*/ 705 w 932"/>
              <a:gd name="T67" fmla="*/ 326 h 931"/>
              <a:gd name="T68" fmla="*/ 786 w 932"/>
              <a:gd name="T69" fmla="*/ 208 h 931"/>
              <a:gd name="T70" fmla="*/ 642 w 932"/>
              <a:gd name="T71" fmla="*/ 227 h 931"/>
              <a:gd name="T72" fmla="*/ 533 w 932"/>
              <a:gd name="T73" fmla="*/ 199 h 931"/>
              <a:gd name="T74" fmla="*/ 506 w 932"/>
              <a:gd name="T75" fmla="*/ 64 h 931"/>
              <a:gd name="T76" fmla="*/ 416 w 932"/>
              <a:gd name="T77" fmla="*/ 163 h 931"/>
              <a:gd name="T78" fmla="*/ 325 w 932"/>
              <a:gd name="T79" fmla="*/ 227 h 931"/>
              <a:gd name="T80" fmla="*/ 208 w 932"/>
              <a:gd name="T81" fmla="*/ 145 h 931"/>
              <a:gd name="T82" fmla="*/ 226 w 932"/>
              <a:gd name="T83" fmla="*/ 290 h 931"/>
              <a:gd name="T84" fmla="*/ 199 w 932"/>
              <a:gd name="T85" fmla="*/ 398 h 931"/>
              <a:gd name="T86" fmla="*/ 54 w 932"/>
              <a:gd name="T87" fmla="*/ 425 h 931"/>
              <a:gd name="T88" fmla="*/ 172 w 932"/>
              <a:gd name="T89" fmla="*/ 516 h 931"/>
              <a:gd name="T90" fmla="*/ 235 w 932"/>
              <a:gd name="T91" fmla="*/ 596 h 931"/>
              <a:gd name="T92" fmla="*/ 145 w 932"/>
              <a:gd name="T93" fmla="*/ 722 h 931"/>
              <a:gd name="T94" fmla="*/ 298 w 932"/>
              <a:gd name="T95" fmla="*/ 695 h 931"/>
              <a:gd name="T96" fmla="*/ 398 w 932"/>
              <a:gd name="T97" fmla="*/ 722 h 931"/>
              <a:gd name="T98" fmla="*/ 416 w 932"/>
              <a:gd name="T99" fmla="*/ 876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2" h="931">
                <a:moveTo>
                  <a:pt x="542" y="930"/>
                </a:moveTo>
                <a:lnTo>
                  <a:pt x="542" y="930"/>
                </a:lnTo>
                <a:cubicBezTo>
                  <a:pt x="389" y="930"/>
                  <a:pt x="389" y="930"/>
                  <a:pt x="389" y="930"/>
                </a:cubicBezTo>
                <a:cubicBezTo>
                  <a:pt x="370" y="930"/>
                  <a:pt x="361" y="921"/>
                  <a:pt x="361" y="903"/>
                </a:cubicBezTo>
                <a:cubicBezTo>
                  <a:pt x="361" y="777"/>
                  <a:pt x="361" y="777"/>
                  <a:pt x="361" y="777"/>
                </a:cubicBezTo>
                <a:cubicBezTo>
                  <a:pt x="344" y="768"/>
                  <a:pt x="334" y="768"/>
                  <a:pt x="325" y="758"/>
                </a:cubicBezTo>
                <a:cubicBezTo>
                  <a:pt x="226" y="849"/>
                  <a:pt x="226" y="849"/>
                  <a:pt x="226" y="849"/>
                </a:cubicBezTo>
                <a:cubicBezTo>
                  <a:pt x="217" y="867"/>
                  <a:pt x="199" y="867"/>
                  <a:pt x="190" y="849"/>
                </a:cubicBezTo>
                <a:cubicBezTo>
                  <a:pt x="81" y="741"/>
                  <a:pt x="81" y="741"/>
                  <a:pt x="81" y="741"/>
                </a:cubicBezTo>
                <a:cubicBezTo>
                  <a:pt x="72" y="732"/>
                  <a:pt x="72" y="713"/>
                  <a:pt x="81" y="704"/>
                </a:cubicBezTo>
                <a:cubicBezTo>
                  <a:pt x="172" y="614"/>
                  <a:pt x="172" y="614"/>
                  <a:pt x="172" y="614"/>
                </a:cubicBezTo>
                <a:cubicBezTo>
                  <a:pt x="163" y="596"/>
                  <a:pt x="154" y="588"/>
                  <a:pt x="154" y="570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9" y="570"/>
                  <a:pt x="0" y="561"/>
                  <a:pt x="0" y="543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80"/>
                  <a:pt x="9" y="362"/>
                  <a:pt x="27" y="362"/>
                </a:cubicBezTo>
                <a:cubicBezTo>
                  <a:pt x="145" y="362"/>
                  <a:pt x="145" y="362"/>
                  <a:pt x="145" y="362"/>
                </a:cubicBezTo>
                <a:cubicBezTo>
                  <a:pt x="154" y="344"/>
                  <a:pt x="154" y="335"/>
                  <a:pt x="163" y="317"/>
                </a:cubicBezTo>
                <a:cubicBezTo>
                  <a:pt x="81" y="236"/>
                  <a:pt x="81" y="236"/>
                  <a:pt x="81" y="236"/>
                </a:cubicBezTo>
                <a:cubicBezTo>
                  <a:pt x="63" y="217"/>
                  <a:pt x="63" y="199"/>
                  <a:pt x="81" y="190"/>
                </a:cubicBezTo>
                <a:cubicBezTo>
                  <a:pt x="190" y="82"/>
                  <a:pt x="190" y="82"/>
                  <a:pt x="190" y="82"/>
                </a:cubicBezTo>
                <a:cubicBezTo>
                  <a:pt x="199" y="73"/>
                  <a:pt x="217" y="73"/>
                  <a:pt x="226" y="82"/>
                </a:cubicBezTo>
                <a:cubicBezTo>
                  <a:pt x="307" y="163"/>
                  <a:pt x="307" y="163"/>
                  <a:pt x="307" y="163"/>
                </a:cubicBezTo>
                <a:cubicBezTo>
                  <a:pt x="325" y="154"/>
                  <a:pt x="344" y="145"/>
                  <a:pt x="361" y="145"/>
                </a:cubicBezTo>
                <a:cubicBezTo>
                  <a:pt x="361" y="28"/>
                  <a:pt x="361" y="28"/>
                  <a:pt x="361" y="28"/>
                </a:cubicBezTo>
                <a:cubicBezTo>
                  <a:pt x="361" y="10"/>
                  <a:pt x="370" y="0"/>
                  <a:pt x="389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1" y="0"/>
                  <a:pt x="569" y="10"/>
                  <a:pt x="569" y="28"/>
                </a:cubicBezTo>
                <a:cubicBezTo>
                  <a:pt x="569" y="145"/>
                  <a:pt x="569" y="145"/>
                  <a:pt x="569" y="145"/>
                </a:cubicBezTo>
                <a:cubicBezTo>
                  <a:pt x="587" y="145"/>
                  <a:pt x="606" y="154"/>
                  <a:pt x="614" y="163"/>
                </a:cubicBezTo>
                <a:cubicBezTo>
                  <a:pt x="696" y="82"/>
                  <a:pt x="696" y="82"/>
                  <a:pt x="696" y="82"/>
                </a:cubicBezTo>
                <a:cubicBezTo>
                  <a:pt x="714" y="73"/>
                  <a:pt x="732" y="73"/>
                  <a:pt x="741" y="82"/>
                </a:cubicBezTo>
                <a:cubicBezTo>
                  <a:pt x="850" y="190"/>
                  <a:pt x="850" y="190"/>
                  <a:pt x="850" y="190"/>
                </a:cubicBezTo>
                <a:cubicBezTo>
                  <a:pt x="859" y="199"/>
                  <a:pt x="859" y="217"/>
                  <a:pt x="850" y="236"/>
                </a:cubicBezTo>
                <a:cubicBezTo>
                  <a:pt x="768" y="317"/>
                  <a:pt x="768" y="317"/>
                  <a:pt x="768" y="317"/>
                </a:cubicBezTo>
                <a:cubicBezTo>
                  <a:pt x="768" y="335"/>
                  <a:pt x="777" y="344"/>
                  <a:pt x="786" y="362"/>
                </a:cubicBezTo>
                <a:cubicBezTo>
                  <a:pt x="904" y="362"/>
                  <a:pt x="904" y="362"/>
                  <a:pt x="904" y="362"/>
                </a:cubicBezTo>
                <a:cubicBezTo>
                  <a:pt x="922" y="362"/>
                  <a:pt x="931" y="371"/>
                  <a:pt x="931" y="389"/>
                </a:cubicBezTo>
                <a:cubicBezTo>
                  <a:pt x="931" y="543"/>
                  <a:pt x="931" y="543"/>
                  <a:pt x="931" y="543"/>
                </a:cubicBezTo>
                <a:cubicBezTo>
                  <a:pt x="931" y="561"/>
                  <a:pt x="922" y="570"/>
                  <a:pt x="904" y="570"/>
                </a:cubicBezTo>
                <a:cubicBezTo>
                  <a:pt x="777" y="570"/>
                  <a:pt x="777" y="570"/>
                  <a:pt x="777" y="570"/>
                </a:cubicBezTo>
                <a:cubicBezTo>
                  <a:pt x="768" y="588"/>
                  <a:pt x="768" y="596"/>
                  <a:pt x="759" y="614"/>
                </a:cubicBezTo>
                <a:cubicBezTo>
                  <a:pt x="850" y="704"/>
                  <a:pt x="850" y="704"/>
                  <a:pt x="850" y="704"/>
                </a:cubicBezTo>
                <a:cubicBezTo>
                  <a:pt x="859" y="713"/>
                  <a:pt x="859" y="732"/>
                  <a:pt x="850" y="741"/>
                </a:cubicBezTo>
                <a:cubicBezTo>
                  <a:pt x="741" y="849"/>
                  <a:pt x="741" y="849"/>
                  <a:pt x="741" y="849"/>
                </a:cubicBezTo>
                <a:cubicBezTo>
                  <a:pt x="732" y="858"/>
                  <a:pt x="714" y="858"/>
                  <a:pt x="696" y="849"/>
                </a:cubicBezTo>
                <a:cubicBezTo>
                  <a:pt x="606" y="758"/>
                  <a:pt x="606" y="758"/>
                  <a:pt x="606" y="758"/>
                </a:cubicBezTo>
                <a:cubicBezTo>
                  <a:pt x="597" y="768"/>
                  <a:pt x="578" y="768"/>
                  <a:pt x="569" y="768"/>
                </a:cubicBezTo>
                <a:cubicBezTo>
                  <a:pt x="569" y="903"/>
                  <a:pt x="569" y="903"/>
                  <a:pt x="569" y="903"/>
                </a:cubicBezTo>
                <a:cubicBezTo>
                  <a:pt x="569" y="921"/>
                  <a:pt x="560" y="930"/>
                  <a:pt x="542" y="930"/>
                </a:cubicBezTo>
                <a:close/>
                <a:moveTo>
                  <a:pt x="416" y="876"/>
                </a:moveTo>
                <a:lnTo>
                  <a:pt x="416" y="876"/>
                </a:lnTo>
                <a:cubicBezTo>
                  <a:pt x="506" y="876"/>
                  <a:pt x="506" y="876"/>
                  <a:pt x="506" y="876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506" y="732"/>
                  <a:pt x="515" y="722"/>
                  <a:pt x="533" y="722"/>
                </a:cubicBezTo>
                <a:cubicBezTo>
                  <a:pt x="551" y="713"/>
                  <a:pt x="578" y="704"/>
                  <a:pt x="597" y="695"/>
                </a:cubicBezTo>
                <a:cubicBezTo>
                  <a:pt x="606" y="686"/>
                  <a:pt x="623" y="686"/>
                  <a:pt x="633" y="695"/>
                </a:cubicBezTo>
                <a:cubicBezTo>
                  <a:pt x="723" y="786"/>
                  <a:pt x="723" y="786"/>
                  <a:pt x="723" y="786"/>
                </a:cubicBezTo>
                <a:cubicBezTo>
                  <a:pt x="786" y="722"/>
                  <a:pt x="786" y="722"/>
                  <a:pt x="786" y="722"/>
                </a:cubicBezTo>
                <a:cubicBezTo>
                  <a:pt x="696" y="641"/>
                  <a:pt x="696" y="641"/>
                  <a:pt x="696" y="641"/>
                </a:cubicBezTo>
                <a:cubicBezTo>
                  <a:pt x="687" y="623"/>
                  <a:pt x="687" y="614"/>
                  <a:pt x="696" y="596"/>
                </a:cubicBezTo>
                <a:cubicBezTo>
                  <a:pt x="705" y="579"/>
                  <a:pt x="714" y="561"/>
                  <a:pt x="723" y="534"/>
                </a:cubicBezTo>
                <a:cubicBezTo>
                  <a:pt x="732" y="525"/>
                  <a:pt x="741" y="516"/>
                  <a:pt x="750" y="516"/>
                </a:cubicBezTo>
                <a:cubicBezTo>
                  <a:pt x="867" y="516"/>
                  <a:pt x="867" y="516"/>
                  <a:pt x="867" y="516"/>
                </a:cubicBezTo>
                <a:cubicBezTo>
                  <a:pt x="867" y="425"/>
                  <a:pt x="867" y="425"/>
                  <a:pt x="867" y="425"/>
                </a:cubicBezTo>
                <a:cubicBezTo>
                  <a:pt x="759" y="425"/>
                  <a:pt x="759" y="425"/>
                  <a:pt x="759" y="425"/>
                </a:cubicBezTo>
                <a:cubicBezTo>
                  <a:pt x="741" y="425"/>
                  <a:pt x="732" y="407"/>
                  <a:pt x="732" y="398"/>
                </a:cubicBezTo>
                <a:cubicBezTo>
                  <a:pt x="723" y="371"/>
                  <a:pt x="714" y="344"/>
                  <a:pt x="705" y="326"/>
                </a:cubicBezTo>
                <a:cubicBezTo>
                  <a:pt x="696" y="317"/>
                  <a:pt x="696" y="299"/>
                  <a:pt x="705" y="290"/>
                </a:cubicBezTo>
                <a:cubicBezTo>
                  <a:pt x="786" y="208"/>
                  <a:pt x="786" y="208"/>
                  <a:pt x="786" y="208"/>
                </a:cubicBezTo>
                <a:cubicBezTo>
                  <a:pt x="723" y="145"/>
                  <a:pt x="723" y="145"/>
                  <a:pt x="723" y="145"/>
                </a:cubicBezTo>
                <a:cubicBezTo>
                  <a:pt x="642" y="227"/>
                  <a:pt x="642" y="227"/>
                  <a:pt x="642" y="227"/>
                </a:cubicBezTo>
                <a:cubicBezTo>
                  <a:pt x="633" y="236"/>
                  <a:pt x="614" y="236"/>
                  <a:pt x="606" y="227"/>
                </a:cubicBezTo>
                <a:cubicBezTo>
                  <a:pt x="587" y="208"/>
                  <a:pt x="560" y="199"/>
                  <a:pt x="533" y="199"/>
                </a:cubicBezTo>
                <a:cubicBezTo>
                  <a:pt x="515" y="190"/>
                  <a:pt x="506" y="181"/>
                  <a:pt x="506" y="1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16" y="181"/>
                  <a:pt x="407" y="190"/>
                  <a:pt x="398" y="199"/>
                </a:cubicBezTo>
                <a:cubicBezTo>
                  <a:pt x="370" y="199"/>
                  <a:pt x="344" y="208"/>
                  <a:pt x="325" y="227"/>
                </a:cubicBezTo>
                <a:cubicBezTo>
                  <a:pt x="307" y="236"/>
                  <a:pt x="289" y="236"/>
                  <a:pt x="280" y="227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226" y="290"/>
                  <a:pt x="226" y="290"/>
                  <a:pt x="226" y="290"/>
                </a:cubicBezTo>
                <a:cubicBezTo>
                  <a:pt x="235" y="299"/>
                  <a:pt x="235" y="317"/>
                  <a:pt x="226" y="326"/>
                </a:cubicBezTo>
                <a:cubicBezTo>
                  <a:pt x="217" y="353"/>
                  <a:pt x="208" y="371"/>
                  <a:pt x="199" y="398"/>
                </a:cubicBezTo>
                <a:cubicBezTo>
                  <a:pt x="199" y="416"/>
                  <a:pt x="181" y="425"/>
                  <a:pt x="172" y="425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54" y="516"/>
                  <a:pt x="54" y="516"/>
                  <a:pt x="54" y="516"/>
                </a:cubicBezTo>
                <a:cubicBezTo>
                  <a:pt x="172" y="516"/>
                  <a:pt x="172" y="516"/>
                  <a:pt x="172" y="516"/>
                </a:cubicBezTo>
                <a:cubicBezTo>
                  <a:pt x="190" y="516"/>
                  <a:pt x="199" y="525"/>
                  <a:pt x="199" y="534"/>
                </a:cubicBezTo>
                <a:cubicBezTo>
                  <a:pt x="208" y="561"/>
                  <a:pt x="217" y="579"/>
                  <a:pt x="235" y="596"/>
                </a:cubicBezTo>
                <a:cubicBezTo>
                  <a:pt x="244" y="614"/>
                  <a:pt x="235" y="632"/>
                  <a:pt x="226" y="641"/>
                </a:cubicBezTo>
                <a:cubicBezTo>
                  <a:pt x="145" y="722"/>
                  <a:pt x="145" y="722"/>
                  <a:pt x="145" y="722"/>
                </a:cubicBezTo>
                <a:cubicBezTo>
                  <a:pt x="208" y="786"/>
                  <a:pt x="208" y="786"/>
                  <a:pt x="208" y="786"/>
                </a:cubicBezTo>
                <a:cubicBezTo>
                  <a:pt x="298" y="695"/>
                  <a:pt x="298" y="695"/>
                  <a:pt x="298" y="695"/>
                </a:cubicBezTo>
                <a:cubicBezTo>
                  <a:pt x="307" y="686"/>
                  <a:pt x="316" y="686"/>
                  <a:pt x="334" y="695"/>
                </a:cubicBezTo>
                <a:cubicBezTo>
                  <a:pt x="353" y="704"/>
                  <a:pt x="370" y="713"/>
                  <a:pt x="398" y="722"/>
                </a:cubicBezTo>
                <a:cubicBezTo>
                  <a:pt x="407" y="722"/>
                  <a:pt x="416" y="732"/>
                  <a:pt x="416" y="749"/>
                </a:cubicBezTo>
                <a:lnTo>
                  <a:pt x="416" y="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2">
            <a:extLst>
              <a:ext uri="{FF2B5EF4-FFF2-40B4-BE49-F238E27FC236}">
                <a16:creationId xmlns:a16="http://schemas.microsoft.com/office/drawing/2014/main" id="{D9AE434E-4AD4-9E44-B161-88AA9EFD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643" y="8256593"/>
            <a:ext cx="866386" cy="1178283"/>
          </a:xfrm>
          <a:custGeom>
            <a:avLst/>
            <a:gdLst>
              <a:gd name="T0" fmla="*/ 723 w 770"/>
              <a:gd name="T1" fmla="*/ 108 h 1049"/>
              <a:gd name="T2" fmla="*/ 723 w 770"/>
              <a:gd name="T3" fmla="*/ 108 h 1049"/>
              <a:gd name="T4" fmla="*/ 561 w 770"/>
              <a:gd name="T5" fmla="*/ 108 h 1049"/>
              <a:gd name="T6" fmla="*/ 497 w 770"/>
              <a:gd name="T7" fmla="*/ 36 h 1049"/>
              <a:gd name="T8" fmla="*/ 380 w 770"/>
              <a:gd name="T9" fmla="*/ 0 h 1049"/>
              <a:gd name="T10" fmla="*/ 263 w 770"/>
              <a:gd name="T11" fmla="*/ 36 h 1049"/>
              <a:gd name="T12" fmla="*/ 199 w 770"/>
              <a:gd name="T13" fmla="*/ 108 h 1049"/>
              <a:gd name="T14" fmla="*/ 46 w 770"/>
              <a:gd name="T15" fmla="*/ 108 h 1049"/>
              <a:gd name="T16" fmla="*/ 0 w 770"/>
              <a:gd name="T17" fmla="*/ 172 h 1049"/>
              <a:gd name="T18" fmla="*/ 0 w 770"/>
              <a:gd name="T19" fmla="*/ 1021 h 1049"/>
              <a:gd name="T20" fmla="*/ 27 w 770"/>
              <a:gd name="T21" fmla="*/ 1048 h 1049"/>
              <a:gd name="T22" fmla="*/ 732 w 770"/>
              <a:gd name="T23" fmla="*/ 1048 h 1049"/>
              <a:gd name="T24" fmla="*/ 769 w 770"/>
              <a:gd name="T25" fmla="*/ 1021 h 1049"/>
              <a:gd name="T26" fmla="*/ 769 w 770"/>
              <a:gd name="T27" fmla="*/ 172 h 1049"/>
              <a:gd name="T28" fmla="*/ 723 w 770"/>
              <a:gd name="T29" fmla="*/ 108 h 1049"/>
              <a:gd name="T30" fmla="*/ 253 w 770"/>
              <a:gd name="T31" fmla="*/ 145 h 1049"/>
              <a:gd name="T32" fmla="*/ 253 w 770"/>
              <a:gd name="T33" fmla="*/ 145 h 1049"/>
              <a:gd name="T34" fmla="*/ 299 w 770"/>
              <a:gd name="T35" fmla="*/ 90 h 1049"/>
              <a:gd name="T36" fmla="*/ 380 w 770"/>
              <a:gd name="T37" fmla="*/ 63 h 1049"/>
              <a:gd name="T38" fmla="*/ 461 w 770"/>
              <a:gd name="T39" fmla="*/ 90 h 1049"/>
              <a:gd name="T40" fmla="*/ 516 w 770"/>
              <a:gd name="T41" fmla="*/ 145 h 1049"/>
              <a:gd name="T42" fmla="*/ 516 w 770"/>
              <a:gd name="T43" fmla="*/ 199 h 1049"/>
              <a:gd name="T44" fmla="*/ 253 w 770"/>
              <a:gd name="T45" fmla="*/ 199 h 1049"/>
              <a:gd name="T46" fmla="*/ 253 w 770"/>
              <a:gd name="T47" fmla="*/ 145 h 1049"/>
              <a:gd name="T48" fmla="*/ 163 w 770"/>
              <a:gd name="T49" fmla="*/ 172 h 1049"/>
              <a:gd name="T50" fmla="*/ 163 w 770"/>
              <a:gd name="T51" fmla="*/ 172 h 1049"/>
              <a:gd name="T52" fmla="*/ 190 w 770"/>
              <a:gd name="T53" fmla="*/ 172 h 1049"/>
              <a:gd name="T54" fmla="*/ 190 w 770"/>
              <a:gd name="T55" fmla="*/ 235 h 1049"/>
              <a:gd name="T56" fmla="*/ 226 w 770"/>
              <a:gd name="T57" fmla="*/ 262 h 1049"/>
              <a:gd name="T58" fmla="*/ 542 w 770"/>
              <a:gd name="T59" fmla="*/ 262 h 1049"/>
              <a:gd name="T60" fmla="*/ 579 w 770"/>
              <a:gd name="T61" fmla="*/ 235 h 1049"/>
              <a:gd name="T62" fmla="*/ 579 w 770"/>
              <a:gd name="T63" fmla="*/ 172 h 1049"/>
              <a:gd name="T64" fmla="*/ 606 w 770"/>
              <a:gd name="T65" fmla="*/ 172 h 1049"/>
              <a:gd name="T66" fmla="*/ 606 w 770"/>
              <a:gd name="T67" fmla="*/ 885 h 1049"/>
              <a:gd name="T68" fmla="*/ 163 w 770"/>
              <a:gd name="T69" fmla="*/ 885 h 1049"/>
              <a:gd name="T70" fmla="*/ 163 w 770"/>
              <a:gd name="T71" fmla="*/ 172 h 1049"/>
              <a:gd name="T72" fmla="*/ 705 w 770"/>
              <a:gd name="T73" fmla="*/ 985 h 1049"/>
              <a:gd name="T74" fmla="*/ 705 w 770"/>
              <a:gd name="T75" fmla="*/ 985 h 1049"/>
              <a:gd name="T76" fmla="*/ 64 w 770"/>
              <a:gd name="T77" fmla="*/ 985 h 1049"/>
              <a:gd name="T78" fmla="*/ 64 w 770"/>
              <a:gd name="T79" fmla="*/ 172 h 1049"/>
              <a:gd name="T80" fmla="*/ 100 w 770"/>
              <a:gd name="T81" fmla="*/ 172 h 1049"/>
              <a:gd name="T82" fmla="*/ 100 w 770"/>
              <a:gd name="T83" fmla="*/ 913 h 1049"/>
              <a:gd name="T84" fmla="*/ 127 w 770"/>
              <a:gd name="T85" fmla="*/ 940 h 1049"/>
              <a:gd name="T86" fmla="*/ 642 w 770"/>
              <a:gd name="T87" fmla="*/ 940 h 1049"/>
              <a:gd name="T88" fmla="*/ 669 w 770"/>
              <a:gd name="T89" fmla="*/ 913 h 1049"/>
              <a:gd name="T90" fmla="*/ 669 w 770"/>
              <a:gd name="T91" fmla="*/ 172 h 1049"/>
              <a:gd name="T92" fmla="*/ 705 w 770"/>
              <a:gd name="T93" fmla="*/ 172 h 1049"/>
              <a:gd name="T94" fmla="*/ 705 w 770"/>
              <a:gd name="T95" fmla="*/ 985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0" h="1049">
                <a:moveTo>
                  <a:pt x="723" y="108"/>
                </a:moveTo>
                <a:lnTo>
                  <a:pt x="723" y="108"/>
                </a:lnTo>
                <a:cubicBezTo>
                  <a:pt x="561" y="108"/>
                  <a:pt x="561" y="108"/>
                  <a:pt x="561" y="108"/>
                </a:cubicBezTo>
                <a:cubicBezTo>
                  <a:pt x="552" y="81"/>
                  <a:pt x="525" y="54"/>
                  <a:pt x="497" y="36"/>
                </a:cubicBezTo>
                <a:cubicBezTo>
                  <a:pt x="461" y="18"/>
                  <a:pt x="425" y="0"/>
                  <a:pt x="380" y="0"/>
                </a:cubicBezTo>
                <a:cubicBezTo>
                  <a:pt x="344" y="0"/>
                  <a:pt x="299" y="18"/>
                  <a:pt x="263" y="36"/>
                </a:cubicBezTo>
                <a:cubicBezTo>
                  <a:pt x="235" y="54"/>
                  <a:pt x="217" y="81"/>
                  <a:pt x="199" y="108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19" y="108"/>
                  <a:pt x="0" y="136"/>
                  <a:pt x="0" y="172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0" y="1030"/>
                  <a:pt x="19" y="1048"/>
                  <a:pt x="27" y="1048"/>
                </a:cubicBezTo>
                <a:cubicBezTo>
                  <a:pt x="732" y="1048"/>
                  <a:pt x="732" y="1048"/>
                  <a:pt x="732" y="1048"/>
                </a:cubicBezTo>
                <a:cubicBezTo>
                  <a:pt x="750" y="1048"/>
                  <a:pt x="769" y="1030"/>
                  <a:pt x="769" y="1021"/>
                </a:cubicBezTo>
                <a:cubicBezTo>
                  <a:pt x="769" y="172"/>
                  <a:pt x="769" y="172"/>
                  <a:pt x="769" y="172"/>
                </a:cubicBezTo>
                <a:cubicBezTo>
                  <a:pt x="769" y="136"/>
                  <a:pt x="750" y="108"/>
                  <a:pt x="723" y="108"/>
                </a:cubicBezTo>
                <a:close/>
                <a:moveTo>
                  <a:pt x="253" y="145"/>
                </a:moveTo>
                <a:lnTo>
                  <a:pt x="253" y="145"/>
                </a:lnTo>
                <a:cubicBezTo>
                  <a:pt x="263" y="126"/>
                  <a:pt x="280" y="100"/>
                  <a:pt x="299" y="90"/>
                </a:cubicBezTo>
                <a:cubicBezTo>
                  <a:pt x="326" y="72"/>
                  <a:pt x="353" y="63"/>
                  <a:pt x="380" y="63"/>
                </a:cubicBezTo>
                <a:cubicBezTo>
                  <a:pt x="416" y="63"/>
                  <a:pt x="443" y="72"/>
                  <a:pt x="461" y="90"/>
                </a:cubicBezTo>
                <a:cubicBezTo>
                  <a:pt x="488" y="100"/>
                  <a:pt x="506" y="126"/>
                  <a:pt x="516" y="145"/>
                </a:cubicBezTo>
                <a:cubicBezTo>
                  <a:pt x="516" y="199"/>
                  <a:pt x="516" y="199"/>
                  <a:pt x="516" y="199"/>
                </a:cubicBezTo>
                <a:cubicBezTo>
                  <a:pt x="253" y="199"/>
                  <a:pt x="253" y="199"/>
                  <a:pt x="253" y="199"/>
                </a:cubicBezTo>
                <a:lnTo>
                  <a:pt x="253" y="145"/>
                </a:lnTo>
                <a:close/>
                <a:moveTo>
                  <a:pt x="163" y="172"/>
                </a:moveTo>
                <a:lnTo>
                  <a:pt x="163" y="172"/>
                </a:lnTo>
                <a:cubicBezTo>
                  <a:pt x="190" y="172"/>
                  <a:pt x="190" y="172"/>
                  <a:pt x="190" y="172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90" y="253"/>
                  <a:pt x="208" y="262"/>
                  <a:pt x="226" y="262"/>
                </a:cubicBezTo>
                <a:cubicBezTo>
                  <a:pt x="542" y="262"/>
                  <a:pt x="542" y="262"/>
                  <a:pt x="542" y="262"/>
                </a:cubicBezTo>
                <a:cubicBezTo>
                  <a:pt x="561" y="262"/>
                  <a:pt x="579" y="253"/>
                  <a:pt x="579" y="235"/>
                </a:cubicBezTo>
                <a:cubicBezTo>
                  <a:pt x="579" y="172"/>
                  <a:pt x="579" y="172"/>
                  <a:pt x="579" y="172"/>
                </a:cubicBezTo>
                <a:cubicBezTo>
                  <a:pt x="606" y="172"/>
                  <a:pt x="606" y="172"/>
                  <a:pt x="606" y="172"/>
                </a:cubicBezTo>
                <a:cubicBezTo>
                  <a:pt x="606" y="885"/>
                  <a:pt x="606" y="885"/>
                  <a:pt x="606" y="885"/>
                </a:cubicBezTo>
                <a:cubicBezTo>
                  <a:pt x="163" y="885"/>
                  <a:pt x="163" y="885"/>
                  <a:pt x="163" y="885"/>
                </a:cubicBezTo>
                <a:lnTo>
                  <a:pt x="163" y="172"/>
                </a:lnTo>
                <a:close/>
                <a:moveTo>
                  <a:pt x="705" y="985"/>
                </a:moveTo>
                <a:lnTo>
                  <a:pt x="705" y="985"/>
                </a:lnTo>
                <a:cubicBezTo>
                  <a:pt x="64" y="985"/>
                  <a:pt x="64" y="985"/>
                  <a:pt x="64" y="985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100" y="172"/>
                  <a:pt x="100" y="172"/>
                  <a:pt x="100" y="172"/>
                </a:cubicBezTo>
                <a:cubicBezTo>
                  <a:pt x="100" y="913"/>
                  <a:pt x="100" y="913"/>
                  <a:pt x="100" y="913"/>
                </a:cubicBezTo>
                <a:cubicBezTo>
                  <a:pt x="100" y="931"/>
                  <a:pt x="109" y="940"/>
                  <a:pt x="127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60" y="940"/>
                  <a:pt x="669" y="931"/>
                  <a:pt x="669" y="913"/>
                </a:cubicBezTo>
                <a:cubicBezTo>
                  <a:pt x="669" y="172"/>
                  <a:pt x="669" y="172"/>
                  <a:pt x="669" y="172"/>
                </a:cubicBezTo>
                <a:cubicBezTo>
                  <a:pt x="705" y="172"/>
                  <a:pt x="705" y="172"/>
                  <a:pt x="705" y="172"/>
                </a:cubicBezTo>
                <a:lnTo>
                  <a:pt x="705" y="9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3">
            <a:extLst>
              <a:ext uri="{FF2B5EF4-FFF2-40B4-BE49-F238E27FC236}">
                <a16:creationId xmlns:a16="http://schemas.microsoft.com/office/drawing/2014/main" id="{049E8C41-430E-8C4F-B45D-AF7D16D1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937" y="8632851"/>
            <a:ext cx="316849" cy="74260"/>
          </a:xfrm>
          <a:custGeom>
            <a:avLst/>
            <a:gdLst>
              <a:gd name="T0" fmla="*/ 28 w 282"/>
              <a:gd name="T1" fmla="*/ 64 h 65"/>
              <a:gd name="T2" fmla="*/ 28 w 282"/>
              <a:gd name="T3" fmla="*/ 64 h 65"/>
              <a:gd name="T4" fmla="*/ 253 w 282"/>
              <a:gd name="T5" fmla="*/ 64 h 65"/>
              <a:gd name="T6" fmla="*/ 281 w 282"/>
              <a:gd name="T7" fmla="*/ 36 h 65"/>
              <a:gd name="T8" fmla="*/ 253 w 282"/>
              <a:gd name="T9" fmla="*/ 0 h 65"/>
              <a:gd name="T10" fmla="*/ 28 w 282"/>
              <a:gd name="T11" fmla="*/ 0 h 65"/>
              <a:gd name="T12" fmla="*/ 0 w 282"/>
              <a:gd name="T13" fmla="*/ 36 h 65"/>
              <a:gd name="T14" fmla="*/ 28 w 282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65">
                <a:moveTo>
                  <a:pt x="28" y="64"/>
                </a:moveTo>
                <a:lnTo>
                  <a:pt x="28" y="64"/>
                </a:lnTo>
                <a:cubicBezTo>
                  <a:pt x="253" y="64"/>
                  <a:pt x="253" y="64"/>
                  <a:pt x="253" y="64"/>
                </a:cubicBezTo>
                <a:cubicBezTo>
                  <a:pt x="262" y="64"/>
                  <a:pt x="281" y="55"/>
                  <a:pt x="281" y="36"/>
                </a:cubicBezTo>
                <a:cubicBezTo>
                  <a:pt x="281" y="19"/>
                  <a:pt x="262" y="0"/>
                  <a:pt x="25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9"/>
                  <a:pt x="0" y="36"/>
                </a:cubicBezTo>
                <a:cubicBezTo>
                  <a:pt x="0" y="55"/>
                  <a:pt x="9" y="64"/>
                  <a:pt x="28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4">
            <a:extLst>
              <a:ext uri="{FF2B5EF4-FFF2-40B4-BE49-F238E27FC236}">
                <a16:creationId xmlns:a16="http://schemas.microsoft.com/office/drawing/2014/main" id="{1C24023F-F652-B545-83C0-A7175722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937" y="8825930"/>
            <a:ext cx="316849" cy="59409"/>
          </a:xfrm>
          <a:custGeom>
            <a:avLst/>
            <a:gdLst>
              <a:gd name="T0" fmla="*/ 28 w 282"/>
              <a:gd name="T1" fmla="*/ 54 h 55"/>
              <a:gd name="T2" fmla="*/ 28 w 282"/>
              <a:gd name="T3" fmla="*/ 54 h 55"/>
              <a:gd name="T4" fmla="*/ 253 w 282"/>
              <a:gd name="T5" fmla="*/ 54 h 55"/>
              <a:gd name="T6" fmla="*/ 281 w 282"/>
              <a:gd name="T7" fmla="*/ 27 h 55"/>
              <a:gd name="T8" fmla="*/ 253 w 282"/>
              <a:gd name="T9" fmla="*/ 0 h 55"/>
              <a:gd name="T10" fmla="*/ 28 w 282"/>
              <a:gd name="T11" fmla="*/ 0 h 55"/>
              <a:gd name="T12" fmla="*/ 0 w 282"/>
              <a:gd name="T13" fmla="*/ 27 h 55"/>
              <a:gd name="T14" fmla="*/ 28 w 28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55">
                <a:moveTo>
                  <a:pt x="28" y="54"/>
                </a:moveTo>
                <a:lnTo>
                  <a:pt x="28" y="54"/>
                </a:lnTo>
                <a:cubicBezTo>
                  <a:pt x="253" y="54"/>
                  <a:pt x="253" y="54"/>
                  <a:pt x="253" y="54"/>
                </a:cubicBezTo>
                <a:cubicBezTo>
                  <a:pt x="262" y="54"/>
                  <a:pt x="281" y="45"/>
                  <a:pt x="281" y="27"/>
                </a:cubicBezTo>
                <a:cubicBezTo>
                  <a:pt x="281" y="9"/>
                  <a:pt x="262" y="0"/>
                  <a:pt x="25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8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5">
            <a:extLst>
              <a:ext uri="{FF2B5EF4-FFF2-40B4-BE49-F238E27FC236}">
                <a16:creationId xmlns:a16="http://schemas.microsoft.com/office/drawing/2014/main" id="{11F50AAB-60B6-674C-BC80-1A9B131C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937" y="9009110"/>
            <a:ext cx="316849" cy="74260"/>
          </a:xfrm>
          <a:custGeom>
            <a:avLst/>
            <a:gdLst>
              <a:gd name="T0" fmla="*/ 28 w 282"/>
              <a:gd name="T1" fmla="*/ 63 h 64"/>
              <a:gd name="T2" fmla="*/ 28 w 282"/>
              <a:gd name="T3" fmla="*/ 63 h 64"/>
              <a:gd name="T4" fmla="*/ 253 w 282"/>
              <a:gd name="T5" fmla="*/ 63 h 64"/>
              <a:gd name="T6" fmla="*/ 281 w 282"/>
              <a:gd name="T7" fmla="*/ 27 h 64"/>
              <a:gd name="T8" fmla="*/ 253 w 282"/>
              <a:gd name="T9" fmla="*/ 0 h 64"/>
              <a:gd name="T10" fmla="*/ 28 w 282"/>
              <a:gd name="T11" fmla="*/ 0 h 64"/>
              <a:gd name="T12" fmla="*/ 0 w 282"/>
              <a:gd name="T13" fmla="*/ 27 h 64"/>
              <a:gd name="T14" fmla="*/ 28 w 28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64">
                <a:moveTo>
                  <a:pt x="28" y="63"/>
                </a:moveTo>
                <a:lnTo>
                  <a:pt x="28" y="63"/>
                </a:lnTo>
                <a:cubicBezTo>
                  <a:pt x="253" y="63"/>
                  <a:pt x="253" y="63"/>
                  <a:pt x="253" y="63"/>
                </a:cubicBezTo>
                <a:cubicBezTo>
                  <a:pt x="262" y="63"/>
                  <a:pt x="281" y="45"/>
                  <a:pt x="281" y="27"/>
                </a:cubicBezTo>
                <a:cubicBezTo>
                  <a:pt x="281" y="9"/>
                  <a:pt x="262" y="0"/>
                  <a:pt x="25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8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6">
            <a:extLst>
              <a:ext uri="{FF2B5EF4-FFF2-40B4-BE49-F238E27FC236}">
                <a16:creationId xmlns:a16="http://schemas.microsoft.com/office/drawing/2014/main" id="{6B2EDB88-F69A-D14D-BE34-936BCEE6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545" y="10642863"/>
            <a:ext cx="831729" cy="925792"/>
          </a:xfrm>
          <a:custGeom>
            <a:avLst/>
            <a:gdLst>
              <a:gd name="T0" fmla="*/ 731 w 741"/>
              <a:gd name="T1" fmla="*/ 226 h 823"/>
              <a:gd name="T2" fmla="*/ 731 w 741"/>
              <a:gd name="T3" fmla="*/ 226 h 823"/>
              <a:gd name="T4" fmla="*/ 713 w 741"/>
              <a:gd name="T5" fmla="*/ 217 h 823"/>
              <a:gd name="T6" fmla="*/ 686 w 741"/>
              <a:gd name="T7" fmla="*/ 217 h 823"/>
              <a:gd name="T8" fmla="*/ 506 w 741"/>
              <a:gd name="T9" fmla="*/ 9 h 823"/>
              <a:gd name="T10" fmla="*/ 460 w 741"/>
              <a:gd name="T11" fmla="*/ 9 h 823"/>
              <a:gd name="T12" fmla="*/ 460 w 741"/>
              <a:gd name="T13" fmla="*/ 55 h 823"/>
              <a:gd name="T14" fmla="*/ 605 w 741"/>
              <a:gd name="T15" fmla="*/ 217 h 823"/>
              <a:gd name="T16" fmla="*/ 135 w 741"/>
              <a:gd name="T17" fmla="*/ 217 h 823"/>
              <a:gd name="T18" fmla="*/ 279 w 741"/>
              <a:gd name="T19" fmla="*/ 55 h 823"/>
              <a:gd name="T20" fmla="*/ 279 w 741"/>
              <a:gd name="T21" fmla="*/ 9 h 823"/>
              <a:gd name="T22" fmla="*/ 234 w 741"/>
              <a:gd name="T23" fmla="*/ 9 h 823"/>
              <a:gd name="T24" fmla="*/ 54 w 741"/>
              <a:gd name="T25" fmla="*/ 217 h 823"/>
              <a:gd name="T26" fmla="*/ 36 w 741"/>
              <a:gd name="T27" fmla="*/ 217 h 823"/>
              <a:gd name="T28" fmla="*/ 36 w 741"/>
              <a:gd name="T29" fmla="*/ 217 h 823"/>
              <a:gd name="T30" fmla="*/ 9 w 741"/>
              <a:gd name="T31" fmla="*/ 226 h 823"/>
              <a:gd name="T32" fmla="*/ 9 w 741"/>
              <a:gd name="T33" fmla="*/ 271 h 823"/>
              <a:gd name="T34" fmla="*/ 9 w 741"/>
              <a:gd name="T35" fmla="*/ 316 h 823"/>
              <a:gd name="T36" fmla="*/ 36 w 741"/>
              <a:gd name="T37" fmla="*/ 452 h 823"/>
              <a:gd name="T38" fmla="*/ 81 w 741"/>
              <a:gd name="T39" fmla="*/ 696 h 823"/>
              <a:gd name="T40" fmla="*/ 81 w 741"/>
              <a:gd name="T41" fmla="*/ 705 h 823"/>
              <a:gd name="T42" fmla="*/ 189 w 741"/>
              <a:gd name="T43" fmla="*/ 796 h 823"/>
              <a:gd name="T44" fmla="*/ 370 w 741"/>
              <a:gd name="T45" fmla="*/ 822 h 823"/>
              <a:gd name="T46" fmla="*/ 388 w 741"/>
              <a:gd name="T47" fmla="*/ 822 h 823"/>
              <a:gd name="T48" fmla="*/ 551 w 741"/>
              <a:gd name="T49" fmla="*/ 805 h 823"/>
              <a:gd name="T50" fmla="*/ 668 w 741"/>
              <a:gd name="T51" fmla="*/ 714 h 823"/>
              <a:gd name="T52" fmla="*/ 704 w 741"/>
              <a:gd name="T53" fmla="*/ 479 h 823"/>
              <a:gd name="T54" fmla="*/ 731 w 741"/>
              <a:gd name="T55" fmla="*/ 326 h 823"/>
              <a:gd name="T56" fmla="*/ 740 w 741"/>
              <a:gd name="T57" fmla="*/ 271 h 823"/>
              <a:gd name="T58" fmla="*/ 731 w 741"/>
              <a:gd name="T59" fmla="*/ 226 h 823"/>
              <a:gd name="T60" fmla="*/ 650 w 741"/>
              <a:gd name="T61" fmla="*/ 488 h 823"/>
              <a:gd name="T62" fmla="*/ 650 w 741"/>
              <a:gd name="T63" fmla="*/ 488 h 823"/>
              <a:gd name="T64" fmla="*/ 605 w 741"/>
              <a:gd name="T65" fmla="*/ 705 h 823"/>
              <a:gd name="T66" fmla="*/ 532 w 741"/>
              <a:gd name="T67" fmla="*/ 750 h 823"/>
              <a:gd name="T68" fmla="*/ 370 w 741"/>
              <a:gd name="T69" fmla="*/ 759 h 823"/>
              <a:gd name="T70" fmla="*/ 207 w 741"/>
              <a:gd name="T71" fmla="*/ 741 h 823"/>
              <a:gd name="T72" fmla="*/ 144 w 741"/>
              <a:gd name="T73" fmla="*/ 696 h 823"/>
              <a:gd name="T74" fmla="*/ 144 w 741"/>
              <a:gd name="T75" fmla="*/ 678 h 823"/>
              <a:gd name="T76" fmla="*/ 72 w 741"/>
              <a:gd name="T77" fmla="*/ 280 h 823"/>
              <a:gd name="T78" fmla="*/ 72 w 741"/>
              <a:gd name="T79" fmla="*/ 280 h 823"/>
              <a:gd name="T80" fmla="*/ 72 w 741"/>
              <a:gd name="T81" fmla="*/ 280 h 823"/>
              <a:gd name="T82" fmla="*/ 72 w 741"/>
              <a:gd name="T83" fmla="*/ 280 h 823"/>
              <a:gd name="T84" fmla="*/ 668 w 741"/>
              <a:gd name="T85" fmla="*/ 280 h 823"/>
              <a:gd name="T86" fmla="*/ 668 w 741"/>
              <a:gd name="T87" fmla="*/ 280 h 823"/>
              <a:gd name="T88" fmla="*/ 668 w 741"/>
              <a:gd name="T89" fmla="*/ 280 h 823"/>
              <a:gd name="T90" fmla="*/ 677 w 741"/>
              <a:gd name="T91" fmla="*/ 280 h 823"/>
              <a:gd name="T92" fmla="*/ 650 w 741"/>
              <a:gd name="T93" fmla="*/ 488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1" h="823">
                <a:moveTo>
                  <a:pt x="731" y="226"/>
                </a:moveTo>
                <a:lnTo>
                  <a:pt x="731" y="226"/>
                </a:lnTo>
                <a:cubicBezTo>
                  <a:pt x="731" y="226"/>
                  <a:pt x="722" y="217"/>
                  <a:pt x="713" y="217"/>
                </a:cubicBezTo>
                <a:cubicBezTo>
                  <a:pt x="686" y="217"/>
                  <a:pt x="686" y="217"/>
                  <a:pt x="686" y="217"/>
                </a:cubicBezTo>
                <a:cubicBezTo>
                  <a:pt x="506" y="9"/>
                  <a:pt x="506" y="9"/>
                  <a:pt x="506" y="9"/>
                </a:cubicBezTo>
                <a:cubicBezTo>
                  <a:pt x="487" y="0"/>
                  <a:pt x="469" y="0"/>
                  <a:pt x="460" y="9"/>
                </a:cubicBezTo>
                <a:cubicBezTo>
                  <a:pt x="451" y="18"/>
                  <a:pt x="442" y="37"/>
                  <a:pt x="460" y="55"/>
                </a:cubicBezTo>
                <a:cubicBezTo>
                  <a:pt x="605" y="217"/>
                  <a:pt x="605" y="217"/>
                  <a:pt x="605" y="217"/>
                </a:cubicBezTo>
                <a:cubicBezTo>
                  <a:pt x="135" y="217"/>
                  <a:pt x="135" y="217"/>
                  <a:pt x="135" y="217"/>
                </a:cubicBezTo>
                <a:cubicBezTo>
                  <a:pt x="279" y="55"/>
                  <a:pt x="279" y="55"/>
                  <a:pt x="279" y="55"/>
                </a:cubicBezTo>
                <a:cubicBezTo>
                  <a:pt x="289" y="37"/>
                  <a:pt x="289" y="18"/>
                  <a:pt x="279" y="9"/>
                </a:cubicBezTo>
                <a:cubicBezTo>
                  <a:pt x="262" y="0"/>
                  <a:pt x="243" y="0"/>
                  <a:pt x="234" y="9"/>
                </a:cubicBezTo>
                <a:cubicBezTo>
                  <a:pt x="54" y="217"/>
                  <a:pt x="54" y="217"/>
                  <a:pt x="54" y="217"/>
                </a:cubicBezTo>
                <a:cubicBezTo>
                  <a:pt x="36" y="217"/>
                  <a:pt x="36" y="217"/>
                  <a:pt x="36" y="217"/>
                </a:cubicBezTo>
                <a:lnTo>
                  <a:pt x="36" y="217"/>
                </a:lnTo>
                <a:cubicBezTo>
                  <a:pt x="26" y="217"/>
                  <a:pt x="17" y="217"/>
                  <a:pt x="9" y="226"/>
                </a:cubicBezTo>
                <a:cubicBezTo>
                  <a:pt x="0" y="244"/>
                  <a:pt x="0" y="253"/>
                  <a:pt x="9" y="271"/>
                </a:cubicBezTo>
                <a:cubicBezTo>
                  <a:pt x="9" y="280"/>
                  <a:pt x="9" y="299"/>
                  <a:pt x="9" y="316"/>
                </a:cubicBezTo>
                <a:cubicBezTo>
                  <a:pt x="17" y="344"/>
                  <a:pt x="26" y="389"/>
                  <a:pt x="36" y="452"/>
                </a:cubicBezTo>
                <a:cubicBezTo>
                  <a:pt x="54" y="552"/>
                  <a:pt x="72" y="660"/>
                  <a:pt x="81" y="696"/>
                </a:cubicBezTo>
                <a:cubicBezTo>
                  <a:pt x="81" y="705"/>
                  <a:pt x="81" y="705"/>
                  <a:pt x="81" y="705"/>
                </a:cubicBezTo>
                <a:cubicBezTo>
                  <a:pt x="90" y="750"/>
                  <a:pt x="126" y="777"/>
                  <a:pt x="189" y="796"/>
                </a:cubicBezTo>
                <a:cubicBezTo>
                  <a:pt x="243" y="813"/>
                  <a:pt x="307" y="822"/>
                  <a:pt x="370" y="822"/>
                </a:cubicBezTo>
                <a:cubicBezTo>
                  <a:pt x="379" y="822"/>
                  <a:pt x="379" y="822"/>
                  <a:pt x="388" y="822"/>
                </a:cubicBezTo>
                <a:cubicBezTo>
                  <a:pt x="451" y="822"/>
                  <a:pt x="506" y="813"/>
                  <a:pt x="551" y="805"/>
                </a:cubicBezTo>
                <a:cubicBezTo>
                  <a:pt x="623" y="786"/>
                  <a:pt x="659" y="759"/>
                  <a:pt x="668" y="714"/>
                </a:cubicBezTo>
                <a:cubicBezTo>
                  <a:pt x="668" y="705"/>
                  <a:pt x="686" y="597"/>
                  <a:pt x="704" y="479"/>
                </a:cubicBezTo>
                <a:cubicBezTo>
                  <a:pt x="722" y="416"/>
                  <a:pt x="731" y="362"/>
                  <a:pt x="731" y="326"/>
                </a:cubicBezTo>
                <a:cubicBezTo>
                  <a:pt x="740" y="307"/>
                  <a:pt x="740" y="290"/>
                  <a:pt x="740" y="271"/>
                </a:cubicBezTo>
                <a:cubicBezTo>
                  <a:pt x="740" y="253"/>
                  <a:pt x="740" y="244"/>
                  <a:pt x="731" y="226"/>
                </a:cubicBezTo>
                <a:close/>
                <a:moveTo>
                  <a:pt x="650" y="488"/>
                </a:moveTo>
                <a:lnTo>
                  <a:pt x="650" y="488"/>
                </a:lnTo>
                <a:cubicBezTo>
                  <a:pt x="623" y="597"/>
                  <a:pt x="605" y="696"/>
                  <a:pt x="605" y="705"/>
                </a:cubicBezTo>
                <a:cubicBezTo>
                  <a:pt x="605" y="714"/>
                  <a:pt x="587" y="732"/>
                  <a:pt x="532" y="750"/>
                </a:cubicBezTo>
                <a:cubicBezTo>
                  <a:pt x="487" y="759"/>
                  <a:pt x="433" y="768"/>
                  <a:pt x="370" y="759"/>
                </a:cubicBezTo>
                <a:cubicBezTo>
                  <a:pt x="307" y="759"/>
                  <a:pt x="253" y="750"/>
                  <a:pt x="207" y="741"/>
                </a:cubicBezTo>
                <a:cubicBezTo>
                  <a:pt x="153" y="723"/>
                  <a:pt x="144" y="705"/>
                  <a:pt x="144" y="696"/>
                </a:cubicBezTo>
                <a:cubicBezTo>
                  <a:pt x="144" y="696"/>
                  <a:pt x="144" y="687"/>
                  <a:pt x="144" y="678"/>
                </a:cubicBezTo>
                <a:cubicBezTo>
                  <a:pt x="90" y="425"/>
                  <a:pt x="72" y="316"/>
                  <a:pt x="72" y="280"/>
                </a:cubicBezTo>
                <a:lnTo>
                  <a:pt x="72" y="280"/>
                </a:lnTo>
                <a:lnTo>
                  <a:pt x="72" y="280"/>
                </a:lnTo>
                <a:lnTo>
                  <a:pt x="72" y="280"/>
                </a:lnTo>
                <a:cubicBezTo>
                  <a:pt x="668" y="280"/>
                  <a:pt x="668" y="280"/>
                  <a:pt x="668" y="280"/>
                </a:cubicBezTo>
                <a:lnTo>
                  <a:pt x="668" y="280"/>
                </a:lnTo>
                <a:lnTo>
                  <a:pt x="668" y="280"/>
                </a:lnTo>
                <a:cubicBezTo>
                  <a:pt x="677" y="280"/>
                  <a:pt x="677" y="280"/>
                  <a:pt x="677" y="280"/>
                </a:cubicBezTo>
                <a:cubicBezTo>
                  <a:pt x="677" y="307"/>
                  <a:pt x="668" y="362"/>
                  <a:pt x="650" y="4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7">
            <a:extLst>
              <a:ext uri="{FF2B5EF4-FFF2-40B4-BE49-F238E27FC236}">
                <a16:creationId xmlns:a16="http://schemas.microsoft.com/office/drawing/2014/main" id="{02D35A35-EF8B-204B-8ED4-E19AA6A4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31" y="11029023"/>
            <a:ext cx="74260" cy="326751"/>
          </a:xfrm>
          <a:custGeom>
            <a:avLst/>
            <a:gdLst>
              <a:gd name="T0" fmla="*/ 27 w 65"/>
              <a:gd name="T1" fmla="*/ 0 h 290"/>
              <a:gd name="T2" fmla="*/ 27 w 65"/>
              <a:gd name="T3" fmla="*/ 0 h 290"/>
              <a:gd name="T4" fmla="*/ 0 w 65"/>
              <a:gd name="T5" fmla="*/ 36 h 290"/>
              <a:gd name="T6" fmla="*/ 0 w 65"/>
              <a:gd name="T7" fmla="*/ 253 h 290"/>
              <a:gd name="T8" fmla="*/ 27 w 65"/>
              <a:gd name="T9" fmla="*/ 289 h 290"/>
              <a:gd name="T10" fmla="*/ 64 w 65"/>
              <a:gd name="T11" fmla="*/ 253 h 290"/>
              <a:gd name="T12" fmla="*/ 64 w 65"/>
              <a:gd name="T13" fmla="*/ 36 h 290"/>
              <a:gd name="T14" fmla="*/ 27 w 65"/>
              <a:gd name="T15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90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3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9"/>
                  <a:pt x="27" y="289"/>
                </a:cubicBezTo>
                <a:cubicBezTo>
                  <a:pt x="45" y="289"/>
                  <a:pt x="64" y="271"/>
                  <a:pt x="64" y="253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18"/>
                  <a:pt x="45" y="0"/>
                  <a:pt x="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8">
            <a:extLst>
              <a:ext uri="{FF2B5EF4-FFF2-40B4-BE49-F238E27FC236}">
                <a16:creationId xmlns:a16="http://schemas.microsoft.com/office/drawing/2014/main" id="{74F8C893-5ED5-254B-B8B6-B60F1FC8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05" y="11068629"/>
            <a:ext cx="59409" cy="316849"/>
          </a:xfrm>
          <a:custGeom>
            <a:avLst/>
            <a:gdLst>
              <a:gd name="T0" fmla="*/ 27 w 55"/>
              <a:gd name="T1" fmla="*/ 0 h 281"/>
              <a:gd name="T2" fmla="*/ 27 w 55"/>
              <a:gd name="T3" fmla="*/ 0 h 281"/>
              <a:gd name="T4" fmla="*/ 0 w 55"/>
              <a:gd name="T5" fmla="*/ 27 h 281"/>
              <a:gd name="T6" fmla="*/ 0 w 55"/>
              <a:gd name="T7" fmla="*/ 253 h 281"/>
              <a:gd name="T8" fmla="*/ 27 w 55"/>
              <a:gd name="T9" fmla="*/ 280 h 281"/>
              <a:gd name="T10" fmla="*/ 54 w 55"/>
              <a:gd name="T11" fmla="*/ 253 h 281"/>
              <a:gd name="T12" fmla="*/ 54 w 55"/>
              <a:gd name="T13" fmla="*/ 27 h 281"/>
              <a:gd name="T14" fmla="*/ 27 w 55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1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9" y="280"/>
                  <a:pt x="27" y="280"/>
                </a:cubicBezTo>
                <a:cubicBezTo>
                  <a:pt x="45" y="280"/>
                  <a:pt x="54" y="262"/>
                  <a:pt x="54" y="25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9">
            <a:extLst>
              <a:ext uri="{FF2B5EF4-FFF2-40B4-BE49-F238E27FC236}">
                <a16:creationId xmlns:a16="http://schemas.microsoft.com/office/drawing/2014/main" id="{DA7FD340-2521-0F49-AFA2-D876D49C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180" y="11029023"/>
            <a:ext cx="74260" cy="326751"/>
          </a:xfrm>
          <a:custGeom>
            <a:avLst/>
            <a:gdLst>
              <a:gd name="T0" fmla="*/ 37 w 65"/>
              <a:gd name="T1" fmla="*/ 0 h 290"/>
              <a:gd name="T2" fmla="*/ 37 w 65"/>
              <a:gd name="T3" fmla="*/ 0 h 290"/>
              <a:gd name="T4" fmla="*/ 0 w 65"/>
              <a:gd name="T5" fmla="*/ 36 h 290"/>
              <a:gd name="T6" fmla="*/ 0 w 65"/>
              <a:gd name="T7" fmla="*/ 253 h 290"/>
              <a:gd name="T8" fmla="*/ 37 w 65"/>
              <a:gd name="T9" fmla="*/ 289 h 290"/>
              <a:gd name="T10" fmla="*/ 64 w 65"/>
              <a:gd name="T11" fmla="*/ 253 h 290"/>
              <a:gd name="T12" fmla="*/ 64 w 65"/>
              <a:gd name="T13" fmla="*/ 36 h 290"/>
              <a:gd name="T14" fmla="*/ 37 w 65"/>
              <a:gd name="T15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90">
                <a:moveTo>
                  <a:pt x="37" y="0"/>
                </a:moveTo>
                <a:lnTo>
                  <a:pt x="37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18" y="289"/>
                  <a:pt x="37" y="289"/>
                </a:cubicBezTo>
                <a:cubicBezTo>
                  <a:pt x="45" y="289"/>
                  <a:pt x="64" y="271"/>
                  <a:pt x="64" y="253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18"/>
                  <a:pt x="45" y="0"/>
                  <a:pt x="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0">
            <a:extLst>
              <a:ext uri="{FF2B5EF4-FFF2-40B4-BE49-F238E27FC236}">
                <a16:creationId xmlns:a16="http://schemas.microsoft.com/office/drawing/2014/main" id="{6C5E1C91-15B5-084C-9B22-4842FBDF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9424" y="10509191"/>
            <a:ext cx="925792" cy="995106"/>
          </a:xfrm>
          <a:custGeom>
            <a:avLst/>
            <a:gdLst>
              <a:gd name="T0" fmla="*/ 172 w 823"/>
              <a:gd name="T1" fmla="*/ 587 h 886"/>
              <a:gd name="T2" fmla="*/ 687 w 823"/>
              <a:gd name="T3" fmla="*/ 587 h 886"/>
              <a:gd name="T4" fmla="*/ 687 w 823"/>
              <a:gd name="T5" fmla="*/ 587 h 886"/>
              <a:gd name="T6" fmla="*/ 696 w 823"/>
              <a:gd name="T7" fmla="*/ 578 h 886"/>
              <a:gd name="T8" fmla="*/ 705 w 823"/>
              <a:gd name="T9" fmla="*/ 578 h 886"/>
              <a:gd name="T10" fmla="*/ 705 w 823"/>
              <a:gd name="T11" fmla="*/ 578 h 886"/>
              <a:gd name="T12" fmla="*/ 714 w 823"/>
              <a:gd name="T13" fmla="*/ 569 h 886"/>
              <a:gd name="T14" fmla="*/ 714 w 823"/>
              <a:gd name="T15" fmla="*/ 569 h 886"/>
              <a:gd name="T16" fmla="*/ 714 w 823"/>
              <a:gd name="T17" fmla="*/ 560 h 886"/>
              <a:gd name="T18" fmla="*/ 804 w 823"/>
              <a:gd name="T19" fmla="*/ 154 h 886"/>
              <a:gd name="T20" fmla="*/ 804 w 823"/>
              <a:gd name="T21" fmla="*/ 144 h 886"/>
              <a:gd name="T22" fmla="*/ 804 w 823"/>
              <a:gd name="T23" fmla="*/ 144 h 886"/>
              <a:gd name="T24" fmla="*/ 804 w 823"/>
              <a:gd name="T25" fmla="*/ 135 h 886"/>
              <a:gd name="T26" fmla="*/ 804 w 823"/>
              <a:gd name="T27" fmla="*/ 126 h 886"/>
              <a:gd name="T28" fmla="*/ 795 w 823"/>
              <a:gd name="T29" fmla="*/ 126 h 886"/>
              <a:gd name="T30" fmla="*/ 795 w 823"/>
              <a:gd name="T31" fmla="*/ 126 h 886"/>
              <a:gd name="T32" fmla="*/ 786 w 823"/>
              <a:gd name="T33" fmla="*/ 117 h 886"/>
              <a:gd name="T34" fmla="*/ 786 w 823"/>
              <a:gd name="T35" fmla="*/ 117 h 886"/>
              <a:gd name="T36" fmla="*/ 777 w 823"/>
              <a:gd name="T37" fmla="*/ 117 h 886"/>
              <a:gd name="T38" fmla="*/ 217 w 823"/>
              <a:gd name="T39" fmla="*/ 180 h 886"/>
              <a:gd name="T40" fmla="*/ 145 w 823"/>
              <a:gd name="T41" fmla="*/ 27 h 886"/>
              <a:gd name="T42" fmla="*/ 145 w 823"/>
              <a:gd name="T43" fmla="*/ 18 h 886"/>
              <a:gd name="T44" fmla="*/ 145 w 823"/>
              <a:gd name="T45" fmla="*/ 18 h 886"/>
              <a:gd name="T46" fmla="*/ 135 w 823"/>
              <a:gd name="T47" fmla="*/ 9 h 886"/>
              <a:gd name="T48" fmla="*/ 135 w 823"/>
              <a:gd name="T49" fmla="*/ 9 h 886"/>
              <a:gd name="T50" fmla="*/ 126 w 823"/>
              <a:gd name="T51" fmla="*/ 0 h 886"/>
              <a:gd name="T52" fmla="*/ 126 w 823"/>
              <a:gd name="T53" fmla="*/ 0 h 886"/>
              <a:gd name="T54" fmla="*/ 117 w 823"/>
              <a:gd name="T55" fmla="*/ 0 h 886"/>
              <a:gd name="T56" fmla="*/ 0 w 823"/>
              <a:gd name="T57" fmla="*/ 27 h 886"/>
              <a:gd name="T58" fmla="*/ 154 w 823"/>
              <a:gd name="T59" fmla="*/ 524 h 886"/>
              <a:gd name="T60" fmla="*/ 145 w 823"/>
              <a:gd name="T61" fmla="*/ 524 h 886"/>
              <a:gd name="T62" fmla="*/ 145 w 823"/>
              <a:gd name="T63" fmla="*/ 524 h 886"/>
              <a:gd name="T64" fmla="*/ 135 w 823"/>
              <a:gd name="T65" fmla="*/ 524 h 886"/>
              <a:gd name="T66" fmla="*/ 135 w 823"/>
              <a:gd name="T67" fmla="*/ 533 h 886"/>
              <a:gd name="T68" fmla="*/ 126 w 823"/>
              <a:gd name="T69" fmla="*/ 533 h 886"/>
              <a:gd name="T70" fmla="*/ 45 w 823"/>
              <a:gd name="T71" fmla="*/ 660 h 886"/>
              <a:gd name="T72" fmla="*/ 45 w 823"/>
              <a:gd name="T73" fmla="*/ 669 h 886"/>
              <a:gd name="T74" fmla="*/ 45 w 823"/>
              <a:gd name="T75" fmla="*/ 677 h 886"/>
              <a:gd name="T76" fmla="*/ 45 w 823"/>
              <a:gd name="T77" fmla="*/ 677 h 886"/>
              <a:gd name="T78" fmla="*/ 45 w 823"/>
              <a:gd name="T79" fmla="*/ 686 h 886"/>
              <a:gd name="T80" fmla="*/ 45 w 823"/>
              <a:gd name="T81" fmla="*/ 686 h 886"/>
              <a:gd name="T82" fmla="*/ 45 w 823"/>
              <a:gd name="T83" fmla="*/ 696 h 886"/>
              <a:gd name="T84" fmla="*/ 54 w 823"/>
              <a:gd name="T85" fmla="*/ 696 h 886"/>
              <a:gd name="T86" fmla="*/ 54 w 823"/>
              <a:gd name="T87" fmla="*/ 705 h 886"/>
              <a:gd name="T88" fmla="*/ 63 w 823"/>
              <a:gd name="T89" fmla="*/ 705 h 886"/>
              <a:gd name="T90" fmla="*/ 63 w 823"/>
              <a:gd name="T91" fmla="*/ 705 h 886"/>
              <a:gd name="T92" fmla="*/ 72 w 823"/>
              <a:gd name="T93" fmla="*/ 705 h 886"/>
              <a:gd name="T94" fmla="*/ 307 w 823"/>
              <a:gd name="T95" fmla="*/ 885 h 886"/>
              <a:gd name="T96" fmla="*/ 551 w 823"/>
              <a:gd name="T97" fmla="*/ 768 h 886"/>
              <a:gd name="T98" fmla="*/ 795 w 823"/>
              <a:gd name="T99" fmla="*/ 705 h 886"/>
              <a:gd name="T100" fmla="*/ 371 w 823"/>
              <a:gd name="T101" fmla="*/ 768 h 886"/>
              <a:gd name="T102" fmla="*/ 371 w 823"/>
              <a:gd name="T103" fmla="*/ 768 h 886"/>
              <a:gd name="T104" fmla="*/ 615 w 823"/>
              <a:gd name="T105" fmla="*/ 768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3" h="886">
                <a:moveTo>
                  <a:pt x="795" y="650"/>
                </a:moveTo>
                <a:lnTo>
                  <a:pt x="795" y="650"/>
                </a:lnTo>
                <a:cubicBezTo>
                  <a:pt x="126" y="650"/>
                  <a:pt x="126" y="650"/>
                  <a:pt x="126" y="650"/>
                </a:cubicBezTo>
                <a:cubicBezTo>
                  <a:pt x="172" y="587"/>
                  <a:pt x="172" y="587"/>
                  <a:pt x="172" y="587"/>
                </a:cubicBezTo>
                <a:cubicBezTo>
                  <a:pt x="217" y="587"/>
                  <a:pt x="217" y="587"/>
                  <a:pt x="217" y="587"/>
                </a:cubicBezTo>
                <a:lnTo>
                  <a:pt x="217" y="587"/>
                </a:lnTo>
                <a:lnTo>
                  <a:pt x="217" y="587"/>
                </a:lnTo>
                <a:cubicBezTo>
                  <a:pt x="687" y="587"/>
                  <a:pt x="687" y="587"/>
                  <a:pt x="687" y="587"/>
                </a:cubicBezTo>
                <a:lnTo>
                  <a:pt x="687" y="587"/>
                </a:lnTo>
                <a:lnTo>
                  <a:pt x="687" y="587"/>
                </a:lnTo>
                <a:lnTo>
                  <a:pt x="687" y="587"/>
                </a:lnTo>
                <a:lnTo>
                  <a:pt x="687" y="587"/>
                </a:lnTo>
                <a:cubicBezTo>
                  <a:pt x="696" y="587"/>
                  <a:pt x="696" y="587"/>
                  <a:pt x="696" y="587"/>
                </a:cubicBezTo>
                <a:lnTo>
                  <a:pt x="696" y="578"/>
                </a:lnTo>
                <a:lnTo>
                  <a:pt x="696" y="578"/>
                </a:lnTo>
                <a:lnTo>
                  <a:pt x="696" y="578"/>
                </a:lnTo>
                <a:lnTo>
                  <a:pt x="696" y="578"/>
                </a:lnTo>
                <a:lnTo>
                  <a:pt x="696" y="578"/>
                </a:lnTo>
                <a:lnTo>
                  <a:pt x="696" y="578"/>
                </a:lnTo>
                <a:cubicBezTo>
                  <a:pt x="705" y="578"/>
                  <a:pt x="705" y="578"/>
                  <a:pt x="705" y="578"/>
                </a:cubicBezTo>
                <a:lnTo>
                  <a:pt x="705" y="578"/>
                </a:lnTo>
                <a:lnTo>
                  <a:pt x="705" y="578"/>
                </a:lnTo>
                <a:lnTo>
                  <a:pt x="705" y="578"/>
                </a:lnTo>
                <a:lnTo>
                  <a:pt x="705" y="578"/>
                </a:lnTo>
                <a:lnTo>
                  <a:pt x="705" y="578"/>
                </a:lnTo>
                <a:lnTo>
                  <a:pt x="705" y="569"/>
                </a:lnTo>
                <a:lnTo>
                  <a:pt x="705" y="569"/>
                </a:lnTo>
                <a:cubicBezTo>
                  <a:pt x="714" y="569"/>
                  <a:pt x="714" y="569"/>
                  <a:pt x="714" y="569"/>
                </a:cubicBezTo>
                <a:lnTo>
                  <a:pt x="714" y="569"/>
                </a:lnTo>
                <a:lnTo>
                  <a:pt x="714" y="569"/>
                </a:lnTo>
                <a:lnTo>
                  <a:pt x="714" y="569"/>
                </a:lnTo>
                <a:lnTo>
                  <a:pt x="714" y="569"/>
                </a:lnTo>
                <a:lnTo>
                  <a:pt x="714" y="569"/>
                </a:lnTo>
                <a:cubicBezTo>
                  <a:pt x="714" y="560"/>
                  <a:pt x="714" y="560"/>
                  <a:pt x="714" y="560"/>
                </a:cubicBezTo>
                <a:lnTo>
                  <a:pt x="714" y="560"/>
                </a:lnTo>
                <a:lnTo>
                  <a:pt x="714" y="560"/>
                </a:lnTo>
                <a:cubicBezTo>
                  <a:pt x="804" y="154"/>
                  <a:pt x="804" y="154"/>
                  <a:pt x="804" y="154"/>
                </a:cubicBezTo>
                <a:lnTo>
                  <a:pt x="804" y="154"/>
                </a:lnTo>
                <a:lnTo>
                  <a:pt x="804" y="154"/>
                </a:lnTo>
                <a:lnTo>
                  <a:pt x="804" y="154"/>
                </a:lnTo>
                <a:lnTo>
                  <a:pt x="804" y="154"/>
                </a:lnTo>
                <a:cubicBezTo>
                  <a:pt x="804" y="154"/>
                  <a:pt x="804" y="154"/>
                  <a:pt x="804" y="144"/>
                </a:cubicBezTo>
                <a:lnTo>
                  <a:pt x="804" y="144"/>
                </a:lnTo>
                <a:lnTo>
                  <a:pt x="804" y="144"/>
                </a:lnTo>
                <a:lnTo>
                  <a:pt x="804" y="144"/>
                </a:lnTo>
                <a:lnTo>
                  <a:pt x="804" y="144"/>
                </a:lnTo>
                <a:lnTo>
                  <a:pt x="804" y="144"/>
                </a:lnTo>
                <a:lnTo>
                  <a:pt x="804" y="144"/>
                </a:lnTo>
                <a:cubicBezTo>
                  <a:pt x="804" y="144"/>
                  <a:pt x="804" y="144"/>
                  <a:pt x="804" y="135"/>
                </a:cubicBezTo>
                <a:lnTo>
                  <a:pt x="804" y="135"/>
                </a:lnTo>
                <a:lnTo>
                  <a:pt x="804" y="135"/>
                </a:lnTo>
                <a:lnTo>
                  <a:pt x="804" y="135"/>
                </a:lnTo>
                <a:lnTo>
                  <a:pt x="804" y="135"/>
                </a:lnTo>
                <a:lnTo>
                  <a:pt x="804" y="135"/>
                </a:lnTo>
                <a:lnTo>
                  <a:pt x="804" y="135"/>
                </a:lnTo>
                <a:lnTo>
                  <a:pt x="804" y="126"/>
                </a:lnTo>
                <a:lnTo>
                  <a:pt x="804" y="126"/>
                </a:lnTo>
                <a:lnTo>
                  <a:pt x="804" y="126"/>
                </a:lnTo>
                <a:cubicBezTo>
                  <a:pt x="804" y="126"/>
                  <a:pt x="804" y="126"/>
                  <a:pt x="795" y="126"/>
                </a:cubicBezTo>
                <a:lnTo>
                  <a:pt x="795" y="126"/>
                </a:lnTo>
                <a:lnTo>
                  <a:pt x="795" y="126"/>
                </a:lnTo>
                <a:lnTo>
                  <a:pt x="795" y="126"/>
                </a:lnTo>
                <a:lnTo>
                  <a:pt x="795" y="126"/>
                </a:lnTo>
                <a:lnTo>
                  <a:pt x="795" y="126"/>
                </a:lnTo>
                <a:cubicBezTo>
                  <a:pt x="795" y="126"/>
                  <a:pt x="795" y="126"/>
                  <a:pt x="795" y="117"/>
                </a:cubicBezTo>
                <a:lnTo>
                  <a:pt x="795" y="117"/>
                </a:lnTo>
                <a:lnTo>
                  <a:pt x="786" y="117"/>
                </a:lnTo>
                <a:lnTo>
                  <a:pt x="786" y="117"/>
                </a:lnTo>
                <a:lnTo>
                  <a:pt x="786" y="117"/>
                </a:lnTo>
                <a:lnTo>
                  <a:pt x="786" y="117"/>
                </a:lnTo>
                <a:lnTo>
                  <a:pt x="786" y="117"/>
                </a:lnTo>
                <a:lnTo>
                  <a:pt x="786" y="117"/>
                </a:lnTo>
                <a:lnTo>
                  <a:pt x="786" y="117"/>
                </a:lnTo>
                <a:lnTo>
                  <a:pt x="777" y="117"/>
                </a:lnTo>
                <a:lnTo>
                  <a:pt x="777" y="117"/>
                </a:lnTo>
                <a:lnTo>
                  <a:pt x="777" y="117"/>
                </a:lnTo>
                <a:lnTo>
                  <a:pt x="777" y="117"/>
                </a:lnTo>
                <a:cubicBezTo>
                  <a:pt x="217" y="117"/>
                  <a:pt x="217" y="117"/>
                  <a:pt x="217" y="117"/>
                </a:cubicBezTo>
                <a:cubicBezTo>
                  <a:pt x="199" y="117"/>
                  <a:pt x="190" y="135"/>
                  <a:pt x="190" y="144"/>
                </a:cubicBezTo>
                <a:cubicBezTo>
                  <a:pt x="190" y="163"/>
                  <a:pt x="199" y="180"/>
                  <a:pt x="217" y="180"/>
                </a:cubicBezTo>
                <a:cubicBezTo>
                  <a:pt x="741" y="180"/>
                  <a:pt x="741" y="180"/>
                  <a:pt x="741" y="180"/>
                </a:cubicBezTo>
                <a:cubicBezTo>
                  <a:pt x="660" y="524"/>
                  <a:pt x="660" y="524"/>
                  <a:pt x="660" y="524"/>
                </a:cubicBezTo>
                <a:cubicBezTo>
                  <a:pt x="244" y="524"/>
                  <a:pt x="244" y="524"/>
                  <a:pt x="244" y="524"/>
                </a:cubicBezTo>
                <a:cubicBezTo>
                  <a:pt x="145" y="27"/>
                  <a:pt x="145" y="27"/>
                  <a:pt x="145" y="27"/>
                </a:cubicBezTo>
                <a:lnTo>
                  <a:pt x="145" y="27"/>
                </a:lnTo>
                <a:lnTo>
                  <a:pt x="145" y="27"/>
                </a:lnTo>
                <a:cubicBezTo>
                  <a:pt x="145" y="18"/>
                  <a:pt x="145" y="18"/>
                  <a:pt x="145" y="18"/>
                </a:cubicBez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18"/>
                </a:lnTo>
                <a:lnTo>
                  <a:pt x="145" y="9"/>
                </a:lnTo>
                <a:cubicBezTo>
                  <a:pt x="145" y="9"/>
                  <a:pt x="145" y="9"/>
                  <a:pt x="135" y="9"/>
                </a:cubicBez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cubicBezTo>
                  <a:pt x="135" y="9"/>
                  <a:pt x="135" y="9"/>
                  <a:pt x="135" y="0"/>
                </a:cubicBezTo>
                <a:lnTo>
                  <a:pt x="135" y="0"/>
                </a:ln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cubicBezTo>
                  <a:pt x="126" y="0"/>
                  <a:pt x="126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63"/>
                  <a:pt x="27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181" y="524"/>
                  <a:pt x="181" y="524"/>
                  <a:pt x="181" y="524"/>
                </a:cubicBezTo>
                <a:cubicBezTo>
                  <a:pt x="154" y="524"/>
                  <a:pt x="154" y="524"/>
                  <a:pt x="154" y="524"/>
                </a:cubicBezTo>
                <a:lnTo>
                  <a:pt x="154" y="524"/>
                </a:lnTo>
                <a:lnTo>
                  <a:pt x="154" y="524"/>
                </a:lnTo>
                <a:lnTo>
                  <a:pt x="154" y="524"/>
                </a:lnTo>
                <a:cubicBezTo>
                  <a:pt x="145" y="524"/>
                  <a:pt x="145" y="524"/>
                  <a:pt x="145" y="524"/>
                </a:cubicBez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45" y="524"/>
                </a:lnTo>
                <a:lnTo>
                  <a:pt x="135" y="524"/>
                </a:lnTo>
                <a:lnTo>
                  <a:pt x="135" y="524"/>
                </a:lnTo>
                <a:lnTo>
                  <a:pt x="135" y="524"/>
                </a:lnTo>
                <a:lnTo>
                  <a:pt x="135" y="524"/>
                </a:lnTo>
                <a:cubicBezTo>
                  <a:pt x="135" y="533"/>
                  <a:pt x="135" y="533"/>
                  <a:pt x="135" y="533"/>
                </a:cubicBezTo>
                <a:lnTo>
                  <a:pt x="135" y="533"/>
                </a:lnTo>
                <a:lnTo>
                  <a:pt x="135" y="533"/>
                </a:lnTo>
                <a:lnTo>
                  <a:pt x="135" y="533"/>
                </a:lnTo>
                <a:cubicBezTo>
                  <a:pt x="126" y="533"/>
                  <a:pt x="126" y="533"/>
                  <a:pt x="126" y="533"/>
                </a:cubicBezTo>
                <a:lnTo>
                  <a:pt x="126" y="533"/>
                </a:lnTo>
                <a:lnTo>
                  <a:pt x="126" y="533"/>
                </a:lnTo>
                <a:lnTo>
                  <a:pt x="126" y="533"/>
                </a:lnTo>
                <a:lnTo>
                  <a:pt x="126" y="533"/>
                </a:lnTo>
                <a:cubicBezTo>
                  <a:pt x="45" y="660"/>
                  <a:pt x="45" y="660"/>
                  <a:pt x="45" y="660"/>
                </a:cubicBezTo>
                <a:lnTo>
                  <a:pt x="45" y="660"/>
                </a:lnTo>
                <a:lnTo>
                  <a:pt x="45" y="660"/>
                </a:lnTo>
                <a:cubicBezTo>
                  <a:pt x="45" y="660"/>
                  <a:pt x="45" y="660"/>
                  <a:pt x="45" y="669"/>
                </a:cubicBez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lnTo>
                  <a:pt x="45" y="669"/>
                </a:lnTo>
                <a:cubicBezTo>
                  <a:pt x="45" y="669"/>
                  <a:pt x="45" y="669"/>
                  <a:pt x="45" y="677"/>
                </a:cubicBezTo>
                <a:lnTo>
                  <a:pt x="45" y="677"/>
                </a:lnTo>
                <a:lnTo>
                  <a:pt x="45" y="677"/>
                </a:lnTo>
                <a:lnTo>
                  <a:pt x="45" y="677"/>
                </a:lnTo>
                <a:lnTo>
                  <a:pt x="45" y="677"/>
                </a:lnTo>
                <a:lnTo>
                  <a:pt x="45" y="677"/>
                </a:lnTo>
                <a:lnTo>
                  <a:pt x="45" y="677"/>
                </a:lnTo>
                <a:lnTo>
                  <a:pt x="45" y="677"/>
                </a:lnTo>
                <a:cubicBezTo>
                  <a:pt x="45" y="686"/>
                  <a:pt x="45" y="686"/>
                  <a:pt x="45" y="686"/>
                </a:cubicBezTo>
                <a:lnTo>
                  <a:pt x="45" y="686"/>
                </a:lnTo>
                <a:lnTo>
                  <a:pt x="45" y="686"/>
                </a:lnTo>
                <a:lnTo>
                  <a:pt x="45" y="686"/>
                </a:lnTo>
                <a:lnTo>
                  <a:pt x="45" y="686"/>
                </a:lnTo>
                <a:lnTo>
                  <a:pt x="45" y="686"/>
                </a:lnTo>
                <a:lnTo>
                  <a:pt x="45" y="696"/>
                </a:lnTo>
                <a:lnTo>
                  <a:pt x="45" y="696"/>
                </a:lnTo>
                <a:lnTo>
                  <a:pt x="45" y="696"/>
                </a:lnTo>
                <a:lnTo>
                  <a:pt x="45" y="696"/>
                </a:lnTo>
                <a:cubicBezTo>
                  <a:pt x="54" y="696"/>
                  <a:pt x="54" y="696"/>
                  <a:pt x="54" y="696"/>
                </a:cubicBezTo>
                <a:lnTo>
                  <a:pt x="54" y="696"/>
                </a:lnTo>
                <a:lnTo>
                  <a:pt x="54" y="696"/>
                </a:lnTo>
                <a:lnTo>
                  <a:pt x="54" y="696"/>
                </a:lnTo>
                <a:lnTo>
                  <a:pt x="54" y="705"/>
                </a:lnTo>
                <a:lnTo>
                  <a:pt x="54" y="705"/>
                </a:lnTo>
                <a:lnTo>
                  <a:pt x="54" y="705"/>
                </a:lnTo>
                <a:lnTo>
                  <a:pt x="54" y="705"/>
                </a:lnTo>
                <a:lnTo>
                  <a:pt x="54" y="705"/>
                </a:lnTo>
                <a:cubicBezTo>
                  <a:pt x="63" y="705"/>
                  <a:pt x="63" y="705"/>
                  <a:pt x="63" y="705"/>
                </a:cubicBez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lnTo>
                  <a:pt x="63" y="705"/>
                </a:lnTo>
                <a:cubicBezTo>
                  <a:pt x="72" y="705"/>
                  <a:pt x="72" y="705"/>
                  <a:pt x="72" y="705"/>
                </a:cubicBezTo>
                <a:lnTo>
                  <a:pt x="72" y="705"/>
                </a:lnTo>
                <a:lnTo>
                  <a:pt x="72" y="705"/>
                </a:lnTo>
                <a:lnTo>
                  <a:pt x="72" y="705"/>
                </a:lnTo>
                <a:cubicBezTo>
                  <a:pt x="199" y="705"/>
                  <a:pt x="199" y="705"/>
                  <a:pt x="199" y="705"/>
                </a:cubicBezTo>
                <a:cubicBezTo>
                  <a:pt x="190" y="723"/>
                  <a:pt x="190" y="750"/>
                  <a:pt x="190" y="768"/>
                </a:cubicBezTo>
                <a:cubicBezTo>
                  <a:pt x="190" y="831"/>
                  <a:pt x="244" y="885"/>
                  <a:pt x="307" y="885"/>
                </a:cubicBezTo>
                <a:cubicBezTo>
                  <a:pt x="371" y="885"/>
                  <a:pt x="425" y="831"/>
                  <a:pt x="425" y="768"/>
                </a:cubicBezTo>
                <a:cubicBezTo>
                  <a:pt x="425" y="750"/>
                  <a:pt x="425" y="723"/>
                  <a:pt x="407" y="705"/>
                </a:cubicBezTo>
                <a:cubicBezTo>
                  <a:pt x="569" y="705"/>
                  <a:pt x="569" y="705"/>
                  <a:pt x="569" y="705"/>
                </a:cubicBezTo>
                <a:cubicBezTo>
                  <a:pt x="560" y="723"/>
                  <a:pt x="551" y="750"/>
                  <a:pt x="551" y="768"/>
                </a:cubicBezTo>
                <a:cubicBezTo>
                  <a:pt x="551" y="831"/>
                  <a:pt x="606" y="885"/>
                  <a:pt x="669" y="885"/>
                </a:cubicBezTo>
                <a:cubicBezTo>
                  <a:pt x="741" y="885"/>
                  <a:pt x="795" y="831"/>
                  <a:pt x="795" y="768"/>
                </a:cubicBezTo>
                <a:cubicBezTo>
                  <a:pt x="795" y="750"/>
                  <a:pt x="786" y="723"/>
                  <a:pt x="777" y="705"/>
                </a:cubicBezTo>
                <a:cubicBezTo>
                  <a:pt x="795" y="705"/>
                  <a:pt x="795" y="705"/>
                  <a:pt x="795" y="705"/>
                </a:cubicBezTo>
                <a:cubicBezTo>
                  <a:pt x="804" y="705"/>
                  <a:pt x="822" y="696"/>
                  <a:pt x="822" y="677"/>
                </a:cubicBezTo>
                <a:cubicBezTo>
                  <a:pt x="822" y="660"/>
                  <a:pt x="804" y="650"/>
                  <a:pt x="795" y="650"/>
                </a:cubicBezTo>
                <a:close/>
                <a:moveTo>
                  <a:pt x="371" y="768"/>
                </a:moveTo>
                <a:lnTo>
                  <a:pt x="371" y="768"/>
                </a:lnTo>
                <a:cubicBezTo>
                  <a:pt x="371" y="804"/>
                  <a:pt x="343" y="831"/>
                  <a:pt x="307" y="831"/>
                </a:cubicBezTo>
                <a:cubicBezTo>
                  <a:pt x="271" y="831"/>
                  <a:pt x="244" y="804"/>
                  <a:pt x="244" y="768"/>
                </a:cubicBezTo>
                <a:cubicBezTo>
                  <a:pt x="244" y="732"/>
                  <a:pt x="271" y="705"/>
                  <a:pt x="307" y="705"/>
                </a:cubicBezTo>
                <a:cubicBezTo>
                  <a:pt x="343" y="705"/>
                  <a:pt x="371" y="732"/>
                  <a:pt x="371" y="768"/>
                </a:cubicBezTo>
                <a:close/>
                <a:moveTo>
                  <a:pt x="732" y="768"/>
                </a:moveTo>
                <a:lnTo>
                  <a:pt x="732" y="768"/>
                </a:lnTo>
                <a:cubicBezTo>
                  <a:pt x="732" y="804"/>
                  <a:pt x="705" y="831"/>
                  <a:pt x="669" y="831"/>
                </a:cubicBezTo>
                <a:cubicBezTo>
                  <a:pt x="642" y="831"/>
                  <a:pt x="615" y="804"/>
                  <a:pt x="615" y="768"/>
                </a:cubicBezTo>
                <a:cubicBezTo>
                  <a:pt x="615" y="732"/>
                  <a:pt x="642" y="705"/>
                  <a:pt x="669" y="705"/>
                </a:cubicBezTo>
                <a:cubicBezTo>
                  <a:pt x="705" y="705"/>
                  <a:pt x="732" y="732"/>
                  <a:pt x="732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1">
            <a:extLst>
              <a:ext uri="{FF2B5EF4-FFF2-40B4-BE49-F238E27FC236}">
                <a16:creationId xmlns:a16="http://schemas.microsoft.com/office/drawing/2014/main" id="{26120082-B8A0-8647-BE59-0A29AA29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932" y="8380361"/>
            <a:ext cx="811926" cy="995106"/>
          </a:xfrm>
          <a:custGeom>
            <a:avLst/>
            <a:gdLst>
              <a:gd name="T0" fmla="*/ 723 w 724"/>
              <a:gd name="T1" fmla="*/ 253 h 887"/>
              <a:gd name="T2" fmla="*/ 723 w 724"/>
              <a:gd name="T3" fmla="*/ 253 h 887"/>
              <a:gd name="T4" fmla="*/ 714 w 724"/>
              <a:gd name="T5" fmla="*/ 226 h 887"/>
              <a:gd name="T6" fmla="*/ 488 w 724"/>
              <a:gd name="T7" fmla="*/ 9 h 887"/>
              <a:gd name="T8" fmla="*/ 470 w 724"/>
              <a:gd name="T9" fmla="*/ 0 h 887"/>
              <a:gd name="T10" fmla="*/ 470 w 724"/>
              <a:gd name="T11" fmla="*/ 0 h 887"/>
              <a:gd name="T12" fmla="*/ 45 w 724"/>
              <a:gd name="T13" fmla="*/ 0 h 887"/>
              <a:gd name="T14" fmla="*/ 0 w 724"/>
              <a:gd name="T15" fmla="*/ 55 h 887"/>
              <a:gd name="T16" fmla="*/ 0 w 724"/>
              <a:gd name="T17" fmla="*/ 859 h 887"/>
              <a:gd name="T18" fmla="*/ 27 w 724"/>
              <a:gd name="T19" fmla="*/ 886 h 887"/>
              <a:gd name="T20" fmla="*/ 696 w 724"/>
              <a:gd name="T21" fmla="*/ 886 h 887"/>
              <a:gd name="T22" fmla="*/ 723 w 724"/>
              <a:gd name="T23" fmla="*/ 859 h 887"/>
              <a:gd name="T24" fmla="*/ 723 w 724"/>
              <a:gd name="T25" fmla="*/ 253 h 887"/>
              <a:gd name="T26" fmla="*/ 497 w 724"/>
              <a:gd name="T27" fmla="*/ 208 h 887"/>
              <a:gd name="T28" fmla="*/ 497 w 724"/>
              <a:gd name="T29" fmla="*/ 208 h 887"/>
              <a:gd name="T30" fmla="*/ 497 w 724"/>
              <a:gd name="T31" fmla="*/ 100 h 887"/>
              <a:gd name="T32" fmla="*/ 615 w 724"/>
              <a:gd name="T33" fmla="*/ 208 h 887"/>
              <a:gd name="T34" fmla="*/ 497 w 724"/>
              <a:gd name="T35" fmla="*/ 208 h 887"/>
              <a:gd name="T36" fmla="*/ 64 w 724"/>
              <a:gd name="T37" fmla="*/ 832 h 887"/>
              <a:gd name="T38" fmla="*/ 64 w 724"/>
              <a:gd name="T39" fmla="*/ 832 h 887"/>
              <a:gd name="T40" fmla="*/ 64 w 724"/>
              <a:gd name="T41" fmla="*/ 64 h 887"/>
              <a:gd name="T42" fmla="*/ 434 w 724"/>
              <a:gd name="T43" fmla="*/ 64 h 887"/>
              <a:gd name="T44" fmla="*/ 434 w 724"/>
              <a:gd name="T45" fmla="*/ 245 h 887"/>
              <a:gd name="T46" fmla="*/ 470 w 724"/>
              <a:gd name="T47" fmla="*/ 271 h 887"/>
              <a:gd name="T48" fmla="*/ 660 w 724"/>
              <a:gd name="T49" fmla="*/ 271 h 887"/>
              <a:gd name="T50" fmla="*/ 660 w 724"/>
              <a:gd name="T51" fmla="*/ 271 h 887"/>
              <a:gd name="T52" fmla="*/ 660 w 724"/>
              <a:gd name="T53" fmla="*/ 832 h 887"/>
              <a:gd name="T54" fmla="*/ 64 w 724"/>
              <a:gd name="T55" fmla="*/ 83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887">
                <a:moveTo>
                  <a:pt x="723" y="253"/>
                </a:moveTo>
                <a:lnTo>
                  <a:pt x="723" y="253"/>
                </a:lnTo>
                <a:cubicBezTo>
                  <a:pt x="723" y="245"/>
                  <a:pt x="723" y="235"/>
                  <a:pt x="714" y="226"/>
                </a:cubicBezTo>
                <a:cubicBezTo>
                  <a:pt x="488" y="9"/>
                  <a:pt x="488" y="9"/>
                  <a:pt x="488" y="9"/>
                </a:cubicBezTo>
                <a:cubicBezTo>
                  <a:pt x="479" y="0"/>
                  <a:pt x="479" y="0"/>
                  <a:pt x="470" y="0"/>
                </a:cubicBezTo>
                <a:lnTo>
                  <a:pt x="470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77"/>
                  <a:pt x="18" y="886"/>
                  <a:pt x="27" y="886"/>
                </a:cubicBezTo>
                <a:cubicBezTo>
                  <a:pt x="696" y="886"/>
                  <a:pt x="696" y="886"/>
                  <a:pt x="696" y="886"/>
                </a:cubicBezTo>
                <a:cubicBezTo>
                  <a:pt x="714" y="886"/>
                  <a:pt x="723" y="877"/>
                  <a:pt x="723" y="859"/>
                </a:cubicBezTo>
                <a:cubicBezTo>
                  <a:pt x="723" y="253"/>
                  <a:pt x="723" y="253"/>
                  <a:pt x="723" y="253"/>
                </a:cubicBezTo>
                <a:close/>
                <a:moveTo>
                  <a:pt x="497" y="208"/>
                </a:moveTo>
                <a:lnTo>
                  <a:pt x="497" y="208"/>
                </a:lnTo>
                <a:cubicBezTo>
                  <a:pt x="497" y="100"/>
                  <a:pt x="497" y="100"/>
                  <a:pt x="497" y="100"/>
                </a:cubicBezTo>
                <a:cubicBezTo>
                  <a:pt x="615" y="208"/>
                  <a:pt x="615" y="208"/>
                  <a:pt x="615" y="208"/>
                </a:cubicBezTo>
                <a:lnTo>
                  <a:pt x="497" y="208"/>
                </a:lnTo>
                <a:close/>
                <a:moveTo>
                  <a:pt x="64" y="832"/>
                </a:moveTo>
                <a:lnTo>
                  <a:pt x="64" y="832"/>
                </a:lnTo>
                <a:cubicBezTo>
                  <a:pt x="64" y="64"/>
                  <a:pt x="64" y="64"/>
                  <a:pt x="64" y="64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434" y="245"/>
                  <a:pt x="434" y="245"/>
                  <a:pt x="434" y="245"/>
                </a:cubicBezTo>
                <a:cubicBezTo>
                  <a:pt x="434" y="262"/>
                  <a:pt x="452" y="271"/>
                  <a:pt x="470" y="271"/>
                </a:cubicBezTo>
                <a:cubicBezTo>
                  <a:pt x="660" y="271"/>
                  <a:pt x="660" y="271"/>
                  <a:pt x="660" y="271"/>
                </a:cubicBezTo>
                <a:lnTo>
                  <a:pt x="660" y="271"/>
                </a:lnTo>
                <a:cubicBezTo>
                  <a:pt x="660" y="832"/>
                  <a:pt x="660" y="832"/>
                  <a:pt x="660" y="832"/>
                </a:cubicBezTo>
                <a:lnTo>
                  <a:pt x="64" y="8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2">
            <a:extLst>
              <a:ext uri="{FF2B5EF4-FFF2-40B4-BE49-F238E27FC236}">
                <a16:creationId xmlns:a16="http://schemas.microsoft.com/office/drawing/2014/main" id="{21CD1A7B-00A0-124A-BADD-C2F8359C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911" y="8776422"/>
            <a:ext cx="415865" cy="74263"/>
          </a:xfrm>
          <a:custGeom>
            <a:avLst/>
            <a:gdLst>
              <a:gd name="T0" fmla="*/ 343 w 371"/>
              <a:gd name="T1" fmla="*/ 0 h 64"/>
              <a:gd name="T2" fmla="*/ 343 w 371"/>
              <a:gd name="T3" fmla="*/ 0 h 64"/>
              <a:gd name="T4" fmla="*/ 27 w 371"/>
              <a:gd name="T5" fmla="*/ 0 h 64"/>
              <a:gd name="T6" fmla="*/ 0 w 371"/>
              <a:gd name="T7" fmla="*/ 36 h 64"/>
              <a:gd name="T8" fmla="*/ 27 w 371"/>
              <a:gd name="T9" fmla="*/ 63 h 64"/>
              <a:gd name="T10" fmla="*/ 343 w 371"/>
              <a:gd name="T11" fmla="*/ 63 h 64"/>
              <a:gd name="T12" fmla="*/ 370 w 371"/>
              <a:gd name="T13" fmla="*/ 36 h 64"/>
              <a:gd name="T14" fmla="*/ 343 w 37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64">
                <a:moveTo>
                  <a:pt x="343" y="0"/>
                </a:moveTo>
                <a:lnTo>
                  <a:pt x="34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343" y="63"/>
                  <a:pt x="343" y="63"/>
                  <a:pt x="343" y="63"/>
                </a:cubicBezTo>
                <a:cubicBezTo>
                  <a:pt x="352" y="63"/>
                  <a:pt x="370" y="54"/>
                  <a:pt x="370" y="36"/>
                </a:cubicBezTo>
                <a:cubicBezTo>
                  <a:pt x="370" y="18"/>
                  <a:pt x="352" y="0"/>
                  <a:pt x="3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3">
            <a:extLst>
              <a:ext uri="{FF2B5EF4-FFF2-40B4-BE49-F238E27FC236}">
                <a16:creationId xmlns:a16="http://schemas.microsoft.com/office/drawing/2014/main" id="{C9C1F231-836C-6E4E-9A1A-FB669466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911" y="8959602"/>
            <a:ext cx="415865" cy="64358"/>
          </a:xfrm>
          <a:custGeom>
            <a:avLst/>
            <a:gdLst>
              <a:gd name="T0" fmla="*/ 343 w 371"/>
              <a:gd name="T1" fmla="*/ 0 h 56"/>
              <a:gd name="T2" fmla="*/ 343 w 371"/>
              <a:gd name="T3" fmla="*/ 0 h 56"/>
              <a:gd name="T4" fmla="*/ 27 w 371"/>
              <a:gd name="T5" fmla="*/ 0 h 56"/>
              <a:gd name="T6" fmla="*/ 0 w 371"/>
              <a:gd name="T7" fmla="*/ 28 h 56"/>
              <a:gd name="T8" fmla="*/ 27 w 371"/>
              <a:gd name="T9" fmla="*/ 55 h 56"/>
              <a:gd name="T10" fmla="*/ 343 w 371"/>
              <a:gd name="T11" fmla="*/ 55 h 56"/>
              <a:gd name="T12" fmla="*/ 370 w 371"/>
              <a:gd name="T13" fmla="*/ 28 h 56"/>
              <a:gd name="T14" fmla="*/ 343 w 371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56">
                <a:moveTo>
                  <a:pt x="343" y="0"/>
                </a:moveTo>
                <a:lnTo>
                  <a:pt x="34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6"/>
                  <a:pt x="9" y="55"/>
                  <a:pt x="27" y="55"/>
                </a:cubicBezTo>
                <a:cubicBezTo>
                  <a:pt x="343" y="55"/>
                  <a:pt x="343" y="55"/>
                  <a:pt x="343" y="55"/>
                </a:cubicBezTo>
                <a:cubicBezTo>
                  <a:pt x="352" y="55"/>
                  <a:pt x="370" y="46"/>
                  <a:pt x="370" y="28"/>
                </a:cubicBezTo>
                <a:cubicBezTo>
                  <a:pt x="370" y="9"/>
                  <a:pt x="352" y="0"/>
                  <a:pt x="3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4">
            <a:extLst>
              <a:ext uri="{FF2B5EF4-FFF2-40B4-BE49-F238E27FC236}">
                <a16:creationId xmlns:a16="http://schemas.microsoft.com/office/drawing/2014/main" id="{364D0346-0D68-E640-8FAA-935321FB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911" y="9132877"/>
            <a:ext cx="415865" cy="74263"/>
          </a:xfrm>
          <a:custGeom>
            <a:avLst/>
            <a:gdLst>
              <a:gd name="T0" fmla="*/ 343 w 371"/>
              <a:gd name="T1" fmla="*/ 0 h 64"/>
              <a:gd name="T2" fmla="*/ 343 w 371"/>
              <a:gd name="T3" fmla="*/ 0 h 64"/>
              <a:gd name="T4" fmla="*/ 27 w 371"/>
              <a:gd name="T5" fmla="*/ 0 h 64"/>
              <a:gd name="T6" fmla="*/ 0 w 371"/>
              <a:gd name="T7" fmla="*/ 27 h 64"/>
              <a:gd name="T8" fmla="*/ 27 w 371"/>
              <a:gd name="T9" fmla="*/ 63 h 64"/>
              <a:gd name="T10" fmla="*/ 343 w 371"/>
              <a:gd name="T11" fmla="*/ 63 h 64"/>
              <a:gd name="T12" fmla="*/ 370 w 371"/>
              <a:gd name="T13" fmla="*/ 27 h 64"/>
              <a:gd name="T14" fmla="*/ 343 w 37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64">
                <a:moveTo>
                  <a:pt x="343" y="0"/>
                </a:moveTo>
                <a:lnTo>
                  <a:pt x="34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7" y="63"/>
                </a:cubicBezTo>
                <a:cubicBezTo>
                  <a:pt x="343" y="63"/>
                  <a:pt x="343" y="63"/>
                  <a:pt x="343" y="63"/>
                </a:cubicBezTo>
                <a:cubicBezTo>
                  <a:pt x="352" y="63"/>
                  <a:pt x="370" y="45"/>
                  <a:pt x="370" y="27"/>
                </a:cubicBezTo>
                <a:cubicBezTo>
                  <a:pt x="370" y="9"/>
                  <a:pt x="352" y="0"/>
                  <a:pt x="3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CE12A2-63C8-5E40-88E4-BF57B9BFC961}"/>
              </a:ext>
            </a:extLst>
          </p:cNvPr>
          <p:cNvSpPr/>
          <p:nvPr/>
        </p:nvSpPr>
        <p:spPr>
          <a:xfrm>
            <a:off x="19404238" y="623456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52BD82-BCAF-E245-8C2D-26C14A16FA8F}"/>
              </a:ext>
            </a:extLst>
          </p:cNvPr>
          <p:cNvSpPr/>
          <p:nvPr/>
        </p:nvSpPr>
        <p:spPr>
          <a:xfrm>
            <a:off x="19404238" y="847244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BD6946-C1CD-7C45-A449-F216950D0B81}"/>
              </a:ext>
            </a:extLst>
          </p:cNvPr>
          <p:cNvSpPr/>
          <p:nvPr/>
        </p:nvSpPr>
        <p:spPr>
          <a:xfrm>
            <a:off x="19404238" y="1068625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F75AAD-5577-FD47-8EF3-C34F0AD25AFC}"/>
              </a:ext>
            </a:extLst>
          </p:cNvPr>
          <p:cNvSpPr/>
          <p:nvPr/>
        </p:nvSpPr>
        <p:spPr>
          <a:xfrm>
            <a:off x="1356869" y="623456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A2FED-788E-5E43-B62D-73AAEB383D70}"/>
              </a:ext>
            </a:extLst>
          </p:cNvPr>
          <p:cNvSpPr/>
          <p:nvPr/>
        </p:nvSpPr>
        <p:spPr>
          <a:xfrm>
            <a:off x="1356869" y="847244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04C3B-6082-F646-9C0C-D09D5409AD29}"/>
              </a:ext>
            </a:extLst>
          </p:cNvPr>
          <p:cNvSpPr/>
          <p:nvPr/>
        </p:nvSpPr>
        <p:spPr>
          <a:xfrm>
            <a:off x="1356869" y="1068625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2FA1D19-5D24-3C4F-8387-ED92F04C4389}"/>
              </a:ext>
            </a:extLst>
          </p:cNvPr>
          <p:cNvGrpSpPr/>
          <p:nvPr/>
        </p:nvGrpSpPr>
        <p:grpSpPr>
          <a:xfrm>
            <a:off x="2668308" y="1159280"/>
            <a:ext cx="19041035" cy="2561450"/>
            <a:chOff x="2668308" y="861425"/>
            <a:chExt cx="19041035" cy="256145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3A3F4A3-2E75-C643-BDDB-F4AE7A4682A2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21878792-F579-0C47-BC93-0972339E3DD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33F532B4-7409-1E46-B9ED-B261FFBE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08" y="4322558"/>
            <a:ext cx="5989956" cy="1362601"/>
          </a:xfrm>
          <a:custGeom>
            <a:avLst/>
            <a:gdLst>
              <a:gd name="T0" fmla="*/ 5124 w 5776"/>
              <a:gd name="T1" fmla="*/ 1311 h 1312"/>
              <a:gd name="T2" fmla="*/ 5124 w 5776"/>
              <a:gd name="T3" fmla="*/ 1311 h 1312"/>
              <a:gd name="T4" fmla="*/ 0 w 5776"/>
              <a:gd name="T5" fmla="*/ 1311 h 1312"/>
              <a:gd name="T6" fmla="*/ 0 w 5776"/>
              <a:gd name="T7" fmla="*/ 0 h 1312"/>
              <a:gd name="T8" fmla="*/ 5124 w 5776"/>
              <a:gd name="T9" fmla="*/ 0 h 1312"/>
              <a:gd name="T10" fmla="*/ 5775 w 5776"/>
              <a:gd name="T11" fmla="*/ 660 h 1312"/>
              <a:gd name="T12" fmla="*/ 5775 w 5776"/>
              <a:gd name="T13" fmla="*/ 660 h 1312"/>
              <a:gd name="T14" fmla="*/ 5124 w 5776"/>
              <a:gd name="T15" fmla="*/ 1311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6" h="1312">
                <a:moveTo>
                  <a:pt x="5124" y="1311"/>
                </a:moveTo>
                <a:lnTo>
                  <a:pt x="5124" y="1311"/>
                </a:lnTo>
                <a:cubicBezTo>
                  <a:pt x="0" y="1311"/>
                  <a:pt x="0" y="1311"/>
                  <a:pt x="0" y="1311"/>
                </a:cubicBezTo>
                <a:cubicBezTo>
                  <a:pt x="0" y="0"/>
                  <a:pt x="0" y="0"/>
                  <a:pt x="0" y="0"/>
                </a:cubicBezTo>
                <a:cubicBezTo>
                  <a:pt x="5124" y="0"/>
                  <a:pt x="5124" y="0"/>
                  <a:pt x="5124" y="0"/>
                </a:cubicBezTo>
                <a:cubicBezTo>
                  <a:pt x="5486" y="0"/>
                  <a:pt x="5775" y="298"/>
                  <a:pt x="5775" y="660"/>
                </a:cubicBezTo>
                <a:lnTo>
                  <a:pt x="5775" y="660"/>
                </a:lnTo>
                <a:cubicBezTo>
                  <a:pt x="5775" y="1021"/>
                  <a:pt x="5486" y="1311"/>
                  <a:pt x="5124" y="1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E42A546-F53C-4D49-A31D-7F83CBC2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08" y="6462481"/>
            <a:ext cx="5989956" cy="1358027"/>
          </a:xfrm>
          <a:custGeom>
            <a:avLst/>
            <a:gdLst>
              <a:gd name="T0" fmla="*/ 5124 w 5776"/>
              <a:gd name="T1" fmla="*/ 1310 h 1311"/>
              <a:gd name="T2" fmla="*/ 5124 w 5776"/>
              <a:gd name="T3" fmla="*/ 1310 h 1311"/>
              <a:gd name="T4" fmla="*/ 0 w 5776"/>
              <a:gd name="T5" fmla="*/ 1310 h 1311"/>
              <a:gd name="T6" fmla="*/ 0 w 5776"/>
              <a:gd name="T7" fmla="*/ 0 h 1311"/>
              <a:gd name="T8" fmla="*/ 5124 w 5776"/>
              <a:gd name="T9" fmla="*/ 0 h 1311"/>
              <a:gd name="T10" fmla="*/ 5775 w 5776"/>
              <a:gd name="T11" fmla="*/ 650 h 1311"/>
              <a:gd name="T12" fmla="*/ 5775 w 5776"/>
              <a:gd name="T13" fmla="*/ 650 h 1311"/>
              <a:gd name="T14" fmla="*/ 5124 w 5776"/>
              <a:gd name="T1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6" h="1311">
                <a:moveTo>
                  <a:pt x="5124" y="1310"/>
                </a:moveTo>
                <a:lnTo>
                  <a:pt x="5124" y="1310"/>
                </a:lnTo>
                <a:cubicBezTo>
                  <a:pt x="0" y="1310"/>
                  <a:pt x="0" y="1310"/>
                  <a:pt x="0" y="1310"/>
                </a:cubicBezTo>
                <a:cubicBezTo>
                  <a:pt x="0" y="0"/>
                  <a:pt x="0" y="0"/>
                  <a:pt x="0" y="0"/>
                </a:cubicBezTo>
                <a:cubicBezTo>
                  <a:pt x="5124" y="0"/>
                  <a:pt x="5124" y="0"/>
                  <a:pt x="5124" y="0"/>
                </a:cubicBezTo>
                <a:cubicBezTo>
                  <a:pt x="5486" y="0"/>
                  <a:pt x="5775" y="289"/>
                  <a:pt x="5775" y="650"/>
                </a:cubicBezTo>
                <a:lnTo>
                  <a:pt x="5775" y="650"/>
                </a:lnTo>
                <a:cubicBezTo>
                  <a:pt x="5775" y="1011"/>
                  <a:pt x="5486" y="1310"/>
                  <a:pt x="5124" y="13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49D0DA18-0482-834D-87C7-A0339E15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08" y="8597831"/>
            <a:ext cx="5989956" cy="1362601"/>
          </a:xfrm>
          <a:custGeom>
            <a:avLst/>
            <a:gdLst>
              <a:gd name="T0" fmla="*/ 5124 w 5776"/>
              <a:gd name="T1" fmla="*/ 1311 h 1312"/>
              <a:gd name="T2" fmla="*/ 5124 w 5776"/>
              <a:gd name="T3" fmla="*/ 1311 h 1312"/>
              <a:gd name="T4" fmla="*/ 0 w 5776"/>
              <a:gd name="T5" fmla="*/ 1311 h 1312"/>
              <a:gd name="T6" fmla="*/ 0 w 5776"/>
              <a:gd name="T7" fmla="*/ 0 h 1312"/>
              <a:gd name="T8" fmla="*/ 5124 w 5776"/>
              <a:gd name="T9" fmla="*/ 0 h 1312"/>
              <a:gd name="T10" fmla="*/ 5775 w 5776"/>
              <a:gd name="T11" fmla="*/ 651 h 1312"/>
              <a:gd name="T12" fmla="*/ 5775 w 5776"/>
              <a:gd name="T13" fmla="*/ 651 h 1312"/>
              <a:gd name="T14" fmla="*/ 5124 w 5776"/>
              <a:gd name="T15" fmla="*/ 1311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6" h="1312">
                <a:moveTo>
                  <a:pt x="5124" y="1311"/>
                </a:moveTo>
                <a:lnTo>
                  <a:pt x="5124" y="1311"/>
                </a:lnTo>
                <a:cubicBezTo>
                  <a:pt x="0" y="1311"/>
                  <a:pt x="0" y="1311"/>
                  <a:pt x="0" y="1311"/>
                </a:cubicBezTo>
                <a:cubicBezTo>
                  <a:pt x="0" y="0"/>
                  <a:pt x="0" y="0"/>
                  <a:pt x="0" y="0"/>
                </a:cubicBezTo>
                <a:cubicBezTo>
                  <a:pt x="5124" y="0"/>
                  <a:pt x="5124" y="0"/>
                  <a:pt x="5124" y="0"/>
                </a:cubicBezTo>
                <a:cubicBezTo>
                  <a:pt x="5486" y="0"/>
                  <a:pt x="5775" y="289"/>
                  <a:pt x="5775" y="651"/>
                </a:cubicBezTo>
                <a:lnTo>
                  <a:pt x="5775" y="651"/>
                </a:lnTo>
                <a:cubicBezTo>
                  <a:pt x="5775" y="1012"/>
                  <a:pt x="5486" y="1311"/>
                  <a:pt x="5124" y="13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5BDD9125-9713-F54D-A191-100C93C9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108" y="10724038"/>
            <a:ext cx="5989956" cy="1362601"/>
          </a:xfrm>
          <a:custGeom>
            <a:avLst/>
            <a:gdLst>
              <a:gd name="T0" fmla="*/ 5124 w 5776"/>
              <a:gd name="T1" fmla="*/ 1311 h 1312"/>
              <a:gd name="T2" fmla="*/ 5124 w 5776"/>
              <a:gd name="T3" fmla="*/ 1311 h 1312"/>
              <a:gd name="T4" fmla="*/ 0 w 5776"/>
              <a:gd name="T5" fmla="*/ 1311 h 1312"/>
              <a:gd name="T6" fmla="*/ 0 w 5776"/>
              <a:gd name="T7" fmla="*/ 0 h 1312"/>
              <a:gd name="T8" fmla="*/ 5124 w 5776"/>
              <a:gd name="T9" fmla="*/ 0 h 1312"/>
              <a:gd name="T10" fmla="*/ 5775 w 5776"/>
              <a:gd name="T11" fmla="*/ 660 h 1312"/>
              <a:gd name="T12" fmla="*/ 5775 w 5776"/>
              <a:gd name="T13" fmla="*/ 660 h 1312"/>
              <a:gd name="T14" fmla="*/ 5124 w 5776"/>
              <a:gd name="T15" fmla="*/ 1311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76" h="1312">
                <a:moveTo>
                  <a:pt x="5124" y="1311"/>
                </a:moveTo>
                <a:lnTo>
                  <a:pt x="5124" y="1311"/>
                </a:lnTo>
                <a:cubicBezTo>
                  <a:pt x="0" y="1311"/>
                  <a:pt x="0" y="1311"/>
                  <a:pt x="0" y="1311"/>
                </a:cubicBezTo>
                <a:cubicBezTo>
                  <a:pt x="0" y="0"/>
                  <a:pt x="0" y="0"/>
                  <a:pt x="0" y="0"/>
                </a:cubicBezTo>
                <a:cubicBezTo>
                  <a:pt x="5124" y="0"/>
                  <a:pt x="5124" y="0"/>
                  <a:pt x="5124" y="0"/>
                </a:cubicBezTo>
                <a:cubicBezTo>
                  <a:pt x="5486" y="0"/>
                  <a:pt x="5775" y="298"/>
                  <a:pt x="5775" y="660"/>
                </a:cubicBezTo>
                <a:lnTo>
                  <a:pt x="5775" y="660"/>
                </a:lnTo>
                <a:cubicBezTo>
                  <a:pt x="5775" y="1021"/>
                  <a:pt x="5486" y="1311"/>
                  <a:pt x="5124" y="1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3">
            <a:extLst>
              <a:ext uri="{FF2B5EF4-FFF2-40B4-BE49-F238E27FC236}">
                <a16:creationId xmlns:a16="http://schemas.microsoft.com/office/drawing/2014/main" id="{2E65DB62-D26C-2244-8F63-705A9042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8" y="3837874"/>
            <a:ext cx="4385012" cy="8651143"/>
          </a:xfrm>
          <a:custGeom>
            <a:avLst/>
            <a:gdLst>
              <a:gd name="T0" fmla="*/ 4158 w 4231"/>
              <a:gd name="T1" fmla="*/ 6272 h 8343"/>
              <a:gd name="T2" fmla="*/ 4158 w 4231"/>
              <a:gd name="T3" fmla="*/ 6272 h 8343"/>
              <a:gd name="T4" fmla="*/ 2259 w 4231"/>
              <a:gd name="T5" fmla="*/ 4853 h 8343"/>
              <a:gd name="T6" fmla="*/ 2278 w 4231"/>
              <a:gd name="T7" fmla="*/ 4844 h 8343"/>
              <a:gd name="T8" fmla="*/ 2965 w 4231"/>
              <a:gd name="T9" fmla="*/ 3570 h 8343"/>
              <a:gd name="T10" fmla="*/ 3670 w 4231"/>
              <a:gd name="T11" fmla="*/ 1555 h 8343"/>
              <a:gd name="T12" fmla="*/ 2115 w 4231"/>
              <a:gd name="T13" fmla="*/ 0 h 8343"/>
              <a:gd name="T14" fmla="*/ 560 w 4231"/>
              <a:gd name="T15" fmla="*/ 1555 h 8343"/>
              <a:gd name="T16" fmla="*/ 1283 w 4231"/>
              <a:gd name="T17" fmla="*/ 3570 h 8343"/>
              <a:gd name="T18" fmla="*/ 1997 w 4231"/>
              <a:gd name="T19" fmla="*/ 4835 h 8343"/>
              <a:gd name="T20" fmla="*/ 72 w 4231"/>
              <a:gd name="T21" fmla="*/ 6272 h 8343"/>
              <a:gd name="T22" fmla="*/ 45 w 4231"/>
              <a:gd name="T23" fmla="*/ 6462 h 8343"/>
              <a:gd name="T24" fmla="*/ 235 w 4231"/>
              <a:gd name="T25" fmla="*/ 6489 h 8343"/>
              <a:gd name="T26" fmla="*/ 515 w 4231"/>
              <a:gd name="T27" fmla="*/ 6281 h 8343"/>
              <a:gd name="T28" fmla="*/ 515 w 4231"/>
              <a:gd name="T29" fmla="*/ 8152 h 8343"/>
              <a:gd name="T30" fmla="*/ 705 w 4231"/>
              <a:gd name="T31" fmla="*/ 8342 h 8343"/>
              <a:gd name="T32" fmla="*/ 1509 w 4231"/>
              <a:gd name="T33" fmla="*/ 8342 h 8343"/>
              <a:gd name="T34" fmla="*/ 2721 w 4231"/>
              <a:gd name="T35" fmla="*/ 8342 h 8343"/>
              <a:gd name="T36" fmla="*/ 3525 w 4231"/>
              <a:gd name="T37" fmla="*/ 8342 h 8343"/>
              <a:gd name="T38" fmla="*/ 3715 w 4231"/>
              <a:gd name="T39" fmla="*/ 8152 h 8343"/>
              <a:gd name="T40" fmla="*/ 3715 w 4231"/>
              <a:gd name="T41" fmla="*/ 6281 h 8343"/>
              <a:gd name="T42" fmla="*/ 3995 w 4231"/>
              <a:gd name="T43" fmla="*/ 6489 h 8343"/>
              <a:gd name="T44" fmla="*/ 4077 w 4231"/>
              <a:gd name="T45" fmla="*/ 6516 h 8343"/>
              <a:gd name="T46" fmla="*/ 4185 w 4231"/>
              <a:gd name="T47" fmla="*/ 6462 h 8343"/>
              <a:gd name="T48" fmla="*/ 4158 w 4231"/>
              <a:gd name="T49" fmla="*/ 6272 h 8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31" h="8343">
                <a:moveTo>
                  <a:pt x="4158" y="6272"/>
                </a:moveTo>
                <a:lnTo>
                  <a:pt x="4158" y="6272"/>
                </a:lnTo>
                <a:cubicBezTo>
                  <a:pt x="2259" y="4853"/>
                  <a:pt x="2259" y="4853"/>
                  <a:pt x="2259" y="4853"/>
                </a:cubicBezTo>
                <a:cubicBezTo>
                  <a:pt x="2269" y="4853"/>
                  <a:pt x="2269" y="4844"/>
                  <a:pt x="2278" y="4844"/>
                </a:cubicBezTo>
                <a:cubicBezTo>
                  <a:pt x="2278" y="4835"/>
                  <a:pt x="2630" y="4247"/>
                  <a:pt x="2965" y="3570"/>
                </a:cubicBezTo>
                <a:cubicBezTo>
                  <a:pt x="3435" y="2630"/>
                  <a:pt x="3670" y="1952"/>
                  <a:pt x="3670" y="1555"/>
                </a:cubicBezTo>
                <a:cubicBezTo>
                  <a:pt x="3670" y="696"/>
                  <a:pt x="2974" y="0"/>
                  <a:pt x="2115" y="0"/>
                </a:cubicBezTo>
                <a:cubicBezTo>
                  <a:pt x="1256" y="0"/>
                  <a:pt x="560" y="696"/>
                  <a:pt x="560" y="1555"/>
                </a:cubicBezTo>
                <a:cubicBezTo>
                  <a:pt x="560" y="1952"/>
                  <a:pt x="804" y="2630"/>
                  <a:pt x="1283" y="3570"/>
                </a:cubicBezTo>
                <a:cubicBezTo>
                  <a:pt x="1618" y="4211"/>
                  <a:pt x="1961" y="4763"/>
                  <a:pt x="1997" y="4835"/>
                </a:cubicBezTo>
                <a:cubicBezTo>
                  <a:pt x="72" y="6272"/>
                  <a:pt x="72" y="6272"/>
                  <a:pt x="72" y="6272"/>
                </a:cubicBezTo>
                <a:cubicBezTo>
                  <a:pt x="18" y="6317"/>
                  <a:pt x="0" y="6399"/>
                  <a:pt x="45" y="6462"/>
                </a:cubicBezTo>
                <a:cubicBezTo>
                  <a:pt x="90" y="6516"/>
                  <a:pt x="180" y="6534"/>
                  <a:pt x="235" y="6489"/>
                </a:cubicBezTo>
                <a:cubicBezTo>
                  <a:pt x="515" y="6281"/>
                  <a:pt x="515" y="6281"/>
                  <a:pt x="515" y="6281"/>
                </a:cubicBezTo>
                <a:cubicBezTo>
                  <a:pt x="515" y="8152"/>
                  <a:pt x="515" y="8152"/>
                  <a:pt x="515" y="8152"/>
                </a:cubicBezTo>
                <a:cubicBezTo>
                  <a:pt x="515" y="8261"/>
                  <a:pt x="605" y="8342"/>
                  <a:pt x="705" y="8342"/>
                </a:cubicBezTo>
                <a:cubicBezTo>
                  <a:pt x="1509" y="8342"/>
                  <a:pt x="1509" y="8342"/>
                  <a:pt x="1509" y="8342"/>
                </a:cubicBezTo>
                <a:cubicBezTo>
                  <a:pt x="2721" y="8342"/>
                  <a:pt x="2721" y="8342"/>
                  <a:pt x="2721" y="8342"/>
                </a:cubicBezTo>
                <a:cubicBezTo>
                  <a:pt x="3525" y="8342"/>
                  <a:pt x="3525" y="8342"/>
                  <a:pt x="3525" y="8342"/>
                </a:cubicBezTo>
                <a:cubicBezTo>
                  <a:pt x="3634" y="8342"/>
                  <a:pt x="3715" y="8261"/>
                  <a:pt x="3715" y="8152"/>
                </a:cubicBezTo>
                <a:cubicBezTo>
                  <a:pt x="3715" y="6281"/>
                  <a:pt x="3715" y="6281"/>
                  <a:pt x="3715" y="6281"/>
                </a:cubicBezTo>
                <a:cubicBezTo>
                  <a:pt x="3995" y="6489"/>
                  <a:pt x="3995" y="6489"/>
                  <a:pt x="3995" y="6489"/>
                </a:cubicBezTo>
                <a:cubicBezTo>
                  <a:pt x="4022" y="6507"/>
                  <a:pt x="4050" y="6516"/>
                  <a:pt x="4077" y="6516"/>
                </a:cubicBezTo>
                <a:cubicBezTo>
                  <a:pt x="4113" y="6516"/>
                  <a:pt x="4158" y="6498"/>
                  <a:pt x="4185" y="6462"/>
                </a:cubicBezTo>
                <a:cubicBezTo>
                  <a:pt x="4230" y="6399"/>
                  <a:pt x="4212" y="6317"/>
                  <a:pt x="4158" y="62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5">
            <a:extLst>
              <a:ext uri="{FF2B5EF4-FFF2-40B4-BE49-F238E27FC236}">
                <a16:creationId xmlns:a16="http://schemas.microsoft.com/office/drawing/2014/main" id="{B4468832-9ED9-2D4F-A5E1-EDC98CF7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8670990"/>
            <a:ext cx="4668509" cy="3936912"/>
          </a:xfrm>
          <a:custGeom>
            <a:avLst/>
            <a:gdLst>
              <a:gd name="T0" fmla="*/ 2251 w 4503"/>
              <a:gd name="T1" fmla="*/ 118 h 3798"/>
              <a:gd name="T2" fmla="*/ 4294 w 4503"/>
              <a:gd name="T3" fmla="*/ 1609 h 3798"/>
              <a:gd name="T4" fmla="*/ 4213 w 4503"/>
              <a:gd name="T5" fmla="*/ 1853 h 3798"/>
              <a:gd name="T6" fmla="*/ 3851 w 4503"/>
              <a:gd name="T7" fmla="*/ 1618 h 3798"/>
              <a:gd name="T8" fmla="*/ 3661 w 4503"/>
              <a:gd name="T9" fmla="*/ 3679 h 3798"/>
              <a:gd name="T10" fmla="*/ 1645 w 4503"/>
              <a:gd name="T11" fmla="*/ 3679 h 3798"/>
              <a:gd name="T12" fmla="*/ 651 w 4503"/>
              <a:gd name="T13" fmla="*/ 3489 h 3798"/>
              <a:gd name="T14" fmla="*/ 371 w 4503"/>
              <a:gd name="T15" fmla="*/ 1826 h 3798"/>
              <a:gd name="T16" fmla="*/ 181 w 4503"/>
              <a:gd name="T17" fmla="*/ 1799 h 3798"/>
              <a:gd name="T18" fmla="*/ 2170 w 4503"/>
              <a:gd name="T19" fmla="*/ 145 h 3798"/>
              <a:gd name="T20" fmla="*/ 922 w 4503"/>
              <a:gd name="T21" fmla="*/ 3408 h 3798"/>
              <a:gd name="T22" fmla="*/ 1483 w 4503"/>
              <a:gd name="T23" fmla="*/ 3408 h 3798"/>
              <a:gd name="T24" fmla="*/ 1645 w 4503"/>
              <a:gd name="T25" fmla="*/ 2296 h 3798"/>
              <a:gd name="T26" fmla="*/ 3010 w 4503"/>
              <a:gd name="T27" fmla="*/ 2468 h 3798"/>
              <a:gd name="T28" fmla="*/ 3580 w 4503"/>
              <a:gd name="T29" fmla="*/ 3408 h 3798"/>
              <a:gd name="T30" fmla="*/ 2251 w 4503"/>
              <a:gd name="T31" fmla="*/ 425 h 3798"/>
              <a:gd name="T32" fmla="*/ 922 w 4503"/>
              <a:gd name="T33" fmla="*/ 3408 h 3798"/>
              <a:gd name="T34" fmla="*/ 1763 w 4503"/>
              <a:gd name="T35" fmla="*/ 3408 h 3798"/>
              <a:gd name="T36" fmla="*/ 2739 w 4503"/>
              <a:gd name="T37" fmla="*/ 2567 h 3798"/>
              <a:gd name="T38" fmla="*/ 1763 w 4503"/>
              <a:gd name="T39" fmla="*/ 3408 h 3798"/>
              <a:gd name="T40" fmla="*/ 2251 w 4503"/>
              <a:gd name="T41" fmla="*/ 0 h 3798"/>
              <a:gd name="T42" fmla="*/ 136 w 4503"/>
              <a:gd name="T43" fmla="*/ 1510 h 3798"/>
              <a:gd name="T44" fmla="*/ 289 w 4503"/>
              <a:gd name="T45" fmla="*/ 1971 h 3798"/>
              <a:gd name="T46" fmla="*/ 533 w 4503"/>
              <a:gd name="T47" fmla="*/ 1853 h 3798"/>
              <a:gd name="T48" fmla="*/ 841 w 4503"/>
              <a:gd name="T49" fmla="*/ 3797 h 3798"/>
              <a:gd name="T50" fmla="*/ 2857 w 4503"/>
              <a:gd name="T51" fmla="*/ 3797 h 3798"/>
              <a:gd name="T52" fmla="*/ 3969 w 4503"/>
              <a:gd name="T53" fmla="*/ 3489 h 3798"/>
              <a:gd name="T54" fmla="*/ 4059 w 4503"/>
              <a:gd name="T55" fmla="*/ 1926 h 3798"/>
              <a:gd name="T56" fmla="*/ 4420 w 4503"/>
              <a:gd name="T57" fmla="*/ 1871 h 3798"/>
              <a:gd name="T58" fmla="*/ 2405 w 4503"/>
              <a:gd name="T59" fmla="*/ 45 h 3798"/>
              <a:gd name="T60" fmla="*/ 2251 w 4503"/>
              <a:gd name="T61" fmla="*/ 118 h 3798"/>
              <a:gd name="T62" fmla="*/ 1049 w 4503"/>
              <a:gd name="T63" fmla="*/ 1474 h 3798"/>
              <a:gd name="T64" fmla="*/ 3462 w 4503"/>
              <a:gd name="T65" fmla="*/ 1474 h 3798"/>
              <a:gd name="T66" fmla="*/ 3137 w 4503"/>
              <a:gd name="T67" fmla="*/ 3291 h 3798"/>
              <a:gd name="T68" fmla="*/ 2857 w 4503"/>
              <a:gd name="T69" fmla="*/ 2179 h 3798"/>
              <a:gd name="T70" fmla="*/ 1365 w 4503"/>
              <a:gd name="T71" fmla="*/ 2468 h 3798"/>
              <a:gd name="T72" fmla="*/ 1049 w 4503"/>
              <a:gd name="T73" fmla="*/ 3291 h 3798"/>
              <a:gd name="T74" fmla="*/ 1880 w 4503"/>
              <a:gd name="T75" fmla="*/ 2694 h 3798"/>
              <a:gd name="T76" fmla="*/ 2622 w 4503"/>
              <a:gd name="T77" fmla="*/ 2694 h 3798"/>
              <a:gd name="T78" fmla="*/ 1880 w 4503"/>
              <a:gd name="T79" fmla="*/ 3291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03" h="3798">
                <a:moveTo>
                  <a:pt x="2251" y="118"/>
                </a:moveTo>
                <a:lnTo>
                  <a:pt x="2251" y="118"/>
                </a:lnTo>
                <a:cubicBezTo>
                  <a:pt x="2278" y="118"/>
                  <a:pt x="2305" y="127"/>
                  <a:pt x="2332" y="145"/>
                </a:cubicBezTo>
                <a:cubicBezTo>
                  <a:pt x="4294" y="1609"/>
                  <a:pt x="4294" y="1609"/>
                  <a:pt x="4294" y="1609"/>
                </a:cubicBezTo>
                <a:cubicBezTo>
                  <a:pt x="4348" y="1654"/>
                  <a:pt x="4366" y="1736"/>
                  <a:pt x="4321" y="1799"/>
                </a:cubicBezTo>
                <a:cubicBezTo>
                  <a:pt x="4294" y="1835"/>
                  <a:pt x="4249" y="1853"/>
                  <a:pt x="4213" y="1853"/>
                </a:cubicBezTo>
                <a:cubicBezTo>
                  <a:pt x="4186" y="1853"/>
                  <a:pt x="4158" y="1844"/>
                  <a:pt x="4131" y="1826"/>
                </a:cubicBezTo>
                <a:cubicBezTo>
                  <a:pt x="3851" y="1618"/>
                  <a:pt x="3851" y="1618"/>
                  <a:pt x="3851" y="1618"/>
                </a:cubicBezTo>
                <a:cubicBezTo>
                  <a:pt x="3851" y="3489"/>
                  <a:pt x="3851" y="3489"/>
                  <a:pt x="3851" y="3489"/>
                </a:cubicBezTo>
                <a:cubicBezTo>
                  <a:pt x="3851" y="3598"/>
                  <a:pt x="3770" y="3679"/>
                  <a:pt x="3661" y="3679"/>
                </a:cubicBezTo>
                <a:cubicBezTo>
                  <a:pt x="2857" y="3679"/>
                  <a:pt x="2857" y="3679"/>
                  <a:pt x="2857" y="3679"/>
                </a:cubicBezTo>
                <a:cubicBezTo>
                  <a:pt x="1645" y="3679"/>
                  <a:pt x="1645" y="3679"/>
                  <a:pt x="1645" y="3679"/>
                </a:cubicBezTo>
                <a:cubicBezTo>
                  <a:pt x="841" y="3679"/>
                  <a:pt x="841" y="3679"/>
                  <a:pt x="841" y="3679"/>
                </a:cubicBezTo>
                <a:cubicBezTo>
                  <a:pt x="741" y="3679"/>
                  <a:pt x="651" y="3598"/>
                  <a:pt x="651" y="3489"/>
                </a:cubicBezTo>
                <a:cubicBezTo>
                  <a:pt x="651" y="1618"/>
                  <a:pt x="651" y="1618"/>
                  <a:pt x="651" y="1618"/>
                </a:cubicBezTo>
                <a:cubicBezTo>
                  <a:pt x="371" y="1826"/>
                  <a:pt x="371" y="1826"/>
                  <a:pt x="371" y="1826"/>
                </a:cubicBezTo>
                <a:cubicBezTo>
                  <a:pt x="353" y="1844"/>
                  <a:pt x="325" y="1853"/>
                  <a:pt x="289" y="1853"/>
                </a:cubicBezTo>
                <a:cubicBezTo>
                  <a:pt x="253" y="1853"/>
                  <a:pt x="208" y="1835"/>
                  <a:pt x="181" y="1799"/>
                </a:cubicBezTo>
                <a:cubicBezTo>
                  <a:pt x="136" y="1736"/>
                  <a:pt x="154" y="1654"/>
                  <a:pt x="208" y="1609"/>
                </a:cubicBezTo>
                <a:cubicBezTo>
                  <a:pt x="2170" y="145"/>
                  <a:pt x="2170" y="145"/>
                  <a:pt x="2170" y="145"/>
                </a:cubicBezTo>
                <a:cubicBezTo>
                  <a:pt x="2197" y="127"/>
                  <a:pt x="2224" y="118"/>
                  <a:pt x="2251" y="118"/>
                </a:cubicBezTo>
                <a:lnTo>
                  <a:pt x="922" y="3408"/>
                </a:lnTo>
                <a:lnTo>
                  <a:pt x="922" y="3408"/>
                </a:lnTo>
                <a:cubicBezTo>
                  <a:pt x="1483" y="3408"/>
                  <a:pt x="1483" y="3408"/>
                  <a:pt x="1483" y="3408"/>
                </a:cubicBezTo>
                <a:cubicBezTo>
                  <a:pt x="1483" y="2468"/>
                  <a:pt x="1483" y="2468"/>
                  <a:pt x="1483" y="2468"/>
                </a:cubicBezTo>
                <a:cubicBezTo>
                  <a:pt x="1483" y="2378"/>
                  <a:pt x="1555" y="2296"/>
                  <a:pt x="1645" y="2296"/>
                </a:cubicBezTo>
                <a:cubicBezTo>
                  <a:pt x="2857" y="2296"/>
                  <a:pt x="2857" y="2296"/>
                  <a:pt x="2857" y="2296"/>
                </a:cubicBezTo>
                <a:cubicBezTo>
                  <a:pt x="2938" y="2296"/>
                  <a:pt x="3010" y="2378"/>
                  <a:pt x="3010" y="2468"/>
                </a:cubicBezTo>
                <a:cubicBezTo>
                  <a:pt x="3010" y="3408"/>
                  <a:pt x="3010" y="3408"/>
                  <a:pt x="3010" y="3408"/>
                </a:cubicBezTo>
                <a:cubicBezTo>
                  <a:pt x="3580" y="3408"/>
                  <a:pt x="3580" y="3408"/>
                  <a:pt x="3580" y="3408"/>
                </a:cubicBezTo>
                <a:cubicBezTo>
                  <a:pt x="3580" y="1410"/>
                  <a:pt x="3580" y="1410"/>
                  <a:pt x="3580" y="1410"/>
                </a:cubicBezTo>
                <a:cubicBezTo>
                  <a:pt x="2251" y="425"/>
                  <a:pt x="2251" y="425"/>
                  <a:pt x="2251" y="425"/>
                </a:cubicBezTo>
                <a:cubicBezTo>
                  <a:pt x="922" y="1410"/>
                  <a:pt x="922" y="1410"/>
                  <a:pt x="922" y="1410"/>
                </a:cubicBezTo>
                <a:cubicBezTo>
                  <a:pt x="922" y="3408"/>
                  <a:pt x="922" y="3408"/>
                  <a:pt x="922" y="3408"/>
                </a:cubicBezTo>
                <a:lnTo>
                  <a:pt x="1763" y="3408"/>
                </a:lnTo>
                <a:lnTo>
                  <a:pt x="1763" y="3408"/>
                </a:lnTo>
                <a:cubicBezTo>
                  <a:pt x="2739" y="3408"/>
                  <a:pt x="2739" y="3408"/>
                  <a:pt x="2739" y="3408"/>
                </a:cubicBezTo>
                <a:cubicBezTo>
                  <a:pt x="2739" y="2567"/>
                  <a:pt x="2739" y="2567"/>
                  <a:pt x="2739" y="2567"/>
                </a:cubicBezTo>
                <a:cubicBezTo>
                  <a:pt x="1763" y="2567"/>
                  <a:pt x="1763" y="2567"/>
                  <a:pt x="1763" y="2567"/>
                </a:cubicBezTo>
                <a:cubicBezTo>
                  <a:pt x="1763" y="3408"/>
                  <a:pt x="1763" y="3408"/>
                  <a:pt x="1763" y="3408"/>
                </a:cubicBezTo>
                <a:lnTo>
                  <a:pt x="2251" y="0"/>
                </a:lnTo>
                <a:lnTo>
                  <a:pt x="2251" y="0"/>
                </a:lnTo>
                <a:cubicBezTo>
                  <a:pt x="2197" y="0"/>
                  <a:pt x="2142" y="18"/>
                  <a:pt x="2097" y="45"/>
                </a:cubicBezTo>
                <a:cubicBezTo>
                  <a:pt x="136" y="1510"/>
                  <a:pt x="136" y="1510"/>
                  <a:pt x="136" y="1510"/>
                </a:cubicBezTo>
                <a:cubicBezTo>
                  <a:pt x="27" y="1591"/>
                  <a:pt x="0" y="1754"/>
                  <a:pt x="90" y="1871"/>
                </a:cubicBezTo>
                <a:cubicBezTo>
                  <a:pt x="136" y="1934"/>
                  <a:pt x="217" y="1971"/>
                  <a:pt x="289" y="1971"/>
                </a:cubicBezTo>
                <a:cubicBezTo>
                  <a:pt x="353" y="1971"/>
                  <a:pt x="398" y="1953"/>
                  <a:pt x="443" y="1926"/>
                </a:cubicBezTo>
                <a:cubicBezTo>
                  <a:pt x="533" y="1853"/>
                  <a:pt x="533" y="1853"/>
                  <a:pt x="533" y="1853"/>
                </a:cubicBezTo>
                <a:cubicBezTo>
                  <a:pt x="533" y="3489"/>
                  <a:pt x="533" y="3489"/>
                  <a:pt x="533" y="3489"/>
                </a:cubicBezTo>
                <a:cubicBezTo>
                  <a:pt x="533" y="3661"/>
                  <a:pt x="669" y="3797"/>
                  <a:pt x="841" y="3797"/>
                </a:cubicBezTo>
                <a:cubicBezTo>
                  <a:pt x="1645" y="3797"/>
                  <a:pt x="1645" y="3797"/>
                  <a:pt x="1645" y="3797"/>
                </a:cubicBezTo>
                <a:cubicBezTo>
                  <a:pt x="2857" y="3797"/>
                  <a:pt x="2857" y="3797"/>
                  <a:pt x="2857" y="3797"/>
                </a:cubicBezTo>
                <a:cubicBezTo>
                  <a:pt x="3661" y="3797"/>
                  <a:pt x="3661" y="3797"/>
                  <a:pt x="3661" y="3797"/>
                </a:cubicBezTo>
                <a:cubicBezTo>
                  <a:pt x="3833" y="3797"/>
                  <a:pt x="3969" y="3661"/>
                  <a:pt x="3969" y="3489"/>
                </a:cubicBezTo>
                <a:cubicBezTo>
                  <a:pt x="3969" y="1853"/>
                  <a:pt x="3969" y="1853"/>
                  <a:pt x="3969" y="1853"/>
                </a:cubicBezTo>
                <a:cubicBezTo>
                  <a:pt x="4059" y="1926"/>
                  <a:pt x="4059" y="1926"/>
                  <a:pt x="4059" y="1926"/>
                </a:cubicBezTo>
                <a:cubicBezTo>
                  <a:pt x="4104" y="1953"/>
                  <a:pt x="4158" y="1971"/>
                  <a:pt x="4213" y="1971"/>
                </a:cubicBezTo>
                <a:cubicBezTo>
                  <a:pt x="4294" y="1971"/>
                  <a:pt x="4366" y="1934"/>
                  <a:pt x="4420" y="1871"/>
                </a:cubicBezTo>
                <a:cubicBezTo>
                  <a:pt x="4502" y="1754"/>
                  <a:pt x="4475" y="1591"/>
                  <a:pt x="4366" y="1510"/>
                </a:cubicBezTo>
                <a:cubicBezTo>
                  <a:pt x="2405" y="45"/>
                  <a:pt x="2405" y="45"/>
                  <a:pt x="2405" y="45"/>
                </a:cubicBezTo>
                <a:cubicBezTo>
                  <a:pt x="2359" y="18"/>
                  <a:pt x="2305" y="0"/>
                  <a:pt x="2251" y="0"/>
                </a:cubicBezTo>
                <a:lnTo>
                  <a:pt x="2251" y="118"/>
                </a:lnTo>
                <a:close/>
                <a:moveTo>
                  <a:pt x="1049" y="1474"/>
                </a:moveTo>
                <a:lnTo>
                  <a:pt x="1049" y="1474"/>
                </a:lnTo>
                <a:cubicBezTo>
                  <a:pt x="2251" y="570"/>
                  <a:pt x="2251" y="570"/>
                  <a:pt x="2251" y="570"/>
                </a:cubicBezTo>
                <a:cubicBezTo>
                  <a:pt x="3462" y="1474"/>
                  <a:pt x="3462" y="1474"/>
                  <a:pt x="3462" y="1474"/>
                </a:cubicBezTo>
                <a:cubicBezTo>
                  <a:pt x="3462" y="3291"/>
                  <a:pt x="3462" y="3291"/>
                  <a:pt x="3462" y="3291"/>
                </a:cubicBezTo>
                <a:cubicBezTo>
                  <a:pt x="3137" y="3291"/>
                  <a:pt x="3137" y="3291"/>
                  <a:pt x="3137" y="3291"/>
                </a:cubicBezTo>
                <a:cubicBezTo>
                  <a:pt x="3137" y="2468"/>
                  <a:pt x="3137" y="2468"/>
                  <a:pt x="3137" y="2468"/>
                </a:cubicBezTo>
                <a:cubicBezTo>
                  <a:pt x="3137" y="2305"/>
                  <a:pt x="3010" y="2179"/>
                  <a:pt x="2857" y="2179"/>
                </a:cubicBezTo>
                <a:cubicBezTo>
                  <a:pt x="1645" y="2179"/>
                  <a:pt x="1645" y="2179"/>
                  <a:pt x="1645" y="2179"/>
                </a:cubicBezTo>
                <a:cubicBezTo>
                  <a:pt x="1491" y="2179"/>
                  <a:pt x="1365" y="2305"/>
                  <a:pt x="1365" y="2468"/>
                </a:cubicBezTo>
                <a:cubicBezTo>
                  <a:pt x="1365" y="3291"/>
                  <a:pt x="1365" y="3291"/>
                  <a:pt x="1365" y="3291"/>
                </a:cubicBezTo>
                <a:cubicBezTo>
                  <a:pt x="1049" y="3291"/>
                  <a:pt x="1049" y="3291"/>
                  <a:pt x="1049" y="3291"/>
                </a:cubicBezTo>
                <a:cubicBezTo>
                  <a:pt x="1049" y="1474"/>
                  <a:pt x="1049" y="1474"/>
                  <a:pt x="1049" y="1474"/>
                </a:cubicBezTo>
                <a:close/>
                <a:moveTo>
                  <a:pt x="1880" y="2694"/>
                </a:moveTo>
                <a:lnTo>
                  <a:pt x="1880" y="2694"/>
                </a:lnTo>
                <a:cubicBezTo>
                  <a:pt x="2622" y="2694"/>
                  <a:pt x="2622" y="2694"/>
                  <a:pt x="2622" y="2694"/>
                </a:cubicBezTo>
                <a:cubicBezTo>
                  <a:pt x="2622" y="3291"/>
                  <a:pt x="2622" y="3291"/>
                  <a:pt x="2622" y="3291"/>
                </a:cubicBezTo>
                <a:cubicBezTo>
                  <a:pt x="1880" y="3291"/>
                  <a:pt x="1880" y="3291"/>
                  <a:pt x="1880" y="3291"/>
                </a:cubicBezTo>
                <a:cubicBezTo>
                  <a:pt x="1880" y="2694"/>
                  <a:pt x="1880" y="2694"/>
                  <a:pt x="1880" y="26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6">
            <a:extLst>
              <a:ext uri="{FF2B5EF4-FFF2-40B4-BE49-F238E27FC236}">
                <a16:creationId xmlns:a16="http://schemas.microsoft.com/office/drawing/2014/main" id="{84687478-1526-CE4A-92A1-2AF86D17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738" y="3773860"/>
            <a:ext cx="3356204" cy="5230924"/>
          </a:xfrm>
          <a:custGeom>
            <a:avLst/>
            <a:gdLst>
              <a:gd name="T0" fmla="*/ 1645 w 3237"/>
              <a:gd name="T1" fmla="*/ 5043 h 5044"/>
              <a:gd name="T2" fmla="*/ 1645 w 3237"/>
              <a:gd name="T3" fmla="*/ 5043 h 5044"/>
              <a:gd name="T4" fmla="*/ 1455 w 3237"/>
              <a:gd name="T5" fmla="*/ 4934 h 5044"/>
              <a:gd name="T6" fmla="*/ 741 w 3237"/>
              <a:gd name="T7" fmla="*/ 3659 h 5044"/>
              <a:gd name="T8" fmla="*/ 0 w 3237"/>
              <a:gd name="T9" fmla="*/ 1618 h 5044"/>
              <a:gd name="T10" fmla="*/ 1618 w 3237"/>
              <a:gd name="T11" fmla="*/ 0 h 5044"/>
              <a:gd name="T12" fmla="*/ 3236 w 3237"/>
              <a:gd name="T13" fmla="*/ 1618 h 5044"/>
              <a:gd name="T14" fmla="*/ 2522 w 3237"/>
              <a:gd name="T15" fmla="*/ 3659 h 5044"/>
              <a:gd name="T16" fmla="*/ 1826 w 3237"/>
              <a:gd name="T17" fmla="*/ 4934 h 5044"/>
              <a:gd name="T18" fmla="*/ 1645 w 3237"/>
              <a:gd name="T19" fmla="*/ 5043 h 5044"/>
              <a:gd name="T20" fmla="*/ 1618 w 3237"/>
              <a:gd name="T21" fmla="*/ 442 h 5044"/>
              <a:gd name="T22" fmla="*/ 1618 w 3237"/>
              <a:gd name="T23" fmla="*/ 442 h 5044"/>
              <a:gd name="T24" fmla="*/ 443 w 3237"/>
              <a:gd name="T25" fmla="*/ 1618 h 5044"/>
              <a:gd name="T26" fmla="*/ 1130 w 3237"/>
              <a:gd name="T27" fmla="*/ 3452 h 5044"/>
              <a:gd name="T28" fmla="*/ 1636 w 3237"/>
              <a:gd name="T29" fmla="*/ 4383 h 5044"/>
              <a:gd name="T30" fmla="*/ 2133 w 3237"/>
              <a:gd name="T31" fmla="*/ 3461 h 5044"/>
              <a:gd name="T32" fmla="*/ 2793 w 3237"/>
              <a:gd name="T33" fmla="*/ 1618 h 5044"/>
              <a:gd name="T34" fmla="*/ 1618 w 3237"/>
              <a:gd name="T35" fmla="*/ 442 h 5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37" h="5044">
                <a:moveTo>
                  <a:pt x="1645" y="5043"/>
                </a:moveTo>
                <a:lnTo>
                  <a:pt x="1645" y="5043"/>
                </a:lnTo>
                <a:cubicBezTo>
                  <a:pt x="1564" y="5043"/>
                  <a:pt x="1491" y="4997"/>
                  <a:pt x="1455" y="4934"/>
                </a:cubicBezTo>
                <a:cubicBezTo>
                  <a:pt x="1455" y="4934"/>
                  <a:pt x="1094" y="4346"/>
                  <a:pt x="741" y="3659"/>
                </a:cubicBezTo>
                <a:cubicBezTo>
                  <a:pt x="253" y="2711"/>
                  <a:pt x="0" y="2024"/>
                  <a:pt x="0" y="1618"/>
                </a:cubicBezTo>
                <a:cubicBezTo>
                  <a:pt x="0" y="723"/>
                  <a:pt x="732" y="0"/>
                  <a:pt x="1618" y="0"/>
                </a:cubicBezTo>
                <a:cubicBezTo>
                  <a:pt x="2513" y="0"/>
                  <a:pt x="3236" y="723"/>
                  <a:pt x="3236" y="1618"/>
                </a:cubicBezTo>
                <a:cubicBezTo>
                  <a:pt x="3236" y="2024"/>
                  <a:pt x="2992" y="2711"/>
                  <a:pt x="2522" y="3659"/>
                </a:cubicBezTo>
                <a:cubicBezTo>
                  <a:pt x="2178" y="4346"/>
                  <a:pt x="1835" y="4925"/>
                  <a:pt x="1826" y="4934"/>
                </a:cubicBezTo>
                <a:cubicBezTo>
                  <a:pt x="1790" y="4997"/>
                  <a:pt x="1717" y="5043"/>
                  <a:pt x="1645" y="5043"/>
                </a:cubicBezTo>
                <a:close/>
                <a:moveTo>
                  <a:pt x="1618" y="442"/>
                </a:moveTo>
                <a:lnTo>
                  <a:pt x="1618" y="442"/>
                </a:lnTo>
                <a:cubicBezTo>
                  <a:pt x="967" y="442"/>
                  <a:pt x="443" y="967"/>
                  <a:pt x="443" y="1618"/>
                </a:cubicBezTo>
                <a:cubicBezTo>
                  <a:pt x="443" y="1853"/>
                  <a:pt x="560" y="2359"/>
                  <a:pt x="1130" y="3452"/>
                </a:cubicBezTo>
                <a:cubicBezTo>
                  <a:pt x="1311" y="3813"/>
                  <a:pt x="1500" y="4148"/>
                  <a:pt x="1636" y="4383"/>
                </a:cubicBezTo>
                <a:cubicBezTo>
                  <a:pt x="1772" y="4148"/>
                  <a:pt x="1953" y="3822"/>
                  <a:pt x="2133" y="3461"/>
                </a:cubicBezTo>
                <a:cubicBezTo>
                  <a:pt x="2685" y="2359"/>
                  <a:pt x="2793" y="1853"/>
                  <a:pt x="2793" y="1618"/>
                </a:cubicBezTo>
                <a:cubicBezTo>
                  <a:pt x="2793" y="967"/>
                  <a:pt x="2269" y="442"/>
                  <a:pt x="1618" y="4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7">
            <a:extLst>
              <a:ext uri="{FF2B5EF4-FFF2-40B4-BE49-F238E27FC236}">
                <a16:creationId xmlns:a16="http://schemas.microsoft.com/office/drawing/2014/main" id="{6FE2EED4-B2D6-584A-82BB-2C08FE79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297" y="3705271"/>
            <a:ext cx="3479660" cy="5354382"/>
          </a:xfrm>
          <a:custGeom>
            <a:avLst/>
            <a:gdLst>
              <a:gd name="T0" fmla="*/ 1672 w 3354"/>
              <a:gd name="T1" fmla="*/ 127 h 5162"/>
              <a:gd name="T2" fmla="*/ 1672 w 3354"/>
              <a:gd name="T3" fmla="*/ 127 h 5162"/>
              <a:gd name="T4" fmla="*/ 3227 w 3354"/>
              <a:gd name="T5" fmla="*/ 1682 h 5162"/>
              <a:gd name="T6" fmla="*/ 2522 w 3354"/>
              <a:gd name="T7" fmla="*/ 3697 h 5162"/>
              <a:gd name="T8" fmla="*/ 1835 w 3354"/>
              <a:gd name="T9" fmla="*/ 4971 h 5162"/>
              <a:gd name="T10" fmla="*/ 1699 w 3354"/>
              <a:gd name="T11" fmla="*/ 5043 h 5162"/>
              <a:gd name="T12" fmla="*/ 1699 w 3354"/>
              <a:gd name="T13" fmla="*/ 5043 h 5162"/>
              <a:gd name="T14" fmla="*/ 1563 w 3354"/>
              <a:gd name="T15" fmla="*/ 4971 h 5162"/>
              <a:gd name="T16" fmla="*/ 840 w 3354"/>
              <a:gd name="T17" fmla="*/ 3697 h 5162"/>
              <a:gd name="T18" fmla="*/ 117 w 3354"/>
              <a:gd name="T19" fmla="*/ 1682 h 5162"/>
              <a:gd name="T20" fmla="*/ 1672 w 3354"/>
              <a:gd name="T21" fmla="*/ 127 h 5162"/>
              <a:gd name="T22" fmla="*/ 1690 w 3354"/>
              <a:gd name="T23" fmla="*/ 4573 h 5162"/>
              <a:gd name="T24" fmla="*/ 1690 w 3354"/>
              <a:gd name="T25" fmla="*/ 4573 h 5162"/>
              <a:gd name="T26" fmla="*/ 2241 w 3354"/>
              <a:gd name="T27" fmla="*/ 3552 h 5162"/>
              <a:gd name="T28" fmla="*/ 2911 w 3354"/>
              <a:gd name="T29" fmla="*/ 1682 h 5162"/>
              <a:gd name="T30" fmla="*/ 1672 w 3354"/>
              <a:gd name="T31" fmla="*/ 443 h 5162"/>
              <a:gd name="T32" fmla="*/ 433 w 3354"/>
              <a:gd name="T33" fmla="*/ 1682 h 5162"/>
              <a:gd name="T34" fmla="*/ 1129 w 3354"/>
              <a:gd name="T35" fmla="*/ 3543 h 5162"/>
              <a:gd name="T36" fmla="*/ 1690 w 3354"/>
              <a:gd name="T37" fmla="*/ 4573 h 5162"/>
              <a:gd name="T38" fmla="*/ 1672 w 3354"/>
              <a:gd name="T39" fmla="*/ 0 h 5162"/>
              <a:gd name="T40" fmla="*/ 1672 w 3354"/>
              <a:gd name="T41" fmla="*/ 0 h 5162"/>
              <a:gd name="T42" fmla="*/ 0 w 3354"/>
              <a:gd name="T43" fmla="*/ 1682 h 5162"/>
              <a:gd name="T44" fmla="*/ 189 w 3354"/>
              <a:gd name="T45" fmla="*/ 2531 h 5162"/>
              <a:gd name="T46" fmla="*/ 741 w 3354"/>
              <a:gd name="T47" fmla="*/ 3751 h 5162"/>
              <a:gd name="T48" fmla="*/ 1455 w 3354"/>
              <a:gd name="T49" fmla="*/ 5034 h 5162"/>
              <a:gd name="T50" fmla="*/ 1699 w 3354"/>
              <a:gd name="T51" fmla="*/ 5161 h 5162"/>
              <a:gd name="T52" fmla="*/ 1699 w 3354"/>
              <a:gd name="T53" fmla="*/ 5161 h 5162"/>
              <a:gd name="T54" fmla="*/ 1934 w 3354"/>
              <a:gd name="T55" fmla="*/ 5025 h 5162"/>
              <a:gd name="T56" fmla="*/ 2630 w 3354"/>
              <a:gd name="T57" fmla="*/ 3751 h 5162"/>
              <a:gd name="T58" fmla="*/ 3164 w 3354"/>
              <a:gd name="T59" fmla="*/ 2522 h 5162"/>
              <a:gd name="T60" fmla="*/ 3353 w 3354"/>
              <a:gd name="T61" fmla="*/ 1682 h 5162"/>
              <a:gd name="T62" fmla="*/ 1672 w 3354"/>
              <a:gd name="T63" fmla="*/ 0 h 5162"/>
              <a:gd name="T64" fmla="*/ 1672 w 3354"/>
              <a:gd name="T65" fmla="*/ 127 h 5162"/>
              <a:gd name="T66" fmla="*/ 1690 w 3354"/>
              <a:gd name="T67" fmla="*/ 4329 h 5162"/>
              <a:gd name="T68" fmla="*/ 1690 w 3354"/>
              <a:gd name="T69" fmla="*/ 4329 h 5162"/>
              <a:gd name="T70" fmla="*/ 1238 w 3354"/>
              <a:gd name="T71" fmla="*/ 3489 h 5162"/>
              <a:gd name="T72" fmla="*/ 560 w 3354"/>
              <a:gd name="T73" fmla="*/ 1682 h 5162"/>
              <a:gd name="T74" fmla="*/ 1672 w 3354"/>
              <a:gd name="T75" fmla="*/ 561 h 5162"/>
              <a:gd name="T76" fmla="*/ 2793 w 3354"/>
              <a:gd name="T77" fmla="*/ 1682 h 5162"/>
              <a:gd name="T78" fmla="*/ 2133 w 3354"/>
              <a:gd name="T79" fmla="*/ 3498 h 5162"/>
              <a:gd name="T80" fmla="*/ 1690 w 3354"/>
              <a:gd name="T81" fmla="*/ 4329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54" h="5162">
                <a:moveTo>
                  <a:pt x="1672" y="127"/>
                </a:moveTo>
                <a:lnTo>
                  <a:pt x="1672" y="127"/>
                </a:lnTo>
                <a:cubicBezTo>
                  <a:pt x="2531" y="127"/>
                  <a:pt x="3227" y="823"/>
                  <a:pt x="3227" y="1682"/>
                </a:cubicBezTo>
                <a:cubicBezTo>
                  <a:pt x="3227" y="2079"/>
                  <a:pt x="2992" y="2757"/>
                  <a:pt x="2522" y="3697"/>
                </a:cubicBezTo>
                <a:cubicBezTo>
                  <a:pt x="2187" y="4374"/>
                  <a:pt x="1835" y="4962"/>
                  <a:pt x="1835" y="4971"/>
                </a:cubicBezTo>
                <a:cubicBezTo>
                  <a:pt x="1807" y="5016"/>
                  <a:pt x="1753" y="5043"/>
                  <a:pt x="1699" y="5043"/>
                </a:cubicBezTo>
                <a:lnTo>
                  <a:pt x="1699" y="5043"/>
                </a:lnTo>
                <a:cubicBezTo>
                  <a:pt x="1636" y="5043"/>
                  <a:pt x="1591" y="5016"/>
                  <a:pt x="1563" y="4971"/>
                </a:cubicBezTo>
                <a:cubicBezTo>
                  <a:pt x="1554" y="4962"/>
                  <a:pt x="1202" y="4384"/>
                  <a:pt x="840" y="3697"/>
                </a:cubicBezTo>
                <a:cubicBezTo>
                  <a:pt x="361" y="2757"/>
                  <a:pt x="117" y="2079"/>
                  <a:pt x="117" y="1682"/>
                </a:cubicBezTo>
                <a:cubicBezTo>
                  <a:pt x="117" y="823"/>
                  <a:pt x="813" y="127"/>
                  <a:pt x="1672" y="127"/>
                </a:cubicBezTo>
                <a:lnTo>
                  <a:pt x="1690" y="4573"/>
                </a:lnTo>
                <a:lnTo>
                  <a:pt x="1690" y="4573"/>
                </a:lnTo>
                <a:cubicBezTo>
                  <a:pt x="1826" y="4338"/>
                  <a:pt x="2033" y="3968"/>
                  <a:pt x="2241" y="3552"/>
                </a:cubicBezTo>
                <a:cubicBezTo>
                  <a:pt x="2793" y="2441"/>
                  <a:pt x="2911" y="1926"/>
                  <a:pt x="2911" y="1682"/>
                </a:cubicBezTo>
                <a:cubicBezTo>
                  <a:pt x="2911" y="1004"/>
                  <a:pt x="2359" y="443"/>
                  <a:pt x="1672" y="443"/>
                </a:cubicBezTo>
                <a:cubicBezTo>
                  <a:pt x="994" y="443"/>
                  <a:pt x="433" y="1004"/>
                  <a:pt x="433" y="1682"/>
                </a:cubicBezTo>
                <a:cubicBezTo>
                  <a:pt x="433" y="1926"/>
                  <a:pt x="560" y="2441"/>
                  <a:pt x="1129" y="3543"/>
                </a:cubicBezTo>
                <a:cubicBezTo>
                  <a:pt x="1337" y="3968"/>
                  <a:pt x="1554" y="4338"/>
                  <a:pt x="1690" y="4573"/>
                </a:cubicBezTo>
                <a:lnTo>
                  <a:pt x="1672" y="0"/>
                </a:lnTo>
                <a:lnTo>
                  <a:pt x="1672" y="0"/>
                </a:lnTo>
                <a:cubicBezTo>
                  <a:pt x="750" y="0"/>
                  <a:pt x="0" y="760"/>
                  <a:pt x="0" y="1682"/>
                </a:cubicBezTo>
                <a:cubicBezTo>
                  <a:pt x="0" y="1899"/>
                  <a:pt x="63" y="2179"/>
                  <a:pt x="189" y="2531"/>
                </a:cubicBezTo>
                <a:cubicBezTo>
                  <a:pt x="307" y="2866"/>
                  <a:pt x="497" y="3281"/>
                  <a:pt x="741" y="3751"/>
                </a:cubicBezTo>
                <a:cubicBezTo>
                  <a:pt x="1093" y="4447"/>
                  <a:pt x="1455" y="5025"/>
                  <a:pt x="1455" y="5034"/>
                </a:cubicBezTo>
                <a:cubicBezTo>
                  <a:pt x="1509" y="5116"/>
                  <a:pt x="1600" y="5161"/>
                  <a:pt x="1699" y="5161"/>
                </a:cubicBezTo>
                <a:lnTo>
                  <a:pt x="1699" y="5161"/>
                </a:lnTo>
                <a:cubicBezTo>
                  <a:pt x="1799" y="5161"/>
                  <a:pt x="1889" y="5116"/>
                  <a:pt x="1934" y="5025"/>
                </a:cubicBezTo>
                <a:cubicBezTo>
                  <a:pt x="1943" y="5025"/>
                  <a:pt x="2287" y="4438"/>
                  <a:pt x="2630" y="3751"/>
                </a:cubicBezTo>
                <a:cubicBezTo>
                  <a:pt x="2865" y="3281"/>
                  <a:pt x="3046" y="2866"/>
                  <a:pt x="3164" y="2522"/>
                </a:cubicBezTo>
                <a:cubicBezTo>
                  <a:pt x="3290" y="2170"/>
                  <a:pt x="3353" y="1899"/>
                  <a:pt x="3353" y="1682"/>
                </a:cubicBezTo>
                <a:cubicBezTo>
                  <a:pt x="3353" y="760"/>
                  <a:pt x="2594" y="0"/>
                  <a:pt x="1672" y="0"/>
                </a:cubicBezTo>
                <a:lnTo>
                  <a:pt x="1672" y="127"/>
                </a:lnTo>
                <a:close/>
                <a:moveTo>
                  <a:pt x="1690" y="4329"/>
                </a:moveTo>
                <a:lnTo>
                  <a:pt x="1690" y="4329"/>
                </a:lnTo>
                <a:cubicBezTo>
                  <a:pt x="1563" y="4103"/>
                  <a:pt x="1401" y="3805"/>
                  <a:pt x="1238" y="3489"/>
                </a:cubicBezTo>
                <a:cubicBezTo>
                  <a:pt x="985" y="3000"/>
                  <a:pt x="560" y="2116"/>
                  <a:pt x="560" y="1682"/>
                </a:cubicBezTo>
                <a:cubicBezTo>
                  <a:pt x="560" y="1067"/>
                  <a:pt x="1057" y="561"/>
                  <a:pt x="1672" y="561"/>
                </a:cubicBezTo>
                <a:cubicBezTo>
                  <a:pt x="2287" y="561"/>
                  <a:pt x="2793" y="1067"/>
                  <a:pt x="2793" y="1682"/>
                </a:cubicBezTo>
                <a:cubicBezTo>
                  <a:pt x="2793" y="2116"/>
                  <a:pt x="2377" y="3000"/>
                  <a:pt x="2133" y="3498"/>
                </a:cubicBezTo>
                <a:cubicBezTo>
                  <a:pt x="1979" y="3805"/>
                  <a:pt x="1816" y="4103"/>
                  <a:pt x="1690" y="4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8">
            <a:extLst>
              <a:ext uri="{FF2B5EF4-FFF2-40B4-BE49-F238E27FC236}">
                <a16:creationId xmlns:a16="http://schemas.microsoft.com/office/drawing/2014/main" id="{031F2CDA-FBAD-FE45-AF67-5F02CADD0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365" y="4587762"/>
            <a:ext cx="1632379" cy="1623231"/>
          </a:xfrm>
          <a:custGeom>
            <a:avLst/>
            <a:gdLst>
              <a:gd name="T0" fmla="*/ 786 w 1573"/>
              <a:gd name="T1" fmla="*/ 1564 h 1565"/>
              <a:gd name="T2" fmla="*/ 786 w 1573"/>
              <a:gd name="T3" fmla="*/ 1564 h 1565"/>
              <a:gd name="T4" fmla="*/ 0 w 1573"/>
              <a:gd name="T5" fmla="*/ 787 h 1565"/>
              <a:gd name="T6" fmla="*/ 786 w 1573"/>
              <a:gd name="T7" fmla="*/ 0 h 1565"/>
              <a:gd name="T8" fmla="*/ 1572 w 1573"/>
              <a:gd name="T9" fmla="*/ 787 h 1565"/>
              <a:gd name="T10" fmla="*/ 786 w 1573"/>
              <a:gd name="T11" fmla="*/ 1564 h 1565"/>
              <a:gd name="T12" fmla="*/ 786 w 1573"/>
              <a:gd name="T13" fmla="*/ 434 h 1565"/>
              <a:gd name="T14" fmla="*/ 786 w 1573"/>
              <a:gd name="T15" fmla="*/ 434 h 1565"/>
              <a:gd name="T16" fmla="*/ 442 w 1573"/>
              <a:gd name="T17" fmla="*/ 787 h 1565"/>
              <a:gd name="T18" fmla="*/ 786 w 1573"/>
              <a:gd name="T19" fmla="*/ 1130 h 1565"/>
              <a:gd name="T20" fmla="*/ 1129 w 1573"/>
              <a:gd name="T21" fmla="*/ 787 h 1565"/>
              <a:gd name="T22" fmla="*/ 786 w 1573"/>
              <a:gd name="T23" fmla="*/ 434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3" h="1565">
                <a:moveTo>
                  <a:pt x="786" y="1564"/>
                </a:moveTo>
                <a:lnTo>
                  <a:pt x="786" y="1564"/>
                </a:lnTo>
                <a:cubicBezTo>
                  <a:pt x="352" y="1564"/>
                  <a:pt x="0" y="1211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2" y="353"/>
                  <a:pt x="1572" y="787"/>
                </a:cubicBezTo>
                <a:cubicBezTo>
                  <a:pt x="1572" y="1211"/>
                  <a:pt x="1220" y="1564"/>
                  <a:pt x="786" y="1564"/>
                </a:cubicBezTo>
                <a:close/>
                <a:moveTo>
                  <a:pt x="786" y="434"/>
                </a:moveTo>
                <a:lnTo>
                  <a:pt x="786" y="434"/>
                </a:lnTo>
                <a:cubicBezTo>
                  <a:pt x="596" y="434"/>
                  <a:pt x="442" y="597"/>
                  <a:pt x="442" y="787"/>
                </a:cubicBezTo>
                <a:cubicBezTo>
                  <a:pt x="442" y="976"/>
                  <a:pt x="596" y="1130"/>
                  <a:pt x="786" y="1130"/>
                </a:cubicBezTo>
                <a:cubicBezTo>
                  <a:pt x="976" y="1130"/>
                  <a:pt x="1129" y="976"/>
                  <a:pt x="1129" y="787"/>
                </a:cubicBezTo>
                <a:cubicBezTo>
                  <a:pt x="1129" y="597"/>
                  <a:pt x="976" y="434"/>
                  <a:pt x="786" y="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9">
            <a:extLst>
              <a:ext uri="{FF2B5EF4-FFF2-40B4-BE49-F238E27FC236}">
                <a16:creationId xmlns:a16="http://schemas.microsoft.com/office/drawing/2014/main" id="{0206DFD7-496F-5E4D-AC2C-20AAF47D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495" y="4523747"/>
            <a:ext cx="1755834" cy="1751261"/>
          </a:xfrm>
          <a:custGeom>
            <a:avLst/>
            <a:gdLst>
              <a:gd name="T0" fmla="*/ 841 w 1692"/>
              <a:gd name="T1" fmla="*/ 117 h 1691"/>
              <a:gd name="T2" fmla="*/ 841 w 1692"/>
              <a:gd name="T3" fmla="*/ 117 h 1691"/>
              <a:gd name="T4" fmla="*/ 1564 w 1692"/>
              <a:gd name="T5" fmla="*/ 850 h 1691"/>
              <a:gd name="T6" fmla="*/ 841 w 1692"/>
              <a:gd name="T7" fmla="*/ 1573 h 1691"/>
              <a:gd name="T8" fmla="*/ 118 w 1692"/>
              <a:gd name="T9" fmla="*/ 850 h 1691"/>
              <a:gd name="T10" fmla="*/ 841 w 1692"/>
              <a:gd name="T11" fmla="*/ 117 h 1691"/>
              <a:gd name="T12" fmla="*/ 841 w 1692"/>
              <a:gd name="T13" fmla="*/ 1247 h 1691"/>
              <a:gd name="T14" fmla="*/ 841 w 1692"/>
              <a:gd name="T15" fmla="*/ 1247 h 1691"/>
              <a:gd name="T16" fmla="*/ 1248 w 1692"/>
              <a:gd name="T17" fmla="*/ 850 h 1691"/>
              <a:gd name="T18" fmla="*/ 841 w 1692"/>
              <a:gd name="T19" fmla="*/ 443 h 1691"/>
              <a:gd name="T20" fmla="*/ 434 w 1692"/>
              <a:gd name="T21" fmla="*/ 850 h 1691"/>
              <a:gd name="T22" fmla="*/ 841 w 1692"/>
              <a:gd name="T23" fmla="*/ 1247 h 1691"/>
              <a:gd name="T24" fmla="*/ 841 w 1692"/>
              <a:gd name="T25" fmla="*/ 0 h 1691"/>
              <a:gd name="T26" fmla="*/ 841 w 1692"/>
              <a:gd name="T27" fmla="*/ 0 h 1691"/>
              <a:gd name="T28" fmla="*/ 0 w 1692"/>
              <a:gd name="T29" fmla="*/ 850 h 1691"/>
              <a:gd name="T30" fmla="*/ 841 w 1692"/>
              <a:gd name="T31" fmla="*/ 1690 h 1691"/>
              <a:gd name="T32" fmla="*/ 1691 w 1692"/>
              <a:gd name="T33" fmla="*/ 850 h 1691"/>
              <a:gd name="T34" fmla="*/ 841 w 1692"/>
              <a:gd name="T35" fmla="*/ 0 h 1691"/>
              <a:gd name="T36" fmla="*/ 841 w 1692"/>
              <a:gd name="T37" fmla="*/ 117 h 1691"/>
              <a:gd name="T38" fmla="*/ 841 w 1692"/>
              <a:gd name="T39" fmla="*/ 1130 h 1691"/>
              <a:gd name="T40" fmla="*/ 841 w 1692"/>
              <a:gd name="T41" fmla="*/ 1130 h 1691"/>
              <a:gd name="T42" fmla="*/ 561 w 1692"/>
              <a:gd name="T43" fmla="*/ 850 h 1691"/>
              <a:gd name="T44" fmla="*/ 841 w 1692"/>
              <a:gd name="T45" fmla="*/ 560 h 1691"/>
              <a:gd name="T46" fmla="*/ 1130 w 1692"/>
              <a:gd name="T47" fmla="*/ 850 h 1691"/>
              <a:gd name="T48" fmla="*/ 841 w 1692"/>
              <a:gd name="T49" fmla="*/ 113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92" h="1691">
                <a:moveTo>
                  <a:pt x="841" y="117"/>
                </a:moveTo>
                <a:lnTo>
                  <a:pt x="841" y="117"/>
                </a:lnTo>
                <a:cubicBezTo>
                  <a:pt x="1239" y="117"/>
                  <a:pt x="1564" y="443"/>
                  <a:pt x="1564" y="850"/>
                </a:cubicBezTo>
                <a:cubicBezTo>
                  <a:pt x="1564" y="1247"/>
                  <a:pt x="1239" y="1573"/>
                  <a:pt x="841" y="1573"/>
                </a:cubicBezTo>
                <a:cubicBezTo>
                  <a:pt x="443" y="1573"/>
                  <a:pt x="118" y="1247"/>
                  <a:pt x="118" y="850"/>
                </a:cubicBezTo>
                <a:cubicBezTo>
                  <a:pt x="118" y="443"/>
                  <a:pt x="443" y="117"/>
                  <a:pt x="841" y="117"/>
                </a:cubicBezTo>
                <a:lnTo>
                  <a:pt x="841" y="1247"/>
                </a:lnTo>
                <a:lnTo>
                  <a:pt x="841" y="1247"/>
                </a:lnTo>
                <a:cubicBezTo>
                  <a:pt x="1067" y="1247"/>
                  <a:pt x="1248" y="1067"/>
                  <a:pt x="1248" y="850"/>
                </a:cubicBezTo>
                <a:cubicBezTo>
                  <a:pt x="1248" y="623"/>
                  <a:pt x="1067" y="443"/>
                  <a:pt x="841" y="443"/>
                </a:cubicBezTo>
                <a:cubicBezTo>
                  <a:pt x="615" y="443"/>
                  <a:pt x="434" y="623"/>
                  <a:pt x="434" y="850"/>
                </a:cubicBezTo>
                <a:cubicBezTo>
                  <a:pt x="434" y="1067"/>
                  <a:pt x="615" y="1247"/>
                  <a:pt x="841" y="1247"/>
                </a:cubicBezTo>
                <a:lnTo>
                  <a:pt x="841" y="0"/>
                </a:lnTo>
                <a:lnTo>
                  <a:pt x="841" y="0"/>
                </a:lnTo>
                <a:cubicBezTo>
                  <a:pt x="380" y="0"/>
                  <a:pt x="0" y="380"/>
                  <a:pt x="0" y="850"/>
                </a:cubicBezTo>
                <a:cubicBezTo>
                  <a:pt x="0" y="1310"/>
                  <a:pt x="380" y="1690"/>
                  <a:pt x="841" y="1690"/>
                </a:cubicBezTo>
                <a:cubicBezTo>
                  <a:pt x="1311" y="1690"/>
                  <a:pt x="1691" y="1310"/>
                  <a:pt x="1691" y="850"/>
                </a:cubicBezTo>
                <a:cubicBezTo>
                  <a:pt x="1691" y="380"/>
                  <a:pt x="1311" y="0"/>
                  <a:pt x="841" y="0"/>
                </a:cubicBezTo>
                <a:lnTo>
                  <a:pt x="841" y="117"/>
                </a:lnTo>
                <a:close/>
                <a:moveTo>
                  <a:pt x="841" y="1130"/>
                </a:moveTo>
                <a:lnTo>
                  <a:pt x="841" y="1130"/>
                </a:lnTo>
                <a:cubicBezTo>
                  <a:pt x="687" y="1130"/>
                  <a:pt x="561" y="1003"/>
                  <a:pt x="561" y="850"/>
                </a:cubicBezTo>
                <a:cubicBezTo>
                  <a:pt x="561" y="687"/>
                  <a:pt x="687" y="560"/>
                  <a:pt x="841" y="560"/>
                </a:cubicBezTo>
                <a:cubicBezTo>
                  <a:pt x="995" y="560"/>
                  <a:pt x="1130" y="687"/>
                  <a:pt x="1130" y="850"/>
                </a:cubicBezTo>
                <a:cubicBezTo>
                  <a:pt x="1130" y="1003"/>
                  <a:pt x="995" y="1130"/>
                  <a:pt x="841" y="11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0">
            <a:extLst>
              <a:ext uri="{FF2B5EF4-FFF2-40B4-BE49-F238E27FC236}">
                <a16:creationId xmlns:a16="http://schemas.microsoft.com/office/drawing/2014/main" id="{37D1E26B-95C7-044A-B41E-F39EFC1A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9883" y="4596907"/>
            <a:ext cx="768178" cy="827618"/>
          </a:xfrm>
          <a:custGeom>
            <a:avLst/>
            <a:gdLst>
              <a:gd name="T0" fmla="*/ 741 w 742"/>
              <a:gd name="T1" fmla="*/ 81 h 797"/>
              <a:gd name="T2" fmla="*/ 741 w 742"/>
              <a:gd name="T3" fmla="*/ 81 h 797"/>
              <a:gd name="T4" fmla="*/ 705 w 742"/>
              <a:gd name="T5" fmla="*/ 54 h 797"/>
              <a:gd name="T6" fmla="*/ 633 w 742"/>
              <a:gd name="T7" fmla="*/ 54 h 797"/>
              <a:gd name="T8" fmla="*/ 633 w 742"/>
              <a:gd name="T9" fmla="*/ 27 h 797"/>
              <a:gd name="T10" fmla="*/ 606 w 742"/>
              <a:gd name="T11" fmla="*/ 0 h 797"/>
              <a:gd name="T12" fmla="*/ 579 w 742"/>
              <a:gd name="T13" fmla="*/ 27 h 797"/>
              <a:gd name="T14" fmla="*/ 579 w 742"/>
              <a:gd name="T15" fmla="*/ 54 h 797"/>
              <a:gd name="T16" fmla="*/ 163 w 742"/>
              <a:gd name="T17" fmla="*/ 54 h 797"/>
              <a:gd name="T18" fmla="*/ 163 w 742"/>
              <a:gd name="T19" fmla="*/ 27 h 797"/>
              <a:gd name="T20" fmla="*/ 145 w 742"/>
              <a:gd name="T21" fmla="*/ 0 h 797"/>
              <a:gd name="T22" fmla="*/ 118 w 742"/>
              <a:gd name="T23" fmla="*/ 27 h 797"/>
              <a:gd name="T24" fmla="*/ 118 w 742"/>
              <a:gd name="T25" fmla="*/ 54 h 797"/>
              <a:gd name="T26" fmla="*/ 45 w 742"/>
              <a:gd name="T27" fmla="*/ 54 h 797"/>
              <a:gd name="T28" fmla="*/ 0 w 742"/>
              <a:gd name="T29" fmla="*/ 81 h 797"/>
              <a:gd name="T30" fmla="*/ 0 w 742"/>
              <a:gd name="T31" fmla="*/ 280 h 797"/>
              <a:gd name="T32" fmla="*/ 0 w 742"/>
              <a:gd name="T33" fmla="*/ 289 h 797"/>
              <a:gd name="T34" fmla="*/ 0 w 742"/>
              <a:gd name="T35" fmla="*/ 298 h 797"/>
              <a:gd name="T36" fmla="*/ 0 w 742"/>
              <a:gd name="T37" fmla="*/ 750 h 797"/>
              <a:gd name="T38" fmla="*/ 45 w 742"/>
              <a:gd name="T39" fmla="*/ 796 h 797"/>
              <a:gd name="T40" fmla="*/ 705 w 742"/>
              <a:gd name="T41" fmla="*/ 796 h 797"/>
              <a:gd name="T42" fmla="*/ 741 w 742"/>
              <a:gd name="T43" fmla="*/ 750 h 797"/>
              <a:gd name="T44" fmla="*/ 741 w 742"/>
              <a:gd name="T45" fmla="*/ 298 h 797"/>
              <a:gd name="T46" fmla="*/ 741 w 742"/>
              <a:gd name="T47" fmla="*/ 289 h 797"/>
              <a:gd name="T48" fmla="*/ 741 w 742"/>
              <a:gd name="T49" fmla="*/ 280 h 797"/>
              <a:gd name="T50" fmla="*/ 741 w 742"/>
              <a:gd name="T51" fmla="*/ 81 h 797"/>
              <a:gd name="T52" fmla="*/ 54 w 742"/>
              <a:gd name="T53" fmla="*/ 109 h 797"/>
              <a:gd name="T54" fmla="*/ 54 w 742"/>
              <a:gd name="T55" fmla="*/ 109 h 797"/>
              <a:gd name="T56" fmla="*/ 118 w 742"/>
              <a:gd name="T57" fmla="*/ 109 h 797"/>
              <a:gd name="T58" fmla="*/ 118 w 742"/>
              <a:gd name="T59" fmla="*/ 136 h 797"/>
              <a:gd name="T60" fmla="*/ 145 w 742"/>
              <a:gd name="T61" fmla="*/ 163 h 797"/>
              <a:gd name="T62" fmla="*/ 163 w 742"/>
              <a:gd name="T63" fmla="*/ 136 h 797"/>
              <a:gd name="T64" fmla="*/ 163 w 742"/>
              <a:gd name="T65" fmla="*/ 109 h 797"/>
              <a:gd name="T66" fmla="*/ 579 w 742"/>
              <a:gd name="T67" fmla="*/ 109 h 797"/>
              <a:gd name="T68" fmla="*/ 579 w 742"/>
              <a:gd name="T69" fmla="*/ 136 h 797"/>
              <a:gd name="T70" fmla="*/ 606 w 742"/>
              <a:gd name="T71" fmla="*/ 163 h 797"/>
              <a:gd name="T72" fmla="*/ 633 w 742"/>
              <a:gd name="T73" fmla="*/ 136 h 797"/>
              <a:gd name="T74" fmla="*/ 633 w 742"/>
              <a:gd name="T75" fmla="*/ 109 h 797"/>
              <a:gd name="T76" fmla="*/ 696 w 742"/>
              <a:gd name="T77" fmla="*/ 109 h 797"/>
              <a:gd name="T78" fmla="*/ 696 w 742"/>
              <a:gd name="T79" fmla="*/ 262 h 797"/>
              <a:gd name="T80" fmla="*/ 54 w 742"/>
              <a:gd name="T81" fmla="*/ 262 h 797"/>
              <a:gd name="T82" fmla="*/ 54 w 742"/>
              <a:gd name="T83" fmla="*/ 109 h 797"/>
              <a:gd name="T84" fmla="*/ 696 w 742"/>
              <a:gd name="T85" fmla="*/ 741 h 797"/>
              <a:gd name="T86" fmla="*/ 696 w 742"/>
              <a:gd name="T87" fmla="*/ 741 h 797"/>
              <a:gd name="T88" fmla="*/ 54 w 742"/>
              <a:gd name="T89" fmla="*/ 741 h 797"/>
              <a:gd name="T90" fmla="*/ 54 w 742"/>
              <a:gd name="T91" fmla="*/ 308 h 797"/>
              <a:gd name="T92" fmla="*/ 696 w 742"/>
              <a:gd name="T93" fmla="*/ 308 h 797"/>
              <a:gd name="T94" fmla="*/ 696 w 742"/>
              <a:gd name="T95" fmla="*/ 74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2" h="797">
                <a:moveTo>
                  <a:pt x="741" y="81"/>
                </a:moveTo>
                <a:lnTo>
                  <a:pt x="741" y="81"/>
                </a:lnTo>
                <a:cubicBezTo>
                  <a:pt x="741" y="63"/>
                  <a:pt x="723" y="54"/>
                  <a:pt x="705" y="54"/>
                </a:cubicBezTo>
                <a:cubicBezTo>
                  <a:pt x="633" y="54"/>
                  <a:pt x="633" y="54"/>
                  <a:pt x="633" y="54"/>
                </a:cubicBezTo>
                <a:cubicBezTo>
                  <a:pt x="633" y="27"/>
                  <a:pt x="633" y="27"/>
                  <a:pt x="633" y="27"/>
                </a:cubicBezTo>
                <a:cubicBezTo>
                  <a:pt x="633" y="9"/>
                  <a:pt x="615" y="0"/>
                  <a:pt x="606" y="0"/>
                </a:cubicBezTo>
                <a:cubicBezTo>
                  <a:pt x="588" y="0"/>
                  <a:pt x="579" y="9"/>
                  <a:pt x="579" y="27"/>
                </a:cubicBezTo>
                <a:cubicBezTo>
                  <a:pt x="579" y="54"/>
                  <a:pt x="579" y="54"/>
                  <a:pt x="579" y="54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9"/>
                  <a:pt x="154" y="0"/>
                  <a:pt x="145" y="0"/>
                </a:cubicBezTo>
                <a:cubicBezTo>
                  <a:pt x="127" y="0"/>
                  <a:pt x="118" y="9"/>
                  <a:pt x="118" y="27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18" y="54"/>
                  <a:pt x="0" y="72"/>
                  <a:pt x="0" y="81"/>
                </a:cubicBezTo>
                <a:cubicBezTo>
                  <a:pt x="0" y="280"/>
                  <a:pt x="0" y="280"/>
                  <a:pt x="0" y="280"/>
                </a:cubicBezTo>
                <a:lnTo>
                  <a:pt x="0" y="289"/>
                </a:lnTo>
                <a:lnTo>
                  <a:pt x="0" y="298"/>
                </a:lnTo>
                <a:cubicBezTo>
                  <a:pt x="0" y="750"/>
                  <a:pt x="0" y="750"/>
                  <a:pt x="0" y="750"/>
                </a:cubicBezTo>
                <a:cubicBezTo>
                  <a:pt x="0" y="778"/>
                  <a:pt x="18" y="796"/>
                  <a:pt x="45" y="796"/>
                </a:cubicBezTo>
                <a:cubicBezTo>
                  <a:pt x="705" y="796"/>
                  <a:pt x="705" y="796"/>
                  <a:pt x="705" y="796"/>
                </a:cubicBezTo>
                <a:cubicBezTo>
                  <a:pt x="723" y="796"/>
                  <a:pt x="741" y="778"/>
                  <a:pt x="741" y="750"/>
                </a:cubicBezTo>
                <a:cubicBezTo>
                  <a:pt x="741" y="298"/>
                  <a:pt x="741" y="298"/>
                  <a:pt x="741" y="298"/>
                </a:cubicBezTo>
                <a:lnTo>
                  <a:pt x="741" y="289"/>
                </a:lnTo>
                <a:lnTo>
                  <a:pt x="741" y="280"/>
                </a:lnTo>
                <a:lnTo>
                  <a:pt x="741" y="81"/>
                </a:lnTo>
                <a:close/>
                <a:moveTo>
                  <a:pt x="54" y="109"/>
                </a:moveTo>
                <a:lnTo>
                  <a:pt x="54" y="109"/>
                </a:lnTo>
                <a:cubicBezTo>
                  <a:pt x="118" y="109"/>
                  <a:pt x="118" y="109"/>
                  <a:pt x="118" y="109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8" y="154"/>
                  <a:pt x="127" y="163"/>
                  <a:pt x="145" y="163"/>
                </a:cubicBezTo>
                <a:cubicBezTo>
                  <a:pt x="154" y="163"/>
                  <a:pt x="163" y="154"/>
                  <a:pt x="163" y="136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579" y="109"/>
                  <a:pt x="579" y="109"/>
                  <a:pt x="579" y="109"/>
                </a:cubicBezTo>
                <a:cubicBezTo>
                  <a:pt x="579" y="136"/>
                  <a:pt x="579" y="136"/>
                  <a:pt x="579" y="136"/>
                </a:cubicBezTo>
                <a:cubicBezTo>
                  <a:pt x="579" y="154"/>
                  <a:pt x="588" y="163"/>
                  <a:pt x="606" y="163"/>
                </a:cubicBezTo>
                <a:cubicBezTo>
                  <a:pt x="615" y="163"/>
                  <a:pt x="633" y="154"/>
                  <a:pt x="633" y="136"/>
                </a:cubicBezTo>
                <a:cubicBezTo>
                  <a:pt x="633" y="109"/>
                  <a:pt x="633" y="109"/>
                  <a:pt x="633" y="109"/>
                </a:cubicBezTo>
                <a:cubicBezTo>
                  <a:pt x="696" y="109"/>
                  <a:pt x="696" y="109"/>
                  <a:pt x="696" y="109"/>
                </a:cubicBezTo>
                <a:cubicBezTo>
                  <a:pt x="696" y="262"/>
                  <a:pt x="696" y="262"/>
                  <a:pt x="696" y="262"/>
                </a:cubicBezTo>
                <a:cubicBezTo>
                  <a:pt x="54" y="262"/>
                  <a:pt x="54" y="262"/>
                  <a:pt x="54" y="262"/>
                </a:cubicBezTo>
                <a:lnTo>
                  <a:pt x="54" y="109"/>
                </a:lnTo>
                <a:close/>
                <a:moveTo>
                  <a:pt x="696" y="741"/>
                </a:moveTo>
                <a:lnTo>
                  <a:pt x="696" y="741"/>
                </a:lnTo>
                <a:cubicBezTo>
                  <a:pt x="54" y="741"/>
                  <a:pt x="54" y="741"/>
                  <a:pt x="54" y="741"/>
                </a:cubicBezTo>
                <a:cubicBezTo>
                  <a:pt x="54" y="308"/>
                  <a:pt x="54" y="308"/>
                  <a:pt x="54" y="308"/>
                </a:cubicBezTo>
                <a:cubicBezTo>
                  <a:pt x="696" y="308"/>
                  <a:pt x="696" y="308"/>
                  <a:pt x="696" y="308"/>
                </a:cubicBezTo>
                <a:lnTo>
                  <a:pt x="696" y="7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1">
            <a:extLst>
              <a:ext uri="{FF2B5EF4-FFF2-40B4-BE49-F238E27FC236}">
                <a16:creationId xmlns:a16="http://schemas.microsoft.com/office/drawing/2014/main" id="{2AFBB735-B23F-E447-8887-E38A573C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798" y="4756943"/>
            <a:ext cx="292639" cy="54870"/>
          </a:xfrm>
          <a:custGeom>
            <a:avLst/>
            <a:gdLst>
              <a:gd name="T0" fmla="*/ 253 w 281"/>
              <a:gd name="T1" fmla="*/ 0 h 55"/>
              <a:gd name="T2" fmla="*/ 253 w 281"/>
              <a:gd name="T3" fmla="*/ 0 h 55"/>
              <a:gd name="T4" fmla="*/ 27 w 281"/>
              <a:gd name="T5" fmla="*/ 0 h 55"/>
              <a:gd name="T6" fmla="*/ 0 w 281"/>
              <a:gd name="T7" fmla="*/ 27 h 55"/>
              <a:gd name="T8" fmla="*/ 27 w 281"/>
              <a:gd name="T9" fmla="*/ 54 h 55"/>
              <a:gd name="T10" fmla="*/ 253 w 281"/>
              <a:gd name="T11" fmla="*/ 54 h 55"/>
              <a:gd name="T12" fmla="*/ 280 w 281"/>
              <a:gd name="T13" fmla="*/ 27 h 55"/>
              <a:gd name="T14" fmla="*/ 253 w 28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55">
                <a:moveTo>
                  <a:pt x="253" y="0"/>
                </a:moveTo>
                <a:lnTo>
                  <a:pt x="25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71" y="54"/>
                  <a:pt x="280" y="45"/>
                  <a:pt x="280" y="27"/>
                </a:cubicBezTo>
                <a:cubicBezTo>
                  <a:pt x="280" y="18"/>
                  <a:pt x="271" y="0"/>
                  <a:pt x="2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2">
            <a:extLst>
              <a:ext uri="{FF2B5EF4-FFF2-40B4-BE49-F238E27FC236}">
                <a16:creationId xmlns:a16="http://schemas.microsoft.com/office/drawing/2014/main" id="{751937A8-F4F6-074B-A149-15B79F2D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502" y="5035866"/>
            <a:ext cx="178325" cy="233195"/>
          </a:xfrm>
          <a:custGeom>
            <a:avLst/>
            <a:gdLst>
              <a:gd name="T0" fmla="*/ 72 w 173"/>
              <a:gd name="T1" fmla="*/ 126 h 227"/>
              <a:gd name="T2" fmla="*/ 72 w 173"/>
              <a:gd name="T3" fmla="*/ 126 h 227"/>
              <a:gd name="T4" fmla="*/ 9 w 173"/>
              <a:gd name="T5" fmla="*/ 181 h 227"/>
              <a:gd name="T6" fmla="*/ 0 w 173"/>
              <a:gd name="T7" fmla="*/ 208 h 227"/>
              <a:gd name="T8" fmla="*/ 27 w 173"/>
              <a:gd name="T9" fmla="*/ 226 h 227"/>
              <a:gd name="T10" fmla="*/ 145 w 173"/>
              <a:gd name="T11" fmla="*/ 226 h 227"/>
              <a:gd name="T12" fmla="*/ 172 w 173"/>
              <a:gd name="T13" fmla="*/ 208 h 227"/>
              <a:gd name="T14" fmla="*/ 145 w 173"/>
              <a:gd name="T15" fmla="*/ 190 h 227"/>
              <a:gd name="T16" fmla="*/ 72 w 173"/>
              <a:gd name="T17" fmla="*/ 190 h 227"/>
              <a:gd name="T18" fmla="*/ 108 w 173"/>
              <a:gd name="T19" fmla="*/ 154 h 227"/>
              <a:gd name="T20" fmla="*/ 163 w 173"/>
              <a:gd name="T21" fmla="*/ 72 h 227"/>
              <a:gd name="T22" fmla="*/ 163 w 173"/>
              <a:gd name="T23" fmla="*/ 72 h 227"/>
              <a:gd name="T24" fmla="*/ 91 w 173"/>
              <a:gd name="T25" fmla="*/ 0 h 227"/>
              <a:gd name="T26" fmla="*/ 9 w 173"/>
              <a:gd name="T27" fmla="*/ 36 h 227"/>
              <a:gd name="T28" fmla="*/ 9 w 173"/>
              <a:gd name="T29" fmla="*/ 45 h 227"/>
              <a:gd name="T30" fmla="*/ 27 w 173"/>
              <a:gd name="T31" fmla="*/ 72 h 227"/>
              <a:gd name="T32" fmla="*/ 45 w 173"/>
              <a:gd name="T33" fmla="*/ 63 h 227"/>
              <a:gd name="T34" fmla="*/ 81 w 173"/>
              <a:gd name="T35" fmla="*/ 45 h 227"/>
              <a:gd name="T36" fmla="*/ 117 w 173"/>
              <a:gd name="T37" fmla="*/ 72 h 227"/>
              <a:gd name="T38" fmla="*/ 72 w 173"/>
              <a:gd name="T39" fmla="*/ 1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" h="227">
                <a:moveTo>
                  <a:pt x="72" y="126"/>
                </a:moveTo>
                <a:lnTo>
                  <a:pt x="72" y="126"/>
                </a:lnTo>
                <a:cubicBezTo>
                  <a:pt x="9" y="181"/>
                  <a:pt x="9" y="181"/>
                  <a:pt x="9" y="181"/>
                </a:cubicBezTo>
                <a:cubicBezTo>
                  <a:pt x="0" y="190"/>
                  <a:pt x="0" y="199"/>
                  <a:pt x="0" y="208"/>
                </a:cubicBezTo>
                <a:cubicBezTo>
                  <a:pt x="0" y="217"/>
                  <a:pt x="9" y="226"/>
                  <a:pt x="27" y="226"/>
                </a:cubicBezTo>
                <a:cubicBezTo>
                  <a:pt x="145" y="226"/>
                  <a:pt x="145" y="226"/>
                  <a:pt x="145" y="226"/>
                </a:cubicBezTo>
                <a:cubicBezTo>
                  <a:pt x="163" y="226"/>
                  <a:pt x="172" y="217"/>
                  <a:pt x="172" y="208"/>
                </a:cubicBezTo>
                <a:cubicBezTo>
                  <a:pt x="172" y="199"/>
                  <a:pt x="163" y="190"/>
                  <a:pt x="145" y="190"/>
                </a:cubicBezTo>
                <a:cubicBezTo>
                  <a:pt x="72" y="190"/>
                  <a:pt x="72" y="190"/>
                  <a:pt x="72" y="190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45" y="126"/>
                  <a:pt x="163" y="108"/>
                  <a:pt x="163" y="72"/>
                </a:cubicBezTo>
                <a:lnTo>
                  <a:pt x="163" y="72"/>
                </a:lnTo>
                <a:cubicBezTo>
                  <a:pt x="163" y="27"/>
                  <a:pt x="136" y="0"/>
                  <a:pt x="91" y="0"/>
                </a:cubicBezTo>
                <a:cubicBezTo>
                  <a:pt x="54" y="0"/>
                  <a:pt x="27" y="9"/>
                  <a:pt x="9" y="36"/>
                </a:cubicBezTo>
                <a:lnTo>
                  <a:pt x="9" y="45"/>
                </a:lnTo>
                <a:cubicBezTo>
                  <a:pt x="9" y="63"/>
                  <a:pt x="18" y="72"/>
                  <a:pt x="27" y="72"/>
                </a:cubicBezTo>
                <a:cubicBezTo>
                  <a:pt x="36" y="72"/>
                  <a:pt x="45" y="63"/>
                  <a:pt x="45" y="63"/>
                </a:cubicBezTo>
                <a:cubicBezTo>
                  <a:pt x="63" y="54"/>
                  <a:pt x="72" y="45"/>
                  <a:pt x="81" y="45"/>
                </a:cubicBezTo>
                <a:cubicBezTo>
                  <a:pt x="100" y="45"/>
                  <a:pt x="117" y="54"/>
                  <a:pt x="117" y="72"/>
                </a:cubicBezTo>
                <a:cubicBezTo>
                  <a:pt x="117" y="90"/>
                  <a:pt x="100" y="108"/>
                  <a:pt x="72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3">
            <a:extLst>
              <a:ext uri="{FF2B5EF4-FFF2-40B4-BE49-F238E27FC236}">
                <a16:creationId xmlns:a16="http://schemas.microsoft.com/office/drawing/2014/main" id="{CA26FE2F-CCDD-4441-A1B1-4CA6F470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262" y="5035866"/>
            <a:ext cx="178328" cy="246914"/>
          </a:xfrm>
          <a:custGeom>
            <a:avLst/>
            <a:gdLst>
              <a:gd name="T0" fmla="*/ 27 w 173"/>
              <a:gd name="T1" fmla="*/ 45 h 236"/>
              <a:gd name="T2" fmla="*/ 27 w 173"/>
              <a:gd name="T3" fmla="*/ 45 h 236"/>
              <a:gd name="T4" fmla="*/ 109 w 173"/>
              <a:gd name="T5" fmla="*/ 45 h 236"/>
              <a:gd name="T6" fmla="*/ 27 w 173"/>
              <a:gd name="T7" fmla="*/ 190 h 236"/>
              <a:gd name="T8" fmla="*/ 27 w 173"/>
              <a:gd name="T9" fmla="*/ 208 h 236"/>
              <a:gd name="T10" fmla="*/ 45 w 173"/>
              <a:gd name="T11" fmla="*/ 235 h 236"/>
              <a:gd name="T12" fmla="*/ 72 w 173"/>
              <a:gd name="T13" fmla="*/ 217 h 236"/>
              <a:gd name="T14" fmla="*/ 163 w 173"/>
              <a:gd name="T15" fmla="*/ 45 h 236"/>
              <a:gd name="T16" fmla="*/ 172 w 173"/>
              <a:gd name="T17" fmla="*/ 27 h 236"/>
              <a:gd name="T18" fmla="*/ 145 w 173"/>
              <a:gd name="T19" fmla="*/ 0 h 236"/>
              <a:gd name="T20" fmla="*/ 27 w 173"/>
              <a:gd name="T21" fmla="*/ 0 h 236"/>
              <a:gd name="T22" fmla="*/ 0 w 173"/>
              <a:gd name="T23" fmla="*/ 27 h 236"/>
              <a:gd name="T24" fmla="*/ 27 w 173"/>
              <a:gd name="T25" fmla="*/ 4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236">
                <a:moveTo>
                  <a:pt x="27" y="45"/>
                </a:moveTo>
                <a:lnTo>
                  <a:pt x="27" y="45"/>
                </a:lnTo>
                <a:cubicBezTo>
                  <a:pt x="109" y="45"/>
                  <a:pt x="109" y="45"/>
                  <a:pt x="109" y="45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99"/>
                  <a:pt x="27" y="208"/>
                  <a:pt x="27" y="208"/>
                </a:cubicBezTo>
                <a:cubicBezTo>
                  <a:pt x="27" y="226"/>
                  <a:pt x="36" y="235"/>
                  <a:pt x="45" y="235"/>
                </a:cubicBezTo>
                <a:cubicBezTo>
                  <a:pt x="63" y="235"/>
                  <a:pt x="63" y="226"/>
                  <a:pt x="72" y="217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72" y="9"/>
                  <a:pt x="163" y="0"/>
                  <a:pt x="14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4">
            <a:extLst>
              <a:ext uri="{FF2B5EF4-FFF2-40B4-BE49-F238E27FC236}">
                <a16:creationId xmlns:a16="http://schemas.microsoft.com/office/drawing/2014/main" id="{9A629497-8BED-2F4F-9A3F-D3D8DF69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2448" y="6864860"/>
            <a:ext cx="827621" cy="553269"/>
          </a:xfrm>
          <a:custGeom>
            <a:avLst/>
            <a:gdLst>
              <a:gd name="T0" fmla="*/ 759 w 797"/>
              <a:gd name="T1" fmla="*/ 533 h 534"/>
              <a:gd name="T2" fmla="*/ 759 w 797"/>
              <a:gd name="T3" fmla="*/ 533 h 534"/>
              <a:gd name="T4" fmla="*/ 45 w 797"/>
              <a:gd name="T5" fmla="*/ 533 h 534"/>
              <a:gd name="T6" fmla="*/ 0 w 797"/>
              <a:gd name="T7" fmla="*/ 497 h 534"/>
              <a:gd name="T8" fmla="*/ 0 w 797"/>
              <a:gd name="T9" fmla="*/ 99 h 534"/>
              <a:gd name="T10" fmla="*/ 45 w 797"/>
              <a:gd name="T11" fmla="*/ 54 h 534"/>
              <a:gd name="T12" fmla="*/ 452 w 797"/>
              <a:gd name="T13" fmla="*/ 54 h 534"/>
              <a:gd name="T14" fmla="*/ 470 w 797"/>
              <a:gd name="T15" fmla="*/ 18 h 534"/>
              <a:gd name="T16" fmla="*/ 506 w 797"/>
              <a:gd name="T17" fmla="*/ 0 h 534"/>
              <a:gd name="T18" fmla="*/ 759 w 797"/>
              <a:gd name="T19" fmla="*/ 0 h 534"/>
              <a:gd name="T20" fmla="*/ 796 w 797"/>
              <a:gd name="T21" fmla="*/ 36 h 534"/>
              <a:gd name="T22" fmla="*/ 796 w 797"/>
              <a:gd name="T23" fmla="*/ 497 h 534"/>
              <a:gd name="T24" fmla="*/ 759 w 797"/>
              <a:gd name="T25" fmla="*/ 533 h 534"/>
              <a:gd name="T26" fmla="*/ 54 w 797"/>
              <a:gd name="T27" fmla="*/ 479 h 534"/>
              <a:gd name="T28" fmla="*/ 54 w 797"/>
              <a:gd name="T29" fmla="*/ 479 h 534"/>
              <a:gd name="T30" fmla="*/ 750 w 797"/>
              <a:gd name="T31" fmla="*/ 479 h 534"/>
              <a:gd name="T32" fmla="*/ 750 w 797"/>
              <a:gd name="T33" fmla="*/ 45 h 534"/>
              <a:gd name="T34" fmla="*/ 515 w 797"/>
              <a:gd name="T35" fmla="*/ 45 h 534"/>
              <a:gd name="T36" fmla="*/ 497 w 797"/>
              <a:gd name="T37" fmla="*/ 90 h 534"/>
              <a:gd name="T38" fmla="*/ 461 w 797"/>
              <a:gd name="T39" fmla="*/ 108 h 534"/>
              <a:gd name="T40" fmla="*/ 54 w 797"/>
              <a:gd name="T41" fmla="*/ 108 h 534"/>
              <a:gd name="T42" fmla="*/ 54 w 797"/>
              <a:gd name="T43" fmla="*/ 479 h 534"/>
              <a:gd name="T44" fmla="*/ 452 w 797"/>
              <a:gd name="T45" fmla="*/ 63 h 534"/>
              <a:gd name="T46" fmla="*/ 452 w 797"/>
              <a:gd name="T47" fmla="*/ 6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7" h="534">
                <a:moveTo>
                  <a:pt x="759" y="533"/>
                </a:moveTo>
                <a:lnTo>
                  <a:pt x="759" y="533"/>
                </a:lnTo>
                <a:cubicBezTo>
                  <a:pt x="45" y="533"/>
                  <a:pt x="45" y="533"/>
                  <a:pt x="45" y="533"/>
                </a:cubicBezTo>
                <a:cubicBezTo>
                  <a:pt x="18" y="533"/>
                  <a:pt x="0" y="515"/>
                  <a:pt x="0" y="4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72"/>
                  <a:pt x="18" y="54"/>
                  <a:pt x="45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70" y="18"/>
                  <a:pt x="470" y="18"/>
                  <a:pt x="470" y="18"/>
                </a:cubicBezTo>
                <a:cubicBezTo>
                  <a:pt x="479" y="9"/>
                  <a:pt x="488" y="0"/>
                  <a:pt x="506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78" y="0"/>
                  <a:pt x="796" y="18"/>
                  <a:pt x="796" y="36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15"/>
                  <a:pt x="778" y="533"/>
                  <a:pt x="759" y="533"/>
                </a:cubicBezTo>
                <a:close/>
                <a:moveTo>
                  <a:pt x="54" y="479"/>
                </a:moveTo>
                <a:lnTo>
                  <a:pt x="54" y="479"/>
                </a:lnTo>
                <a:cubicBezTo>
                  <a:pt x="750" y="479"/>
                  <a:pt x="750" y="479"/>
                  <a:pt x="750" y="479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515" y="45"/>
                  <a:pt x="515" y="45"/>
                  <a:pt x="515" y="45"/>
                </a:cubicBezTo>
                <a:cubicBezTo>
                  <a:pt x="497" y="90"/>
                  <a:pt x="497" y="90"/>
                  <a:pt x="497" y="90"/>
                </a:cubicBezTo>
                <a:cubicBezTo>
                  <a:pt x="488" y="99"/>
                  <a:pt x="479" y="108"/>
                  <a:pt x="461" y="108"/>
                </a:cubicBezTo>
                <a:cubicBezTo>
                  <a:pt x="54" y="108"/>
                  <a:pt x="54" y="108"/>
                  <a:pt x="54" y="108"/>
                </a:cubicBezTo>
                <a:lnTo>
                  <a:pt x="54" y="479"/>
                </a:lnTo>
                <a:close/>
                <a:moveTo>
                  <a:pt x="452" y="63"/>
                </a:moveTo>
                <a:lnTo>
                  <a:pt x="452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3B2F6B67-8ECB-9043-B719-73905DA5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617" y="6864860"/>
            <a:ext cx="160036" cy="45725"/>
          </a:xfrm>
          <a:custGeom>
            <a:avLst/>
            <a:gdLst>
              <a:gd name="T0" fmla="*/ 126 w 154"/>
              <a:gd name="T1" fmla="*/ 45 h 46"/>
              <a:gd name="T2" fmla="*/ 126 w 154"/>
              <a:gd name="T3" fmla="*/ 45 h 46"/>
              <a:gd name="T4" fmla="*/ 27 w 154"/>
              <a:gd name="T5" fmla="*/ 45 h 46"/>
              <a:gd name="T6" fmla="*/ 0 w 154"/>
              <a:gd name="T7" fmla="*/ 27 h 46"/>
              <a:gd name="T8" fmla="*/ 27 w 154"/>
              <a:gd name="T9" fmla="*/ 0 h 46"/>
              <a:gd name="T10" fmla="*/ 126 w 154"/>
              <a:gd name="T11" fmla="*/ 0 h 46"/>
              <a:gd name="T12" fmla="*/ 153 w 154"/>
              <a:gd name="T13" fmla="*/ 27 h 46"/>
              <a:gd name="T14" fmla="*/ 126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26" y="45"/>
                </a:moveTo>
                <a:lnTo>
                  <a:pt x="1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17" y="45"/>
                  <a:pt x="0" y="36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3" y="9"/>
                  <a:pt x="153" y="27"/>
                </a:cubicBezTo>
                <a:cubicBezTo>
                  <a:pt x="153" y="36"/>
                  <a:pt x="135" y="45"/>
                  <a:pt x="12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6">
            <a:extLst>
              <a:ext uri="{FF2B5EF4-FFF2-40B4-BE49-F238E27FC236}">
                <a16:creationId xmlns:a16="http://schemas.microsoft.com/office/drawing/2014/main" id="{A54D63AE-26DE-7148-9783-85FA7287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5721" y="6956310"/>
            <a:ext cx="169181" cy="141746"/>
          </a:xfrm>
          <a:custGeom>
            <a:avLst/>
            <a:gdLst>
              <a:gd name="T0" fmla="*/ 136 w 164"/>
              <a:gd name="T1" fmla="*/ 136 h 137"/>
              <a:gd name="T2" fmla="*/ 136 w 164"/>
              <a:gd name="T3" fmla="*/ 136 h 137"/>
              <a:gd name="T4" fmla="*/ 28 w 164"/>
              <a:gd name="T5" fmla="*/ 136 h 137"/>
              <a:gd name="T6" fmla="*/ 0 w 164"/>
              <a:gd name="T7" fmla="*/ 108 h 137"/>
              <a:gd name="T8" fmla="*/ 0 w 164"/>
              <a:gd name="T9" fmla="*/ 27 h 137"/>
              <a:gd name="T10" fmla="*/ 28 w 164"/>
              <a:gd name="T11" fmla="*/ 0 h 137"/>
              <a:gd name="T12" fmla="*/ 136 w 164"/>
              <a:gd name="T13" fmla="*/ 0 h 137"/>
              <a:gd name="T14" fmla="*/ 163 w 164"/>
              <a:gd name="T15" fmla="*/ 27 h 137"/>
              <a:gd name="T16" fmla="*/ 163 w 164"/>
              <a:gd name="T17" fmla="*/ 108 h 137"/>
              <a:gd name="T18" fmla="*/ 136 w 164"/>
              <a:gd name="T19" fmla="*/ 136 h 137"/>
              <a:gd name="T20" fmla="*/ 55 w 164"/>
              <a:gd name="T21" fmla="*/ 81 h 137"/>
              <a:gd name="T22" fmla="*/ 55 w 164"/>
              <a:gd name="T23" fmla="*/ 81 h 137"/>
              <a:gd name="T24" fmla="*/ 109 w 164"/>
              <a:gd name="T25" fmla="*/ 81 h 137"/>
              <a:gd name="T26" fmla="*/ 109 w 164"/>
              <a:gd name="T27" fmla="*/ 54 h 137"/>
              <a:gd name="T28" fmla="*/ 55 w 164"/>
              <a:gd name="T29" fmla="*/ 54 h 137"/>
              <a:gd name="T30" fmla="*/ 55 w 164"/>
              <a:gd name="T31" fmla="*/ 8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37">
                <a:moveTo>
                  <a:pt x="136" y="136"/>
                </a:moveTo>
                <a:lnTo>
                  <a:pt x="136" y="136"/>
                </a:lnTo>
                <a:cubicBezTo>
                  <a:pt x="28" y="136"/>
                  <a:pt x="28" y="136"/>
                  <a:pt x="28" y="136"/>
                </a:cubicBezTo>
                <a:cubicBezTo>
                  <a:pt x="9" y="136"/>
                  <a:pt x="0" y="127"/>
                  <a:pt x="0" y="1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63" y="9"/>
                  <a:pt x="163" y="27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63" y="127"/>
                  <a:pt x="145" y="136"/>
                  <a:pt x="136" y="136"/>
                </a:cubicBezTo>
                <a:close/>
                <a:moveTo>
                  <a:pt x="55" y="81"/>
                </a:moveTo>
                <a:lnTo>
                  <a:pt x="55" y="81"/>
                </a:lnTo>
                <a:cubicBezTo>
                  <a:pt x="109" y="81"/>
                  <a:pt x="109" y="81"/>
                  <a:pt x="109" y="81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7">
            <a:extLst>
              <a:ext uri="{FF2B5EF4-FFF2-40B4-BE49-F238E27FC236}">
                <a16:creationId xmlns:a16="http://schemas.microsoft.com/office/drawing/2014/main" id="{555F190A-567F-FD43-90CB-216CB9F2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502" y="7015751"/>
            <a:ext cx="320074" cy="320074"/>
          </a:xfrm>
          <a:custGeom>
            <a:avLst/>
            <a:gdLst>
              <a:gd name="T0" fmla="*/ 154 w 309"/>
              <a:gd name="T1" fmla="*/ 308 h 309"/>
              <a:gd name="T2" fmla="*/ 154 w 309"/>
              <a:gd name="T3" fmla="*/ 308 h 309"/>
              <a:gd name="T4" fmla="*/ 0 w 309"/>
              <a:gd name="T5" fmla="*/ 154 h 309"/>
              <a:gd name="T6" fmla="*/ 154 w 309"/>
              <a:gd name="T7" fmla="*/ 0 h 309"/>
              <a:gd name="T8" fmla="*/ 308 w 309"/>
              <a:gd name="T9" fmla="*/ 154 h 309"/>
              <a:gd name="T10" fmla="*/ 154 w 309"/>
              <a:gd name="T11" fmla="*/ 308 h 309"/>
              <a:gd name="T12" fmla="*/ 154 w 309"/>
              <a:gd name="T13" fmla="*/ 54 h 309"/>
              <a:gd name="T14" fmla="*/ 154 w 309"/>
              <a:gd name="T15" fmla="*/ 54 h 309"/>
              <a:gd name="T16" fmla="*/ 54 w 309"/>
              <a:gd name="T17" fmla="*/ 154 h 309"/>
              <a:gd name="T18" fmla="*/ 154 w 309"/>
              <a:gd name="T19" fmla="*/ 253 h 309"/>
              <a:gd name="T20" fmla="*/ 253 w 309"/>
              <a:gd name="T21" fmla="*/ 154 h 309"/>
              <a:gd name="T22" fmla="*/ 154 w 309"/>
              <a:gd name="T23" fmla="*/ 5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" h="309">
                <a:moveTo>
                  <a:pt x="154" y="308"/>
                </a:moveTo>
                <a:lnTo>
                  <a:pt x="154" y="308"/>
                </a:lnTo>
                <a:cubicBezTo>
                  <a:pt x="72" y="308"/>
                  <a:pt x="0" y="244"/>
                  <a:pt x="0" y="154"/>
                </a:cubicBezTo>
                <a:cubicBezTo>
                  <a:pt x="0" y="73"/>
                  <a:pt x="72" y="0"/>
                  <a:pt x="154" y="0"/>
                </a:cubicBezTo>
                <a:cubicBezTo>
                  <a:pt x="235" y="0"/>
                  <a:pt x="308" y="73"/>
                  <a:pt x="308" y="154"/>
                </a:cubicBezTo>
                <a:cubicBezTo>
                  <a:pt x="308" y="244"/>
                  <a:pt x="235" y="308"/>
                  <a:pt x="154" y="308"/>
                </a:cubicBezTo>
                <a:close/>
                <a:moveTo>
                  <a:pt x="154" y="54"/>
                </a:moveTo>
                <a:lnTo>
                  <a:pt x="154" y="54"/>
                </a:lnTo>
                <a:cubicBezTo>
                  <a:pt x="100" y="54"/>
                  <a:pt x="54" y="100"/>
                  <a:pt x="54" y="154"/>
                </a:cubicBezTo>
                <a:cubicBezTo>
                  <a:pt x="54" y="208"/>
                  <a:pt x="100" y="253"/>
                  <a:pt x="154" y="253"/>
                </a:cubicBezTo>
                <a:cubicBezTo>
                  <a:pt x="208" y="253"/>
                  <a:pt x="253" y="208"/>
                  <a:pt x="253" y="154"/>
                </a:cubicBezTo>
                <a:cubicBezTo>
                  <a:pt x="253" y="100"/>
                  <a:pt x="208" y="54"/>
                  <a:pt x="15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8">
            <a:extLst>
              <a:ext uri="{FF2B5EF4-FFF2-40B4-BE49-F238E27FC236}">
                <a16:creationId xmlns:a16="http://schemas.microsoft.com/office/drawing/2014/main" id="{23F0FB2C-7CE6-F44D-9B3A-1651D9E4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318" y="8858464"/>
            <a:ext cx="759033" cy="827618"/>
          </a:xfrm>
          <a:custGeom>
            <a:avLst/>
            <a:gdLst>
              <a:gd name="T0" fmla="*/ 561 w 734"/>
              <a:gd name="T1" fmla="*/ 795 h 796"/>
              <a:gd name="T2" fmla="*/ 461 w 734"/>
              <a:gd name="T3" fmla="*/ 777 h 796"/>
              <a:gd name="T4" fmla="*/ 425 w 734"/>
              <a:gd name="T5" fmla="*/ 777 h 796"/>
              <a:gd name="T6" fmla="*/ 181 w 734"/>
              <a:gd name="T7" fmla="*/ 723 h 796"/>
              <a:gd name="T8" fmla="*/ 46 w 734"/>
              <a:gd name="T9" fmla="*/ 696 h 796"/>
              <a:gd name="T10" fmla="*/ 46 w 734"/>
              <a:gd name="T11" fmla="*/ 362 h 796"/>
              <a:gd name="T12" fmla="*/ 199 w 734"/>
              <a:gd name="T13" fmla="*/ 343 h 796"/>
              <a:gd name="T14" fmla="*/ 299 w 734"/>
              <a:gd name="T15" fmla="*/ 208 h 796"/>
              <a:gd name="T16" fmla="*/ 280 w 734"/>
              <a:gd name="T17" fmla="*/ 81 h 796"/>
              <a:gd name="T18" fmla="*/ 407 w 734"/>
              <a:gd name="T19" fmla="*/ 18 h 796"/>
              <a:gd name="T20" fmla="*/ 488 w 734"/>
              <a:gd name="T21" fmla="*/ 217 h 796"/>
              <a:gd name="T22" fmla="*/ 479 w 734"/>
              <a:gd name="T23" fmla="*/ 280 h 796"/>
              <a:gd name="T24" fmla="*/ 660 w 734"/>
              <a:gd name="T25" fmla="*/ 307 h 796"/>
              <a:gd name="T26" fmla="*/ 705 w 734"/>
              <a:gd name="T27" fmla="*/ 452 h 796"/>
              <a:gd name="T28" fmla="*/ 696 w 734"/>
              <a:gd name="T29" fmla="*/ 579 h 796"/>
              <a:gd name="T30" fmla="*/ 660 w 734"/>
              <a:gd name="T31" fmla="*/ 687 h 796"/>
              <a:gd name="T32" fmla="*/ 642 w 734"/>
              <a:gd name="T33" fmla="*/ 777 h 796"/>
              <a:gd name="T34" fmla="*/ 434 w 734"/>
              <a:gd name="T35" fmla="*/ 723 h 796"/>
              <a:gd name="T36" fmla="*/ 471 w 734"/>
              <a:gd name="T37" fmla="*/ 732 h 796"/>
              <a:gd name="T38" fmla="*/ 606 w 734"/>
              <a:gd name="T39" fmla="*/ 732 h 796"/>
              <a:gd name="T40" fmla="*/ 606 w 734"/>
              <a:gd name="T41" fmla="*/ 687 h 796"/>
              <a:gd name="T42" fmla="*/ 624 w 734"/>
              <a:gd name="T43" fmla="*/ 651 h 796"/>
              <a:gd name="T44" fmla="*/ 642 w 734"/>
              <a:gd name="T45" fmla="*/ 587 h 796"/>
              <a:gd name="T46" fmla="*/ 651 w 734"/>
              <a:gd name="T47" fmla="*/ 542 h 796"/>
              <a:gd name="T48" fmla="*/ 678 w 734"/>
              <a:gd name="T49" fmla="*/ 506 h 796"/>
              <a:gd name="T50" fmla="*/ 642 w 734"/>
              <a:gd name="T51" fmla="*/ 452 h 796"/>
              <a:gd name="T52" fmla="*/ 678 w 734"/>
              <a:gd name="T53" fmla="*/ 398 h 796"/>
              <a:gd name="T54" fmla="*/ 588 w 734"/>
              <a:gd name="T55" fmla="*/ 353 h 796"/>
              <a:gd name="T56" fmla="*/ 434 w 734"/>
              <a:gd name="T57" fmla="*/ 208 h 796"/>
              <a:gd name="T58" fmla="*/ 353 w 734"/>
              <a:gd name="T59" fmla="*/ 54 h 796"/>
              <a:gd name="T60" fmla="*/ 344 w 734"/>
              <a:gd name="T61" fmla="*/ 81 h 796"/>
              <a:gd name="T62" fmla="*/ 290 w 734"/>
              <a:gd name="T63" fmla="*/ 325 h 796"/>
              <a:gd name="T64" fmla="*/ 208 w 734"/>
              <a:gd name="T65" fmla="*/ 398 h 796"/>
              <a:gd name="T66" fmla="*/ 100 w 734"/>
              <a:gd name="T67" fmla="*/ 389 h 796"/>
              <a:gd name="T68" fmla="*/ 46 w 734"/>
              <a:gd name="T69" fmla="*/ 533 h 796"/>
              <a:gd name="T70" fmla="*/ 136 w 734"/>
              <a:gd name="T71" fmla="*/ 678 h 796"/>
              <a:gd name="T72" fmla="*/ 217 w 734"/>
              <a:gd name="T73" fmla="*/ 660 h 796"/>
              <a:gd name="T74" fmla="*/ 271 w 734"/>
              <a:gd name="T75" fmla="*/ 660 h 796"/>
              <a:gd name="T76" fmla="*/ 425 w 734"/>
              <a:gd name="T77" fmla="*/ 723 h 796"/>
              <a:gd name="T78" fmla="*/ 335 w 734"/>
              <a:gd name="T79" fmla="*/ 72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796">
                <a:moveTo>
                  <a:pt x="561" y="795"/>
                </a:moveTo>
                <a:lnTo>
                  <a:pt x="561" y="795"/>
                </a:lnTo>
                <a:cubicBezTo>
                  <a:pt x="561" y="795"/>
                  <a:pt x="552" y="795"/>
                  <a:pt x="543" y="795"/>
                </a:cubicBezTo>
                <a:cubicBezTo>
                  <a:pt x="516" y="795"/>
                  <a:pt x="479" y="786"/>
                  <a:pt x="461" y="777"/>
                </a:cubicBezTo>
                <a:cubicBezTo>
                  <a:pt x="452" y="777"/>
                  <a:pt x="443" y="777"/>
                  <a:pt x="434" y="777"/>
                </a:cubicBezTo>
                <a:cubicBezTo>
                  <a:pt x="425" y="777"/>
                  <a:pt x="425" y="777"/>
                  <a:pt x="425" y="777"/>
                </a:cubicBezTo>
                <a:cubicBezTo>
                  <a:pt x="380" y="777"/>
                  <a:pt x="299" y="759"/>
                  <a:pt x="244" y="705"/>
                </a:cubicBezTo>
                <a:cubicBezTo>
                  <a:pt x="226" y="714"/>
                  <a:pt x="190" y="714"/>
                  <a:pt x="181" y="723"/>
                </a:cubicBezTo>
                <a:cubicBezTo>
                  <a:pt x="172" y="723"/>
                  <a:pt x="163" y="723"/>
                  <a:pt x="154" y="732"/>
                </a:cubicBezTo>
                <a:cubicBezTo>
                  <a:pt x="109" y="741"/>
                  <a:pt x="73" y="723"/>
                  <a:pt x="46" y="696"/>
                </a:cubicBezTo>
                <a:cubicBezTo>
                  <a:pt x="9" y="660"/>
                  <a:pt x="0" y="606"/>
                  <a:pt x="0" y="533"/>
                </a:cubicBezTo>
                <a:cubicBezTo>
                  <a:pt x="0" y="434"/>
                  <a:pt x="27" y="389"/>
                  <a:pt x="46" y="362"/>
                </a:cubicBezTo>
                <a:cubicBezTo>
                  <a:pt x="63" y="343"/>
                  <a:pt x="82" y="334"/>
                  <a:pt x="100" y="343"/>
                </a:cubicBezTo>
                <a:cubicBezTo>
                  <a:pt x="199" y="343"/>
                  <a:pt x="199" y="343"/>
                  <a:pt x="199" y="343"/>
                </a:cubicBezTo>
                <a:cubicBezTo>
                  <a:pt x="208" y="334"/>
                  <a:pt x="226" y="316"/>
                  <a:pt x="244" y="289"/>
                </a:cubicBezTo>
                <a:cubicBezTo>
                  <a:pt x="299" y="226"/>
                  <a:pt x="299" y="208"/>
                  <a:pt x="299" y="208"/>
                </a:cubicBezTo>
                <a:cubicBezTo>
                  <a:pt x="299" y="126"/>
                  <a:pt x="299" y="117"/>
                  <a:pt x="290" y="100"/>
                </a:cubicBezTo>
                <a:cubicBezTo>
                  <a:pt x="290" y="90"/>
                  <a:pt x="290" y="90"/>
                  <a:pt x="280" y="81"/>
                </a:cubicBezTo>
                <a:cubicBezTo>
                  <a:pt x="280" y="54"/>
                  <a:pt x="299" y="18"/>
                  <a:pt x="335" y="9"/>
                </a:cubicBezTo>
                <a:cubicBezTo>
                  <a:pt x="353" y="0"/>
                  <a:pt x="380" y="0"/>
                  <a:pt x="407" y="18"/>
                </a:cubicBezTo>
                <a:cubicBezTo>
                  <a:pt x="434" y="36"/>
                  <a:pt x="461" y="63"/>
                  <a:pt x="479" y="100"/>
                </a:cubicBezTo>
                <a:cubicBezTo>
                  <a:pt x="497" y="136"/>
                  <a:pt x="488" y="172"/>
                  <a:pt x="488" y="217"/>
                </a:cubicBezTo>
                <a:cubicBezTo>
                  <a:pt x="479" y="235"/>
                  <a:pt x="479" y="244"/>
                  <a:pt x="479" y="262"/>
                </a:cubicBezTo>
                <a:cubicBezTo>
                  <a:pt x="479" y="271"/>
                  <a:pt x="479" y="280"/>
                  <a:pt x="479" y="280"/>
                </a:cubicBezTo>
                <a:cubicBezTo>
                  <a:pt x="516" y="307"/>
                  <a:pt x="543" y="307"/>
                  <a:pt x="588" y="307"/>
                </a:cubicBezTo>
                <a:cubicBezTo>
                  <a:pt x="615" y="307"/>
                  <a:pt x="633" y="307"/>
                  <a:pt x="660" y="307"/>
                </a:cubicBezTo>
                <a:cubicBezTo>
                  <a:pt x="714" y="316"/>
                  <a:pt x="733" y="353"/>
                  <a:pt x="733" y="407"/>
                </a:cubicBezTo>
                <a:cubicBezTo>
                  <a:pt x="724" y="425"/>
                  <a:pt x="714" y="443"/>
                  <a:pt x="705" y="452"/>
                </a:cubicBezTo>
                <a:cubicBezTo>
                  <a:pt x="724" y="470"/>
                  <a:pt x="733" y="488"/>
                  <a:pt x="733" y="506"/>
                </a:cubicBezTo>
                <a:cubicBezTo>
                  <a:pt x="733" y="542"/>
                  <a:pt x="714" y="560"/>
                  <a:pt x="696" y="579"/>
                </a:cubicBezTo>
                <a:cubicBezTo>
                  <a:pt x="705" y="596"/>
                  <a:pt x="714" y="615"/>
                  <a:pt x="705" y="642"/>
                </a:cubicBezTo>
                <a:cubicBezTo>
                  <a:pt x="705" y="660"/>
                  <a:pt x="687" y="678"/>
                  <a:pt x="660" y="687"/>
                </a:cubicBezTo>
                <a:cubicBezTo>
                  <a:pt x="669" y="687"/>
                  <a:pt x="669" y="696"/>
                  <a:pt x="669" y="696"/>
                </a:cubicBezTo>
                <a:cubicBezTo>
                  <a:pt x="669" y="723"/>
                  <a:pt x="660" y="750"/>
                  <a:pt x="642" y="777"/>
                </a:cubicBezTo>
                <a:cubicBezTo>
                  <a:pt x="624" y="786"/>
                  <a:pt x="597" y="795"/>
                  <a:pt x="561" y="795"/>
                </a:cubicBezTo>
                <a:close/>
                <a:moveTo>
                  <a:pt x="434" y="723"/>
                </a:moveTo>
                <a:lnTo>
                  <a:pt x="434" y="723"/>
                </a:lnTo>
                <a:cubicBezTo>
                  <a:pt x="452" y="723"/>
                  <a:pt x="461" y="723"/>
                  <a:pt x="471" y="732"/>
                </a:cubicBezTo>
                <a:cubicBezTo>
                  <a:pt x="488" y="732"/>
                  <a:pt x="525" y="741"/>
                  <a:pt x="552" y="741"/>
                </a:cubicBezTo>
                <a:cubicBezTo>
                  <a:pt x="588" y="750"/>
                  <a:pt x="606" y="741"/>
                  <a:pt x="606" y="732"/>
                </a:cubicBezTo>
                <a:cubicBezTo>
                  <a:pt x="615" y="723"/>
                  <a:pt x="615" y="714"/>
                  <a:pt x="615" y="705"/>
                </a:cubicBezTo>
                <a:cubicBezTo>
                  <a:pt x="615" y="696"/>
                  <a:pt x="606" y="687"/>
                  <a:pt x="606" y="687"/>
                </a:cubicBezTo>
                <a:cubicBezTo>
                  <a:pt x="606" y="678"/>
                  <a:pt x="606" y="669"/>
                  <a:pt x="606" y="669"/>
                </a:cubicBezTo>
                <a:cubicBezTo>
                  <a:pt x="606" y="660"/>
                  <a:pt x="615" y="651"/>
                  <a:pt x="624" y="651"/>
                </a:cubicBezTo>
                <a:cubicBezTo>
                  <a:pt x="642" y="642"/>
                  <a:pt x="660" y="633"/>
                  <a:pt x="660" y="624"/>
                </a:cubicBezTo>
                <a:cubicBezTo>
                  <a:pt x="660" y="615"/>
                  <a:pt x="651" y="587"/>
                  <a:pt x="642" y="587"/>
                </a:cubicBezTo>
                <a:cubicBezTo>
                  <a:pt x="633" y="579"/>
                  <a:pt x="633" y="570"/>
                  <a:pt x="633" y="560"/>
                </a:cubicBezTo>
                <a:cubicBezTo>
                  <a:pt x="642" y="551"/>
                  <a:pt x="642" y="542"/>
                  <a:pt x="651" y="542"/>
                </a:cubicBezTo>
                <a:cubicBezTo>
                  <a:pt x="660" y="542"/>
                  <a:pt x="660" y="542"/>
                  <a:pt x="669" y="533"/>
                </a:cubicBezTo>
                <a:cubicBezTo>
                  <a:pt x="678" y="524"/>
                  <a:pt x="678" y="515"/>
                  <a:pt x="678" y="506"/>
                </a:cubicBezTo>
                <a:cubicBezTo>
                  <a:pt x="678" y="506"/>
                  <a:pt x="678" y="488"/>
                  <a:pt x="651" y="470"/>
                </a:cubicBezTo>
                <a:cubicBezTo>
                  <a:pt x="642" y="470"/>
                  <a:pt x="642" y="461"/>
                  <a:pt x="642" y="452"/>
                </a:cubicBezTo>
                <a:cubicBezTo>
                  <a:pt x="642" y="443"/>
                  <a:pt x="642" y="434"/>
                  <a:pt x="651" y="425"/>
                </a:cubicBezTo>
                <a:cubicBezTo>
                  <a:pt x="660" y="425"/>
                  <a:pt x="678" y="407"/>
                  <a:pt x="678" y="398"/>
                </a:cubicBezTo>
                <a:cubicBezTo>
                  <a:pt x="678" y="362"/>
                  <a:pt x="669" y="362"/>
                  <a:pt x="651" y="362"/>
                </a:cubicBezTo>
                <a:cubicBezTo>
                  <a:pt x="633" y="353"/>
                  <a:pt x="606" y="353"/>
                  <a:pt x="588" y="353"/>
                </a:cubicBezTo>
                <a:cubicBezTo>
                  <a:pt x="543" y="353"/>
                  <a:pt x="497" y="353"/>
                  <a:pt x="452" y="325"/>
                </a:cubicBezTo>
                <a:cubicBezTo>
                  <a:pt x="425" y="298"/>
                  <a:pt x="425" y="253"/>
                  <a:pt x="434" y="208"/>
                </a:cubicBezTo>
                <a:cubicBezTo>
                  <a:pt x="434" y="181"/>
                  <a:pt x="443" y="145"/>
                  <a:pt x="434" y="126"/>
                </a:cubicBezTo>
                <a:cubicBezTo>
                  <a:pt x="416" y="81"/>
                  <a:pt x="380" y="54"/>
                  <a:pt x="353" y="54"/>
                </a:cubicBezTo>
                <a:cubicBezTo>
                  <a:pt x="344" y="54"/>
                  <a:pt x="335" y="63"/>
                  <a:pt x="335" y="63"/>
                </a:cubicBezTo>
                <a:cubicBezTo>
                  <a:pt x="335" y="72"/>
                  <a:pt x="335" y="72"/>
                  <a:pt x="344" y="81"/>
                </a:cubicBezTo>
                <a:cubicBezTo>
                  <a:pt x="344" y="100"/>
                  <a:pt x="353" y="117"/>
                  <a:pt x="353" y="208"/>
                </a:cubicBezTo>
                <a:cubicBezTo>
                  <a:pt x="353" y="226"/>
                  <a:pt x="344" y="253"/>
                  <a:pt x="290" y="325"/>
                </a:cubicBezTo>
                <a:cubicBezTo>
                  <a:pt x="254" y="362"/>
                  <a:pt x="226" y="389"/>
                  <a:pt x="226" y="389"/>
                </a:cubicBezTo>
                <a:cubicBezTo>
                  <a:pt x="217" y="398"/>
                  <a:pt x="208" y="398"/>
                  <a:pt x="208" y="398"/>
                </a:cubicBezTo>
                <a:cubicBezTo>
                  <a:pt x="100" y="389"/>
                  <a:pt x="100" y="389"/>
                  <a:pt x="100" y="389"/>
                </a:cubicBezTo>
                <a:lnTo>
                  <a:pt x="100" y="389"/>
                </a:lnTo>
                <a:cubicBezTo>
                  <a:pt x="91" y="389"/>
                  <a:pt x="91" y="389"/>
                  <a:pt x="82" y="398"/>
                </a:cubicBezTo>
                <a:cubicBezTo>
                  <a:pt x="73" y="407"/>
                  <a:pt x="46" y="452"/>
                  <a:pt x="46" y="533"/>
                </a:cubicBezTo>
                <a:cubicBezTo>
                  <a:pt x="46" y="596"/>
                  <a:pt x="63" y="633"/>
                  <a:pt x="82" y="660"/>
                </a:cubicBezTo>
                <a:cubicBezTo>
                  <a:pt x="91" y="678"/>
                  <a:pt x="118" y="687"/>
                  <a:pt x="136" y="678"/>
                </a:cubicBezTo>
                <a:cubicBezTo>
                  <a:pt x="145" y="678"/>
                  <a:pt x="154" y="678"/>
                  <a:pt x="163" y="669"/>
                </a:cubicBezTo>
                <a:cubicBezTo>
                  <a:pt x="172" y="669"/>
                  <a:pt x="199" y="660"/>
                  <a:pt x="217" y="660"/>
                </a:cubicBezTo>
                <a:cubicBezTo>
                  <a:pt x="226" y="660"/>
                  <a:pt x="235" y="660"/>
                  <a:pt x="235" y="660"/>
                </a:cubicBezTo>
                <a:cubicBezTo>
                  <a:pt x="254" y="660"/>
                  <a:pt x="263" y="651"/>
                  <a:pt x="271" y="660"/>
                </a:cubicBezTo>
                <a:cubicBezTo>
                  <a:pt x="299" y="687"/>
                  <a:pt x="335" y="705"/>
                  <a:pt x="362" y="714"/>
                </a:cubicBezTo>
                <a:cubicBezTo>
                  <a:pt x="389" y="723"/>
                  <a:pt x="416" y="723"/>
                  <a:pt x="425" y="723"/>
                </a:cubicBezTo>
                <a:cubicBezTo>
                  <a:pt x="434" y="723"/>
                  <a:pt x="434" y="723"/>
                  <a:pt x="434" y="723"/>
                </a:cubicBezTo>
                <a:close/>
                <a:moveTo>
                  <a:pt x="335" y="72"/>
                </a:moveTo>
                <a:lnTo>
                  <a:pt x="335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9">
            <a:extLst>
              <a:ext uri="{FF2B5EF4-FFF2-40B4-BE49-F238E27FC236}">
                <a16:creationId xmlns:a16="http://schemas.microsoft.com/office/drawing/2014/main" id="{24F07E90-27E0-AD46-ACA2-F038E156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593" y="11071547"/>
            <a:ext cx="827621" cy="676728"/>
          </a:xfrm>
          <a:custGeom>
            <a:avLst/>
            <a:gdLst>
              <a:gd name="T0" fmla="*/ 714 w 797"/>
              <a:gd name="T1" fmla="*/ 73 h 652"/>
              <a:gd name="T2" fmla="*/ 714 w 797"/>
              <a:gd name="T3" fmla="*/ 73 h 652"/>
              <a:gd name="T4" fmla="*/ 533 w 797"/>
              <a:gd name="T5" fmla="*/ 0 h 652"/>
              <a:gd name="T6" fmla="*/ 253 w 797"/>
              <a:gd name="T7" fmla="*/ 0 h 652"/>
              <a:gd name="T8" fmla="*/ 72 w 797"/>
              <a:gd name="T9" fmla="*/ 73 h 652"/>
              <a:gd name="T10" fmla="*/ 0 w 797"/>
              <a:gd name="T11" fmla="*/ 253 h 652"/>
              <a:gd name="T12" fmla="*/ 27 w 797"/>
              <a:gd name="T13" fmla="*/ 380 h 652"/>
              <a:gd name="T14" fmla="*/ 108 w 797"/>
              <a:gd name="T15" fmla="*/ 461 h 652"/>
              <a:gd name="T16" fmla="*/ 82 w 797"/>
              <a:gd name="T17" fmla="*/ 624 h 652"/>
              <a:gd name="T18" fmla="*/ 91 w 797"/>
              <a:gd name="T19" fmla="*/ 642 h 652"/>
              <a:gd name="T20" fmla="*/ 100 w 797"/>
              <a:gd name="T21" fmla="*/ 651 h 652"/>
              <a:gd name="T22" fmla="*/ 108 w 797"/>
              <a:gd name="T23" fmla="*/ 651 h 652"/>
              <a:gd name="T24" fmla="*/ 371 w 797"/>
              <a:gd name="T25" fmla="*/ 543 h 652"/>
              <a:gd name="T26" fmla="*/ 542 w 797"/>
              <a:gd name="T27" fmla="*/ 506 h 652"/>
              <a:gd name="T28" fmla="*/ 714 w 797"/>
              <a:gd name="T29" fmla="*/ 434 h 652"/>
              <a:gd name="T30" fmla="*/ 796 w 797"/>
              <a:gd name="T31" fmla="*/ 253 h 652"/>
              <a:gd name="T32" fmla="*/ 714 w 797"/>
              <a:gd name="T33" fmla="*/ 73 h 652"/>
              <a:gd name="T34" fmla="*/ 678 w 797"/>
              <a:gd name="T35" fmla="*/ 398 h 652"/>
              <a:gd name="T36" fmla="*/ 678 w 797"/>
              <a:gd name="T37" fmla="*/ 398 h 652"/>
              <a:gd name="T38" fmla="*/ 542 w 797"/>
              <a:gd name="T39" fmla="*/ 452 h 652"/>
              <a:gd name="T40" fmla="*/ 353 w 797"/>
              <a:gd name="T41" fmla="*/ 498 h 652"/>
              <a:gd name="T42" fmla="*/ 136 w 797"/>
              <a:gd name="T43" fmla="*/ 588 h 652"/>
              <a:gd name="T44" fmla="*/ 163 w 797"/>
              <a:gd name="T45" fmla="*/ 452 h 652"/>
              <a:gd name="T46" fmla="*/ 145 w 797"/>
              <a:gd name="T47" fmla="*/ 425 h 652"/>
              <a:gd name="T48" fmla="*/ 145 w 797"/>
              <a:gd name="T49" fmla="*/ 425 h 652"/>
              <a:gd name="T50" fmla="*/ 72 w 797"/>
              <a:gd name="T51" fmla="*/ 353 h 652"/>
              <a:gd name="T52" fmla="*/ 45 w 797"/>
              <a:gd name="T53" fmla="*/ 253 h 652"/>
              <a:gd name="T54" fmla="*/ 108 w 797"/>
              <a:gd name="T55" fmla="*/ 109 h 652"/>
              <a:gd name="T56" fmla="*/ 253 w 797"/>
              <a:gd name="T57" fmla="*/ 45 h 652"/>
              <a:gd name="T58" fmla="*/ 533 w 797"/>
              <a:gd name="T59" fmla="*/ 45 h 652"/>
              <a:gd name="T60" fmla="*/ 678 w 797"/>
              <a:gd name="T61" fmla="*/ 109 h 652"/>
              <a:gd name="T62" fmla="*/ 741 w 797"/>
              <a:gd name="T63" fmla="*/ 253 h 652"/>
              <a:gd name="T64" fmla="*/ 741 w 797"/>
              <a:gd name="T65" fmla="*/ 253 h 652"/>
              <a:gd name="T66" fmla="*/ 678 w 797"/>
              <a:gd name="T67" fmla="*/ 398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7" h="652">
                <a:moveTo>
                  <a:pt x="714" y="73"/>
                </a:moveTo>
                <a:lnTo>
                  <a:pt x="714" y="73"/>
                </a:lnTo>
                <a:cubicBezTo>
                  <a:pt x="669" y="27"/>
                  <a:pt x="606" y="0"/>
                  <a:pt x="53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181" y="0"/>
                  <a:pt x="118" y="27"/>
                  <a:pt x="72" y="73"/>
                </a:cubicBezTo>
                <a:cubicBezTo>
                  <a:pt x="27" y="118"/>
                  <a:pt x="0" y="181"/>
                  <a:pt x="0" y="253"/>
                </a:cubicBezTo>
                <a:cubicBezTo>
                  <a:pt x="0" y="298"/>
                  <a:pt x="9" y="344"/>
                  <a:pt x="27" y="380"/>
                </a:cubicBezTo>
                <a:cubicBezTo>
                  <a:pt x="45" y="407"/>
                  <a:pt x="72" y="434"/>
                  <a:pt x="108" y="461"/>
                </a:cubicBezTo>
                <a:cubicBezTo>
                  <a:pt x="91" y="552"/>
                  <a:pt x="82" y="615"/>
                  <a:pt x="82" y="624"/>
                </a:cubicBezTo>
                <a:cubicBezTo>
                  <a:pt x="72" y="633"/>
                  <a:pt x="82" y="642"/>
                  <a:pt x="91" y="642"/>
                </a:cubicBezTo>
                <a:cubicBezTo>
                  <a:pt x="91" y="651"/>
                  <a:pt x="100" y="651"/>
                  <a:pt x="100" y="651"/>
                </a:cubicBezTo>
                <a:cubicBezTo>
                  <a:pt x="108" y="651"/>
                  <a:pt x="108" y="651"/>
                  <a:pt x="108" y="651"/>
                </a:cubicBezTo>
                <a:cubicBezTo>
                  <a:pt x="118" y="651"/>
                  <a:pt x="244" y="597"/>
                  <a:pt x="371" y="543"/>
                </a:cubicBezTo>
                <a:cubicBezTo>
                  <a:pt x="425" y="515"/>
                  <a:pt x="479" y="506"/>
                  <a:pt x="542" y="506"/>
                </a:cubicBezTo>
                <a:cubicBezTo>
                  <a:pt x="606" y="506"/>
                  <a:pt x="669" y="479"/>
                  <a:pt x="714" y="434"/>
                </a:cubicBezTo>
                <a:cubicBezTo>
                  <a:pt x="769" y="380"/>
                  <a:pt x="796" y="317"/>
                  <a:pt x="796" y="253"/>
                </a:cubicBezTo>
                <a:cubicBezTo>
                  <a:pt x="796" y="181"/>
                  <a:pt x="769" y="118"/>
                  <a:pt x="714" y="73"/>
                </a:cubicBezTo>
                <a:close/>
                <a:moveTo>
                  <a:pt x="678" y="398"/>
                </a:moveTo>
                <a:lnTo>
                  <a:pt x="678" y="398"/>
                </a:lnTo>
                <a:cubicBezTo>
                  <a:pt x="642" y="434"/>
                  <a:pt x="597" y="452"/>
                  <a:pt x="542" y="452"/>
                </a:cubicBezTo>
                <a:cubicBezTo>
                  <a:pt x="470" y="452"/>
                  <a:pt x="407" y="470"/>
                  <a:pt x="353" y="498"/>
                </a:cubicBezTo>
                <a:cubicBezTo>
                  <a:pt x="262" y="534"/>
                  <a:pt x="181" y="570"/>
                  <a:pt x="136" y="588"/>
                </a:cubicBezTo>
                <a:cubicBezTo>
                  <a:pt x="136" y="552"/>
                  <a:pt x="145" y="506"/>
                  <a:pt x="163" y="452"/>
                </a:cubicBezTo>
                <a:cubicBezTo>
                  <a:pt x="163" y="443"/>
                  <a:pt x="154" y="434"/>
                  <a:pt x="145" y="425"/>
                </a:cubicBezTo>
                <a:lnTo>
                  <a:pt x="145" y="425"/>
                </a:lnTo>
                <a:cubicBezTo>
                  <a:pt x="118" y="407"/>
                  <a:pt x="91" y="380"/>
                  <a:pt x="72" y="353"/>
                </a:cubicBezTo>
                <a:cubicBezTo>
                  <a:pt x="54" y="326"/>
                  <a:pt x="45" y="290"/>
                  <a:pt x="45" y="253"/>
                </a:cubicBezTo>
                <a:cubicBezTo>
                  <a:pt x="45" y="199"/>
                  <a:pt x="72" y="145"/>
                  <a:pt x="108" y="109"/>
                </a:cubicBezTo>
                <a:cubicBezTo>
                  <a:pt x="145" y="73"/>
                  <a:pt x="199" y="45"/>
                  <a:pt x="253" y="45"/>
                </a:cubicBezTo>
                <a:cubicBezTo>
                  <a:pt x="533" y="45"/>
                  <a:pt x="533" y="45"/>
                  <a:pt x="533" y="45"/>
                </a:cubicBezTo>
                <a:cubicBezTo>
                  <a:pt x="588" y="45"/>
                  <a:pt x="642" y="73"/>
                  <a:pt x="678" y="109"/>
                </a:cubicBezTo>
                <a:cubicBezTo>
                  <a:pt x="723" y="145"/>
                  <a:pt x="741" y="199"/>
                  <a:pt x="741" y="253"/>
                </a:cubicBezTo>
                <a:lnTo>
                  <a:pt x="741" y="253"/>
                </a:lnTo>
                <a:cubicBezTo>
                  <a:pt x="741" y="307"/>
                  <a:pt x="723" y="353"/>
                  <a:pt x="678" y="3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0">
            <a:extLst>
              <a:ext uri="{FF2B5EF4-FFF2-40B4-BE49-F238E27FC236}">
                <a16:creationId xmlns:a16="http://schemas.microsoft.com/office/drawing/2014/main" id="{DDC8E758-E72E-2F44-9C5C-D21360FD7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300" y="11268162"/>
            <a:ext cx="105166" cy="114314"/>
          </a:xfrm>
          <a:custGeom>
            <a:avLst/>
            <a:gdLst>
              <a:gd name="T0" fmla="*/ 54 w 100"/>
              <a:gd name="T1" fmla="*/ 0 h 109"/>
              <a:gd name="T2" fmla="*/ 54 w 100"/>
              <a:gd name="T3" fmla="*/ 0 h 109"/>
              <a:gd name="T4" fmla="*/ 0 w 100"/>
              <a:gd name="T5" fmla="*/ 54 h 109"/>
              <a:gd name="T6" fmla="*/ 54 w 100"/>
              <a:gd name="T7" fmla="*/ 108 h 109"/>
              <a:gd name="T8" fmla="*/ 99 w 100"/>
              <a:gd name="T9" fmla="*/ 54 h 109"/>
              <a:gd name="T10" fmla="*/ 54 w 100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81"/>
                  <a:pt x="18" y="108"/>
                  <a:pt x="54" y="108"/>
                </a:cubicBezTo>
                <a:cubicBezTo>
                  <a:pt x="81" y="108"/>
                  <a:pt x="99" y="81"/>
                  <a:pt x="99" y="54"/>
                </a:cubicBezTo>
                <a:cubicBezTo>
                  <a:pt x="99" y="27"/>
                  <a:pt x="8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1">
            <a:extLst>
              <a:ext uri="{FF2B5EF4-FFF2-40B4-BE49-F238E27FC236}">
                <a16:creationId xmlns:a16="http://schemas.microsoft.com/office/drawing/2014/main" id="{2CEDC8E9-7872-8B40-A111-A5340B92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247" y="11268162"/>
            <a:ext cx="114314" cy="114314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54 w 109"/>
              <a:gd name="T7" fmla="*/ 108 h 109"/>
              <a:gd name="T8" fmla="*/ 108 w 109"/>
              <a:gd name="T9" fmla="*/ 54 h 109"/>
              <a:gd name="T10" fmla="*/ 54 w 109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108"/>
                  <a:pt x="54" y="108"/>
                </a:cubicBezTo>
                <a:cubicBezTo>
                  <a:pt x="81" y="108"/>
                  <a:pt x="108" y="81"/>
                  <a:pt x="108" y="54"/>
                </a:cubicBezTo>
                <a:cubicBezTo>
                  <a:pt x="108" y="27"/>
                  <a:pt x="8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2">
            <a:extLst>
              <a:ext uri="{FF2B5EF4-FFF2-40B4-BE49-F238E27FC236}">
                <a16:creationId xmlns:a16="http://schemas.microsoft.com/office/drawing/2014/main" id="{58F74F73-802B-074B-813D-363007F4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342" y="11268162"/>
            <a:ext cx="114311" cy="114314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54 w 109"/>
              <a:gd name="T7" fmla="*/ 108 h 109"/>
              <a:gd name="T8" fmla="*/ 108 w 109"/>
              <a:gd name="T9" fmla="*/ 54 h 109"/>
              <a:gd name="T10" fmla="*/ 54 w 109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108"/>
                  <a:pt x="54" y="108"/>
                </a:cubicBezTo>
                <a:cubicBezTo>
                  <a:pt x="81" y="108"/>
                  <a:pt x="108" y="81"/>
                  <a:pt x="108" y="54"/>
                </a:cubicBezTo>
                <a:cubicBezTo>
                  <a:pt x="108" y="27"/>
                  <a:pt x="8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1">
            <a:extLst>
              <a:ext uri="{FF2B5EF4-FFF2-40B4-BE49-F238E27FC236}">
                <a16:creationId xmlns:a16="http://schemas.microsoft.com/office/drawing/2014/main" id="{10D7A735-A28E-C045-B1DB-A12715E50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811" y="9032398"/>
            <a:ext cx="3996499" cy="3383280"/>
          </a:xfrm>
          <a:custGeom>
            <a:avLst/>
            <a:gdLst>
              <a:gd name="T0" fmla="*/ 1641 w 1668"/>
              <a:gd name="T1" fmla="*/ 592 h 1413"/>
              <a:gd name="T2" fmla="*/ 1641 w 1668"/>
              <a:gd name="T3" fmla="*/ 592 h 1413"/>
              <a:gd name="T4" fmla="*/ 864 w 1668"/>
              <a:gd name="T5" fmla="*/ 18 h 1413"/>
              <a:gd name="T6" fmla="*/ 802 w 1668"/>
              <a:gd name="T7" fmla="*/ 18 h 1413"/>
              <a:gd name="T8" fmla="*/ 26 w 1668"/>
              <a:gd name="T9" fmla="*/ 592 h 1413"/>
              <a:gd name="T10" fmla="*/ 17 w 1668"/>
              <a:gd name="T11" fmla="*/ 671 h 1413"/>
              <a:gd name="T12" fmla="*/ 88 w 1668"/>
              <a:gd name="T13" fmla="*/ 680 h 1413"/>
              <a:gd name="T14" fmla="*/ 202 w 1668"/>
              <a:gd name="T15" fmla="*/ 600 h 1413"/>
              <a:gd name="T16" fmla="*/ 202 w 1668"/>
              <a:gd name="T17" fmla="*/ 1333 h 1413"/>
              <a:gd name="T18" fmla="*/ 273 w 1668"/>
              <a:gd name="T19" fmla="*/ 1412 h 1413"/>
              <a:gd name="T20" fmla="*/ 591 w 1668"/>
              <a:gd name="T21" fmla="*/ 1412 h 1413"/>
              <a:gd name="T22" fmla="*/ 1067 w 1668"/>
              <a:gd name="T23" fmla="*/ 1412 h 1413"/>
              <a:gd name="T24" fmla="*/ 1385 w 1668"/>
              <a:gd name="T25" fmla="*/ 1412 h 1413"/>
              <a:gd name="T26" fmla="*/ 1464 w 1668"/>
              <a:gd name="T27" fmla="*/ 1333 h 1413"/>
              <a:gd name="T28" fmla="*/ 1464 w 1668"/>
              <a:gd name="T29" fmla="*/ 600 h 1413"/>
              <a:gd name="T30" fmla="*/ 1570 w 1668"/>
              <a:gd name="T31" fmla="*/ 680 h 1413"/>
              <a:gd name="T32" fmla="*/ 1605 w 1668"/>
              <a:gd name="T33" fmla="*/ 689 h 1413"/>
              <a:gd name="T34" fmla="*/ 1649 w 1668"/>
              <a:gd name="T35" fmla="*/ 671 h 1413"/>
              <a:gd name="T36" fmla="*/ 1641 w 1668"/>
              <a:gd name="T37" fmla="*/ 592 h 1413"/>
              <a:gd name="T38" fmla="*/ 1023 w 1668"/>
              <a:gd name="T39" fmla="*/ 1306 h 1413"/>
              <a:gd name="T40" fmla="*/ 1023 w 1668"/>
              <a:gd name="T41" fmla="*/ 1306 h 1413"/>
              <a:gd name="T42" fmla="*/ 635 w 1668"/>
              <a:gd name="T43" fmla="*/ 1306 h 1413"/>
              <a:gd name="T44" fmla="*/ 635 w 1668"/>
              <a:gd name="T45" fmla="*/ 971 h 1413"/>
              <a:gd name="T46" fmla="*/ 1023 w 1668"/>
              <a:gd name="T47" fmla="*/ 971 h 1413"/>
              <a:gd name="T48" fmla="*/ 1023 w 1668"/>
              <a:gd name="T49" fmla="*/ 1306 h 1413"/>
              <a:gd name="T50" fmla="*/ 1358 w 1668"/>
              <a:gd name="T51" fmla="*/ 1306 h 1413"/>
              <a:gd name="T52" fmla="*/ 1358 w 1668"/>
              <a:gd name="T53" fmla="*/ 1306 h 1413"/>
              <a:gd name="T54" fmla="*/ 1129 w 1668"/>
              <a:gd name="T55" fmla="*/ 1306 h 1413"/>
              <a:gd name="T56" fmla="*/ 1129 w 1668"/>
              <a:gd name="T57" fmla="*/ 936 h 1413"/>
              <a:gd name="T58" fmla="*/ 1067 w 1668"/>
              <a:gd name="T59" fmla="*/ 865 h 1413"/>
              <a:gd name="T60" fmla="*/ 591 w 1668"/>
              <a:gd name="T61" fmla="*/ 865 h 1413"/>
              <a:gd name="T62" fmla="*/ 529 w 1668"/>
              <a:gd name="T63" fmla="*/ 936 h 1413"/>
              <a:gd name="T64" fmla="*/ 529 w 1668"/>
              <a:gd name="T65" fmla="*/ 1306 h 1413"/>
              <a:gd name="T66" fmla="*/ 308 w 1668"/>
              <a:gd name="T67" fmla="*/ 1306 h 1413"/>
              <a:gd name="T68" fmla="*/ 308 w 1668"/>
              <a:gd name="T69" fmla="*/ 512 h 1413"/>
              <a:gd name="T70" fmla="*/ 829 w 1668"/>
              <a:gd name="T71" fmla="*/ 124 h 1413"/>
              <a:gd name="T72" fmla="*/ 1358 w 1668"/>
              <a:gd name="T73" fmla="*/ 512 h 1413"/>
              <a:gd name="T74" fmla="*/ 1358 w 1668"/>
              <a:gd name="T75" fmla="*/ 1306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8" h="1413">
                <a:moveTo>
                  <a:pt x="1641" y="592"/>
                </a:moveTo>
                <a:lnTo>
                  <a:pt x="1641" y="592"/>
                </a:lnTo>
                <a:cubicBezTo>
                  <a:pt x="864" y="18"/>
                  <a:pt x="864" y="18"/>
                  <a:pt x="864" y="18"/>
                </a:cubicBezTo>
                <a:cubicBezTo>
                  <a:pt x="847" y="0"/>
                  <a:pt x="820" y="0"/>
                  <a:pt x="802" y="18"/>
                </a:cubicBezTo>
                <a:cubicBezTo>
                  <a:pt x="26" y="592"/>
                  <a:pt x="26" y="592"/>
                  <a:pt x="26" y="592"/>
                </a:cubicBezTo>
                <a:cubicBezTo>
                  <a:pt x="0" y="609"/>
                  <a:pt x="0" y="645"/>
                  <a:pt x="17" y="671"/>
                </a:cubicBezTo>
                <a:cubicBezTo>
                  <a:pt x="35" y="689"/>
                  <a:pt x="61" y="697"/>
                  <a:pt x="88" y="680"/>
                </a:cubicBezTo>
                <a:cubicBezTo>
                  <a:pt x="202" y="600"/>
                  <a:pt x="202" y="600"/>
                  <a:pt x="202" y="600"/>
                </a:cubicBezTo>
                <a:cubicBezTo>
                  <a:pt x="202" y="1333"/>
                  <a:pt x="202" y="1333"/>
                  <a:pt x="202" y="1333"/>
                </a:cubicBezTo>
                <a:cubicBezTo>
                  <a:pt x="202" y="1377"/>
                  <a:pt x="229" y="1412"/>
                  <a:pt x="273" y="1412"/>
                </a:cubicBezTo>
                <a:cubicBezTo>
                  <a:pt x="591" y="1412"/>
                  <a:pt x="591" y="1412"/>
                  <a:pt x="591" y="1412"/>
                </a:cubicBezTo>
                <a:cubicBezTo>
                  <a:pt x="1067" y="1412"/>
                  <a:pt x="1067" y="1412"/>
                  <a:pt x="1067" y="1412"/>
                </a:cubicBezTo>
                <a:cubicBezTo>
                  <a:pt x="1385" y="1412"/>
                  <a:pt x="1385" y="1412"/>
                  <a:pt x="1385" y="1412"/>
                </a:cubicBezTo>
                <a:cubicBezTo>
                  <a:pt x="1429" y="1412"/>
                  <a:pt x="1464" y="1377"/>
                  <a:pt x="1464" y="1333"/>
                </a:cubicBezTo>
                <a:cubicBezTo>
                  <a:pt x="1464" y="600"/>
                  <a:pt x="1464" y="600"/>
                  <a:pt x="1464" y="600"/>
                </a:cubicBezTo>
                <a:cubicBezTo>
                  <a:pt x="1570" y="680"/>
                  <a:pt x="1570" y="680"/>
                  <a:pt x="1570" y="680"/>
                </a:cubicBezTo>
                <a:cubicBezTo>
                  <a:pt x="1588" y="689"/>
                  <a:pt x="1597" y="689"/>
                  <a:pt x="1605" y="689"/>
                </a:cubicBezTo>
                <a:cubicBezTo>
                  <a:pt x="1623" y="689"/>
                  <a:pt x="1641" y="680"/>
                  <a:pt x="1649" y="671"/>
                </a:cubicBezTo>
                <a:cubicBezTo>
                  <a:pt x="1667" y="645"/>
                  <a:pt x="1658" y="609"/>
                  <a:pt x="1641" y="592"/>
                </a:cubicBezTo>
                <a:close/>
                <a:moveTo>
                  <a:pt x="1023" y="1306"/>
                </a:moveTo>
                <a:lnTo>
                  <a:pt x="1023" y="1306"/>
                </a:lnTo>
                <a:cubicBezTo>
                  <a:pt x="635" y="1306"/>
                  <a:pt x="635" y="1306"/>
                  <a:pt x="635" y="1306"/>
                </a:cubicBezTo>
                <a:cubicBezTo>
                  <a:pt x="635" y="971"/>
                  <a:pt x="635" y="971"/>
                  <a:pt x="635" y="971"/>
                </a:cubicBezTo>
                <a:cubicBezTo>
                  <a:pt x="1023" y="971"/>
                  <a:pt x="1023" y="971"/>
                  <a:pt x="1023" y="971"/>
                </a:cubicBezTo>
                <a:lnTo>
                  <a:pt x="1023" y="1306"/>
                </a:lnTo>
                <a:close/>
                <a:moveTo>
                  <a:pt x="1358" y="1306"/>
                </a:moveTo>
                <a:lnTo>
                  <a:pt x="1358" y="1306"/>
                </a:lnTo>
                <a:cubicBezTo>
                  <a:pt x="1129" y="1306"/>
                  <a:pt x="1129" y="1306"/>
                  <a:pt x="1129" y="1306"/>
                </a:cubicBezTo>
                <a:cubicBezTo>
                  <a:pt x="1129" y="936"/>
                  <a:pt x="1129" y="936"/>
                  <a:pt x="1129" y="936"/>
                </a:cubicBezTo>
                <a:cubicBezTo>
                  <a:pt x="1129" y="892"/>
                  <a:pt x="1102" y="865"/>
                  <a:pt x="1067" y="865"/>
                </a:cubicBezTo>
                <a:cubicBezTo>
                  <a:pt x="591" y="865"/>
                  <a:pt x="591" y="865"/>
                  <a:pt x="591" y="865"/>
                </a:cubicBezTo>
                <a:cubicBezTo>
                  <a:pt x="555" y="865"/>
                  <a:pt x="529" y="892"/>
                  <a:pt x="529" y="936"/>
                </a:cubicBezTo>
                <a:cubicBezTo>
                  <a:pt x="529" y="1306"/>
                  <a:pt x="529" y="1306"/>
                  <a:pt x="529" y="1306"/>
                </a:cubicBezTo>
                <a:cubicBezTo>
                  <a:pt x="308" y="1306"/>
                  <a:pt x="308" y="1306"/>
                  <a:pt x="308" y="1306"/>
                </a:cubicBezTo>
                <a:cubicBezTo>
                  <a:pt x="308" y="512"/>
                  <a:pt x="308" y="512"/>
                  <a:pt x="308" y="512"/>
                </a:cubicBezTo>
                <a:cubicBezTo>
                  <a:pt x="829" y="124"/>
                  <a:pt x="829" y="124"/>
                  <a:pt x="829" y="124"/>
                </a:cubicBezTo>
                <a:cubicBezTo>
                  <a:pt x="1358" y="512"/>
                  <a:pt x="1358" y="512"/>
                  <a:pt x="1358" y="512"/>
                </a:cubicBezTo>
                <a:lnTo>
                  <a:pt x="1358" y="13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F0D51B-EB94-D74E-BB00-BEF2A14A349F}"/>
              </a:ext>
            </a:extLst>
          </p:cNvPr>
          <p:cNvGrpSpPr/>
          <p:nvPr/>
        </p:nvGrpSpPr>
        <p:grpSpPr>
          <a:xfrm>
            <a:off x="14851573" y="4222479"/>
            <a:ext cx="3676939" cy="1477328"/>
            <a:chOff x="5517310" y="11069053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34DF590-0034-EE43-97E5-EAF6F4F27BAA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F308-B7B8-9B47-B4BB-18D5F2C72C7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C31516-D941-C044-A305-41C4C048DB8D}"/>
              </a:ext>
            </a:extLst>
          </p:cNvPr>
          <p:cNvGrpSpPr/>
          <p:nvPr/>
        </p:nvGrpSpPr>
        <p:grpSpPr>
          <a:xfrm>
            <a:off x="14851573" y="6388163"/>
            <a:ext cx="3676939" cy="1477328"/>
            <a:chOff x="5517310" y="11069053"/>
            <a:chExt cx="3676939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A97F72C9-CE9C-5843-8701-4159317503C0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C5D195-3212-A84A-9609-3A18729633C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ED344-9934-DE46-B0FA-0C2042D9D472}"/>
              </a:ext>
            </a:extLst>
          </p:cNvPr>
          <p:cNvGrpSpPr/>
          <p:nvPr/>
        </p:nvGrpSpPr>
        <p:grpSpPr>
          <a:xfrm>
            <a:off x="14851573" y="8529784"/>
            <a:ext cx="3676939" cy="1477328"/>
            <a:chOff x="5517310" y="11069053"/>
            <a:chExt cx="36769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194EEAA4-7C6A-FD45-9F37-6D5845A703DE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3CDAD49-21E9-FE42-9988-D1DD3617DAF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51230E-3A5C-A84E-A2BB-C68A672CDE57}"/>
              </a:ext>
            </a:extLst>
          </p:cNvPr>
          <p:cNvGrpSpPr/>
          <p:nvPr/>
        </p:nvGrpSpPr>
        <p:grpSpPr>
          <a:xfrm>
            <a:off x="14851573" y="10671405"/>
            <a:ext cx="3676939" cy="1477328"/>
            <a:chOff x="5517310" y="11069053"/>
            <a:chExt cx="36769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92804F4-03CE-8C45-95D3-15E78171AFDC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10BE1A-6631-EF4B-AC6F-D518553F387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6330B58-96EC-BC4D-8405-29D65D48A41F}"/>
              </a:ext>
            </a:extLst>
          </p:cNvPr>
          <p:cNvGrpSpPr/>
          <p:nvPr/>
        </p:nvGrpSpPr>
        <p:grpSpPr>
          <a:xfrm>
            <a:off x="2668308" y="621400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C68B2396-3102-EB43-A8CE-D71D5975E795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1EC0A9C0-232C-2B47-8D1A-5C381586831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4">
      <a:dk1>
        <a:srgbClr val="98989A"/>
      </a:dk1>
      <a:lt1>
        <a:srgbClr val="FFFFFF"/>
      </a:lt1>
      <a:dk2>
        <a:srgbClr val="343E49"/>
      </a:dk2>
      <a:lt2>
        <a:srgbClr val="FDFFFE"/>
      </a:lt2>
      <a:accent1>
        <a:srgbClr val="44734A"/>
      </a:accent1>
      <a:accent2>
        <a:srgbClr val="59903D"/>
      </a:accent2>
      <a:accent3>
        <a:srgbClr val="BBBCBB"/>
      </a:accent3>
      <a:accent4>
        <a:srgbClr val="79B06D"/>
      </a:accent4>
      <a:accent5>
        <a:srgbClr val="AAD7A2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91109</TotalTime>
  <Words>528</Words>
  <Application>Microsoft Macintosh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16059</cp:revision>
  <dcterms:created xsi:type="dcterms:W3CDTF">2014-11-12T21:47:38Z</dcterms:created>
  <dcterms:modified xsi:type="dcterms:W3CDTF">2019-10-01T21:56:06Z</dcterms:modified>
  <cp:category/>
</cp:coreProperties>
</file>