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50000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74D209FD-392A-2740-AB2B-CF4125AC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681" y="1532052"/>
            <a:ext cx="6457009" cy="749705"/>
          </a:xfrm>
          <a:custGeom>
            <a:avLst/>
            <a:gdLst>
              <a:gd name="T0" fmla="*/ 0 w 6571"/>
              <a:gd name="T1" fmla="*/ 0 h 764"/>
              <a:gd name="T2" fmla="*/ 6570 w 6571"/>
              <a:gd name="T3" fmla="*/ 0 h 764"/>
              <a:gd name="T4" fmla="*/ 6570 w 6571"/>
              <a:gd name="T5" fmla="*/ 763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71" h="764">
                <a:moveTo>
                  <a:pt x="0" y="0"/>
                </a:moveTo>
                <a:lnTo>
                  <a:pt x="6570" y="0"/>
                </a:lnTo>
                <a:lnTo>
                  <a:pt x="6570" y="76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Line 2">
            <a:extLst>
              <a:ext uri="{FF2B5EF4-FFF2-40B4-BE49-F238E27FC236}">
                <a16:creationId xmlns:a16="http://schemas.microsoft.com/office/drawing/2014/main" id="{CD298271-22F2-7143-AFAA-EBA3AEE5F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681" y="2897123"/>
            <a:ext cx="5607631" cy="43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3">
            <a:extLst>
              <a:ext uri="{FF2B5EF4-FFF2-40B4-BE49-F238E27FC236}">
                <a16:creationId xmlns:a16="http://schemas.microsoft.com/office/drawing/2014/main" id="{1F968A89-DC2F-7B41-839C-12E8E73EB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681" y="4262197"/>
            <a:ext cx="4905594" cy="433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4">
            <a:extLst>
              <a:ext uri="{FF2B5EF4-FFF2-40B4-BE49-F238E27FC236}">
                <a16:creationId xmlns:a16="http://schemas.microsoft.com/office/drawing/2014/main" id="{B9165005-A33E-2149-8361-9CC040159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681" y="5627268"/>
            <a:ext cx="4658582" cy="433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Freeform 319">
            <a:extLst>
              <a:ext uri="{FF2B5EF4-FFF2-40B4-BE49-F238E27FC236}">
                <a16:creationId xmlns:a16="http://schemas.microsoft.com/office/drawing/2014/main" id="{EBF79B87-E29A-EE40-ABB0-052879A6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89" y="1025024"/>
            <a:ext cx="1022721" cy="1022721"/>
          </a:xfrm>
          <a:custGeom>
            <a:avLst/>
            <a:gdLst>
              <a:gd name="T0" fmla="*/ 1040 w 1041"/>
              <a:gd name="T1" fmla="*/ 516 h 1040"/>
              <a:gd name="T2" fmla="*/ 1040 w 1041"/>
              <a:gd name="T3" fmla="*/ 516 h 1040"/>
              <a:gd name="T4" fmla="*/ 524 w 1041"/>
              <a:gd name="T5" fmla="*/ 1039 h 1040"/>
              <a:gd name="T6" fmla="*/ 0 w 1041"/>
              <a:gd name="T7" fmla="*/ 516 h 1040"/>
              <a:gd name="T8" fmla="*/ 524 w 1041"/>
              <a:gd name="T9" fmla="*/ 0 h 1040"/>
              <a:gd name="T10" fmla="*/ 1040 w 1041"/>
              <a:gd name="T11" fmla="*/ 516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1" h="1040">
                <a:moveTo>
                  <a:pt x="1040" y="516"/>
                </a:moveTo>
                <a:lnTo>
                  <a:pt x="1040" y="516"/>
                </a:lnTo>
                <a:cubicBezTo>
                  <a:pt x="1040" y="807"/>
                  <a:pt x="807" y="1039"/>
                  <a:pt x="524" y="1039"/>
                </a:cubicBezTo>
                <a:cubicBezTo>
                  <a:pt x="233" y="1039"/>
                  <a:pt x="0" y="807"/>
                  <a:pt x="0" y="516"/>
                </a:cubicBezTo>
                <a:cubicBezTo>
                  <a:pt x="0" y="233"/>
                  <a:pt x="233" y="0"/>
                  <a:pt x="524" y="0"/>
                </a:cubicBezTo>
                <a:cubicBezTo>
                  <a:pt x="807" y="0"/>
                  <a:pt x="1040" y="233"/>
                  <a:pt x="1040" y="5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0">
            <a:extLst>
              <a:ext uri="{FF2B5EF4-FFF2-40B4-BE49-F238E27FC236}">
                <a16:creationId xmlns:a16="http://schemas.microsoft.com/office/drawing/2014/main" id="{F0ABF192-280D-DF45-845D-4CBFDF0B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89" y="2390098"/>
            <a:ext cx="1022721" cy="1022721"/>
          </a:xfrm>
          <a:custGeom>
            <a:avLst/>
            <a:gdLst>
              <a:gd name="T0" fmla="*/ 1040 w 1041"/>
              <a:gd name="T1" fmla="*/ 516 h 1041"/>
              <a:gd name="T2" fmla="*/ 1040 w 1041"/>
              <a:gd name="T3" fmla="*/ 516 h 1041"/>
              <a:gd name="T4" fmla="*/ 524 w 1041"/>
              <a:gd name="T5" fmla="*/ 1040 h 1041"/>
              <a:gd name="T6" fmla="*/ 0 w 1041"/>
              <a:gd name="T7" fmla="*/ 516 h 1041"/>
              <a:gd name="T8" fmla="*/ 524 w 1041"/>
              <a:gd name="T9" fmla="*/ 0 h 1041"/>
              <a:gd name="T10" fmla="*/ 1040 w 1041"/>
              <a:gd name="T11" fmla="*/ 516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1" h="1041">
                <a:moveTo>
                  <a:pt x="1040" y="516"/>
                </a:moveTo>
                <a:lnTo>
                  <a:pt x="1040" y="516"/>
                </a:lnTo>
                <a:cubicBezTo>
                  <a:pt x="1040" y="807"/>
                  <a:pt x="807" y="1040"/>
                  <a:pt x="524" y="1040"/>
                </a:cubicBezTo>
                <a:cubicBezTo>
                  <a:pt x="233" y="1040"/>
                  <a:pt x="0" y="807"/>
                  <a:pt x="0" y="516"/>
                </a:cubicBezTo>
                <a:cubicBezTo>
                  <a:pt x="0" y="233"/>
                  <a:pt x="233" y="0"/>
                  <a:pt x="524" y="0"/>
                </a:cubicBezTo>
                <a:cubicBezTo>
                  <a:pt x="807" y="0"/>
                  <a:pt x="1040" y="233"/>
                  <a:pt x="1040" y="5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1">
            <a:extLst>
              <a:ext uri="{FF2B5EF4-FFF2-40B4-BE49-F238E27FC236}">
                <a16:creationId xmlns:a16="http://schemas.microsoft.com/office/drawing/2014/main" id="{90D96611-5A43-EB44-8DB2-BB1EBEC7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89" y="3746502"/>
            <a:ext cx="1022721" cy="1027056"/>
          </a:xfrm>
          <a:custGeom>
            <a:avLst/>
            <a:gdLst>
              <a:gd name="T0" fmla="*/ 1040 w 1041"/>
              <a:gd name="T1" fmla="*/ 523 h 1047"/>
              <a:gd name="T2" fmla="*/ 1040 w 1041"/>
              <a:gd name="T3" fmla="*/ 523 h 1047"/>
              <a:gd name="T4" fmla="*/ 524 w 1041"/>
              <a:gd name="T5" fmla="*/ 1046 h 1047"/>
              <a:gd name="T6" fmla="*/ 0 w 1041"/>
              <a:gd name="T7" fmla="*/ 523 h 1047"/>
              <a:gd name="T8" fmla="*/ 524 w 1041"/>
              <a:gd name="T9" fmla="*/ 0 h 1047"/>
              <a:gd name="T10" fmla="*/ 1040 w 1041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1" h="1047">
                <a:moveTo>
                  <a:pt x="1040" y="523"/>
                </a:moveTo>
                <a:lnTo>
                  <a:pt x="1040" y="523"/>
                </a:lnTo>
                <a:cubicBezTo>
                  <a:pt x="1040" y="814"/>
                  <a:pt x="807" y="1046"/>
                  <a:pt x="524" y="1046"/>
                </a:cubicBezTo>
                <a:cubicBezTo>
                  <a:pt x="233" y="1046"/>
                  <a:pt x="0" y="814"/>
                  <a:pt x="0" y="523"/>
                </a:cubicBezTo>
                <a:cubicBezTo>
                  <a:pt x="0" y="239"/>
                  <a:pt x="233" y="0"/>
                  <a:pt x="524" y="0"/>
                </a:cubicBezTo>
                <a:cubicBezTo>
                  <a:pt x="807" y="0"/>
                  <a:pt x="1040" y="239"/>
                  <a:pt x="1040" y="5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2">
            <a:extLst>
              <a:ext uri="{FF2B5EF4-FFF2-40B4-BE49-F238E27FC236}">
                <a16:creationId xmlns:a16="http://schemas.microsoft.com/office/drawing/2014/main" id="{8D09A089-B4CD-0640-A802-F77465A5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89" y="5111575"/>
            <a:ext cx="1022721" cy="1027053"/>
          </a:xfrm>
          <a:custGeom>
            <a:avLst/>
            <a:gdLst>
              <a:gd name="T0" fmla="*/ 1040 w 1041"/>
              <a:gd name="T1" fmla="*/ 523 h 1047"/>
              <a:gd name="T2" fmla="*/ 1040 w 1041"/>
              <a:gd name="T3" fmla="*/ 523 h 1047"/>
              <a:gd name="T4" fmla="*/ 524 w 1041"/>
              <a:gd name="T5" fmla="*/ 1046 h 1047"/>
              <a:gd name="T6" fmla="*/ 0 w 1041"/>
              <a:gd name="T7" fmla="*/ 523 h 1047"/>
              <a:gd name="T8" fmla="*/ 524 w 1041"/>
              <a:gd name="T9" fmla="*/ 0 h 1047"/>
              <a:gd name="T10" fmla="*/ 1040 w 1041"/>
              <a:gd name="T11" fmla="*/ 52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1" h="1047">
                <a:moveTo>
                  <a:pt x="1040" y="523"/>
                </a:moveTo>
                <a:lnTo>
                  <a:pt x="1040" y="523"/>
                </a:lnTo>
                <a:cubicBezTo>
                  <a:pt x="1040" y="814"/>
                  <a:pt x="807" y="1046"/>
                  <a:pt x="524" y="1046"/>
                </a:cubicBezTo>
                <a:cubicBezTo>
                  <a:pt x="233" y="1046"/>
                  <a:pt x="0" y="814"/>
                  <a:pt x="0" y="523"/>
                </a:cubicBezTo>
                <a:cubicBezTo>
                  <a:pt x="0" y="240"/>
                  <a:pt x="233" y="0"/>
                  <a:pt x="524" y="0"/>
                </a:cubicBezTo>
                <a:cubicBezTo>
                  <a:pt x="807" y="0"/>
                  <a:pt x="1040" y="240"/>
                  <a:pt x="1040" y="52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23">
            <a:extLst>
              <a:ext uri="{FF2B5EF4-FFF2-40B4-BE49-F238E27FC236}">
                <a16:creationId xmlns:a16="http://schemas.microsoft.com/office/drawing/2014/main" id="{37FE0E01-F581-BF40-9888-5DF1877F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9238" y="7854720"/>
            <a:ext cx="4992265" cy="4836256"/>
          </a:xfrm>
          <a:custGeom>
            <a:avLst/>
            <a:gdLst>
              <a:gd name="T0" fmla="*/ 3554 w 5082"/>
              <a:gd name="T1" fmla="*/ 4921 h 4922"/>
              <a:gd name="T2" fmla="*/ 3554 w 5082"/>
              <a:gd name="T3" fmla="*/ 4921 h 4922"/>
              <a:gd name="T4" fmla="*/ 3278 w 5082"/>
              <a:gd name="T5" fmla="*/ 4812 h 4922"/>
              <a:gd name="T6" fmla="*/ 472 w 5082"/>
              <a:gd name="T7" fmla="*/ 2035 h 4922"/>
              <a:gd name="T8" fmla="*/ 458 w 5082"/>
              <a:gd name="T9" fmla="*/ 356 h 4922"/>
              <a:gd name="T10" fmla="*/ 1301 w 5082"/>
              <a:gd name="T11" fmla="*/ 0 h 4922"/>
              <a:gd name="T12" fmla="*/ 2144 w 5082"/>
              <a:gd name="T13" fmla="*/ 349 h 4922"/>
              <a:gd name="T14" fmla="*/ 4964 w 5082"/>
              <a:gd name="T15" fmla="*/ 3176 h 4922"/>
              <a:gd name="T16" fmla="*/ 5081 w 5082"/>
              <a:gd name="T17" fmla="*/ 3460 h 4922"/>
              <a:gd name="T18" fmla="*/ 4957 w 5082"/>
              <a:gd name="T19" fmla="*/ 3736 h 4922"/>
              <a:gd name="T20" fmla="*/ 3823 w 5082"/>
              <a:gd name="T21" fmla="*/ 4819 h 4922"/>
              <a:gd name="T22" fmla="*/ 3554 w 5082"/>
              <a:gd name="T23" fmla="*/ 4921 h 4922"/>
              <a:gd name="T24" fmla="*/ 1301 w 5082"/>
              <a:gd name="T25" fmla="*/ 778 h 4922"/>
              <a:gd name="T26" fmla="*/ 1301 w 5082"/>
              <a:gd name="T27" fmla="*/ 778 h 4922"/>
              <a:gd name="T28" fmla="*/ 1301 w 5082"/>
              <a:gd name="T29" fmla="*/ 778 h 4922"/>
              <a:gd name="T30" fmla="*/ 1010 w 5082"/>
              <a:gd name="T31" fmla="*/ 901 h 4922"/>
              <a:gd name="T32" fmla="*/ 1017 w 5082"/>
              <a:gd name="T33" fmla="*/ 1483 h 4922"/>
              <a:gd name="T34" fmla="*/ 3561 w 5082"/>
              <a:gd name="T35" fmla="*/ 3990 h 4922"/>
              <a:gd name="T36" fmla="*/ 4136 w 5082"/>
              <a:gd name="T37" fmla="*/ 3445 h 4922"/>
              <a:gd name="T38" fmla="*/ 1592 w 5082"/>
              <a:gd name="T39" fmla="*/ 901 h 4922"/>
              <a:gd name="T40" fmla="*/ 1301 w 5082"/>
              <a:gd name="T41" fmla="*/ 778 h 4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082" h="4922">
                <a:moveTo>
                  <a:pt x="3554" y="4921"/>
                </a:moveTo>
                <a:lnTo>
                  <a:pt x="3554" y="4921"/>
                </a:lnTo>
                <a:cubicBezTo>
                  <a:pt x="3453" y="4921"/>
                  <a:pt x="3358" y="4884"/>
                  <a:pt x="3278" y="4812"/>
                </a:cubicBezTo>
                <a:cubicBezTo>
                  <a:pt x="472" y="2035"/>
                  <a:pt x="472" y="2035"/>
                  <a:pt x="472" y="2035"/>
                </a:cubicBezTo>
                <a:cubicBezTo>
                  <a:pt x="7" y="1577"/>
                  <a:pt x="0" y="821"/>
                  <a:pt x="458" y="356"/>
                </a:cubicBezTo>
                <a:cubicBezTo>
                  <a:pt x="676" y="131"/>
                  <a:pt x="981" y="0"/>
                  <a:pt x="1301" y="0"/>
                </a:cubicBezTo>
                <a:cubicBezTo>
                  <a:pt x="1621" y="0"/>
                  <a:pt x="1919" y="124"/>
                  <a:pt x="2144" y="349"/>
                </a:cubicBezTo>
                <a:cubicBezTo>
                  <a:pt x="4964" y="3176"/>
                  <a:pt x="4964" y="3176"/>
                  <a:pt x="4964" y="3176"/>
                </a:cubicBezTo>
                <a:cubicBezTo>
                  <a:pt x="5037" y="3256"/>
                  <a:pt x="5081" y="3351"/>
                  <a:pt x="5081" y="3460"/>
                </a:cubicBezTo>
                <a:cubicBezTo>
                  <a:pt x="5073" y="3561"/>
                  <a:pt x="5030" y="3663"/>
                  <a:pt x="4957" y="3736"/>
                </a:cubicBezTo>
                <a:cubicBezTo>
                  <a:pt x="3823" y="4819"/>
                  <a:pt x="3823" y="4819"/>
                  <a:pt x="3823" y="4819"/>
                </a:cubicBezTo>
                <a:cubicBezTo>
                  <a:pt x="3750" y="4891"/>
                  <a:pt x="3649" y="4921"/>
                  <a:pt x="3554" y="4921"/>
                </a:cubicBezTo>
                <a:close/>
                <a:moveTo>
                  <a:pt x="1301" y="778"/>
                </a:moveTo>
                <a:lnTo>
                  <a:pt x="1301" y="778"/>
                </a:lnTo>
                <a:lnTo>
                  <a:pt x="1301" y="778"/>
                </a:lnTo>
                <a:cubicBezTo>
                  <a:pt x="1192" y="778"/>
                  <a:pt x="1090" y="821"/>
                  <a:pt x="1010" y="901"/>
                </a:cubicBezTo>
                <a:cubicBezTo>
                  <a:pt x="857" y="1061"/>
                  <a:pt x="857" y="1323"/>
                  <a:pt x="1017" y="1483"/>
                </a:cubicBezTo>
                <a:cubicBezTo>
                  <a:pt x="3561" y="3990"/>
                  <a:pt x="3561" y="3990"/>
                  <a:pt x="3561" y="3990"/>
                </a:cubicBezTo>
                <a:cubicBezTo>
                  <a:pt x="4136" y="3445"/>
                  <a:pt x="4136" y="3445"/>
                  <a:pt x="4136" y="3445"/>
                </a:cubicBezTo>
                <a:cubicBezTo>
                  <a:pt x="1592" y="901"/>
                  <a:pt x="1592" y="901"/>
                  <a:pt x="1592" y="901"/>
                </a:cubicBezTo>
                <a:cubicBezTo>
                  <a:pt x="1519" y="821"/>
                  <a:pt x="1417" y="778"/>
                  <a:pt x="1301" y="7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24">
            <a:extLst>
              <a:ext uri="{FF2B5EF4-FFF2-40B4-BE49-F238E27FC236}">
                <a16:creationId xmlns:a16="http://schemas.microsoft.com/office/drawing/2014/main" id="{C654DC9B-C900-0045-94FE-B455D3FA0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8244" y="1605721"/>
            <a:ext cx="7449394" cy="7458064"/>
          </a:xfrm>
          <a:custGeom>
            <a:avLst/>
            <a:gdLst>
              <a:gd name="T0" fmla="*/ 3794 w 7582"/>
              <a:gd name="T1" fmla="*/ 7587 h 7588"/>
              <a:gd name="T2" fmla="*/ 3794 w 7582"/>
              <a:gd name="T3" fmla="*/ 7587 h 7588"/>
              <a:gd name="T4" fmla="*/ 0 w 7582"/>
              <a:gd name="T5" fmla="*/ 3794 h 7588"/>
              <a:gd name="T6" fmla="*/ 3794 w 7582"/>
              <a:gd name="T7" fmla="*/ 0 h 7588"/>
              <a:gd name="T8" fmla="*/ 7581 w 7582"/>
              <a:gd name="T9" fmla="*/ 3794 h 7588"/>
              <a:gd name="T10" fmla="*/ 3794 w 7582"/>
              <a:gd name="T11" fmla="*/ 7587 h 7588"/>
              <a:gd name="T12" fmla="*/ 3794 w 7582"/>
              <a:gd name="T13" fmla="*/ 777 h 7588"/>
              <a:gd name="T14" fmla="*/ 3794 w 7582"/>
              <a:gd name="T15" fmla="*/ 777 h 7588"/>
              <a:gd name="T16" fmla="*/ 778 w 7582"/>
              <a:gd name="T17" fmla="*/ 3794 h 7588"/>
              <a:gd name="T18" fmla="*/ 3794 w 7582"/>
              <a:gd name="T19" fmla="*/ 6810 h 7588"/>
              <a:gd name="T20" fmla="*/ 6803 w 7582"/>
              <a:gd name="T21" fmla="*/ 3794 h 7588"/>
              <a:gd name="T22" fmla="*/ 3794 w 7582"/>
              <a:gd name="T23" fmla="*/ 777 h 7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82" h="7588">
                <a:moveTo>
                  <a:pt x="3794" y="7587"/>
                </a:moveTo>
                <a:lnTo>
                  <a:pt x="3794" y="7587"/>
                </a:lnTo>
                <a:cubicBezTo>
                  <a:pt x="1700" y="7587"/>
                  <a:pt x="0" y="5886"/>
                  <a:pt x="0" y="3794"/>
                </a:cubicBezTo>
                <a:cubicBezTo>
                  <a:pt x="0" y="1708"/>
                  <a:pt x="1700" y="0"/>
                  <a:pt x="3794" y="0"/>
                </a:cubicBezTo>
                <a:cubicBezTo>
                  <a:pt x="5880" y="0"/>
                  <a:pt x="7581" y="1708"/>
                  <a:pt x="7581" y="3794"/>
                </a:cubicBezTo>
                <a:cubicBezTo>
                  <a:pt x="7581" y="5886"/>
                  <a:pt x="5880" y="7587"/>
                  <a:pt x="3794" y="7587"/>
                </a:cubicBezTo>
                <a:close/>
                <a:moveTo>
                  <a:pt x="3794" y="777"/>
                </a:moveTo>
                <a:lnTo>
                  <a:pt x="3794" y="777"/>
                </a:lnTo>
                <a:cubicBezTo>
                  <a:pt x="2129" y="777"/>
                  <a:pt x="778" y="2137"/>
                  <a:pt x="778" y="3794"/>
                </a:cubicBezTo>
                <a:cubicBezTo>
                  <a:pt x="778" y="5457"/>
                  <a:pt x="2129" y="6810"/>
                  <a:pt x="3794" y="6810"/>
                </a:cubicBezTo>
                <a:cubicBezTo>
                  <a:pt x="5451" y="6810"/>
                  <a:pt x="6803" y="5457"/>
                  <a:pt x="6803" y="3794"/>
                </a:cubicBezTo>
                <a:cubicBezTo>
                  <a:pt x="6803" y="2137"/>
                  <a:pt x="5451" y="777"/>
                  <a:pt x="3794" y="7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25">
            <a:extLst>
              <a:ext uri="{FF2B5EF4-FFF2-40B4-BE49-F238E27FC236}">
                <a16:creationId xmlns:a16="http://schemas.microsoft.com/office/drawing/2014/main" id="{37131C62-5A67-CE4B-A614-2C7DA87A7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8011" y="3703166"/>
            <a:ext cx="3579523" cy="3150502"/>
          </a:xfrm>
          <a:custGeom>
            <a:avLst/>
            <a:gdLst>
              <a:gd name="T0" fmla="*/ 3641 w 3642"/>
              <a:gd name="T1" fmla="*/ 770 h 3206"/>
              <a:gd name="T2" fmla="*/ 3641 w 3642"/>
              <a:gd name="T3" fmla="*/ 770 h 3206"/>
              <a:gd name="T4" fmla="*/ 3627 w 3642"/>
              <a:gd name="T5" fmla="*/ 705 h 3206"/>
              <a:gd name="T6" fmla="*/ 3598 w 3642"/>
              <a:gd name="T7" fmla="*/ 668 h 3206"/>
              <a:gd name="T8" fmla="*/ 3045 w 3642"/>
              <a:gd name="T9" fmla="*/ 44 h 3206"/>
              <a:gd name="T10" fmla="*/ 2951 w 3642"/>
              <a:gd name="T11" fmla="*/ 0 h 3206"/>
              <a:gd name="T12" fmla="*/ 690 w 3642"/>
              <a:gd name="T13" fmla="*/ 0 h 3206"/>
              <a:gd name="T14" fmla="*/ 596 w 3642"/>
              <a:gd name="T15" fmla="*/ 44 h 3206"/>
              <a:gd name="T16" fmla="*/ 36 w 3642"/>
              <a:gd name="T17" fmla="*/ 676 h 3206"/>
              <a:gd name="T18" fmla="*/ 29 w 3642"/>
              <a:gd name="T19" fmla="*/ 683 h 3206"/>
              <a:gd name="T20" fmla="*/ 0 w 3642"/>
              <a:gd name="T21" fmla="*/ 770 h 3206"/>
              <a:gd name="T22" fmla="*/ 363 w 3642"/>
              <a:gd name="T23" fmla="*/ 1286 h 3206"/>
              <a:gd name="T24" fmla="*/ 363 w 3642"/>
              <a:gd name="T25" fmla="*/ 3031 h 3206"/>
              <a:gd name="T26" fmla="*/ 538 w 3642"/>
              <a:gd name="T27" fmla="*/ 3205 h 3206"/>
              <a:gd name="T28" fmla="*/ 1272 w 3642"/>
              <a:gd name="T29" fmla="*/ 3205 h 3206"/>
              <a:gd name="T30" fmla="*/ 2369 w 3642"/>
              <a:gd name="T31" fmla="*/ 3205 h 3206"/>
              <a:gd name="T32" fmla="*/ 3104 w 3642"/>
              <a:gd name="T33" fmla="*/ 3205 h 3206"/>
              <a:gd name="T34" fmla="*/ 3278 w 3642"/>
              <a:gd name="T35" fmla="*/ 3031 h 3206"/>
              <a:gd name="T36" fmla="*/ 3278 w 3642"/>
              <a:gd name="T37" fmla="*/ 1286 h 3206"/>
              <a:gd name="T38" fmla="*/ 3641 w 3642"/>
              <a:gd name="T39" fmla="*/ 770 h 3206"/>
              <a:gd name="T40" fmla="*/ 1373 w 3642"/>
              <a:gd name="T41" fmla="*/ 2958 h 3206"/>
              <a:gd name="T42" fmla="*/ 1373 w 3642"/>
              <a:gd name="T43" fmla="*/ 2958 h 3206"/>
              <a:gd name="T44" fmla="*/ 1373 w 3642"/>
              <a:gd name="T45" fmla="*/ 2195 h 3206"/>
              <a:gd name="T46" fmla="*/ 2268 w 3642"/>
              <a:gd name="T47" fmla="*/ 2195 h 3206"/>
              <a:gd name="T48" fmla="*/ 2268 w 3642"/>
              <a:gd name="T49" fmla="*/ 2958 h 3206"/>
              <a:gd name="T50" fmla="*/ 1373 w 3642"/>
              <a:gd name="T51" fmla="*/ 2958 h 3206"/>
              <a:gd name="T52" fmla="*/ 2515 w 3642"/>
              <a:gd name="T53" fmla="*/ 2958 h 3206"/>
              <a:gd name="T54" fmla="*/ 2515 w 3642"/>
              <a:gd name="T55" fmla="*/ 2958 h 3206"/>
              <a:gd name="T56" fmla="*/ 2515 w 3642"/>
              <a:gd name="T57" fmla="*/ 2100 h 3206"/>
              <a:gd name="T58" fmla="*/ 2369 w 3642"/>
              <a:gd name="T59" fmla="*/ 1948 h 3206"/>
              <a:gd name="T60" fmla="*/ 1272 w 3642"/>
              <a:gd name="T61" fmla="*/ 1948 h 3206"/>
              <a:gd name="T62" fmla="*/ 1126 w 3642"/>
              <a:gd name="T63" fmla="*/ 2100 h 3206"/>
              <a:gd name="T64" fmla="*/ 1126 w 3642"/>
              <a:gd name="T65" fmla="*/ 2958 h 3206"/>
              <a:gd name="T66" fmla="*/ 610 w 3642"/>
              <a:gd name="T67" fmla="*/ 2958 h 3206"/>
              <a:gd name="T68" fmla="*/ 610 w 3642"/>
              <a:gd name="T69" fmla="*/ 1315 h 3206"/>
              <a:gd name="T70" fmla="*/ 974 w 3642"/>
              <a:gd name="T71" fmla="*/ 1119 h 3206"/>
              <a:gd name="T72" fmla="*/ 1395 w 3642"/>
              <a:gd name="T73" fmla="*/ 1323 h 3206"/>
              <a:gd name="T74" fmla="*/ 1824 w 3642"/>
              <a:gd name="T75" fmla="*/ 1119 h 3206"/>
              <a:gd name="T76" fmla="*/ 2246 w 3642"/>
              <a:gd name="T77" fmla="*/ 1323 h 3206"/>
              <a:gd name="T78" fmla="*/ 2667 w 3642"/>
              <a:gd name="T79" fmla="*/ 1119 h 3206"/>
              <a:gd name="T80" fmla="*/ 3031 w 3642"/>
              <a:gd name="T81" fmla="*/ 1315 h 3206"/>
              <a:gd name="T82" fmla="*/ 3031 w 3642"/>
              <a:gd name="T83" fmla="*/ 2958 h 3206"/>
              <a:gd name="T84" fmla="*/ 2515 w 3642"/>
              <a:gd name="T85" fmla="*/ 2958 h 3206"/>
              <a:gd name="T86" fmla="*/ 3096 w 3642"/>
              <a:gd name="T87" fmla="*/ 1076 h 3206"/>
              <a:gd name="T88" fmla="*/ 3096 w 3642"/>
              <a:gd name="T89" fmla="*/ 1076 h 3206"/>
              <a:gd name="T90" fmla="*/ 2791 w 3642"/>
              <a:gd name="T91" fmla="*/ 770 h 3206"/>
              <a:gd name="T92" fmla="*/ 2667 w 3642"/>
              <a:gd name="T93" fmla="*/ 647 h 3206"/>
              <a:gd name="T94" fmla="*/ 2544 w 3642"/>
              <a:gd name="T95" fmla="*/ 770 h 3206"/>
              <a:gd name="T96" fmla="*/ 2246 w 3642"/>
              <a:gd name="T97" fmla="*/ 1076 h 3206"/>
              <a:gd name="T98" fmla="*/ 1948 w 3642"/>
              <a:gd name="T99" fmla="*/ 770 h 3206"/>
              <a:gd name="T100" fmla="*/ 1824 w 3642"/>
              <a:gd name="T101" fmla="*/ 647 h 3206"/>
              <a:gd name="T102" fmla="*/ 1701 w 3642"/>
              <a:gd name="T103" fmla="*/ 770 h 3206"/>
              <a:gd name="T104" fmla="*/ 1395 w 3642"/>
              <a:gd name="T105" fmla="*/ 1076 h 3206"/>
              <a:gd name="T106" fmla="*/ 1097 w 3642"/>
              <a:gd name="T107" fmla="*/ 770 h 3206"/>
              <a:gd name="T108" fmla="*/ 974 w 3642"/>
              <a:gd name="T109" fmla="*/ 647 h 3206"/>
              <a:gd name="T110" fmla="*/ 850 w 3642"/>
              <a:gd name="T111" fmla="*/ 770 h 3206"/>
              <a:gd name="T112" fmla="*/ 545 w 3642"/>
              <a:gd name="T113" fmla="*/ 1076 h 3206"/>
              <a:gd name="T114" fmla="*/ 247 w 3642"/>
              <a:gd name="T115" fmla="*/ 807 h 3206"/>
              <a:gd name="T116" fmla="*/ 748 w 3642"/>
              <a:gd name="T117" fmla="*/ 247 h 3206"/>
              <a:gd name="T118" fmla="*/ 2900 w 3642"/>
              <a:gd name="T119" fmla="*/ 247 h 3206"/>
              <a:gd name="T120" fmla="*/ 3394 w 3642"/>
              <a:gd name="T121" fmla="*/ 807 h 3206"/>
              <a:gd name="T122" fmla="*/ 3096 w 3642"/>
              <a:gd name="T123" fmla="*/ 1076 h 3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42" h="3206">
                <a:moveTo>
                  <a:pt x="3641" y="770"/>
                </a:moveTo>
                <a:lnTo>
                  <a:pt x="3641" y="770"/>
                </a:lnTo>
                <a:cubicBezTo>
                  <a:pt x="3641" y="748"/>
                  <a:pt x="3634" y="727"/>
                  <a:pt x="3627" y="705"/>
                </a:cubicBezTo>
                <a:cubicBezTo>
                  <a:pt x="3620" y="690"/>
                  <a:pt x="3612" y="683"/>
                  <a:pt x="3598" y="668"/>
                </a:cubicBezTo>
                <a:cubicBezTo>
                  <a:pt x="3045" y="44"/>
                  <a:pt x="3045" y="44"/>
                  <a:pt x="3045" y="44"/>
                </a:cubicBezTo>
                <a:cubicBezTo>
                  <a:pt x="3024" y="14"/>
                  <a:pt x="2987" y="0"/>
                  <a:pt x="2951" y="0"/>
                </a:cubicBezTo>
                <a:cubicBezTo>
                  <a:pt x="690" y="0"/>
                  <a:pt x="690" y="0"/>
                  <a:pt x="690" y="0"/>
                </a:cubicBezTo>
                <a:cubicBezTo>
                  <a:pt x="654" y="0"/>
                  <a:pt x="617" y="14"/>
                  <a:pt x="596" y="44"/>
                </a:cubicBezTo>
                <a:cubicBezTo>
                  <a:pt x="36" y="676"/>
                  <a:pt x="36" y="676"/>
                  <a:pt x="36" y="676"/>
                </a:cubicBezTo>
                <a:cubicBezTo>
                  <a:pt x="36" y="676"/>
                  <a:pt x="36" y="683"/>
                  <a:pt x="29" y="683"/>
                </a:cubicBezTo>
                <a:cubicBezTo>
                  <a:pt x="7" y="712"/>
                  <a:pt x="0" y="741"/>
                  <a:pt x="0" y="770"/>
                </a:cubicBezTo>
                <a:cubicBezTo>
                  <a:pt x="0" y="1010"/>
                  <a:pt x="152" y="1214"/>
                  <a:pt x="363" y="1286"/>
                </a:cubicBezTo>
                <a:cubicBezTo>
                  <a:pt x="363" y="3031"/>
                  <a:pt x="363" y="3031"/>
                  <a:pt x="363" y="3031"/>
                </a:cubicBezTo>
                <a:cubicBezTo>
                  <a:pt x="363" y="3125"/>
                  <a:pt x="443" y="3205"/>
                  <a:pt x="538" y="3205"/>
                </a:cubicBezTo>
                <a:cubicBezTo>
                  <a:pt x="1272" y="3205"/>
                  <a:pt x="1272" y="3205"/>
                  <a:pt x="1272" y="3205"/>
                </a:cubicBezTo>
                <a:cubicBezTo>
                  <a:pt x="2369" y="3205"/>
                  <a:pt x="2369" y="3205"/>
                  <a:pt x="2369" y="3205"/>
                </a:cubicBezTo>
                <a:cubicBezTo>
                  <a:pt x="3104" y="3205"/>
                  <a:pt x="3104" y="3205"/>
                  <a:pt x="3104" y="3205"/>
                </a:cubicBezTo>
                <a:cubicBezTo>
                  <a:pt x="3198" y="3205"/>
                  <a:pt x="3278" y="3125"/>
                  <a:pt x="3278" y="3031"/>
                </a:cubicBezTo>
                <a:cubicBezTo>
                  <a:pt x="3278" y="1286"/>
                  <a:pt x="3278" y="1286"/>
                  <a:pt x="3278" y="1286"/>
                </a:cubicBezTo>
                <a:cubicBezTo>
                  <a:pt x="3489" y="1214"/>
                  <a:pt x="3641" y="1010"/>
                  <a:pt x="3641" y="770"/>
                </a:cubicBezTo>
                <a:close/>
                <a:moveTo>
                  <a:pt x="1373" y="2958"/>
                </a:moveTo>
                <a:lnTo>
                  <a:pt x="1373" y="2958"/>
                </a:lnTo>
                <a:cubicBezTo>
                  <a:pt x="1373" y="2195"/>
                  <a:pt x="1373" y="2195"/>
                  <a:pt x="1373" y="2195"/>
                </a:cubicBezTo>
                <a:cubicBezTo>
                  <a:pt x="2268" y="2195"/>
                  <a:pt x="2268" y="2195"/>
                  <a:pt x="2268" y="2195"/>
                </a:cubicBezTo>
                <a:cubicBezTo>
                  <a:pt x="2268" y="2958"/>
                  <a:pt x="2268" y="2958"/>
                  <a:pt x="2268" y="2958"/>
                </a:cubicBezTo>
                <a:lnTo>
                  <a:pt x="1373" y="2958"/>
                </a:lnTo>
                <a:close/>
                <a:moveTo>
                  <a:pt x="2515" y="2958"/>
                </a:moveTo>
                <a:lnTo>
                  <a:pt x="2515" y="2958"/>
                </a:lnTo>
                <a:cubicBezTo>
                  <a:pt x="2515" y="2100"/>
                  <a:pt x="2515" y="2100"/>
                  <a:pt x="2515" y="2100"/>
                </a:cubicBezTo>
                <a:cubicBezTo>
                  <a:pt x="2515" y="2013"/>
                  <a:pt x="2449" y="1948"/>
                  <a:pt x="2369" y="1948"/>
                </a:cubicBezTo>
                <a:cubicBezTo>
                  <a:pt x="1272" y="1948"/>
                  <a:pt x="1272" y="1948"/>
                  <a:pt x="1272" y="1948"/>
                </a:cubicBezTo>
                <a:cubicBezTo>
                  <a:pt x="1192" y="1948"/>
                  <a:pt x="1126" y="2013"/>
                  <a:pt x="1126" y="2100"/>
                </a:cubicBezTo>
                <a:cubicBezTo>
                  <a:pt x="1126" y="2958"/>
                  <a:pt x="1126" y="2958"/>
                  <a:pt x="1126" y="2958"/>
                </a:cubicBezTo>
                <a:cubicBezTo>
                  <a:pt x="610" y="2958"/>
                  <a:pt x="610" y="2958"/>
                  <a:pt x="610" y="2958"/>
                </a:cubicBezTo>
                <a:cubicBezTo>
                  <a:pt x="610" y="1315"/>
                  <a:pt x="610" y="1315"/>
                  <a:pt x="610" y="1315"/>
                </a:cubicBezTo>
                <a:cubicBezTo>
                  <a:pt x="756" y="1301"/>
                  <a:pt x="887" y="1228"/>
                  <a:pt x="974" y="1119"/>
                </a:cubicBezTo>
                <a:cubicBezTo>
                  <a:pt x="1075" y="1243"/>
                  <a:pt x="1228" y="1323"/>
                  <a:pt x="1395" y="1323"/>
                </a:cubicBezTo>
                <a:cubicBezTo>
                  <a:pt x="1570" y="1323"/>
                  <a:pt x="1722" y="1243"/>
                  <a:pt x="1824" y="1119"/>
                </a:cubicBezTo>
                <a:cubicBezTo>
                  <a:pt x="1919" y="1243"/>
                  <a:pt x="2079" y="1323"/>
                  <a:pt x="2246" y="1323"/>
                </a:cubicBezTo>
                <a:cubicBezTo>
                  <a:pt x="2420" y="1323"/>
                  <a:pt x="2573" y="1243"/>
                  <a:pt x="2667" y="1119"/>
                </a:cubicBezTo>
                <a:cubicBezTo>
                  <a:pt x="2762" y="1228"/>
                  <a:pt x="2885" y="1301"/>
                  <a:pt x="3031" y="1315"/>
                </a:cubicBezTo>
                <a:cubicBezTo>
                  <a:pt x="3031" y="2958"/>
                  <a:pt x="3031" y="2958"/>
                  <a:pt x="3031" y="2958"/>
                </a:cubicBezTo>
                <a:lnTo>
                  <a:pt x="2515" y="2958"/>
                </a:lnTo>
                <a:close/>
                <a:moveTo>
                  <a:pt x="3096" y="1076"/>
                </a:moveTo>
                <a:lnTo>
                  <a:pt x="3096" y="1076"/>
                </a:lnTo>
                <a:cubicBezTo>
                  <a:pt x="2929" y="1076"/>
                  <a:pt x="2791" y="937"/>
                  <a:pt x="2791" y="770"/>
                </a:cubicBezTo>
                <a:cubicBezTo>
                  <a:pt x="2791" y="705"/>
                  <a:pt x="2740" y="647"/>
                  <a:pt x="2667" y="647"/>
                </a:cubicBezTo>
                <a:cubicBezTo>
                  <a:pt x="2602" y="647"/>
                  <a:pt x="2544" y="705"/>
                  <a:pt x="2544" y="770"/>
                </a:cubicBezTo>
                <a:cubicBezTo>
                  <a:pt x="2544" y="937"/>
                  <a:pt x="2413" y="1076"/>
                  <a:pt x="2246" y="1076"/>
                </a:cubicBezTo>
                <a:cubicBezTo>
                  <a:pt x="2079" y="1076"/>
                  <a:pt x="1948" y="937"/>
                  <a:pt x="1948" y="770"/>
                </a:cubicBezTo>
                <a:cubicBezTo>
                  <a:pt x="1948" y="705"/>
                  <a:pt x="1890" y="647"/>
                  <a:pt x="1824" y="647"/>
                </a:cubicBezTo>
                <a:cubicBezTo>
                  <a:pt x="1751" y="647"/>
                  <a:pt x="1701" y="705"/>
                  <a:pt x="1701" y="770"/>
                </a:cubicBezTo>
                <a:cubicBezTo>
                  <a:pt x="1701" y="937"/>
                  <a:pt x="1563" y="1076"/>
                  <a:pt x="1395" y="1076"/>
                </a:cubicBezTo>
                <a:cubicBezTo>
                  <a:pt x="1228" y="1076"/>
                  <a:pt x="1097" y="937"/>
                  <a:pt x="1097" y="770"/>
                </a:cubicBezTo>
                <a:cubicBezTo>
                  <a:pt x="1097" y="705"/>
                  <a:pt x="1039" y="647"/>
                  <a:pt x="974" y="647"/>
                </a:cubicBezTo>
                <a:cubicBezTo>
                  <a:pt x="901" y="647"/>
                  <a:pt x="850" y="705"/>
                  <a:pt x="850" y="770"/>
                </a:cubicBezTo>
                <a:cubicBezTo>
                  <a:pt x="850" y="937"/>
                  <a:pt x="712" y="1076"/>
                  <a:pt x="545" y="1076"/>
                </a:cubicBezTo>
                <a:cubicBezTo>
                  <a:pt x="392" y="1076"/>
                  <a:pt x="269" y="959"/>
                  <a:pt x="247" y="807"/>
                </a:cubicBezTo>
                <a:cubicBezTo>
                  <a:pt x="748" y="247"/>
                  <a:pt x="748" y="247"/>
                  <a:pt x="748" y="247"/>
                </a:cubicBezTo>
                <a:cubicBezTo>
                  <a:pt x="2900" y="247"/>
                  <a:pt x="2900" y="247"/>
                  <a:pt x="2900" y="247"/>
                </a:cubicBezTo>
                <a:cubicBezTo>
                  <a:pt x="3394" y="807"/>
                  <a:pt x="3394" y="807"/>
                  <a:pt x="3394" y="807"/>
                </a:cubicBezTo>
                <a:cubicBezTo>
                  <a:pt x="3372" y="959"/>
                  <a:pt x="3249" y="1076"/>
                  <a:pt x="3096" y="10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26">
            <a:extLst>
              <a:ext uri="{FF2B5EF4-FFF2-40B4-BE49-F238E27FC236}">
                <a16:creationId xmlns:a16="http://schemas.microsoft.com/office/drawing/2014/main" id="{FD26A348-2AA9-F440-915F-C211ADF14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000" y="1289373"/>
            <a:ext cx="606699" cy="494026"/>
          </a:xfrm>
          <a:custGeom>
            <a:avLst/>
            <a:gdLst>
              <a:gd name="T0" fmla="*/ 560 w 619"/>
              <a:gd name="T1" fmla="*/ 58 h 503"/>
              <a:gd name="T2" fmla="*/ 560 w 619"/>
              <a:gd name="T3" fmla="*/ 58 h 503"/>
              <a:gd name="T4" fmla="*/ 422 w 619"/>
              <a:gd name="T5" fmla="*/ 0 h 503"/>
              <a:gd name="T6" fmla="*/ 197 w 619"/>
              <a:gd name="T7" fmla="*/ 0 h 503"/>
              <a:gd name="T8" fmla="*/ 58 w 619"/>
              <a:gd name="T9" fmla="*/ 58 h 503"/>
              <a:gd name="T10" fmla="*/ 0 w 619"/>
              <a:gd name="T11" fmla="*/ 196 h 503"/>
              <a:gd name="T12" fmla="*/ 29 w 619"/>
              <a:gd name="T13" fmla="*/ 291 h 503"/>
              <a:gd name="T14" fmla="*/ 87 w 619"/>
              <a:gd name="T15" fmla="*/ 356 h 503"/>
              <a:gd name="T16" fmla="*/ 66 w 619"/>
              <a:gd name="T17" fmla="*/ 480 h 503"/>
              <a:gd name="T18" fmla="*/ 73 w 619"/>
              <a:gd name="T19" fmla="*/ 502 h 503"/>
              <a:gd name="T20" fmla="*/ 87 w 619"/>
              <a:gd name="T21" fmla="*/ 502 h 503"/>
              <a:gd name="T22" fmla="*/ 95 w 619"/>
              <a:gd name="T23" fmla="*/ 502 h 503"/>
              <a:gd name="T24" fmla="*/ 291 w 619"/>
              <a:gd name="T25" fmla="*/ 422 h 503"/>
              <a:gd name="T26" fmla="*/ 422 w 619"/>
              <a:gd name="T27" fmla="*/ 392 h 503"/>
              <a:gd name="T28" fmla="*/ 560 w 619"/>
              <a:gd name="T29" fmla="*/ 334 h 503"/>
              <a:gd name="T30" fmla="*/ 618 w 619"/>
              <a:gd name="T31" fmla="*/ 196 h 503"/>
              <a:gd name="T32" fmla="*/ 560 w 619"/>
              <a:gd name="T33" fmla="*/ 58 h 503"/>
              <a:gd name="T34" fmla="*/ 531 w 619"/>
              <a:gd name="T35" fmla="*/ 305 h 503"/>
              <a:gd name="T36" fmla="*/ 531 w 619"/>
              <a:gd name="T37" fmla="*/ 305 h 503"/>
              <a:gd name="T38" fmla="*/ 422 w 619"/>
              <a:gd name="T39" fmla="*/ 349 h 503"/>
              <a:gd name="T40" fmla="*/ 276 w 619"/>
              <a:gd name="T41" fmla="*/ 385 h 503"/>
              <a:gd name="T42" fmla="*/ 109 w 619"/>
              <a:gd name="T43" fmla="*/ 451 h 503"/>
              <a:gd name="T44" fmla="*/ 131 w 619"/>
              <a:gd name="T45" fmla="*/ 349 h 503"/>
              <a:gd name="T46" fmla="*/ 117 w 619"/>
              <a:gd name="T47" fmla="*/ 327 h 503"/>
              <a:gd name="T48" fmla="*/ 117 w 619"/>
              <a:gd name="T49" fmla="*/ 327 h 503"/>
              <a:gd name="T50" fmla="*/ 66 w 619"/>
              <a:gd name="T51" fmla="*/ 269 h 503"/>
              <a:gd name="T52" fmla="*/ 44 w 619"/>
              <a:gd name="T53" fmla="*/ 196 h 503"/>
              <a:gd name="T54" fmla="*/ 87 w 619"/>
              <a:gd name="T55" fmla="*/ 87 h 503"/>
              <a:gd name="T56" fmla="*/ 197 w 619"/>
              <a:gd name="T57" fmla="*/ 36 h 503"/>
              <a:gd name="T58" fmla="*/ 422 w 619"/>
              <a:gd name="T59" fmla="*/ 36 h 503"/>
              <a:gd name="T60" fmla="*/ 531 w 619"/>
              <a:gd name="T61" fmla="*/ 87 h 503"/>
              <a:gd name="T62" fmla="*/ 575 w 619"/>
              <a:gd name="T63" fmla="*/ 196 h 503"/>
              <a:gd name="T64" fmla="*/ 575 w 619"/>
              <a:gd name="T65" fmla="*/ 196 h 503"/>
              <a:gd name="T66" fmla="*/ 531 w 619"/>
              <a:gd name="T67" fmla="*/ 305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9" h="503">
                <a:moveTo>
                  <a:pt x="560" y="58"/>
                </a:moveTo>
                <a:lnTo>
                  <a:pt x="560" y="58"/>
                </a:lnTo>
                <a:cubicBezTo>
                  <a:pt x="524" y="22"/>
                  <a:pt x="473" y="0"/>
                  <a:pt x="422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46" y="0"/>
                  <a:pt x="95" y="22"/>
                  <a:pt x="58" y="58"/>
                </a:cubicBezTo>
                <a:cubicBezTo>
                  <a:pt x="22" y="95"/>
                  <a:pt x="0" y="145"/>
                  <a:pt x="0" y="196"/>
                </a:cubicBezTo>
                <a:cubicBezTo>
                  <a:pt x="0" y="225"/>
                  <a:pt x="15" y="262"/>
                  <a:pt x="29" y="291"/>
                </a:cubicBezTo>
                <a:cubicBezTo>
                  <a:pt x="44" y="320"/>
                  <a:pt x="66" y="342"/>
                  <a:pt x="87" y="356"/>
                </a:cubicBezTo>
                <a:cubicBezTo>
                  <a:pt x="73" y="422"/>
                  <a:pt x="66" y="480"/>
                  <a:pt x="66" y="480"/>
                </a:cubicBezTo>
                <a:cubicBezTo>
                  <a:pt x="66" y="487"/>
                  <a:pt x="66" y="494"/>
                  <a:pt x="73" y="502"/>
                </a:cubicBezTo>
                <a:cubicBezTo>
                  <a:pt x="73" y="502"/>
                  <a:pt x="80" y="502"/>
                  <a:pt x="87" y="502"/>
                </a:cubicBezTo>
                <a:cubicBezTo>
                  <a:pt x="87" y="502"/>
                  <a:pt x="87" y="502"/>
                  <a:pt x="95" y="502"/>
                </a:cubicBezTo>
                <a:cubicBezTo>
                  <a:pt x="95" y="502"/>
                  <a:pt x="197" y="465"/>
                  <a:pt x="291" y="422"/>
                </a:cubicBezTo>
                <a:cubicBezTo>
                  <a:pt x="334" y="400"/>
                  <a:pt x="378" y="392"/>
                  <a:pt x="422" y="392"/>
                </a:cubicBezTo>
                <a:cubicBezTo>
                  <a:pt x="473" y="392"/>
                  <a:pt x="524" y="371"/>
                  <a:pt x="560" y="334"/>
                </a:cubicBezTo>
                <a:cubicBezTo>
                  <a:pt x="596" y="298"/>
                  <a:pt x="618" y="247"/>
                  <a:pt x="618" y="196"/>
                </a:cubicBezTo>
                <a:cubicBezTo>
                  <a:pt x="618" y="145"/>
                  <a:pt x="596" y="95"/>
                  <a:pt x="560" y="58"/>
                </a:cubicBezTo>
                <a:close/>
                <a:moveTo>
                  <a:pt x="531" y="305"/>
                </a:moveTo>
                <a:lnTo>
                  <a:pt x="531" y="305"/>
                </a:lnTo>
                <a:cubicBezTo>
                  <a:pt x="502" y="334"/>
                  <a:pt x="465" y="349"/>
                  <a:pt x="422" y="349"/>
                </a:cubicBezTo>
                <a:cubicBezTo>
                  <a:pt x="371" y="349"/>
                  <a:pt x="320" y="363"/>
                  <a:pt x="276" y="385"/>
                </a:cubicBezTo>
                <a:cubicBezTo>
                  <a:pt x="211" y="414"/>
                  <a:pt x="146" y="436"/>
                  <a:pt x="109" y="451"/>
                </a:cubicBezTo>
                <a:cubicBezTo>
                  <a:pt x="117" y="429"/>
                  <a:pt x="117" y="392"/>
                  <a:pt x="131" y="349"/>
                </a:cubicBezTo>
                <a:cubicBezTo>
                  <a:pt x="131" y="342"/>
                  <a:pt x="124" y="334"/>
                  <a:pt x="117" y="327"/>
                </a:cubicBezTo>
                <a:lnTo>
                  <a:pt x="117" y="327"/>
                </a:lnTo>
                <a:cubicBezTo>
                  <a:pt x="95" y="312"/>
                  <a:pt x="80" y="298"/>
                  <a:pt x="66" y="269"/>
                </a:cubicBezTo>
                <a:cubicBezTo>
                  <a:pt x="51" y="247"/>
                  <a:pt x="44" y="218"/>
                  <a:pt x="44" y="196"/>
                </a:cubicBezTo>
                <a:cubicBezTo>
                  <a:pt x="44" y="153"/>
                  <a:pt x="58" y="116"/>
                  <a:pt x="87" y="87"/>
                </a:cubicBezTo>
                <a:cubicBezTo>
                  <a:pt x="117" y="51"/>
                  <a:pt x="160" y="36"/>
                  <a:pt x="197" y="36"/>
                </a:cubicBezTo>
                <a:cubicBezTo>
                  <a:pt x="422" y="36"/>
                  <a:pt x="422" y="36"/>
                  <a:pt x="422" y="36"/>
                </a:cubicBezTo>
                <a:cubicBezTo>
                  <a:pt x="465" y="36"/>
                  <a:pt x="502" y="58"/>
                  <a:pt x="531" y="87"/>
                </a:cubicBezTo>
                <a:cubicBezTo>
                  <a:pt x="560" y="116"/>
                  <a:pt x="575" y="153"/>
                  <a:pt x="575" y="196"/>
                </a:cubicBezTo>
                <a:lnTo>
                  <a:pt x="575" y="196"/>
                </a:lnTo>
                <a:cubicBezTo>
                  <a:pt x="575" y="233"/>
                  <a:pt x="560" y="276"/>
                  <a:pt x="531" y="3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27">
            <a:extLst>
              <a:ext uri="{FF2B5EF4-FFF2-40B4-BE49-F238E27FC236}">
                <a16:creationId xmlns:a16="http://schemas.microsoft.com/office/drawing/2014/main" id="{FBC9FAE2-484E-DF41-B2F5-7C64B86E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021" y="1432379"/>
            <a:ext cx="78004" cy="78004"/>
          </a:xfrm>
          <a:custGeom>
            <a:avLst/>
            <a:gdLst>
              <a:gd name="T0" fmla="*/ 44 w 81"/>
              <a:gd name="T1" fmla="*/ 0 h 81"/>
              <a:gd name="T2" fmla="*/ 44 w 81"/>
              <a:gd name="T3" fmla="*/ 0 h 81"/>
              <a:gd name="T4" fmla="*/ 0 w 81"/>
              <a:gd name="T5" fmla="*/ 44 h 81"/>
              <a:gd name="T6" fmla="*/ 44 w 81"/>
              <a:gd name="T7" fmla="*/ 80 h 81"/>
              <a:gd name="T8" fmla="*/ 80 w 81"/>
              <a:gd name="T9" fmla="*/ 44 h 81"/>
              <a:gd name="T10" fmla="*/ 44 w 81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1">
                <a:moveTo>
                  <a:pt x="44" y="0"/>
                </a:moveTo>
                <a:lnTo>
                  <a:pt x="44" y="0"/>
                </a:lnTo>
                <a:cubicBezTo>
                  <a:pt x="22" y="0"/>
                  <a:pt x="0" y="22"/>
                  <a:pt x="0" y="44"/>
                </a:cubicBezTo>
                <a:cubicBezTo>
                  <a:pt x="0" y="66"/>
                  <a:pt x="22" y="80"/>
                  <a:pt x="44" y="80"/>
                </a:cubicBezTo>
                <a:cubicBezTo>
                  <a:pt x="66" y="80"/>
                  <a:pt x="80" y="66"/>
                  <a:pt x="80" y="44"/>
                </a:cubicBezTo>
                <a:cubicBezTo>
                  <a:pt x="80" y="22"/>
                  <a:pt x="66" y="0"/>
                  <a:pt x="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28">
            <a:extLst>
              <a:ext uri="{FF2B5EF4-FFF2-40B4-BE49-F238E27FC236}">
                <a16:creationId xmlns:a16="http://schemas.microsoft.com/office/drawing/2014/main" id="{FDF7DE1C-F086-7D44-A9B2-B3216A20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013" y="1441046"/>
            <a:ext cx="78004" cy="78004"/>
          </a:xfrm>
          <a:custGeom>
            <a:avLst/>
            <a:gdLst>
              <a:gd name="T0" fmla="*/ 37 w 81"/>
              <a:gd name="T1" fmla="*/ 0 h 81"/>
              <a:gd name="T2" fmla="*/ 37 w 81"/>
              <a:gd name="T3" fmla="*/ 0 h 81"/>
              <a:gd name="T4" fmla="*/ 0 w 81"/>
              <a:gd name="T5" fmla="*/ 36 h 81"/>
              <a:gd name="T6" fmla="*/ 37 w 81"/>
              <a:gd name="T7" fmla="*/ 80 h 81"/>
              <a:gd name="T8" fmla="*/ 80 w 81"/>
              <a:gd name="T9" fmla="*/ 36 h 81"/>
              <a:gd name="T10" fmla="*/ 37 w 81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1">
                <a:moveTo>
                  <a:pt x="37" y="0"/>
                </a:moveTo>
                <a:lnTo>
                  <a:pt x="37" y="0"/>
                </a:lnTo>
                <a:cubicBezTo>
                  <a:pt x="15" y="0"/>
                  <a:pt x="0" y="14"/>
                  <a:pt x="0" y="36"/>
                </a:cubicBezTo>
                <a:cubicBezTo>
                  <a:pt x="0" y="58"/>
                  <a:pt x="15" y="80"/>
                  <a:pt x="37" y="80"/>
                </a:cubicBezTo>
                <a:cubicBezTo>
                  <a:pt x="58" y="80"/>
                  <a:pt x="80" y="58"/>
                  <a:pt x="80" y="36"/>
                </a:cubicBezTo>
                <a:cubicBezTo>
                  <a:pt x="80" y="14"/>
                  <a:pt x="58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29">
            <a:extLst>
              <a:ext uri="{FF2B5EF4-FFF2-40B4-BE49-F238E27FC236}">
                <a16:creationId xmlns:a16="http://schemas.microsoft.com/office/drawing/2014/main" id="{50540FA2-27EA-5D49-B1B1-EE9771FD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7" y="1432379"/>
            <a:ext cx="78004" cy="78004"/>
          </a:xfrm>
          <a:custGeom>
            <a:avLst/>
            <a:gdLst>
              <a:gd name="T0" fmla="*/ 44 w 81"/>
              <a:gd name="T1" fmla="*/ 0 h 81"/>
              <a:gd name="T2" fmla="*/ 44 w 81"/>
              <a:gd name="T3" fmla="*/ 0 h 81"/>
              <a:gd name="T4" fmla="*/ 0 w 81"/>
              <a:gd name="T5" fmla="*/ 44 h 81"/>
              <a:gd name="T6" fmla="*/ 44 w 81"/>
              <a:gd name="T7" fmla="*/ 80 h 81"/>
              <a:gd name="T8" fmla="*/ 80 w 81"/>
              <a:gd name="T9" fmla="*/ 44 h 81"/>
              <a:gd name="T10" fmla="*/ 44 w 81"/>
              <a:gd name="T1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81">
                <a:moveTo>
                  <a:pt x="44" y="0"/>
                </a:moveTo>
                <a:lnTo>
                  <a:pt x="44" y="0"/>
                </a:lnTo>
                <a:cubicBezTo>
                  <a:pt x="22" y="0"/>
                  <a:pt x="0" y="22"/>
                  <a:pt x="0" y="44"/>
                </a:cubicBezTo>
                <a:cubicBezTo>
                  <a:pt x="0" y="66"/>
                  <a:pt x="22" y="80"/>
                  <a:pt x="44" y="80"/>
                </a:cubicBezTo>
                <a:cubicBezTo>
                  <a:pt x="66" y="80"/>
                  <a:pt x="80" y="66"/>
                  <a:pt x="80" y="44"/>
                </a:cubicBezTo>
                <a:cubicBezTo>
                  <a:pt x="80" y="22"/>
                  <a:pt x="66" y="0"/>
                  <a:pt x="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0">
            <a:extLst>
              <a:ext uri="{FF2B5EF4-FFF2-40B4-BE49-F238E27FC236}">
                <a16:creationId xmlns:a16="http://schemas.microsoft.com/office/drawing/2014/main" id="{C41911E1-755F-E64F-9AB7-582886F26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995" y="5397591"/>
            <a:ext cx="745373" cy="459358"/>
          </a:xfrm>
          <a:custGeom>
            <a:avLst/>
            <a:gdLst>
              <a:gd name="T0" fmla="*/ 378 w 757"/>
              <a:gd name="T1" fmla="*/ 466 h 467"/>
              <a:gd name="T2" fmla="*/ 378 w 757"/>
              <a:gd name="T3" fmla="*/ 466 h 467"/>
              <a:gd name="T4" fmla="*/ 123 w 757"/>
              <a:gd name="T5" fmla="*/ 371 h 467"/>
              <a:gd name="T6" fmla="*/ 7 w 757"/>
              <a:gd name="T7" fmla="*/ 248 h 467"/>
              <a:gd name="T8" fmla="*/ 0 w 757"/>
              <a:gd name="T9" fmla="*/ 240 h 467"/>
              <a:gd name="T10" fmla="*/ 0 w 757"/>
              <a:gd name="T11" fmla="*/ 226 h 467"/>
              <a:gd name="T12" fmla="*/ 123 w 757"/>
              <a:gd name="T13" fmla="*/ 95 h 467"/>
              <a:gd name="T14" fmla="*/ 370 w 757"/>
              <a:gd name="T15" fmla="*/ 0 h 467"/>
              <a:gd name="T16" fmla="*/ 625 w 757"/>
              <a:gd name="T17" fmla="*/ 95 h 467"/>
              <a:gd name="T18" fmla="*/ 748 w 757"/>
              <a:gd name="T19" fmla="*/ 219 h 467"/>
              <a:gd name="T20" fmla="*/ 748 w 757"/>
              <a:gd name="T21" fmla="*/ 226 h 467"/>
              <a:gd name="T22" fmla="*/ 748 w 757"/>
              <a:gd name="T23" fmla="*/ 248 h 467"/>
              <a:gd name="T24" fmla="*/ 632 w 757"/>
              <a:gd name="T25" fmla="*/ 371 h 467"/>
              <a:gd name="T26" fmla="*/ 378 w 757"/>
              <a:gd name="T27" fmla="*/ 466 h 467"/>
              <a:gd name="T28" fmla="*/ 43 w 757"/>
              <a:gd name="T29" fmla="*/ 233 h 467"/>
              <a:gd name="T30" fmla="*/ 43 w 757"/>
              <a:gd name="T31" fmla="*/ 233 h 467"/>
              <a:gd name="T32" fmla="*/ 378 w 757"/>
              <a:gd name="T33" fmla="*/ 429 h 467"/>
              <a:gd name="T34" fmla="*/ 378 w 757"/>
              <a:gd name="T35" fmla="*/ 429 h 467"/>
              <a:gd name="T36" fmla="*/ 603 w 757"/>
              <a:gd name="T37" fmla="*/ 342 h 467"/>
              <a:gd name="T38" fmla="*/ 705 w 757"/>
              <a:gd name="T39" fmla="*/ 233 h 467"/>
              <a:gd name="T40" fmla="*/ 378 w 757"/>
              <a:gd name="T41" fmla="*/ 37 h 467"/>
              <a:gd name="T42" fmla="*/ 370 w 757"/>
              <a:gd name="T43" fmla="*/ 37 h 467"/>
              <a:gd name="T44" fmla="*/ 145 w 757"/>
              <a:gd name="T45" fmla="*/ 124 h 467"/>
              <a:gd name="T46" fmla="*/ 43 w 757"/>
              <a:gd name="T47" fmla="*/ 23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7" h="467">
                <a:moveTo>
                  <a:pt x="378" y="466"/>
                </a:moveTo>
                <a:lnTo>
                  <a:pt x="378" y="466"/>
                </a:lnTo>
                <a:cubicBezTo>
                  <a:pt x="291" y="466"/>
                  <a:pt x="203" y="436"/>
                  <a:pt x="123" y="371"/>
                </a:cubicBezTo>
                <a:cubicBezTo>
                  <a:pt x="80" y="342"/>
                  <a:pt x="36" y="299"/>
                  <a:pt x="7" y="248"/>
                </a:cubicBezTo>
                <a:cubicBezTo>
                  <a:pt x="0" y="248"/>
                  <a:pt x="0" y="248"/>
                  <a:pt x="0" y="240"/>
                </a:cubicBezTo>
                <a:cubicBezTo>
                  <a:pt x="0" y="233"/>
                  <a:pt x="0" y="226"/>
                  <a:pt x="0" y="226"/>
                </a:cubicBezTo>
                <a:cubicBezTo>
                  <a:pt x="36" y="175"/>
                  <a:pt x="80" y="131"/>
                  <a:pt x="123" y="95"/>
                </a:cubicBezTo>
                <a:cubicBezTo>
                  <a:pt x="203" y="29"/>
                  <a:pt x="283" y="0"/>
                  <a:pt x="370" y="0"/>
                </a:cubicBezTo>
                <a:cubicBezTo>
                  <a:pt x="458" y="0"/>
                  <a:pt x="545" y="29"/>
                  <a:pt x="625" y="95"/>
                </a:cubicBezTo>
                <a:cubicBezTo>
                  <a:pt x="669" y="131"/>
                  <a:pt x="712" y="175"/>
                  <a:pt x="748" y="219"/>
                </a:cubicBezTo>
                <a:lnTo>
                  <a:pt x="748" y="226"/>
                </a:lnTo>
                <a:cubicBezTo>
                  <a:pt x="756" y="233"/>
                  <a:pt x="756" y="240"/>
                  <a:pt x="748" y="248"/>
                </a:cubicBezTo>
                <a:cubicBezTo>
                  <a:pt x="712" y="291"/>
                  <a:pt x="676" y="335"/>
                  <a:pt x="632" y="371"/>
                </a:cubicBezTo>
                <a:cubicBezTo>
                  <a:pt x="552" y="436"/>
                  <a:pt x="465" y="466"/>
                  <a:pt x="378" y="466"/>
                </a:cubicBezTo>
                <a:close/>
                <a:moveTo>
                  <a:pt x="43" y="233"/>
                </a:moveTo>
                <a:lnTo>
                  <a:pt x="43" y="233"/>
                </a:lnTo>
                <a:cubicBezTo>
                  <a:pt x="94" y="299"/>
                  <a:pt x="211" y="429"/>
                  <a:pt x="378" y="429"/>
                </a:cubicBezTo>
                <a:lnTo>
                  <a:pt x="378" y="429"/>
                </a:lnTo>
                <a:cubicBezTo>
                  <a:pt x="458" y="429"/>
                  <a:pt x="530" y="400"/>
                  <a:pt x="603" y="342"/>
                </a:cubicBezTo>
                <a:cubicBezTo>
                  <a:pt x="640" y="313"/>
                  <a:pt x="676" y="277"/>
                  <a:pt x="705" y="233"/>
                </a:cubicBezTo>
                <a:cubicBezTo>
                  <a:pt x="654" y="168"/>
                  <a:pt x="538" y="37"/>
                  <a:pt x="378" y="37"/>
                </a:cubicBezTo>
                <a:cubicBezTo>
                  <a:pt x="370" y="37"/>
                  <a:pt x="370" y="37"/>
                  <a:pt x="370" y="37"/>
                </a:cubicBezTo>
                <a:cubicBezTo>
                  <a:pt x="291" y="44"/>
                  <a:pt x="218" y="73"/>
                  <a:pt x="145" y="124"/>
                </a:cubicBezTo>
                <a:cubicBezTo>
                  <a:pt x="109" y="153"/>
                  <a:pt x="72" y="189"/>
                  <a:pt x="43" y="2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1">
            <a:extLst>
              <a:ext uri="{FF2B5EF4-FFF2-40B4-BE49-F238E27FC236}">
                <a16:creationId xmlns:a16="http://schemas.microsoft.com/office/drawing/2014/main" id="{A8D3B83A-6D83-FE47-8304-834A6943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73" y="5475595"/>
            <a:ext cx="307684" cy="307682"/>
          </a:xfrm>
          <a:custGeom>
            <a:avLst/>
            <a:gdLst>
              <a:gd name="T0" fmla="*/ 152 w 313"/>
              <a:gd name="T1" fmla="*/ 313 h 314"/>
              <a:gd name="T2" fmla="*/ 152 w 313"/>
              <a:gd name="T3" fmla="*/ 313 h 314"/>
              <a:gd name="T4" fmla="*/ 0 w 313"/>
              <a:gd name="T5" fmla="*/ 153 h 314"/>
              <a:gd name="T6" fmla="*/ 152 w 313"/>
              <a:gd name="T7" fmla="*/ 0 h 314"/>
              <a:gd name="T8" fmla="*/ 312 w 313"/>
              <a:gd name="T9" fmla="*/ 153 h 314"/>
              <a:gd name="T10" fmla="*/ 152 w 313"/>
              <a:gd name="T11" fmla="*/ 313 h 314"/>
              <a:gd name="T12" fmla="*/ 152 w 313"/>
              <a:gd name="T13" fmla="*/ 37 h 314"/>
              <a:gd name="T14" fmla="*/ 152 w 313"/>
              <a:gd name="T15" fmla="*/ 37 h 314"/>
              <a:gd name="T16" fmla="*/ 36 w 313"/>
              <a:gd name="T17" fmla="*/ 153 h 314"/>
              <a:gd name="T18" fmla="*/ 152 w 313"/>
              <a:gd name="T19" fmla="*/ 269 h 314"/>
              <a:gd name="T20" fmla="*/ 269 w 313"/>
              <a:gd name="T21" fmla="*/ 153 h 314"/>
              <a:gd name="T22" fmla="*/ 152 w 313"/>
              <a:gd name="T23" fmla="*/ 37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3" h="314">
                <a:moveTo>
                  <a:pt x="152" y="313"/>
                </a:moveTo>
                <a:lnTo>
                  <a:pt x="152" y="313"/>
                </a:lnTo>
                <a:cubicBezTo>
                  <a:pt x="73" y="313"/>
                  <a:pt x="0" y="240"/>
                  <a:pt x="0" y="153"/>
                </a:cubicBezTo>
                <a:cubicBezTo>
                  <a:pt x="0" y="66"/>
                  <a:pt x="73" y="0"/>
                  <a:pt x="152" y="0"/>
                </a:cubicBezTo>
                <a:cubicBezTo>
                  <a:pt x="240" y="0"/>
                  <a:pt x="312" y="66"/>
                  <a:pt x="312" y="153"/>
                </a:cubicBezTo>
                <a:cubicBezTo>
                  <a:pt x="312" y="240"/>
                  <a:pt x="240" y="313"/>
                  <a:pt x="152" y="313"/>
                </a:cubicBezTo>
                <a:close/>
                <a:moveTo>
                  <a:pt x="152" y="37"/>
                </a:moveTo>
                <a:lnTo>
                  <a:pt x="152" y="37"/>
                </a:lnTo>
                <a:cubicBezTo>
                  <a:pt x="94" y="37"/>
                  <a:pt x="36" y="88"/>
                  <a:pt x="36" y="153"/>
                </a:cubicBezTo>
                <a:cubicBezTo>
                  <a:pt x="36" y="219"/>
                  <a:pt x="94" y="269"/>
                  <a:pt x="152" y="269"/>
                </a:cubicBezTo>
                <a:cubicBezTo>
                  <a:pt x="218" y="269"/>
                  <a:pt x="269" y="219"/>
                  <a:pt x="269" y="153"/>
                </a:cubicBezTo>
                <a:cubicBezTo>
                  <a:pt x="269" y="88"/>
                  <a:pt x="218" y="37"/>
                  <a:pt x="152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2">
            <a:extLst>
              <a:ext uri="{FF2B5EF4-FFF2-40B4-BE49-F238E27FC236}">
                <a16:creationId xmlns:a16="http://schemas.microsoft.com/office/drawing/2014/main" id="{D4FB9F90-7820-7647-8651-1DDCB1DD8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000" y="2667446"/>
            <a:ext cx="606699" cy="385686"/>
          </a:xfrm>
          <a:custGeom>
            <a:avLst/>
            <a:gdLst>
              <a:gd name="T0" fmla="*/ 589 w 619"/>
              <a:gd name="T1" fmla="*/ 392 h 393"/>
              <a:gd name="T2" fmla="*/ 589 w 619"/>
              <a:gd name="T3" fmla="*/ 392 h 393"/>
              <a:gd name="T4" fmla="*/ 37 w 619"/>
              <a:gd name="T5" fmla="*/ 392 h 393"/>
              <a:gd name="T6" fmla="*/ 0 w 619"/>
              <a:gd name="T7" fmla="*/ 363 h 393"/>
              <a:gd name="T8" fmla="*/ 0 w 619"/>
              <a:gd name="T9" fmla="*/ 29 h 393"/>
              <a:gd name="T10" fmla="*/ 37 w 619"/>
              <a:gd name="T11" fmla="*/ 0 h 393"/>
              <a:gd name="T12" fmla="*/ 589 w 619"/>
              <a:gd name="T13" fmla="*/ 0 h 393"/>
              <a:gd name="T14" fmla="*/ 618 w 619"/>
              <a:gd name="T15" fmla="*/ 29 h 393"/>
              <a:gd name="T16" fmla="*/ 618 w 619"/>
              <a:gd name="T17" fmla="*/ 363 h 393"/>
              <a:gd name="T18" fmla="*/ 589 w 619"/>
              <a:gd name="T19" fmla="*/ 392 h 393"/>
              <a:gd name="T20" fmla="*/ 44 w 619"/>
              <a:gd name="T21" fmla="*/ 356 h 393"/>
              <a:gd name="T22" fmla="*/ 44 w 619"/>
              <a:gd name="T23" fmla="*/ 356 h 393"/>
              <a:gd name="T24" fmla="*/ 575 w 619"/>
              <a:gd name="T25" fmla="*/ 356 h 393"/>
              <a:gd name="T26" fmla="*/ 575 w 619"/>
              <a:gd name="T27" fmla="*/ 43 h 393"/>
              <a:gd name="T28" fmla="*/ 44 w 619"/>
              <a:gd name="T29" fmla="*/ 43 h 393"/>
              <a:gd name="T30" fmla="*/ 44 w 619"/>
              <a:gd name="T31" fmla="*/ 356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9" h="393">
                <a:moveTo>
                  <a:pt x="589" y="392"/>
                </a:moveTo>
                <a:lnTo>
                  <a:pt x="589" y="392"/>
                </a:lnTo>
                <a:cubicBezTo>
                  <a:pt x="37" y="392"/>
                  <a:pt x="37" y="392"/>
                  <a:pt x="37" y="392"/>
                </a:cubicBezTo>
                <a:cubicBezTo>
                  <a:pt x="15" y="392"/>
                  <a:pt x="0" y="378"/>
                  <a:pt x="0" y="36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15" y="0"/>
                  <a:pt x="37" y="0"/>
                </a:cubicBezTo>
                <a:cubicBezTo>
                  <a:pt x="589" y="0"/>
                  <a:pt x="589" y="0"/>
                  <a:pt x="589" y="0"/>
                </a:cubicBezTo>
                <a:cubicBezTo>
                  <a:pt x="604" y="0"/>
                  <a:pt x="618" y="14"/>
                  <a:pt x="618" y="29"/>
                </a:cubicBezTo>
                <a:cubicBezTo>
                  <a:pt x="618" y="363"/>
                  <a:pt x="618" y="363"/>
                  <a:pt x="618" y="363"/>
                </a:cubicBezTo>
                <a:cubicBezTo>
                  <a:pt x="618" y="378"/>
                  <a:pt x="604" y="392"/>
                  <a:pt x="589" y="392"/>
                </a:cubicBezTo>
                <a:close/>
                <a:moveTo>
                  <a:pt x="44" y="356"/>
                </a:moveTo>
                <a:lnTo>
                  <a:pt x="44" y="356"/>
                </a:lnTo>
                <a:cubicBezTo>
                  <a:pt x="575" y="356"/>
                  <a:pt x="575" y="356"/>
                  <a:pt x="575" y="356"/>
                </a:cubicBezTo>
                <a:cubicBezTo>
                  <a:pt x="575" y="43"/>
                  <a:pt x="575" y="43"/>
                  <a:pt x="575" y="43"/>
                </a:cubicBezTo>
                <a:cubicBezTo>
                  <a:pt x="44" y="43"/>
                  <a:pt x="44" y="43"/>
                  <a:pt x="44" y="43"/>
                </a:cubicBezTo>
                <a:lnTo>
                  <a:pt x="44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3">
            <a:extLst>
              <a:ext uri="{FF2B5EF4-FFF2-40B4-BE49-F238E27FC236}">
                <a16:creationId xmlns:a16="http://schemas.microsoft.com/office/drawing/2014/main" id="{3CA54902-0EBE-514A-BC7A-0E9B58F2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995" y="3087800"/>
            <a:ext cx="745373" cy="43336"/>
          </a:xfrm>
          <a:custGeom>
            <a:avLst/>
            <a:gdLst>
              <a:gd name="T0" fmla="*/ 734 w 757"/>
              <a:gd name="T1" fmla="*/ 43 h 44"/>
              <a:gd name="T2" fmla="*/ 734 w 757"/>
              <a:gd name="T3" fmla="*/ 43 h 44"/>
              <a:gd name="T4" fmla="*/ 14 w 757"/>
              <a:gd name="T5" fmla="*/ 43 h 44"/>
              <a:gd name="T6" fmla="*/ 0 w 757"/>
              <a:gd name="T7" fmla="*/ 21 h 44"/>
              <a:gd name="T8" fmla="*/ 14 w 757"/>
              <a:gd name="T9" fmla="*/ 0 h 44"/>
              <a:gd name="T10" fmla="*/ 734 w 757"/>
              <a:gd name="T11" fmla="*/ 0 h 44"/>
              <a:gd name="T12" fmla="*/ 756 w 757"/>
              <a:gd name="T13" fmla="*/ 21 h 44"/>
              <a:gd name="T14" fmla="*/ 734 w 757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7" h="44">
                <a:moveTo>
                  <a:pt x="734" y="43"/>
                </a:moveTo>
                <a:lnTo>
                  <a:pt x="734" y="43"/>
                </a:lnTo>
                <a:cubicBezTo>
                  <a:pt x="14" y="43"/>
                  <a:pt x="14" y="43"/>
                  <a:pt x="14" y="43"/>
                </a:cubicBezTo>
                <a:cubicBezTo>
                  <a:pt x="7" y="43"/>
                  <a:pt x="0" y="29"/>
                  <a:pt x="0" y="21"/>
                </a:cubicBezTo>
                <a:cubicBezTo>
                  <a:pt x="0" y="7"/>
                  <a:pt x="7" y="0"/>
                  <a:pt x="14" y="0"/>
                </a:cubicBezTo>
                <a:cubicBezTo>
                  <a:pt x="734" y="0"/>
                  <a:pt x="734" y="0"/>
                  <a:pt x="734" y="0"/>
                </a:cubicBezTo>
                <a:cubicBezTo>
                  <a:pt x="741" y="0"/>
                  <a:pt x="756" y="7"/>
                  <a:pt x="756" y="21"/>
                </a:cubicBezTo>
                <a:cubicBezTo>
                  <a:pt x="756" y="29"/>
                  <a:pt x="741" y="43"/>
                  <a:pt x="734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4">
            <a:extLst>
              <a:ext uri="{FF2B5EF4-FFF2-40B4-BE49-F238E27FC236}">
                <a16:creationId xmlns:a16="http://schemas.microsoft.com/office/drawing/2014/main" id="{59EB5AC8-3842-D24C-9E4F-5F481C18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673" y="3958848"/>
            <a:ext cx="307684" cy="606699"/>
          </a:xfrm>
          <a:custGeom>
            <a:avLst/>
            <a:gdLst>
              <a:gd name="T0" fmla="*/ 269 w 313"/>
              <a:gd name="T1" fmla="*/ 44 h 619"/>
              <a:gd name="T2" fmla="*/ 160 w 313"/>
              <a:gd name="T3" fmla="*/ 0 h 619"/>
              <a:gd name="T4" fmla="*/ 0 w 313"/>
              <a:gd name="T5" fmla="*/ 153 h 619"/>
              <a:gd name="T6" fmla="*/ 65 w 313"/>
              <a:gd name="T7" fmla="*/ 298 h 619"/>
              <a:gd name="T8" fmla="*/ 87 w 313"/>
              <a:gd name="T9" fmla="*/ 349 h 619"/>
              <a:gd name="T10" fmla="*/ 80 w 313"/>
              <a:gd name="T11" fmla="*/ 400 h 619"/>
              <a:gd name="T12" fmla="*/ 116 w 313"/>
              <a:gd name="T13" fmla="*/ 437 h 619"/>
              <a:gd name="T14" fmla="*/ 80 w 313"/>
              <a:gd name="T15" fmla="*/ 473 h 619"/>
              <a:gd name="T16" fmla="*/ 109 w 313"/>
              <a:gd name="T17" fmla="*/ 509 h 619"/>
              <a:gd name="T18" fmla="*/ 80 w 313"/>
              <a:gd name="T19" fmla="*/ 538 h 619"/>
              <a:gd name="T20" fmla="*/ 145 w 313"/>
              <a:gd name="T21" fmla="*/ 611 h 619"/>
              <a:gd name="T22" fmla="*/ 160 w 313"/>
              <a:gd name="T23" fmla="*/ 618 h 619"/>
              <a:gd name="T24" fmla="*/ 225 w 313"/>
              <a:gd name="T25" fmla="*/ 553 h 619"/>
              <a:gd name="T26" fmla="*/ 232 w 313"/>
              <a:gd name="T27" fmla="*/ 313 h 619"/>
              <a:gd name="T28" fmla="*/ 247 w 313"/>
              <a:gd name="T29" fmla="*/ 277 h 619"/>
              <a:gd name="T30" fmla="*/ 291 w 313"/>
              <a:gd name="T31" fmla="*/ 233 h 619"/>
              <a:gd name="T32" fmla="*/ 269 w 313"/>
              <a:gd name="T33" fmla="*/ 44 h 619"/>
              <a:gd name="T34" fmla="*/ 254 w 313"/>
              <a:gd name="T35" fmla="*/ 211 h 619"/>
              <a:gd name="T36" fmla="*/ 203 w 313"/>
              <a:gd name="T37" fmla="*/ 284 h 619"/>
              <a:gd name="T38" fmla="*/ 196 w 313"/>
              <a:gd name="T39" fmla="*/ 291 h 619"/>
              <a:gd name="T40" fmla="*/ 189 w 313"/>
              <a:gd name="T41" fmla="*/ 531 h 619"/>
              <a:gd name="T42" fmla="*/ 131 w 313"/>
              <a:gd name="T43" fmla="*/ 546 h 619"/>
              <a:gd name="T44" fmla="*/ 160 w 313"/>
              <a:gd name="T45" fmla="*/ 502 h 619"/>
              <a:gd name="T46" fmla="*/ 131 w 313"/>
              <a:gd name="T47" fmla="*/ 473 h 619"/>
              <a:gd name="T48" fmla="*/ 167 w 313"/>
              <a:gd name="T49" fmla="*/ 437 h 619"/>
              <a:gd name="T50" fmla="*/ 123 w 313"/>
              <a:gd name="T51" fmla="*/ 386 h 619"/>
              <a:gd name="T52" fmla="*/ 145 w 313"/>
              <a:gd name="T53" fmla="*/ 342 h 619"/>
              <a:gd name="T54" fmla="*/ 145 w 313"/>
              <a:gd name="T55" fmla="*/ 313 h 619"/>
              <a:gd name="T56" fmla="*/ 94 w 313"/>
              <a:gd name="T57" fmla="*/ 255 h 619"/>
              <a:gd name="T58" fmla="*/ 160 w 313"/>
              <a:gd name="T59" fmla="*/ 37 h 619"/>
              <a:gd name="T60" fmla="*/ 240 w 313"/>
              <a:gd name="T61" fmla="*/ 73 h 619"/>
              <a:gd name="T62" fmla="*/ 254 w 313"/>
              <a:gd name="T63" fmla="*/ 21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13" h="619">
                <a:moveTo>
                  <a:pt x="269" y="44"/>
                </a:moveTo>
                <a:lnTo>
                  <a:pt x="269" y="44"/>
                </a:lnTo>
                <a:cubicBezTo>
                  <a:pt x="240" y="15"/>
                  <a:pt x="196" y="0"/>
                  <a:pt x="160" y="0"/>
                </a:cubicBezTo>
                <a:lnTo>
                  <a:pt x="160" y="0"/>
                </a:lnTo>
                <a:cubicBezTo>
                  <a:pt x="116" y="0"/>
                  <a:pt x="80" y="15"/>
                  <a:pt x="51" y="44"/>
                </a:cubicBezTo>
                <a:cubicBezTo>
                  <a:pt x="22" y="73"/>
                  <a:pt x="0" y="117"/>
                  <a:pt x="0" y="153"/>
                </a:cubicBezTo>
                <a:cubicBezTo>
                  <a:pt x="0" y="204"/>
                  <a:pt x="22" y="248"/>
                  <a:pt x="65" y="277"/>
                </a:cubicBezTo>
                <a:cubicBezTo>
                  <a:pt x="58" y="284"/>
                  <a:pt x="58" y="291"/>
                  <a:pt x="65" y="298"/>
                </a:cubicBezTo>
                <a:cubicBezTo>
                  <a:pt x="102" y="327"/>
                  <a:pt x="102" y="327"/>
                  <a:pt x="102" y="327"/>
                </a:cubicBezTo>
                <a:cubicBezTo>
                  <a:pt x="87" y="349"/>
                  <a:pt x="87" y="349"/>
                  <a:pt x="87" y="349"/>
                </a:cubicBezTo>
                <a:cubicBezTo>
                  <a:pt x="87" y="357"/>
                  <a:pt x="80" y="357"/>
                  <a:pt x="80" y="364"/>
                </a:cubicBezTo>
                <a:cubicBezTo>
                  <a:pt x="80" y="400"/>
                  <a:pt x="80" y="400"/>
                  <a:pt x="80" y="400"/>
                </a:cubicBezTo>
                <a:cubicBezTo>
                  <a:pt x="80" y="400"/>
                  <a:pt x="87" y="407"/>
                  <a:pt x="87" y="415"/>
                </a:cubicBezTo>
                <a:cubicBezTo>
                  <a:pt x="116" y="437"/>
                  <a:pt x="116" y="437"/>
                  <a:pt x="116" y="437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7" y="458"/>
                  <a:pt x="80" y="466"/>
                  <a:pt x="80" y="473"/>
                </a:cubicBezTo>
                <a:cubicBezTo>
                  <a:pt x="80" y="480"/>
                  <a:pt x="87" y="480"/>
                  <a:pt x="87" y="487"/>
                </a:cubicBezTo>
                <a:cubicBezTo>
                  <a:pt x="109" y="509"/>
                  <a:pt x="109" y="509"/>
                  <a:pt x="109" y="509"/>
                </a:cubicBezTo>
                <a:cubicBezTo>
                  <a:pt x="87" y="524"/>
                  <a:pt x="87" y="524"/>
                  <a:pt x="87" y="524"/>
                </a:cubicBezTo>
                <a:cubicBezTo>
                  <a:pt x="87" y="531"/>
                  <a:pt x="80" y="538"/>
                  <a:pt x="80" y="538"/>
                </a:cubicBezTo>
                <a:cubicBezTo>
                  <a:pt x="80" y="546"/>
                  <a:pt x="87" y="553"/>
                  <a:pt x="87" y="553"/>
                </a:cubicBezTo>
                <a:cubicBezTo>
                  <a:pt x="145" y="611"/>
                  <a:pt x="145" y="611"/>
                  <a:pt x="145" y="611"/>
                </a:cubicBezTo>
                <a:cubicBezTo>
                  <a:pt x="145" y="611"/>
                  <a:pt x="152" y="618"/>
                  <a:pt x="160" y="618"/>
                </a:cubicBezTo>
                <a:lnTo>
                  <a:pt x="160" y="618"/>
                </a:lnTo>
                <a:cubicBezTo>
                  <a:pt x="160" y="618"/>
                  <a:pt x="167" y="611"/>
                  <a:pt x="174" y="611"/>
                </a:cubicBezTo>
                <a:cubicBezTo>
                  <a:pt x="225" y="553"/>
                  <a:pt x="225" y="553"/>
                  <a:pt x="225" y="553"/>
                </a:cubicBezTo>
                <a:cubicBezTo>
                  <a:pt x="225" y="553"/>
                  <a:pt x="232" y="546"/>
                  <a:pt x="232" y="538"/>
                </a:cubicBezTo>
                <a:cubicBezTo>
                  <a:pt x="232" y="313"/>
                  <a:pt x="232" y="313"/>
                  <a:pt x="232" y="313"/>
                </a:cubicBezTo>
                <a:cubicBezTo>
                  <a:pt x="247" y="298"/>
                  <a:pt x="247" y="298"/>
                  <a:pt x="247" y="298"/>
                </a:cubicBezTo>
                <a:cubicBezTo>
                  <a:pt x="254" y="298"/>
                  <a:pt x="254" y="284"/>
                  <a:pt x="247" y="277"/>
                </a:cubicBezTo>
                <a:lnTo>
                  <a:pt x="247" y="277"/>
                </a:lnTo>
                <a:cubicBezTo>
                  <a:pt x="269" y="269"/>
                  <a:pt x="283" y="248"/>
                  <a:pt x="291" y="233"/>
                </a:cubicBezTo>
                <a:cubicBezTo>
                  <a:pt x="305" y="211"/>
                  <a:pt x="312" y="182"/>
                  <a:pt x="312" y="153"/>
                </a:cubicBezTo>
                <a:cubicBezTo>
                  <a:pt x="312" y="117"/>
                  <a:pt x="298" y="73"/>
                  <a:pt x="269" y="44"/>
                </a:cubicBezTo>
                <a:close/>
                <a:moveTo>
                  <a:pt x="254" y="211"/>
                </a:moveTo>
                <a:lnTo>
                  <a:pt x="254" y="211"/>
                </a:lnTo>
                <a:cubicBezTo>
                  <a:pt x="247" y="233"/>
                  <a:pt x="232" y="248"/>
                  <a:pt x="218" y="255"/>
                </a:cubicBezTo>
                <a:cubicBezTo>
                  <a:pt x="203" y="262"/>
                  <a:pt x="196" y="277"/>
                  <a:pt x="203" y="284"/>
                </a:cubicBezTo>
                <a:lnTo>
                  <a:pt x="203" y="284"/>
                </a:lnTo>
                <a:cubicBezTo>
                  <a:pt x="196" y="291"/>
                  <a:pt x="196" y="291"/>
                  <a:pt x="196" y="291"/>
                </a:cubicBezTo>
                <a:cubicBezTo>
                  <a:pt x="189" y="298"/>
                  <a:pt x="189" y="306"/>
                  <a:pt x="189" y="306"/>
                </a:cubicBezTo>
                <a:cubicBezTo>
                  <a:pt x="189" y="531"/>
                  <a:pt x="189" y="531"/>
                  <a:pt x="189" y="531"/>
                </a:cubicBezTo>
                <a:cubicBezTo>
                  <a:pt x="160" y="568"/>
                  <a:pt x="160" y="568"/>
                  <a:pt x="160" y="568"/>
                </a:cubicBezTo>
                <a:cubicBezTo>
                  <a:pt x="131" y="546"/>
                  <a:pt x="131" y="546"/>
                  <a:pt x="131" y="546"/>
                </a:cubicBezTo>
                <a:cubicBezTo>
                  <a:pt x="152" y="524"/>
                  <a:pt x="152" y="524"/>
                  <a:pt x="152" y="524"/>
                </a:cubicBezTo>
                <a:cubicBezTo>
                  <a:pt x="160" y="517"/>
                  <a:pt x="160" y="509"/>
                  <a:pt x="160" y="502"/>
                </a:cubicBezTo>
                <a:cubicBezTo>
                  <a:pt x="160" y="502"/>
                  <a:pt x="160" y="495"/>
                  <a:pt x="152" y="487"/>
                </a:cubicBezTo>
                <a:cubicBezTo>
                  <a:pt x="131" y="473"/>
                  <a:pt x="131" y="473"/>
                  <a:pt x="131" y="473"/>
                </a:cubicBezTo>
                <a:cubicBezTo>
                  <a:pt x="160" y="451"/>
                  <a:pt x="160" y="451"/>
                  <a:pt x="160" y="451"/>
                </a:cubicBezTo>
                <a:cubicBezTo>
                  <a:pt x="167" y="444"/>
                  <a:pt x="167" y="437"/>
                  <a:pt x="167" y="437"/>
                </a:cubicBezTo>
                <a:cubicBezTo>
                  <a:pt x="167" y="429"/>
                  <a:pt x="160" y="422"/>
                  <a:pt x="160" y="415"/>
                </a:cubicBezTo>
                <a:cubicBezTo>
                  <a:pt x="123" y="386"/>
                  <a:pt x="123" y="386"/>
                  <a:pt x="123" y="386"/>
                </a:cubicBezTo>
                <a:cubicBezTo>
                  <a:pt x="123" y="371"/>
                  <a:pt x="123" y="371"/>
                  <a:pt x="123" y="371"/>
                </a:cubicBezTo>
                <a:cubicBezTo>
                  <a:pt x="145" y="342"/>
                  <a:pt x="145" y="342"/>
                  <a:pt x="145" y="342"/>
                </a:cubicBezTo>
                <a:cubicBezTo>
                  <a:pt x="152" y="335"/>
                  <a:pt x="152" y="335"/>
                  <a:pt x="152" y="327"/>
                </a:cubicBezTo>
                <a:cubicBezTo>
                  <a:pt x="152" y="320"/>
                  <a:pt x="152" y="320"/>
                  <a:pt x="145" y="313"/>
                </a:cubicBezTo>
                <a:cubicBezTo>
                  <a:pt x="109" y="284"/>
                  <a:pt x="109" y="284"/>
                  <a:pt x="109" y="284"/>
                </a:cubicBezTo>
                <a:cubicBezTo>
                  <a:pt x="109" y="269"/>
                  <a:pt x="109" y="262"/>
                  <a:pt x="94" y="255"/>
                </a:cubicBezTo>
                <a:cubicBezTo>
                  <a:pt x="65" y="233"/>
                  <a:pt x="44" y="197"/>
                  <a:pt x="44" y="153"/>
                </a:cubicBezTo>
                <a:cubicBezTo>
                  <a:pt x="44" y="95"/>
                  <a:pt x="94" y="37"/>
                  <a:pt x="160" y="37"/>
                </a:cubicBezTo>
                <a:lnTo>
                  <a:pt x="160" y="37"/>
                </a:lnTo>
                <a:cubicBezTo>
                  <a:pt x="189" y="37"/>
                  <a:pt x="218" y="51"/>
                  <a:pt x="240" y="73"/>
                </a:cubicBezTo>
                <a:cubicBezTo>
                  <a:pt x="261" y="95"/>
                  <a:pt x="269" y="124"/>
                  <a:pt x="269" y="153"/>
                </a:cubicBezTo>
                <a:cubicBezTo>
                  <a:pt x="269" y="175"/>
                  <a:pt x="269" y="197"/>
                  <a:pt x="254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35">
            <a:extLst>
              <a:ext uri="{FF2B5EF4-FFF2-40B4-BE49-F238E27FC236}">
                <a16:creationId xmlns:a16="http://schemas.microsoft.com/office/drawing/2014/main" id="{831E8AD3-2C5B-C545-BB2F-5BCFD3F9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46" y="4041184"/>
            <a:ext cx="86671" cy="86671"/>
          </a:xfrm>
          <a:custGeom>
            <a:avLst/>
            <a:gdLst>
              <a:gd name="T0" fmla="*/ 44 w 88"/>
              <a:gd name="T1" fmla="*/ 0 h 89"/>
              <a:gd name="T2" fmla="*/ 44 w 88"/>
              <a:gd name="T3" fmla="*/ 0 h 89"/>
              <a:gd name="T4" fmla="*/ 0 w 88"/>
              <a:gd name="T5" fmla="*/ 44 h 89"/>
              <a:gd name="T6" fmla="*/ 44 w 88"/>
              <a:gd name="T7" fmla="*/ 88 h 89"/>
              <a:gd name="T8" fmla="*/ 87 w 88"/>
              <a:gd name="T9" fmla="*/ 44 h 89"/>
              <a:gd name="T10" fmla="*/ 44 w 88"/>
              <a:gd name="T11" fmla="*/ 0 h 89"/>
              <a:gd name="T12" fmla="*/ 44 w 88"/>
              <a:gd name="T13" fmla="*/ 66 h 89"/>
              <a:gd name="T14" fmla="*/ 44 w 88"/>
              <a:gd name="T15" fmla="*/ 66 h 89"/>
              <a:gd name="T16" fmla="*/ 15 w 88"/>
              <a:gd name="T17" fmla="*/ 44 h 89"/>
              <a:gd name="T18" fmla="*/ 44 w 88"/>
              <a:gd name="T19" fmla="*/ 15 h 89"/>
              <a:gd name="T20" fmla="*/ 65 w 88"/>
              <a:gd name="T21" fmla="*/ 44 h 89"/>
              <a:gd name="T22" fmla="*/ 44 w 88"/>
              <a:gd name="T23" fmla="*/ 66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9">
                <a:moveTo>
                  <a:pt x="44" y="0"/>
                </a:moveTo>
                <a:lnTo>
                  <a:pt x="44" y="0"/>
                </a:lnTo>
                <a:cubicBezTo>
                  <a:pt x="15" y="0"/>
                  <a:pt x="0" y="15"/>
                  <a:pt x="0" y="44"/>
                </a:cubicBezTo>
                <a:cubicBezTo>
                  <a:pt x="0" y="66"/>
                  <a:pt x="15" y="88"/>
                  <a:pt x="44" y="88"/>
                </a:cubicBezTo>
                <a:cubicBezTo>
                  <a:pt x="65" y="88"/>
                  <a:pt x="87" y="66"/>
                  <a:pt x="87" y="44"/>
                </a:cubicBezTo>
                <a:cubicBezTo>
                  <a:pt x="87" y="15"/>
                  <a:pt x="65" y="0"/>
                  <a:pt x="44" y="0"/>
                </a:cubicBezTo>
                <a:close/>
                <a:moveTo>
                  <a:pt x="44" y="66"/>
                </a:moveTo>
                <a:lnTo>
                  <a:pt x="44" y="66"/>
                </a:lnTo>
                <a:cubicBezTo>
                  <a:pt x="29" y="66"/>
                  <a:pt x="15" y="51"/>
                  <a:pt x="15" y="44"/>
                </a:cubicBezTo>
                <a:cubicBezTo>
                  <a:pt x="15" y="30"/>
                  <a:pt x="29" y="15"/>
                  <a:pt x="44" y="15"/>
                </a:cubicBezTo>
                <a:cubicBezTo>
                  <a:pt x="51" y="15"/>
                  <a:pt x="65" y="30"/>
                  <a:pt x="65" y="44"/>
                </a:cubicBezTo>
                <a:cubicBezTo>
                  <a:pt x="65" y="51"/>
                  <a:pt x="51" y="66"/>
                  <a:pt x="44" y="6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0606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D58A5C-EBB9-974D-8EDD-0399560A75AB}"/>
              </a:ext>
            </a:extLst>
          </p:cNvPr>
          <p:cNvSpPr/>
          <p:nvPr/>
        </p:nvSpPr>
        <p:spPr>
          <a:xfrm flipH="1">
            <a:off x="1953039" y="1016880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BE7A5-AC78-AC42-A15A-1B44BA55ED24}"/>
              </a:ext>
            </a:extLst>
          </p:cNvPr>
          <p:cNvSpPr/>
          <p:nvPr/>
        </p:nvSpPr>
        <p:spPr>
          <a:xfrm flipH="1">
            <a:off x="1953039" y="243660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C5ECF6-B8CD-3545-9AFF-83CEE55E4604}"/>
              </a:ext>
            </a:extLst>
          </p:cNvPr>
          <p:cNvSpPr/>
          <p:nvPr/>
        </p:nvSpPr>
        <p:spPr>
          <a:xfrm flipH="1">
            <a:off x="1953039" y="3808206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332FA0-34A7-DD4A-98F7-31863D3BF8A1}"/>
              </a:ext>
            </a:extLst>
          </p:cNvPr>
          <p:cNvSpPr/>
          <p:nvPr/>
        </p:nvSpPr>
        <p:spPr>
          <a:xfrm flipH="1">
            <a:off x="1953039" y="5155743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3" name="Group 71">
            <a:extLst>
              <a:ext uri="{FF2B5EF4-FFF2-40B4-BE49-F238E27FC236}">
                <a16:creationId xmlns:a16="http://schemas.microsoft.com/office/drawing/2014/main" id="{D4B4E67A-CD42-824A-AFC7-3CF910857EB6}"/>
              </a:ext>
            </a:extLst>
          </p:cNvPr>
          <p:cNvGrpSpPr/>
          <p:nvPr/>
        </p:nvGrpSpPr>
        <p:grpSpPr>
          <a:xfrm>
            <a:off x="1953039" y="7515613"/>
            <a:ext cx="5982437" cy="4555228"/>
            <a:chOff x="2232442" y="4934489"/>
            <a:chExt cx="5982437" cy="4555228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C60B4A5D-ECF5-9D41-83C6-89F2F69CA3A6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36A44504-3EF6-F34F-BB7D-160E1A9EB959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2">
            <a:extLst>
              <a:ext uri="{FF2B5EF4-FFF2-40B4-BE49-F238E27FC236}">
                <a16:creationId xmlns:a16="http://schemas.microsoft.com/office/drawing/2014/main" id="{C7316B3D-BEEC-0D40-8BA8-CDFB88E1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289" y="6417988"/>
            <a:ext cx="5211334" cy="5265412"/>
          </a:xfrm>
          <a:custGeom>
            <a:avLst/>
            <a:gdLst>
              <a:gd name="T0" fmla="*/ 2164 w 4676"/>
              <a:gd name="T1" fmla="*/ 73 h 4721"/>
              <a:gd name="T2" fmla="*/ 2164 w 4676"/>
              <a:gd name="T3" fmla="*/ 73 h 4721"/>
              <a:gd name="T4" fmla="*/ 119 w 4676"/>
              <a:gd name="T5" fmla="*/ 1576 h 4721"/>
              <a:gd name="T6" fmla="*/ 0 w 4676"/>
              <a:gd name="T7" fmla="*/ 1805 h 4721"/>
              <a:gd name="T8" fmla="*/ 0 w 4676"/>
              <a:gd name="T9" fmla="*/ 4436 h 4721"/>
              <a:gd name="T10" fmla="*/ 284 w 4676"/>
              <a:gd name="T11" fmla="*/ 4720 h 4721"/>
              <a:gd name="T12" fmla="*/ 4391 w 4676"/>
              <a:gd name="T13" fmla="*/ 4720 h 4721"/>
              <a:gd name="T14" fmla="*/ 4675 w 4676"/>
              <a:gd name="T15" fmla="*/ 4436 h 4721"/>
              <a:gd name="T16" fmla="*/ 4675 w 4676"/>
              <a:gd name="T17" fmla="*/ 1805 h 4721"/>
              <a:gd name="T18" fmla="*/ 4556 w 4676"/>
              <a:gd name="T19" fmla="*/ 1576 h 4721"/>
              <a:gd name="T20" fmla="*/ 2503 w 4676"/>
              <a:gd name="T21" fmla="*/ 73 h 4721"/>
              <a:gd name="T22" fmla="*/ 2164 w 4676"/>
              <a:gd name="T23" fmla="*/ 73 h 4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6" h="4721">
                <a:moveTo>
                  <a:pt x="2164" y="73"/>
                </a:moveTo>
                <a:lnTo>
                  <a:pt x="2164" y="73"/>
                </a:lnTo>
                <a:cubicBezTo>
                  <a:pt x="119" y="1576"/>
                  <a:pt x="119" y="1576"/>
                  <a:pt x="119" y="1576"/>
                </a:cubicBezTo>
                <a:cubicBezTo>
                  <a:pt x="46" y="1631"/>
                  <a:pt x="0" y="1713"/>
                  <a:pt x="0" y="1805"/>
                </a:cubicBezTo>
                <a:cubicBezTo>
                  <a:pt x="0" y="4436"/>
                  <a:pt x="0" y="4436"/>
                  <a:pt x="0" y="4436"/>
                </a:cubicBezTo>
                <a:cubicBezTo>
                  <a:pt x="0" y="4592"/>
                  <a:pt x="129" y="4720"/>
                  <a:pt x="284" y="4720"/>
                </a:cubicBezTo>
                <a:cubicBezTo>
                  <a:pt x="4391" y="4720"/>
                  <a:pt x="4391" y="4720"/>
                  <a:pt x="4391" y="4720"/>
                </a:cubicBezTo>
                <a:cubicBezTo>
                  <a:pt x="4547" y="4720"/>
                  <a:pt x="4675" y="4592"/>
                  <a:pt x="4675" y="4436"/>
                </a:cubicBezTo>
                <a:cubicBezTo>
                  <a:pt x="4675" y="1805"/>
                  <a:pt x="4675" y="1805"/>
                  <a:pt x="4675" y="1805"/>
                </a:cubicBezTo>
                <a:cubicBezTo>
                  <a:pt x="4675" y="1713"/>
                  <a:pt x="4630" y="1631"/>
                  <a:pt x="4556" y="1576"/>
                </a:cubicBezTo>
                <a:cubicBezTo>
                  <a:pt x="2503" y="73"/>
                  <a:pt x="2503" y="73"/>
                  <a:pt x="2503" y="73"/>
                </a:cubicBezTo>
                <a:cubicBezTo>
                  <a:pt x="2402" y="0"/>
                  <a:pt x="2264" y="0"/>
                  <a:pt x="2164" y="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3">
            <a:extLst>
              <a:ext uri="{FF2B5EF4-FFF2-40B4-BE49-F238E27FC236}">
                <a16:creationId xmlns:a16="http://schemas.microsoft.com/office/drawing/2014/main" id="{D67EF554-D17D-E64A-B797-F8ED5B430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439" y="2032601"/>
            <a:ext cx="5771798" cy="5919289"/>
          </a:xfrm>
          <a:custGeom>
            <a:avLst/>
            <a:gdLst>
              <a:gd name="T0" fmla="*/ 147 w 5179"/>
              <a:gd name="T1" fmla="*/ 3713 h 5308"/>
              <a:gd name="T2" fmla="*/ 147 w 5179"/>
              <a:gd name="T3" fmla="*/ 3713 h 5308"/>
              <a:gd name="T4" fmla="*/ 2182 w 5179"/>
              <a:gd name="T5" fmla="*/ 5243 h 5308"/>
              <a:gd name="T6" fmla="*/ 2429 w 5179"/>
              <a:gd name="T7" fmla="*/ 5279 h 5308"/>
              <a:gd name="T8" fmla="*/ 4940 w 5179"/>
              <a:gd name="T9" fmla="*/ 4519 h 5308"/>
              <a:gd name="T10" fmla="*/ 5133 w 5179"/>
              <a:gd name="T11" fmla="*/ 4162 h 5308"/>
              <a:gd name="T12" fmla="*/ 3942 w 5179"/>
              <a:gd name="T13" fmla="*/ 239 h 5308"/>
              <a:gd name="T14" fmla="*/ 3585 w 5179"/>
              <a:gd name="T15" fmla="*/ 46 h 5308"/>
              <a:gd name="T16" fmla="*/ 1073 w 5179"/>
              <a:gd name="T17" fmla="*/ 807 h 5308"/>
              <a:gd name="T18" fmla="*/ 889 w 5179"/>
              <a:gd name="T19" fmla="*/ 990 h 5308"/>
              <a:gd name="T20" fmla="*/ 46 w 5179"/>
              <a:gd name="T21" fmla="*/ 3392 h 5308"/>
              <a:gd name="T22" fmla="*/ 147 w 5179"/>
              <a:gd name="T23" fmla="*/ 3713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79" h="5308">
                <a:moveTo>
                  <a:pt x="147" y="3713"/>
                </a:moveTo>
                <a:lnTo>
                  <a:pt x="147" y="3713"/>
                </a:lnTo>
                <a:cubicBezTo>
                  <a:pt x="2182" y="5243"/>
                  <a:pt x="2182" y="5243"/>
                  <a:pt x="2182" y="5243"/>
                </a:cubicBezTo>
                <a:cubicBezTo>
                  <a:pt x="2255" y="5289"/>
                  <a:pt x="2347" y="5307"/>
                  <a:pt x="2429" y="5279"/>
                </a:cubicBezTo>
                <a:cubicBezTo>
                  <a:pt x="4940" y="4519"/>
                  <a:pt x="4940" y="4519"/>
                  <a:pt x="4940" y="4519"/>
                </a:cubicBezTo>
                <a:cubicBezTo>
                  <a:pt x="5096" y="4473"/>
                  <a:pt x="5178" y="4318"/>
                  <a:pt x="5133" y="4162"/>
                </a:cubicBezTo>
                <a:cubicBezTo>
                  <a:pt x="3942" y="239"/>
                  <a:pt x="3942" y="239"/>
                  <a:pt x="3942" y="239"/>
                </a:cubicBezTo>
                <a:cubicBezTo>
                  <a:pt x="3896" y="83"/>
                  <a:pt x="3740" y="0"/>
                  <a:pt x="3585" y="46"/>
                </a:cubicBezTo>
                <a:cubicBezTo>
                  <a:pt x="1073" y="807"/>
                  <a:pt x="1073" y="807"/>
                  <a:pt x="1073" y="807"/>
                </a:cubicBezTo>
                <a:cubicBezTo>
                  <a:pt x="990" y="835"/>
                  <a:pt x="917" y="899"/>
                  <a:pt x="889" y="990"/>
                </a:cubicBezTo>
                <a:cubicBezTo>
                  <a:pt x="46" y="3392"/>
                  <a:pt x="46" y="3392"/>
                  <a:pt x="46" y="3392"/>
                </a:cubicBezTo>
                <a:cubicBezTo>
                  <a:pt x="0" y="3511"/>
                  <a:pt x="46" y="3640"/>
                  <a:pt x="147" y="37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4">
            <a:extLst>
              <a:ext uri="{FF2B5EF4-FFF2-40B4-BE49-F238E27FC236}">
                <a16:creationId xmlns:a16="http://schemas.microsoft.com/office/drawing/2014/main" id="{0BF6A68C-35D9-0D48-AA40-1C5CA7444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07" y="2032601"/>
            <a:ext cx="5776713" cy="5919289"/>
          </a:xfrm>
          <a:custGeom>
            <a:avLst/>
            <a:gdLst>
              <a:gd name="T0" fmla="*/ 5042 w 5181"/>
              <a:gd name="T1" fmla="*/ 3713 h 5308"/>
              <a:gd name="T2" fmla="*/ 5042 w 5181"/>
              <a:gd name="T3" fmla="*/ 3713 h 5308"/>
              <a:gd name="T4" fmla="*/ 2998 w 5181"/>
              <a:gd name="T5" fmla="*/ 5243 h 5308"/>
              <a:gd name="T6" fmla="*/ 2750 w 5181"/>
              <a:gd name="T7" fmla="*/ 5279 h 5308"/>
              <a:gd name="T8" fmla="*/ 239 w 5181"/>
              <a:gd name="T9" fmla="*/ 4519 h 5308"/>
              <a:gd name="T10" fmla="*/ 46 w 5181"/>
              <a:gd name="T11" fmla="*/ 4162 h 5308"/>
              <a:gd name="T12" fmla="*/ 1238 w 5181"/>
              <a:gd name="T13" fmla="*/ 239 h 5308"/>
              <a:gd name="T14" fmla="*/ 1595 w 5181"/>
              <a:gd name="T15" fmla="*/ 46 h 5308"/>
              <a:gd name="T16" fmla="*/ 4107 w 5181"/>
              <a:gd name="T17" fmla="*/ 807 h 5308"/>
              <a:gd name="T18" fmla="*/ 4290 w 5181"/>
              <a:gd name="T19" fmla="*/ 990 h 5308"/>
              <a:gd name="T20" fmla="*/ 5134 w 5181"/>
              <a:gd name="T21" fmla="*/ 3392 h 5308"/>
              <a:gd name="T22" fmla="*/ 5042 w 5181"/>
              <a:gd name="T23" fmla="*/ 3713 h 5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81" h="5308">
                <a:moveTo>
                  <a:pt x="5042" y="3713"/>
                </a:moveTo>
                <a:lnTo>
                  <a:pt x="5042" y="3713"/>
                </a:lnTo>
                <a:cubicBezTo>
                  <a:pt x="2998" y="5243"/>
                  <a:pt x="2998" y="5243"/>
                  <a:pt x="2998" y="5243"/>
                </a:cubicBezTo>
                <a:cubicBezTo>
                  <a:pt x="2934" y="5289"/>
                  <a:pt x="2833" y="5307"/>
                  <a:pt x="2750" y="5279"/>
                </a:cubicBezTo>
                <a:cubicBezTo>
                  <a:pt x="239" y="4519"/>
                  <a:pt x="239" y="4519"/>
                  <a:pt x="239" y="4519"/>
                </a:cubicBezTo>
                <a:cubicBezTo>
                  <a:pt x="83" y="4473"/>
                  <a:pt x="0" y="4318"/>
                  <a:pt x="46" y="4162"/>
                </a:cubicBezTo>
                <a:cubicBezTo>
                  <a:pt x="1238" y="239"/>
                  <a:pt x="1238" y="239"/>
                  <a:pt x="1238" y="239"/>
                </a:cubicBezTo>
                <a:cubicBezTo>
                  <a:pt x="1284" y="83"/>
                  <a:pt x="1449" y="0"/>
                  <a:pt x="1595" y="46"/>
                </a:cubicBezTo>
                <a:cubicBezTo>
                  <a:pt x="4107" y="807"/>
                  <a:pt x="4107" y="807"/>
                  <a:pt x="4107" y="807"/>
                </a:cubicBezTo>
                <a:cubicBezTo>
                  <a:pt x="4190" y="835"/>
                  <a:pt x="4263" y="899"/>
                  <a:pt x="4290" y="990"/>
                </a:cubicBezTo>
                <a:cubicBezTo>
                  <a:pt x="5134" y="3392"/>
                  <a:pt x="5134" y="3392"/>
                  <a:pt x="5134" y="3392"/>
                </a:cubicBezTo>
                <a:cubicBezTo>
                  <a:pt x="5180" y="3511"/>
                  <a:pt x="5143" y="3640"/>
                  <a:pt x="5042" y="37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19" name="Freeform 280">
            <a:extLst>
              <a:ext uri="{FF2B5EF4-FFF2-40B4-BE49-F238E27FC236}">
                <a16:creationId xmlns:a16="http://schemas.microsoft.com/office/drawing/2014/main" id="{4923042E-F809-DA4D-82CC-4BCF5F82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807" y="7942057"/>
            <a:ext cx="953772" cy="1430657"/>
          </a:xfrm>
          <a:custGeom>
            <a:avLst/>
            <a:gdLst>
              <a:gd name="T0" fmla="*/ 724 w 854"/>
              <a:gd name="T1" fmla="*/ 0 h 1284"/>
              <a:gd name="T2" fmla="*/ 724 w 854"/>
              <a:gd name="T3" fmla="*/ 0 h 1284"/>
              <a:gd name="T4" fmla="*/ 128 w 854"/>
              <a:gd name="T5" fmla="*/ 0 h 1284"/>
              <a:gd name="T6" fmla="*/ 0 w 854"/>
              <a:gd name="T7" fmla="*/ 128 h 1284"/>
              <a:gd name="T8" fmla="*/ 0 w 854"/>
              <a:gd name="T9" fmla="*/ 1155 h 1284"/>
              <a:gd name="T10" fmla="*/ 128 w 854"/>
              <a:gd name="T11" fmla="*/ 1283 h 1284"/>
              <a:gd name="T12" fmla="*/ 724 w 854"/>
              <a:gd name="T13" fmla="*/ 1283 h 1284"/>
              <a:gd name="T14" fmla="*/ 853 w 854"/>
              <a:gd name="T15" fmla="*/ 1155 h 1284"/>
              <a:gd name="T16" fmla="*/ 853 w 854"/>
              <a:gd name="T17" fmla="*/ 128 h 1284"/>
              <a:gd name="T18" fmla="*/ 724 w 854"/>
              <a:gd name="T19" fmla="*/ 0 h 1284"/>
              <a:gd name="T20" fmla="*/ 770 w 854"/>
              <a:gd name="T21" fmla="*/ 1155 h 1284"/>
              <a:gd name="T22" fmla="*/ 770 w 854"/>
              <a:gd name="T23" fmla="*/ 1155 h 1284"/>
              <a:gd name="T24" fmla="*/ 724 w 854"/>
              <a:gd name="T25" fmla="*/ 1201 h 1284"/>
              <a:gd name="T26" fmla="*/ 128 w 854"/>
              <a:gd name="T27" fmla="*/ 1201 h 1284"/>
              <a:gd name="T28" fmla="*/ 83 w 854"/>
              <a:gd name="T29" fmla="*/ 1155 h 1284"/>
              <a:gd name="T30" fmla="*/ 83 w 854"/>
              <a:gd name="T31" fmla="*/ 128 h 1284"/>
              <a:gd name="T32" fmla="*/ 128 w 854"/>
              <a:gd name="T33" fmla="*/ 82 h 1284"/>
              <a:gd name="T34" fmla="*/ 724 w 854"/>
              <a:gd name="T35" fmla="*/ 82 h 1284"/>
              <a:gd name="T36" fmla="*/ 770 w 854"/>
              <a:gd name="T37" fmla="*/ 128 h 1284"/>
              <a:gd name="T38" fmla="*/ 770 w 854"/>
              <a:gd name="T39" fmla="*/ 1155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4" h="1284">
                <a:moveTo>
                  <a:pt x="724" y="0"/>
                </a:moveTo>
                <a:lnTo>
                  <a:pt x="724" y="0"/>
                </a:lnTo>
                <a:cubicBezTo>
                  <a:pt x="128" y="0"/>
                  <a:pt x="128" y="0"/>
                  <a:pt x="128" y="0"/>
                </a:cubicBezTo>
                <a:cubicBezTo>
                  <a:pt x="55" y="0"/>
                  <a:pt x="0" y="55"/>
                  <a:pt x="0" y="128"/>
                </a:cubicBezTo>
                <a:cubicBezTo>
                  <a:pt x="0" y="1155"/>
                  <a:pt x="0" y="1155"/>
                  <a:pt x="0" y="1155"/>
                </a:cubicBezTo>
                <a:cubicBezTo>
                  <a:pt x="0" y="1228"/>
                  <a:pt x="55" y="1283"/>
                  <a:pt x="128" y="1283"/>
                </a:cubicBezTo>
                <a:cubicBezTo>
                  <a:pt x="724" y="1283"/>
                  <a:pt x="724" y="1283"/>
                  <a:pt x="724" y="1283"/>
                </a:cubicBezTo>
                <a:cubicBezTo>
                  <a:pt x="798" y="1283"/>
                  <a:pt x="853" y="1228"/>
                  <a:pt x="853" y="1155"/>
                </a:cubicBezTo>
                <a:cubicBezTo>
                  <a:pt x="853" y="128"/>
                  <a:pt x="853" y="128"/>
                  <a:pt x="853" y="128"/>
                </a:cubicBezTo>
                <a:cubicBezTo>
                  <a:pt x="853" y="55"/>
                  <a:pt x="798" y="0"/>
                  <a:pt x="724" y="0"/>
                </a:cubicBezTo>
                <a:close/>
                <a:moveTo>
                  <a:pt x="770" y="1155"/>
                </a:moveTo>
                <a:lnTo>
                  <a:pt x="770" y="1155"/>
                </a:lnTo>
                <a:cubicBezTo>
                  <a:pt x="770" y="1182"/>
                  <a:pt x="752" y="1201"/>
                  <a:pt x="724" y="1201"/>
                </a:cubicBezTo>
                <a:cubicBezTo>
                  <a:pt x="128" y="1201"/>
                  <a:pt x="128" y="1201"/>
                  <a:pt x="128" y="1201"/>
                </a:cubicBezTo>
                <a:cubicBezTo>
                  <a:pt x="101" y="1201"/>
                  <a:pt x="83" y="1182"/>
                  <a:pt x="83" y="1155"/>
                </a:cubicBezTo>
                <a:cubicBezTo>
                  <a:pt x="83" y="128"/>
                  <a:pt x="83" y="128"/>
                  <a:pt x="83" y="128"/>
                </a:cubicBezTo>
                <a:cubicBezTo>
                  <a:pt x="83" y="101"/>
                  <a:pt x="101" y="82"/>
                  <a:pt x="128" y="82"/>
                </a:cubicBezTo>
                <a:cubicBezTo>
                  <a:pt x="724" y="82"/>
                  <a:pt x="724" y="82"/>
                  <a:pt x="724" y="82"/>
                </a:cubicBezTo>
                <a:cubicBezTo>
                  <a:pt x="752" y="82"/>
                  <a:pt x="770" y="101"/>
                  <a:pt x="770" y="128"/>
                </a:cubicBezTo>
                <a:lnTo>
                  <a:pt x="770" y="1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81">
            <a:extLst>
              <a:ext uri="{FF2B5EF4-FFF2-40B4-BE49-F238E27FC236}">
                <a16:creationId xmlns:a16="http://schemas.microsoft.com/office/drawing/2014/main" id="{A1F911B3-8E13-AF4C-999C-864A22EF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82" y="9107231"/>
            <a:ext cx="103245" cy="103245"/>
          </a:xfrm>
          <a:custGeom>
            <a:avLst/>
            <a:gdLst>
              <a:gd name="T0" fmla="*/ 46 w 93"/>
              <a:gd name="T1" fmla="*/ 0 h 93"/>
              <a:gd name="T2" fmla="*/ 46 w 93"/>
              <a:gd name="T3" fmla="*/ 0 h 93"/>
              <a:gd name="T4" fmla="*/ 0 w 93"/>
              <a:gd name="T5" fmla="*/ 46 h 93"/>
              <a:gd name="T6" fmla="*/ 46 w 93"/>
              <a:gd name="T7" fmla="*/ 92 h 93"/>
              <a:gd name="T8" fmla="*/ 92 w 93"/>
              <a:gd name="T9" fmla="*/ 46 h 93"/>
              <a:gd name="T10" fmla="*/ 46 w 93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18"/>
                  <a:pt x="0" y="46"/>
                </a:cubicBezTo>
                <a:cubicBezTo>
                  <a:pt x="0" y="73"/>
                  <a:pt x="19" y="92"/>
                  <a:pt x="46" y="92"/>
                </a:cubicBezTo>
                <a:cubicBezTo>
                  <a:pt x="74" y="92"/>
                  <a:pt x="92" y="73"/>
                  <a:pt x="92" y="46"/>
                </a:cubicBezTo>
                <a:cubicBezTo>
                  <a:pt x="92" y="18"/>
                  <a:pt x="74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82">
            <a:extLst>
              <a:ext uri="{FF2B5EF4-FFF2-40B4-BE49-F238E27FC236}">
                <a16:creationId xmlns:a16="http://schemas.microsoft.com/office/drawing/2014/main" id="{A3022658-6C35-2C4D-868D-8FECC699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959" y="9107231"/>
            <a:ext cx="349060" cy="103245"/>
          </a:xfrm>
          <a:custGeom>
            <a:avLst/>
            <a:gdLst>
              <a:gd name="T0" fmla="*/ 266 w 312"/>
              <a:gd name="T1" fmla="*/ 0 h 93"/>
              <a:gd name="T2" fmla="*/ 266 w 312"/>
              <a:gd name="T3" fmla="*/ 0 h 93"/>
              <a:gd name="T4" fmla="*/ 37 w 312"/>
              <a:gd name="T5" fmla="*/ 0 h 93"/>
              <a:gd name="T6" fmla="*/ 0 w 312"/>
              <a:gd name="T7" fmla="*/ 46 h 93"/>
              <a:gd name="T8" fmla="*/ 37 w 312"/>
              <a:gd name="T9" fmla="*/ 92 h 93"/>
              <a:gd name="T10" fmla="*/ 266 w 312"/>
              <a:gd name="T11" fmla="*/ 92 h 93"/>
              <a:gd name="T12" fmla="*/ 311 w 312"/>
              <a:gd name="T13" fmla="*/ 46 h 93"/>
              <a:gd name="T14" fmla="*/ 266 w 312"/>
              <a:gd name="T1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2" h="93">
                <a:moveTo>
                  <a:pt x="266" y="0"/>
                </a:moveTo>
                <a:lnTo>
                  <a:pt x="266" y="0"/>
                </a:ln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27"/>
                  <a:pt x="0" y="46"/>
                </a:cubicBezTo>
                <a:cubicBezTo>
                  <a:pt x="0" y="73"/>
                  <a:pt x="18" y="92"/>
                  <a:pt x="37" y="92"/>
                </a:cubicBezTo>
                <a:cubicBezTo>
                  <a:pt x="266" y="92"/>
                  <a:pt x="266" y="92"/>
                  <a:pt x="266" y="92"/>
                </a:cubicBezTo>
                <a:cubicBezTo>
                  <a:pt x="293" y="92"/>
                  <a:pt x="311" y="73"/>
                  <a:pt x="311" y="46"/>
                </a:cubicBezTo>
                <a:cubicBezTo>
                  <a:pt x="311" y="27"/>
                  <a:pt x="293" y="0"/>
                  <a:pt x="26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83">
            <a:extLst>
              <a:ext uri="{FF2B5EF4-FFF2-40B4-BE49-F238E27FC236}">
                <a16:creationId xmlns:a16="http://schemas.microsoft.com/office/drawing/2014/main" id="{A0A37E43-544A-214D-AD49-7F7702ED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213" y="8084630"/>
            <a:ext cx="634211" cy="319564"/>
          </a:xfrm>
          <a:custGeom>
            <a:avLst/>
            <a:gdLst>
              <a:gd name="T0" fmla="*/ 18 w 569"/>
              <a:gd name="T1" fmla="*/ 284 h 285"/>
              <a:gd name="T2" fmla="*/ 18 w 569"/>
              <a:gd name="T3" fmla="*/ 284 h 285"/>
              <a:gd name="T4" fmla="*/ 559 w 569"/>
              <a:gd name="T5" fmla="*/ 284 h 285"/>
              <a:gd name="T6" fmla="*/ 568 w 569"/>
              <a:gd name="T7" fmla="*/ 275 h 285"/>
              <a:gd name="T8" fmla="*/ 568 w 569"/>
              <a:gd name="T9" fmla="*/ 19 h 285"/>
              <a:gd name="T10" fmla="*/ 559 w 569"/>
              <a:gd name="T11" fmla="*/ 0 h 285"/>
              <a:gd name="T12" fmla="*/ 18 w 569"/>
              <a:gd name="T13" fmla="*/ 0 h 285"/>
              <a:gd name="T14" fmla="*/ 0 w 569"/>
              <a:gd name="T15" fmla="*/ 19 h 285"/>
              <a:gd name="T16" fmla="*/ 0 w 569"/>
              <a:gd name="T17" fmla="*/ 275 h 285"/>
              <a:gd name="T18" fmla="*/ 18 w 569"/>
              <a:gd name="T19" fmla="*/ 284 h 285"/>
              <a:gd name="T20" fmla="*/ 64 w 569"/>
              <a:gd name="T21" fmla="*/ 46 h 285"/>
              <a:gd name="T22" fmla="*/ 64 w 569"/>
              <a:gd name="T23" fmla="*/ 46 h 285"/>
              <a:gd name="T24" fmla="*/ 513 w 569"/>
              <a:gd name="T25" fmla="*/ 46 h 285"/>
              <a:gd name="T26" fmla="*/ 531 w 569"/>
              <a:gd name="T27" fmla="*/ 64 h 285"/>
              <a:gd name="T28" fmla="*/ 531 w 569"/>
              <a:gd name="T29" fmla="*/ 229 h 285"/>
              <a:gd name="T30" fmla="*/ 513 w 569"/>
              <a:gd name="T31" fmla="*/ 248 h 285"/>
              <a:gd name="T32" fmla="*/ 64 w 569"/>
              <a:gd name="T33" fmla="*/ 248 h 285"/>
              <a:gd name="T34" fmla="*/ 45 w 569"/>
              <a:gd name="T35" fmla="*/ 229 h 285"/>
              <a:gd name="T36" fmla="*/ 45 w 569"/>
              <a:gd name="T37" fmla="*/ 64 h 285"/>
              <a:gd name="T38" fmla="*/ 64 w 569"/>
              <a:gd name="T39" fmla="*/ 4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69" h="285">
                <a:moveTo>
                  <a:pt x="18" y="284"/>
                </a:moveTo>
                <a:lnTo>
                  <a:pt x="18" y="284"/>
                </a:lnTo>
                <a:cubicBezTo>
                  <a:pt x="559" y="284"/>
                  <a:pt x="559" y="284"/>
                  <a:pt x="559" y="284"/>
                </a:cubicBezTo>
                <a:cubicBezTo>
                  <a:pt x="568" y="284"/>
                  <a:pt x="568" y="284"/>
                  <a:pt x="568" y="275"/>
                </a:cubicBezTo>
                <a:cubicBezTo>
                  <a:pt x="568" y="19"/>
                  <a:pt x="568" y="19"/>
                  <a:pt x="568" y="19"/>
                </a:cubicBezTo>
                <a:cubicBezTo>
                  <a:pt x="568" y="9"/>
                  <a:pt x="568" y="0"/>
                  <a:pt x="55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4"/>
                  <a:pt x="9" y="284"/>
                  <a:pt x="18" y="284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13" y="46"/>
                  <a:pt x="513" y="46"/>
                  <a:pt x="513" y="46"/>
                </a:cubicBezTo>
                <a:cubicBezTo>
                  <a:pt x="522" y="46"/>
                  <a:pt x="531" y="55"/>
                  <a:pt x="531" y="64"/>
                </a:cubicBezTo>
                <a:cubicBezTo>
                  <a:pt x="531" y="229"/>
                  <a:pt x="531" y="229"/>
                  <a:pt x="531" y="229"/>
                </a:cubicBezTo>
                <a:cubicBezTo>
                  <a:pt x="531" y="239"/>
                  <a:pt x="522" y="248"/>
                  <a:pt x="513" y="248"/>
                </a:cubicBezTo>
                <a:cubicBezTo>
                  <a:pt x="64" y="248"/>
                  <a:pt x="64" y="248"/>
                  <a:pt x="64" y="248"/>
                </a:cubicBezTo>
                <a:cubicBezTo>
                  <a:pt x="55" y="248"/>
                  <a:pt x="45" y="239"/>
                  <a:pt x="45" y="229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55"/>
                  <a:pt x="55" y="46"/>
                  <a:pt x="64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84">
            <a:extLst>
              <a:ext uri="{FF2B5EF4-FFF2-40B4-BE49-F238E27FC236}">
                <a16:creationId xmlns:a16="http://schemas.microsoft.com/office/drawing/2014/main" id="{FADE3A94-059B-E042-B51B-C025AB881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82" y="8851581"/>
            <a:ext cx="103245" cy="113078"/>
          </a:xfrm>
          <a:custGeom>
            <a:avLst/>
            <a:gdLst>
              <a:gd name="T0" fmla="*/ 46 w 93"/>
              <a:gd name="T1" fmla="*/ 0 h 102"/>
              <a:gd name="T2" fmla="*/ 46 w 93"/>
              <a:gd name="T3" fmla="*/ 0 h 102"/>
              <a:gd name="T4" fmla="*/ 0 w 93"/>
              <a:gd name="T5" fmla="*/ 55 h 102"/>
              <a:gd name="T6" fmla="*/ 46 w 93"/>
              <a:gd name="T7" fmla="*/ 101 h 102"/>
              <a:gd name="T8" fmla="*/ 92 w 93"/>
              <a:gd name="T9" fmla="*/ 55 h 102"/>
              <a:gd name="T10" fmla="*/ 46 w 93"/>
              <a:gd name="T1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2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27"/>
                  <a:pt x="0" y="55"/>
                </a:cubicBezTo>
                <a:cubicBezTo>
                  <a:pt x="0" y="82"/>
                  <a:pt x="19" y="101"/>
                  <a:pt x="46" y="101"/>
                </a:cubicBezTo>
                <a:cubicBezTo>
                  <a:pt x="74" y="101"/>
                  <a:pt x="92" y="82"/>
                  <a:pt x="92" y="55"/>
                </a:cubicBezTo>
                <a:cubicBezTo>
                  <a:pt x="92" y="27"/>
                  <a:pt x="74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85">
            <a:extLst>
              <a:ext uri="{FF2B5EF4-FFF2-40B4-BE49-F238E27FC236}">
                <a16:creationId xmlns:a16="http://schemas.microsoft.com/office/drawing/2014/main" id="{AAD78B60-68B7-7A4B-884E-A83515976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82" y="8684425"/>
            <a:ext cx="103245" cy="103245"/>
          </a:xfrm>
          <a:custGeom>
            <a:avLst/>
            <a:gdLst>
              <a:gd name="T0" fmla="*/ 46 w 93"/>
              <a:gd name="T1" fmla="*/ 0 h 93"/>
              <a:gd name="T2" fmla="*/ 46 w 93"/>
              <a:gd name="T3" fmla="*/ 0 h 93"/>
              <a:gd name="T4" fmla="*/ 0 w 93"/>
              <a:gd name="T5" fmla="*/ 46 h 93"/>
              <a:gd name="T6" fmla="*/ 46 w 93"/>
              <a:gd name="T7" fmla="*/ 92 h 93"/>
              <a:gd name="T8" fmla="*/ 92 w 93"/>
              <a:gd name="T9" fmla="*/ 46 h 93"/>
              <a:gd name="T10" fmla="*/ 46 w 93"/>
              <a:gd name="T11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18"/>
                  <a:pt x="0" y="46"/>
                </a:cubicBezTo>
                <a:cubicBezTo>
                  <a:pt x="0" y="73"/>
                  <a:pt x="19" y="92"/>
                  <a:pt x="46" y="92"/>
                </a:cubicBezTo>
                <a:cubicBezTo>
                  <a:pt x="74" y="92"/>
                  <a:pt x="92" y="73"/>
                  <a:pt x="92" y="46"/>
                </a:cubicBezTo>
                <a:cubicBezTo>
                  <a:pt x="92" y="18"/>
                  <a:pt x="74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86">
            <a:extLst>
              <a:ext uri="{FF2B5EF4-FFF2-40B4-BE49-F238E27FC236}">
                <a16:creationId xmlns:a16="http://schemas.microsoft.com/office/drawing/2014/main" id="{18DB5C28-B903-7346-BAC2-2E3A24B91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696" y="8684425"/>
            <a:ext cx="113078" cy="103245"/>
          </a:xfrm>
          <a:custGeom>
            <a:avLst/>
            <a:gdLst>
              <a:gd name="T0" fmla="*/ 46 w 102"/>
              <a:gd name="T1" fmla="*/ 92 h 93"/>
              <a:gd name="T2" fmla="*/ 46 w 102"/>
              <a:gd name="T3" fmla="*/ 92 h 93"/>
              <a:gd name="T4" fmla="*/ 101 w 102"/>
              <a:gd name="T5" fmla="*/ 46 h 93"/>
              <a:gd name="T6" fmla="*/ 46 w 102"/>
              <a:gd name="T7" fmla="*/ 0 h 93"/>
              <a:gd name="T8" fmla="*/ 0 w 102"/>
              <a:gd name="T9" fmla="*/ 46 h 93"/>
              <a:gd name="T10" fmla="*/ 46 w 102"/>
              <a:gd name="T1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93">
                <a:moveTo>
                  <a:pt x="46" y="92"/>
                </a:moveTo>
                <a:lnTo>
                  <a:pt x="46" y="92"/>
                </a:lnTo>
                <a:cubicBezTo>
                  <a:pt x="73" y="92"/>
                  <a:pt x="101" y="73"/>
                  <a:pt x="101" y="46"/>
                </a:cubicBezTo>
                <a:cubicBezTo>
                  <a:pt x="101" y="18"/>
                  <a:pt x="73" y="0"/>
                  <a:pt x="4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2"/>
                  <a:pt x="46" y="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87">
            <a:extLst>
              <a:ext uri="{FF2B5EF4-FFF2-40B4-BE49-F238E27FC236}">
                <a16:creationId xmlns:a16="http://schemas.microsoft.com/office/drawing/2014/main" id="{B5EF8FA2-B300-384D-AA41-5B075438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27" y="8684425"/>
            <a:ext cx="113075" cy="103245"/>
          </a:xfrm>
          <a:custGeom>
            <a:avLst/>
            <a:gdLst>
              <a:gd name="T0" fmla="*/ 46 w 101"/>
              <a:gd name="T1" fmla="*/ 92 h 93"/>
              <a:gd name="T2" fmla="*/ 46 w 101"/>
              <a:gd name="T3" fmla="*/ 92 h 93"/>
              <a:gd name="T4" fmla="*/ 100 w 101"/>
              <a:gd name="T5" fmla="*/ 46 h 93"/>
              <a:gd name="T6" fmla="*/ 46 w 101"/>
              <a:gd name="T7" fmla="*/ 0 h 93"/>
              <a:gd name="T8" fmla="*/ 0 w 101"/>
              <a:gd name="T9" fmla="*/ 46 h 93"/>
              <a:gd name="T10" fmla="*/ 46 w 101"/>
              <a:gd name="T11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46" y="92"/>
                </a:moveTo>
                <a:lnTo>
                  <a:pt x="46" y="92"/>
                </a:lnTo>
                <a:cubicBezTo>
                  <a:pt x="73" y="92"/>
                  <a:pt x="100" y="73"/>
                  <a:pt x="100" y="46"/>
                </a:cubicBezTo>
                <a:cubicBezTo>
                  <a:pt x="100" y="18"/>
                  <a:pt x="73" y="0"/>
                  <a:pt x="4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3"/>
                  <a:pt x="18" y="92"/>
                  <a:pt x="46" y="9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88">
            <a:extLst>
              <a:ext uri="{FF2B5EF4-FFF2-40B4-BE49-F238E27FC236}">
                <a16:creationId xmlns:a16="http://schemas.microsoft.com/office/drawing/2014/main" id="{4722E8D9-43A9-AC44-812D-3078A1B8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696" y="8851581"/>
            <a:ext cx="113078" cy="113078"/>
          </a:xfrm>
          <a:custGeom>
            <a:avLst/>
            <a:gdLst>
              <a:gd name="T0" fmla="*/ 46 w 102"/>
              <a:gd name="T1" fmla="*/ 101 h 102"/>
              <a:gd name="T2" fmla="*/ 46 w 102"/>
              <a:gd name="T3" fmla="*/ 101 h 102"/>
              <a:gd name="T4" fmla="*/ 101 w 102"/>
              <a:gd name="T5" fmla="*/ 55 h 102"/>
              <a:gd name="T6" fmla="*/ 46 w 102"/>
              <a:gd name="T7" fmla="*/ 0 h 102"/>
              <a:gd name="T8" fmla="*/ 0 w 102"/>
              <a:gd name="T9" fmla="*/ 55 h 102"/>
              <a:gd name="T10" fmla="*/ 46 w 102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102">
                <a:moveTo>
                  <a:pt x="46" y="101"/>
                </a:moveTo>
                <a:lnTo>
                  <a:pt x="46" y="101"/>
                </a:lnTo>
                <a:cubicBezTo>
                  <a:pt x="73" y="101"/>
                  <a:pt x="101" y="82"/>
                  <a:pt x="101" y="55"/>
                </a:cubicBezTo>
                <a:cubicBezTo>
                  <a:pt x="101" y="27"/>
                  <a:pt x="73" y="0"/>
                  <a:pt x="46" y="0"/>
                </a:cubicBezTo>
                <a:cubicBezTo>
                  <a:pt x="18" y="0"/>
                  <a:pt x="0" y="27"/>
                  <a:pt x="0" y="55"/>
                </a:cubicBezTo>
                <a:cubicBezTo>
                  <a:pt x="0" y="82"/>
                  <a:pt x="18" y="101"/>
                  <a:pt x="46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89">
            <a:extLst>
              <a:ext uri="{FF2B5EF4-FFF2-40B4-BE49-F238E27FC236}">
                <a16:creationId xmlns:a16="http://schemas.microsoft.com/office/drawing/2014/main" id="{70C07FDE-2536-C045-A0F3-FFBC8A67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27" y="8851581"/>
            <a:ext cx="113075" cy="113078"/>
          </a:xfrm>
          <a:custGeom>
            <a:avLst/>
            <a:gdLst>
              <a:gd name="T0" fmla="*/ 46 w 101"/>
              <a:gd name="T1" fmla="*/ 101 h 102"/>
              <a:gd name="T2" fmla="*/ 46 w 101"/>
              <a:gd name="T3" fmla="*/ 101 h 102"/>
              <a:gd name="T4" fmla="*/ 100 w 101"/>
              <a:gd name="T5" fmla="*/ 55 h 102"/>
              <a:gd name="T6" fmla="*/ 46 w 101"/>
              <a:gd name="T7" fmla="*/ 0 h 102"/>
              <a:gd name="T8" fmla="*/ 0 w 101"/>
              <a:gd name="T9" fmla="*/ 55 h 102"/>
              <a:gd name="T10" fmla="*/ 46 w 101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2">
                <a:moveTo>
                  <a:pt x="46" y="101"/>
                </a:moveTo>
                <a:lnTo>
                  <a:pt x="46" y="101"/>
                </a:lnTo>
                <a:cubicBezTo>
                  <a:pt x="73" y="101"/>
                  <a:pt x="100" y="82"/>
                  <a:pt x="100" y="55"/>
                </a:cubicBezTo>
                <a:cubicBezTo>
                  <a:pt x="100" y="27"/>
                  <a:pt x="73" y="0"/>
                  <a:pt x="46" y="0"/>
                </a:cubicBezTo>
                <a:cubicBezTo>
                  <a:pt x="18" y="0"/>
                  <a:pt x="0" y="27"/>
                  <a:pt x="0" y="55"/>
                </a:cubicBezTo>
                <a:cubicBezTo>
                  <a:pt x="0" y="82"/>
                  <a:pt x="18" y="101"/>
                  <a:pt x="46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90">
            <a:extLst>
              <a:ext uri="{FF2B5EF4-FFF2-40B4-BE49-F238E27FC236}">
                <a16:creationId xmlns:a16="http://schemas.microsoft.com/office/drawing/2014/main" id="{52548308-212D-804E-978C-4FA7290B7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182" y="8512354"/>
            <a:ext cx="103245" cy="113075"/>
          </a:xfrm>
          <a:custGeom>
            <a:avLst/>
            <a:gdLst>
              <a:gd name="T0" fmla="*/ 46 w 93"/>
              <a:gd name="T1" fmla="*/ 0 h 102"/>
              <a:gd name="T2" fmla="*/ 46 w 93"/>
              <a:gd name="T3" fmla="*/ 0 h 102"/>
              <a:gd name="T4" fmla="*/ 0 w 93"/>
              <a:gd name="T5" fmla="*/ 55 h 102"/>
              <a:gd name="T6" fmla="*/ 46 w 93"/>
              <a:gd name="T7" fmla="*/ 101 h 102"/>
              <a:gd name="T8" fmla="*/ 92 w 93"/>
              <a:gd name="T9" fmla="*/ 55 h 102"/>
              <a:gd name="T10" fmla="*/ 46 w 93"/>
              <a:gd name="T1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2">
                <a:moveTo>
                  <a:pt x="46" y="0"/>
                </a:moveTo>
                <a:lnTo>
                  <a:pt x="46" y="0"/>
                </a:lnTo>
                <a:cubicBezTo>
                  <a:pt x="19" y="0"/>
                  <a:pt x="0" y="28"/>
                  <a:pt x="0" y="55"/>
                </a:cubicBezTo>
                <a:cubicBezTo>
                  <a:pt x="0" y="83"/>
                  <a:pt x="19" y="101"/>
                  <a:pt x="46" y="101"/>
                </a:cubicBezTo>
                <a:cubicBezTo>
                  <a:pt x="74" y="101"/>
                  <a:pt x="92" y="83"/>
                  <a:pt x="92" y="55"/>
                </a:cubicBezTo>
                <a:cubicBezTo>
                  <a:pt x="92" y="28"/>
                  <a:pt x="74" y="0"/>
                  <a:pt x="4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91">
            <a:extLst>
              <a:ext uri="{FF2B5EF4-FFF2-40B4-BE49-F238E27FC236}">
                <a16:creationId xmlns:a16="http://schemas.microsoft.com/office/drawing/2014/main" id="{931B3134-656B-8045-BE98-CDAB2A22E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696" y="8512354"/>
            <a:ext cx="113078" cy="113075"/>
          </a:xfrm>
          <a:custGeom>
            <a:avLst/>
            <a:gdLst>
              <a:gd name="T0" fmla="*/ 46 w 102"/>
              <a:gd name="T1" fmla="*/ 101 h 102"/>
              <a:gd name="T2" fmla="*/ 46 w 102"/>
              <a:gd name="T3" fmla="*/ 101 h 102"/>
              <a:gd name="T4" fmla="*/ 101 w 102"/>
              <a:gd name="T5" fmla="*/ 55 h 102"/>
              <a:gd name="T6" fmla="*/ 46 w 102"/>
              <a:gd name="T7" fmla="*/ 0 h 102"/>
              <a:gd name="T8" fmla="*/ 0 w 102"/>
              <a:gd name="T9" fmla="*/ 55 h 102"/>
              <a:gd name="T10" fmla="*/ 46 w 102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102">
                <a:moveTo>
                  <a:pt x="46" y="101"/>
                </a:moveTo>
                <a:lnTo>
                  <a:pt x="46" y="101"/>
                </a:lnTo>
                <a:cubicBezTo>
                  <a:pt x="73" y="101"/>
                  <a:pt x="101" y="83"/>
                  <a:pt x="101" y="55"/>
                </a:cubicBezTo>
                <a:cubicBezTo>
                  <a:pt x="101" y="28"/>
                  <a:pt x="73" y="0"/>
                  <a:pt x="46" y="0"/>
                </a:cubicBezTo>
                <a:cubicBezTo>
                  <a:pt x="18" y="0"/>
                  <a:pt x="0" y="28"/>
                  <a:pt x="0" y="55"/>
                </a:cubicBezTo>
                <a:cubicBezTo>
                  <a:pt x="0" y="83"/>
                  <a:pt x="18" y="101"/>
                  <a:pt x="46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92">
            <a:extLst>
              <a:ext uri="{FF2B5EF4-FFF2-40B4-BE49-F238E27FC236}">
                <a16:creationId xmlns:a16="http://schemas.microsoft.com/office/drawing/2014/main" id="{38B8F624-D318-7041-A17F-F33757B1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27" y="8512354"/>
            <a:ext cx="113075" cy="113075"/>
          </a:xfrm>
          <a:custGeom>
            <a:avLst/>
            <a:gdLst>
              <a:gd name="T0" fmla="*/ 46 w 101"/>
              <a:gd name="T1" fmla="*/ 101 h 102"/>
              <a:gd name="T2" fmla="*/ 46 w 101"/>
              <a:gd name="T3" fmla="*/ 101 h 102"/>
              <a:gd name="T4" fmla="*/ 100 w 101"/>
              <a:gd name="T5" fmla="*/ 55 h 102"/>
              <a:gd name="T6" fmla="*/ 46 w 101"/>
              <a:gd name="T7" fmla="*/ 0 h 102"/>
              <a:gd name="T8" fmla="*/ 0 w 101"/>
              <a:gd name="T9" fmla="*/ 55 h 102"/>
              <a:gd name="T10" fmla="*/ 46 w 101"/>
              <a:gd name="T11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02">
                <a:moveTo>
                  <a:pt x="46" y="101"/>
                </a:moveTo>
                <a:lnTo>
                  <a:pt x="46" y="101"/>
                </a:lnTo>
                <a:cubicBezTo>
                  <a:pt x="73" y="101"/>
                  <a:pt x="100" y="83"/>
                  <a:pt x="100" y="55"/>
                </a:cubicBezTo>
                <a:cubicBezTo>
                  <a:pt x="100" y="28"/>
                  <a:pt x="73" y="0"/>
                  <a:pt x="46" y="0"/>
                </a:cubicBezTo>
                <a:cubicBezTo>
                  <a:pt x="18" y="0"/>
                  <a:pt x="0" y="28"/>
                  <a:pt x="0" y="55"/>
                </a:cubicBezTo>
                <a:cubicBezTo>
                  <a:pt x="0" y="83"/>
                  <a:pt x="18" y="101"/>
                  <a:pt x="46" y="10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93">
            <a:extLst>
              <a:ext uri="{FF2B5EF4-FFF2-40B4-BE49-F238E27FC236}">
                <a16:creationId xmlns:a16="http://schemas.microsoft.com/office/drawing/2014/main" id="{7281F6D3-4B37-6C4A-8BEE-B0A8D9E2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628" y="3301020"/>
            <a:ext cx="1430660" cy="1420824"/>
          </a:xfrm>
          <a:custGeom>
            <a:avLst/>
            <a:gdLst>
              <a:gd name="T0" fmla="*/ 1091 w 1284"/>
              <a:gd name="T1" fmla="*/ 898 h 1275"/>
              <a:gd name="T2" fmla="*/ 1091 w 1284"/>
              <a:gd name="T3" fmla="*/ 898 h 1275"/>
              <a:gd name="T4" fmla="*/ 990 w 1284"/>
              <a:gd name="T5" fmla="*/ 926 h 1275"/>
              <a:gd name="T6" fmla="*/ 449 w 1284"/>
              <a:gd name="T7" fmla="*/ 633 h 1275"/>
              <a:gd name="T8" fmla="*/ 999 w 1284"/>
              <a:gd name="T9" fmla="*/ 358 h 1275"/>
              <a:gd name="T10" fmla="*/ 1091 w 1284"/>
              <a:gd name="T11" fmla="*/ 376 h 1275"/>
              <a:gd name="T12" fmla="*/ 1283 w 1284"/>
              <a:gd name="T13" fmla="*/ 193 h 1275"/>
              <a:gd name="T14" fmla="*/ 1091 w 1284"/>
              <a:gd name="T15" fmla="*/ 0 h 1275"/>
              <a:gd name="T16" fmla="*/ 898 w 1284"/>
              <a:gd name="T17" fmla="*/ 193 h 1275"/>
              <a:gd name="T18" fmla="*/ 935 w 1284"/>
              <a:gd name="T19" fmla="*/ 293 h 1275"/>
              <a:gd name="T20" fmla="*/ 367 w 1284"/>
              <a:gd name="T21" fmla="*/ 578 h 1275"/>
              <a:gd name="T22" fmla="*/ 183 w 1284"/>
              <a:gd name="T23" fmla="*/ 440 h 1275"/>
              <a:gd name="T24" fmla="*/ 0 w 1284"/>
              <a:gd name="T25" fmla="*/ 633 h 1275"/>
              <a:gd name="T26" fmla="*/ 183 w 1284"/>
              <a:gd name="T27" fmla="*/ 825 h 1275"/>
              <a:gd name="T28" fmla="*/ 367 w 1284"/>
              <a:gd name="T29" fmla="*/ 688 h 1275"/>
              <a:gd name="T30" fmla="*/ 926 w 1284"/>
              <a:gd name="T31" fmla="*/ 981 h 1275"/>
              <a:gd name="T32" fmla="*/ 898 w 1284"/>
              <a:gd name="T33" fmla="*/ 1082 h 1275"/>
              <a:gd name="T34" fmla="*/ 1091 w 1284"/>
              <a:gd name="T35" fmla="*/ 1274 h 1275"/>
              <a:gd name="T36" fmla="*/ 1283 w 1284"/>
              <a:gd name="T37" fmla="*/ 1082 h 1275"/>
              <a:gd name="T38" fmla="*/ 1091 w 1284"/>
              <a:gd name="T39" fmla="*/ 898 h 1275"/>
              <a:gd name="T40" fmla="*/ 1091 w 1284"/>
              <a:gd name="T41" fmla="*/ 83 h 1275"/>
              <a:gd name="T42" fmla="*/ 1091 w 1284"/>
              <a:gd name="T43" fmla="*/ 83 h 1275"/>
              <a:gd name="T44" fmla="*/ 1192 w 1284"/>
              <a:gd name="T45" fmla="*/ 193 h 1275"/>
              <a:gd name="T46" fmla="*/ 1091 w 1284"/>
              <a:gd name="T47" fmla="*/ 293 h 1275"/>
              <a:gd name="T48" fmla="*/ 981 w 1284"/>
              <a:gd name="T49" fmla="*/ 193 h 1275"/>
              <a:gd name="T50" fmla="*/ 1091 w 1284"/>
              <a:gd name="T51" fmla="*/ 83 h 1275"/>
              <a:gd name="T52" fmla="*/ 183 w 1284"/>
              <a:gd name="T53" fmla="*/ 743 h 1275"/>
              <a:gd name="T54" fmla="*/ 183 w 1284"/>
              <a:gd name="T55" fmla="*/ 743 h 1275"/>
              <a:gd name="T56" fmla="*/ 82 w 1284"/>
              <a:gd name="T57" fmla="*/ 633 h 1275"/>
              <a:gd name="T58" fmla="*/ 183 w 1284"/>
              <a:gd name="T59" fmla="*/ 532 h 1275"/>
              <a:gd name="T60" fmla="*/ 293 w 1284"/>
              <a:gd name="T61" fmla="*/ 633 h 1275"/>
              <a:gd name="T62" fmla="*/ 183 w 1284"/>
              <a:gd name="T63" fmla="*/ 743 h 1275"/>
              <a:gd name="T64" fmla="*/ 1091 w 1284"/>
              <a:gd name="T65" fmla="*/ 1192 h 1275"/>
              <a:gd name="T66" fmla="*/ 1091 w 1284"/>
              <a:gd name="T67" fmla="*/ 1192 h 1275"/>
              <a:gd name="T68" fmla="*/ 981 w 1284"/>
              <a:gd name="T69" fmla="*/ 1082 h 1275"/>
              <a:gd name="T70" fmla="*/ 1091 w 1284"/>
              <a:gd name="T71" fmla="*/ 981 h 1275"/>
              <a:gd name="T72" fmla="*/ 1192 w 1284"/>
              <a:gd name="T73" fmla="*/ 1082 h 1275"/>
              <a:gd name="T74" fmla="*/ 1091 w 1284"/>
              <a:gd name="T75" fmla="*/ 1192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4" h="1275">
                <a:moveTo>
                  <a:pt x="1091" y="898"/>
                </a:moveTo>
                <a:lnTo>
                  <a:pt x="1091" y="898"/>
                </a:lnTo>
                <a:cubicBezTo>
                  <a:pt x="1054" y="898"/>
                  <a:pt x="1017" y="908"/>
                  <a:pt x="990" y="926"/>
                </a:cubicBezTo>
                <a:cubicBezTo>
                  <a:pt x="449" y="633"/>
                  <a:pt x="449" y="633"/>
                  <a:pt x="449" y="633"/>
                </a:cubicBezTo>
                <a:cubicBezTo>
                  <a:pt x="999" y="358"/>
                  <a:pt x="999" y="358"/>
                  <a:pt x="999" y="358"/>
                </a:cubicBezTo>
                <a:cubicBezTo>
                  <a:pt x="1027" y="367"/>
                  <a:pt x="1054" y="376"/>
                  <a:pt x="1091" y="376"/>
                </a:cubicBezTo>
                <a:cubicBezTo>
                  <a:pt x="1192" y="376"/>
                  <a:pt x="1283" y="293"/>
                  <a:pt x="1283" y="193"/>
                </a:cubicBezTo>
                <a:cubicBezTo>
                  <a:pt x="1283" y="83"/>
                  <a:pt x="1192" y="0"/>
                  <a:pt x="1091" y="0"/>
                </a:cubicBezTo>
                <a:cubicBezTo>
                  <a:pt x="981" y="0"/>
                  <a:pt x="898" y="83"/>
                  <a:pt x="898" y="193"/>
                </a:cubicBezTo>
                <a:cubicBezTo>
                  <a:pt x="898" y="229"/>
                  <a:pt x="907" y="266"/>
                  <a:pt x="935" y="293"/>
                </a:cubicBezTo>
                <a:cubicBezTo>
                  <a:pt x="367" y="578"/>
                  <a:pt x="367" y="578"/>
                  <a:pt x="367" y="578"/>
                </a:cubicBezTo>
                <a:cubicBezTo>
                  <a:pt x="348" y="504"/>
                  <a:pt x="275" y="440"/>
                  <a:pt x="183" y="440"/>
                </a:cubicBezTo>
                <a:cubicBezTo>
                  <a:pt x="82" y="440"/>
                  <a:pt x="0" y="532"/>
                  <a:pt x="0" y="633"/>
                </a:cubicBezTo>
                <a:cubicBezTo>
                  <a:pt x="0" y="743"/>
                  <a:pt x="82" y="825"/>
                  <a:pt x="183" y="825"/>
                </a:cubicBezTo>
                <a:cubicBezTo>
                  <a:pt x="275" y="825"/>
                  <a:pt x="348" y="770"/>
                  <a:pt x="367" y="688"/>
                </a:cubicBezTo>
                <a:cubicBezTo>
                  <a:pt x="926" y="981"/>
                  <a:pt x="926" y="981"/>
                  <a:pt x="926" y="981"/>
                </a:cubicBezTo>
                <a:cubicBezTo>
                  <a:pt x="907" y="1018"/>
                  <a:pt x="898" y="1045"/>
                  <a:pt x="898" y="1082"/>
                </a:cubicBezTo>
                <a:cubicBezTo>
                  <a:pt x="898" y="1192"/>
                  <a:pt x="981" y="1274"/>
                  <a:pt x="1091" y="1274"/>
                </a:cubicBezTo>
                <a:cubicBezTo>
                  <a:pt x="1192" y="1274"/>
                  <a:pt x="1283" y="1192"/>
                  <a:pt x="1283" y="1082"/>
                </a:cubicBezTo>
                <a:cubicBezTo>
                  <a:pt x="1283" y="981"/>
                  <a:pt x="1192" y="898"/>
                  <a:pt x="1091" y="898"/>
                </a:cubicBezTo>
                <a:close/>
                <a:moveTo>
                  <a:pt x="1091" y="83"/>
                </a:moveTo>
                <a:lnTo>
                  <a:pt x="1091" y="83"/>
                </a:lnTo>
                <a:cubicBezTo>
                  <a:pt x="1146" y="83"/>
                  <a:pt x="1192" y="128"/>
                  <a:pt x="1192" y="193"/>
                </a:cubicBezTo>
                <a:cubicBezTo>
                  <a:pt x="1192" y="248"/>
                  <a:pt x="1146" y="293"/>
                  <a:pt x="1091" y="293"/>
                </a:cubicBezTo>
                <a:cubicBezTo>
                  <a:pt x="1027" y="293"/>
                  <a:pt x="981" y="248"/>
                  <a:pt x="981" y="193"/>
                </a:cubicBezTo>
                <a:cubicBezTo>
                  <a:pt x="981" y="128"/>
                  <a:pt x="1027" y="83"/>
                  <a:pt x="1091" y="83"/>
                </a:cubicBezTo>
                <a:close/>
                <a:moveTo>
                  <a:pt x="183" y="743"/>
                </a:moveTo>
                <a:lnTo>
                  <a:pt x="183" y="743"/>
                </a:lnTo>
                <a:cubicBezTo>
                  <a:pt x="128" y="743"/>
                  <a:pt x="82" y="697"/>
                  <a:pt x="82" y="633"/>
                </a:cubicBezTo>
                <a:cubicBezTo>
                  <a:pt x="82" y="578"/>
                  <a:pt x="128" y="532"/>
                  <a:pt x="183" y="532"/>
                </a:cubicBezTo>
                <a:cubicBezTo>
                  <a:pt x="247" y="532"/>
                  <a:pt x="293" y="578"/>
                  <a:pt x="293" y="633"/>
                </a:cubicBezTo>
                <a:cubicBezTo>
                  <a:pt x="293" y="697"/>
                  <a:pt x="247" y="743"/>
                  <a:pt x="183" y="743"/>
                </a:cubicBezTo>
                <a:close/>
                <a:moveTo>
                  <a:pt x="1091" y="1192"/>
                </a:moveTo>
                <a:lnTo>
                  <a:pt x="1091" y="1192"/>
                </a:lnTo>
                <a:cubicBezTo>
                  <a:pt x="1027" y="1192"/>
                  <a:pt x="981" y="1146"/>
                  <a:pt x="981" y="1082"/>
                </a:cubicBezTo>
                <a:cubicBezTo>
                  <a:pt x="981" y="1027"/>
                  <a:pt x="1027" y="981"/>
                  <a:pt x="1091" y="981"/>
                </a:cubicBezTo>
                <a:cubicBezTo>
                  <a:pt x="1146" y="981"/>
                  <a:pt x="1192" y="1027"/>
                  <a:pt x="1192" y="1082"/>
                </a:cubicBezTo>
                <a:cubicBezTo>
                  <a:pt x="1192" y="1146"/>
                  <a:pt x="1146" y="1192"/>
                  <a:pt x="1091" y="1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94">
            <a:extLst>
              <a:ext uri="{FF2B5EF4-FFF2-40B4-BE49-F238E27FC236}">
                <a16:creationId xmlns:a16="http://schemas.microsoft.com/office/drawing/2014/main" id="{2307425F-0EF6-C54D-BBD8-A4B2C65E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0277" y="3463258"/>
            <a:ext cx="530966" cy="530966"/>
          </a:xfrm>
          <a:custGeom>
            <a:avLst/>
            <a:gdLst>
              <a:gd name="T0" fmla="*/ 238 w 477"/>
              <a:gd name="T1" fmla="*/ 476 h 477"/>
              <a:gd name="T2" fmla="*/ 238 w 477"/>
              <a:gd name="T3" fmla="*/ 476 h 477"/>
              <a:gd name="T4" fmla="*/ 0 w 477"/>
              <a:gd name="T5" fmla="*/ 238 h 477"/>
              <a:gd name="T6" fmla="*/ 238 w 477"/>
              <a:gd name="T7" fmla="*/ 0 h 477"/>
              <a:gd name="T8" fmla="*/ 476 w 477"/>
              <a:gd name="T9" fmla="*/ 238 h 477"/>
              <a:gd name="T10" fmla="*/ 238 w 477"/>
              <a:gd name="T11" fmla="*/ 476 h 477"/>
              <a:gd name="T12" fmla="*/ 238 w 477"/>
              <a:gd name="T13" fmla="*/ 82 h 477"/>
              <a:gd name="T14" fmla="*/ 238 w 477"/>
              <a:gd name="T15" fmla="*/ 82 h 477"/>
              <a:gd name="T16" fmla="*/ 82 w 477"/>
              <a:gd name="T17" fmla="*/ 238 h 477"/>
              <a:gd name="T18" fmla="*/ 238 w 477"/>
              <a:gd name="T19" fmla="*/ 394 h 477"/>
              <a:gd name="T20" fmla="*/ 394 w 477"/>
              <a:gd name="T21" fmla="*/ 238 h 477"/>
              <a:gd name="T22" fmla="*/ 238 w 477"/>
              <a:gd name="T23" fmla="*/ 82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77" h="477">
                <a:moveTo>
                  <a:pt x="238" y="476"/>
                </a:moveTo>
                <a:lnTo>
                  <a:pt x="238" y="476"/>
                </a:lnTo>
                <a:cubicBezTo>
                  <a:pt x="100" y="476"/>
                  <a:pt x="0" y="366"/>
                  <a:pt x="0" y="238"/>
                </a:cubicBezTo>
                <a:cubicBezTo>
                  <a:pt x="0" y="110"/>
                  <a:pt x="100" y="0"/>
                  <a:pt x="238" y="0"/>
                </a:cubicBezTo>
                <a:cubicBezTo>
                  <a:pt x="366" y="0"/>
                  <a:pt x="476" y="110"/>
                  <a:pt x="476" y="238"/>
                </a:cubicBezTo>
                <a:cubicBezTo>
                  <a:pt x="476" y="366"/>
                  <a:pt x="366" y="476"/>
                  <a:pt x="238" y="476"/>
                </a:cubicBezTo>
                <a:close/>
                <a:moveTo>
                  <a:pt x="238" y="82"/>
                </a:moveTo>
                <a:lnTo>
                  <a:pt x="238" y="82"/>
                </a:lnTo>
                <a:cubicBezTo>
                  <a:pt x="146" y="82"/>
                  <a:pt x="82" y="156"/>
                  <a:pt x="82" y="238"/>
                </a:cubicBezTo>
                <a:cubicBezTo>
                  <a:pt x="82" y="321"/>
                  <a:pt x="146" y="394"/>
                  <a:pt x="238" y="394"/>
                </a:cubicBezTo>
                <a:cubicBezTo>
                  <a:pt x="320" y="394"/>
                  <a:pt x="394" y="321"/>
                  <a:pt x="394" y="238"/>
                </a:cubicBezTo>
                <a:cubicBezTo>
                  <a:pt x="394" y="156"/>
                  <a:pt x="320" y="82"/>
                  <a:pt x="238" y="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95">
            <a:extLst>
              <a:ext uri="{FF2B5EF4-FFF2-40B4-BE49-F238E27FC236}">
                <a16:creationId xmlns:a16="http://schemas.microsoft.com/office/drawing/2014/main" id="{A1443DE5-0773-8148-8903-42DF016A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5" y="4048306"/>
            <a:ext cx="899691" cy="501468"/>
          </a:xfrm>
          <a:custGeom>
            <a:avLst/>
            <a:gdLst>
              <a:gd name="T0" fmla="*/ 761 w 808"/>
              <a:gd name="T1" fmla="*/ 449 h 450"/>
              <a:gd name="T2" fmla="*/ 761 w 808"/>
              <a:gd name="T3" fmla="*/ 449 h 450"/>
              <a:gd name="T4" fmla="*/ 37 w 808"/>
              <a:gd name="T5" fmla="*/ 449 h 450"/>
              <a:gd name="T6" fmla="*/ 0 w 808"/>
              <a:gd name="T7" fmla="*/ 413 h 450"/>
              <a:gd name="T8" fmla="*/ 0 w 808"/>
              <a:gd name="T9" fmla="*/ 248 h 450"/>
              <a:gd name="T10" fmla="*/ 74 w 808"/>
              <a:gd name="T11" fmla="*/ 101 h 450"/>
              <a:gd name="T12" fmla="*/ 404 w 808"/>
              <a:gd name="T13" fmla="*/ 0 h 450"/>
              <a:gd name="T14" fmla="*/ 734 w 808"/>
              <a:gd name="T15" fmla="*/ 101 h 450"/>
              <a:gd name="T16" fmla="*/ 807 w 808"/>
              <a:gd name="T17" fmla="*/ 239 h 450"/>
              <a:gd name="T18" fmla="*/ 807 w 808"/>
              <a:gd name="T19" fmla="*/ 413 h 450"/>
              <a:gd name="T20" fmla="*/ 761 w 808"/>
              <a:gd name="T21" fmla="*/ 449 h 450"/>
              <a:gd name="T22" fmla="*/ 83 w 808"/>
              <a:gd name="T23" fmla="*/ 367 h 450"/>
              <a:gd name="T24" fmla="*/ 83 w 808"/>
              <a:gd name="T25" fmla="*/ 367 h 450"/>
              <a:gd name="T26" fmla="*/ 725 w 808"/>
              <a:gd name="T27" fmla="*/ 367 h 450"/>
              <a:gd name="T28" fmla="*/ 725 w 808"/>
              <a:gd name="T29" fmla="*/ 239 h 450"/>
              <a:gd name="T30" fmla="*/ 688 w 808"/>
              <a:gd name="T31" fmla="*/ 165 h 450"/>
              <a:gd name="T32" fmla="*/ 404 w 808"/>
              <a:gd name="T33" fmla="*/ 83 h 450"/>
              <a:gd name="T34" fmla="*/ 120 w 808"/>
              <a:gd name="T35" fmla="*/ 165 h 450"/>
              <a:gd name="T36" fmla="*/ 83 w 808"/>
              <a:gd name="T37" fmla="*/ 248 h 450"/>
              <a:gd name="T38" fmla="*/ 83 w 808"/>
              <a:gd name="T39" fmla="*/ 367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8" h="450">
                <a:moveTo>
                  <a:pt x="761" y="449"/>
                </a:moveTo>
                <a:lnTo>
                  <a:pt x="761" y="449"/>
                </a:lnTo>
                <a:cubicBezTo>
                  <a:pt x="37" y="449"/>
                  <a:pt x="37" y="449"/>
                  <a:pt x="37" y="449"/>
                </a:cubicBezTo>
                <a:cubicBezTo>
                  <a:pt x="19" y="449"/>
                  <a:pt x="0" y="431"/>
                  <a:pt x="0" y="413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184"/>
                  <a:pt x="28" y="129"/>
                  <a:pt x="74" y="101"/>
                </a:cubicBezTo>
                <a:cubicBezTo>
                  <a:pt x="166" y="37"/>
                  <a:pt x="285" y="0"/>
                  <a:pt x="404" y="0"/>
                </a:cubicBezTo>
                <a:cubicBezTo>
                  <a:pt x="523" y="0"/>
                  <a:pt x="642" y="37"/>
                  <a:pt x="734" y="101"/>
                </a:cubicBezTo>
                <a:cubicBezTo>
                  <a:pt x="780" y="129"/>
                  <a:pt x="807" y="184"/>
                  <a:pt x="807" y="239"/>
                </a:cubicBezTo>
                <a:cubicBezTo>
                  <a:pt x="807" y="294"/>
                  <a:pt x="807" y="358"/>
                  <a:pt x="807" y="413"/>
                </a:cubicBezTo>
                <a:cubicBezTo>
                  <a:pt x="807" y="431"/>
                  <a:pt x="789" y="449"/>
                  <a:pt x="761" y="449"/>
                </a:cubicBezTo>
                <a:close/>
                <a:moveTo>
                  <a:pt x="83" y="367"/>
                </a:moveTo>
                <a:lnTo>
                  <a:pt x="83" y="367"/>
                </a:lnTo>
                <a:cubicBezTo>
                  <a:pt x="725" y="367"/>
                  <a:pt x="725" y="367"/>
                  <a:pt x="725" y="367"/>
                </a:cubicBezTo>
                <a:cubicBezTo>
                  <a:pt x="725" y="321"/>
                  <a:pt x="725" y="275"/>
                  <a:pt x="725" y="239"/>
                </a:cubicBezTo>
                <a:cubicBezTo>
                  <a:pt x="725" y="211"/>
                  <a:pt x="707" y="184"/>
                  <a:pt x="688" y="165"/>
                </a:cubicBezTo>
                <a:cubicBezTo>
                  <a:pt x="606" y="110"/>
                  <a:pt x="505" y="83"/>
                  <a:pt x="404" y="83"/>
                </a:cubicBezTo>
                <a:cubicBezTo>
                  <a:pt x="303" y="83"/>
                  <a:pt x="202" y="110"/>
                  <a:pt x="120" y="165"/>
                </a:cubicBezTo>
                <a:cubicBezTo>
                  <a:pt x="92" y="184"/>
                  <a:pt x="83" y="211"/>
                  <a:pt x="83" y="248"/>
                </a:cubicBezTo>
                <a:lnTo>
                  <a:pt x="83" y="3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96">
            <a:extLst>
              <a:ext uri="{FF2B5EF4-FFF2-40B4-BE49-F238E27FC236}">
                <a16:creationId xmlns:a16="http://schemas.microsoft.com/office/drawing/2014/main" id="{156700BE-B3B4-8646-B4F1-2D1A0FC6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819" y="3556670"/>
            <a:ext cx="442472" cy="452304"/>
          </a:xfrm>
          <a:custGeom>
            <a:avLst/>
            <a:gdLst>
              <a:gd name="T0" fmla="*/ 201 w 395"/>
              <a:gd name="T1" fmla="*/ 404 h 405"/>
              <a:gd name="T2" fmla="*/ 201 w 395"/>
              <a:gd name="T3" fmla="*/ 404 h 405"/>
              <a:gd name="T4" fmla="*/ 0 w 395"/>
              <a:gd name="T5" fmla="*/ 202 h 405"/>
              <a:gd name="T6" fmla="*/ 201 w 395"/>
              <a:gd name="T7" fmla="*/ 0 h 405"/>
              <a:gd name="T8" fmla="*/ 394 w 395"/>
              <a:gd name="T9" fmla="*/ 202 h 405"/>
              <a:gd name="T10" fmla="*/ 201 w 395"/>
              <a:gd name="T11" fmla="*/ 404 h 405"/>
              <a:gd name="T12" fmla="*/ 201 w 395"/>
              <a:gd name="T13" fmla="*/ 83 h 405"/>
              <a:gd name="T14" fmla="*/ 201 w 395"/>
              <a:gd name="T15" fmla="*/ 83 h 405"/>
              <a:gd name="T16" fmla="*/ 82 w 395"/>
              <a:gd name="T17" fmla="*/ 202 h 405"/>
              <a:gd name="T18" fmla="*/ 201 w 395"/>
              <a:gd name="T19" fmla="*/ 321 h 405"/>
              <a:gd name="T20" fmla="*/ 311 w 395"/>
              <a:gd name="T21" fmla="*/ 202 h 405"/>
              <a:gd name="T22" fmla="*/ 201 w 395"/>
              <a:gd name="T23" fmla="*/ 8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5" h="405">
                <a:moveTo>
                  <a:pt x="201" y="404"/>
                </a:moveTo>
                <a:lnTo>
                  <a:pt x="201" y="404"/>
                </a:lnTo>
                <a:cubicBezTo>
                  <a:pt x="91" y="404"/>
                  <a:pt x="0" y="312"/>
                  <a:pt x="0" y="202"/>
                </a:cubicBezTo>
                <a:cubicBezTo>
                  <a:pt x="0" y="92"/>
                  <a:pt x="91" y="0"/>
                  <a:pt x="201" y="0"/>
                </a:cubicBezTo>
                <a:cubicBezTo>
                  <a:pt x="311" y="0"/>
                  <a:pt x="394" y="92"/>
                  <a:pt x="394" y="202"/>
                </a:cubicBezTo>
                <a:cubicBezTo>
                  <a:pt x="394" y="312"/>
                  <a:pt x="311" y="404"/>
                  <a:pt x="201" y="404"/>
                </a:cubicBezTo>
                <a:close/>
                <a:moveTo>
                  <a:pt x="201" y="83"/>
                </a:moveTo>
                <a:lnTo>
                  <a:pt x="201" y="83"/>
                </a:lnTo>
                <a:cubicBezTo>
                  <a:pt x="137" y="83"/>
                  <a:pt x="82" y="138"/>
                  <a:pt x="82" y="202"/>
                </a:cubicBezTo>
                <a:cubicBezTo>
                  <a:pt x="82" y="266"/>
                  <a:pt x="137" y="321"/>
                  <a:pt x="201" y="321"/>
                </a:cubicBezTo>
                <a:cubicBezTo>
                  <a:pt x="265" y="321"/>
                  <a:pt x="311" y="266"/>
                  <a:pt x="311" y="202"/>
                </a:cubicBezTo>
                <a:cubicBezTo>
                  <a:pt x="311" y="138"/>
                  <a:pt x="265" y="83"/>
                  <a:pt x="201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97">
            <a:extLst>
              <a:ext uri="{FF2B5EF4-FFF2-40B4-BE49-F238E27FC236}">
                <a16:creationId xmlns:a16="http://schemas.microsoft.com/office/drawing/2014/main" id="{B4BA08E0-6F1C-E948-B8F4-C6E6FC476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816" y="4067971"/>
            <a:ext cx="575215" cy="462137"/>
          </a:xfrm>
          <a:custGeom>
            <a:avLst/>
            <a:gdLst>
              <a:gd name="T0" fmla="*/ 477 w 515"/>
              <a:gd name="T1" fmla="*/ 412 h 413"/>
              <a:gd name="T2" fmla="*/ 477 w 515"/>
              <a:gd name="T3" fmla="*/ 412 h 413"/>
              <a:gd name="T4" fmla="*/ 157 w 515"/>
              <a:gd name="T5" fmla="*/ 412 h 413"/>
              <a:gd name="T6" fmla="*/ 110 w 515"/>
              <a:gd name="T7" fmla="*/ 375 h 413"/>
              <a:gd name="T8" fmla="*/ 157 w 515"/>
              <a:gd name="T9" fmla="*/ 330 h 413"/>
              <a:gd name="T10" fmla="*/ 431 w 515"/>
              <a:gd name="T11" fmla="*/ 330 h 413"/>
              <a:gd name="T12" fmla="*/ 431 w 515"/>
              <a:gd name="T13" fmla="*/ 220 h 413"/>
              <a:gd name="T14" fmla="*/ 395 w 515"/>
              <a:gd name="T15" fmla="*/ 155 h 413"/>
              <a:gd name="T16" fmla="*/ 147 w 515"/>
              <a:gd name="T17" fmla="*/ 82 h 413"/>
              <a:gd name="T18" fmla="*/ 56 w 515"/>
              <a:gd name="T19" fmla="*/ 91 h 413"/>
              <a:gd name="T20" fmla="*/ 0 w 515"/>
              <a:gd name="T21" fmla="*/ 64 h 413"/>
              <a:gd name="T22" fmla="*/ 37 w 515"/>
              <a:gd name="T23" fmla="*/ 9 h 413"/>
              <a:gd name="T24" fmla="*/ 147 w 515"/>
              <a:gd name="T25" fmla="*/ 0 h 413"/>
              <a:gd name="T26" fmla="*/ 450 w 515"/>
              <a:gd name="T27" fmla="*/ 91 h 413"/>
              <a:gd name="T28" fmla="*/ 514 w 515"/>
              <a:gd name="T29" fmla="*/ 220 h 413"/>
              <a:gd name="T30" fmla="*/ 514 w 515"/>
              <a:gd name="T31" fmla="*/ 375 h 413"/>
              <a:gd name="T32" fmla="*/ 477 w 515"/>
              <a:gd name="T33" fmla="*/ 412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5" h="413">
                <a:moveTo>
                  <a:pt x="477" y="412"/>
                </a:moveTo>
                <a:lnTo>
                  <a:pt x="477" y="412"/>
                </a:lnTo>
                <a:cubicBezTo>
                  <a:pt x="157" y="412"/>
                  <a:pt x="157" y="412"/>
                  <a:pt x="157" y="412"/>
                </a:cubicBezTo>
                <a:cubicBezTo>
                  <a:pt x="129" y="412"/>
                  <a:pt x="110" y="394"/>
                  <a:pt x="110" y="375"/>
                </a:cubicBezTo>
                <a:cubicBezTo>
                  <a:pt x="110" y="348"/>
                  <a:pt x="129" y="330"/>
                  <a:pt x="157" y="330"/>
                </a:cubicBezTo>
                <a:cubicBezTo>
                  <a:pt x="431" y="330"/>
                  <a:pt x="431" y="330"/>
                  <a:pt x="431" y="330"/>
                </a:cubicBezTo>
                <a:cubicBezTo>
                  <a:pt x="431" y="293"/>
                  <a:pt x="431" y="256"/>
                  <a:pt x="431" y="220"/>
                </a:cubicBezTo>
                <a:cubicBezTo>
                  <a:pt x="431" y="201"/>
                  <a:pt x="422" y="174"/>
                  <a:pt x="395" y="155"/>
                </a:cubicBezTo>
                <a:cubicBezTo>
                  <a:pt x="330" y="110"/>
                  <a:pt x="239" y="82"/>
                  <a:pt x="147" y="82"/>
                </a:cubicBezTo>
                <a:cubicBezTo>
                  <a:pt x="120" y="82"/>
                  <a:pt x="83" y="91"/>
                  <a:pt x="56" y="91"/>
                </a:cubicBezTo>
                <a:cubicBezTo>
                  <a:pt x="28" y="100"/>
                  <a:pt x="10" y="82"/>
                  <a:pt x="0" y="64"/>
                </a:cubicBezTo>
                <a:cubicBezTo>
                  <a:pt x="0" y="36"/>
                  <a:pt x="19" y="18"/>
                  <a:pt x="37" y="9"/>
                </a:cubicBezTo>
                <a:cubicBezTo>
                  <a:pt x="74" y="9"/>
                  <a:pt x="110" y="0"/>
                  <a:pt x="147" y="0"/>
                </a:cubicBezTo>
                <a:cubicBezTo>
                  <a:pt x="257" y="0"/>
                  <a:pt x="367" y="36"/>
                  <a:pt x="450" y="91"/>
                </a:cubicBezTo>
                <a:cubicBezTo>
                  <a:pt x="487" y="119"/>
                  <a:pt x="514" y="174"/>
                  <a:pt x="514" y="220"/>
                </a:cubicBezTo>
                <a:cubicBezTo>
                  <a:pt x="514" y="265"/>
                  <a:pt x="514" y="320"/>
                  <a:pt x="514" y="375"/>
                </a:cubicBezTo>
                <a:cubicBezTo>
                  <a:pt x="514" y="394"/>
                  <a:pt x="496" y="412"/>
                  <a:pt x="477" y="41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F56F55-1E48-0849-A9CC-A5CEBB3BB62E}"/>
              </a:ext>
            </a:extLst>
          </p:cNvPr>
          <p:cNvGrpSpPr/>
          <p:nvPr/>
        </p:nvGrpSpPr>
        <p:grpSpPr>
          <a:xfrm>
            <a:off x="2560393" y="5110271"/>
            <a:ext cx="3676939" cy="1477328"/>
            <a:chOff x="5517310" y="11069053"/>
            <a:chExt cx="3676939" cy="147732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E917E40B-6ABA-5C4C-A2D3-D0513995614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F6F097-FF41-BC49-A9C3-3C3AFBFB99E1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976C58-0456-0F4C-B33F-F1E986F8BC57}"/>
              </a:ext>
            </a:extLst>
          </p:cNvPr>
          <p:cNvGrpSpPr/>
          <p:nvPr/>
        </p:nvGrpSpPr>
        <p:grpSpPr>
          <a:xfrm>
            <a:off x="8961193" y="5110271"/>
            <a:ext cx="3676939" cy="1477328"/>
            <a:chOff x="5517310" y="11069053"/>
            <a:chExt cx="36769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CE046FF2-E268-024C-8AA3-109B751C6F9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774F9B-59A9-E748-B58D-B31145739D0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6A710E-EB2D-3040-9228-E1F362A90811}"/>
              </a:ext>
            </a:extLst>
          </p:cNvPr>
          <p:cNvGrpSpPr/>
          <p:nvPr/>
        </p:nvGrpSpPr>
        <p:grpSpPr>
          <a:xfrm>
            <a:off x="5784856" y="9658208"/>
            <a:ext cx="3676939" cy="1477328"/>
            <a:chOff x="5517310" y="11069053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7526A53F-D23A-5A4F-925E-27C09A8DF6A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38C49D4-D4F3-7C4F-88E6-F505CC371FA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BCB87B2-A385-024B-9173-35419232FB84}"/>
              </a:ext>
            </a:extLst>
          </p:cNvPr>
          <p:cNvGrpSpPr/>
          <p:nvPr/>
        </p:nvGrpSpPr>
        <p:grpSpPr>
          <a:xfrm>
            <a:off x="15997517" y="4817486"/>
            <a:ext cx="5982437" cy="4555228"/>
            <a:chOff x="2232442" y="4934489"/>
            <a:chExt cx="5982437" cy="4555228"/>
          </a:xfrm>
        </p:grpSpPr>
        <p:sp>
          <p:nvSpPr>
            <p:cNvPr id="47" name="CuadroTexto 598">
              <a:extLst>
                <a:ext uri="{FF2B5EF4-FFF2-40B4-BE49-F238E27FC236}">
                  <a16:creationId xmlns:a16="http://schemas.microsoft.com/office/drawing/2014/main" id="{893BB953-12F5-5842-846A-BC3A1127C753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8" name="CuadroTexto 599">
              <a:extLst>
                <a:ext uri="{FF2B5EF4-FFF2-40B4-BE49-F238E27FC236}">
                  <a16:creationId xmlns:a16="http://schemas.microsoft.com/office/drawing/2014/main" id="{CFDC0D35-6D06-6C4E-944D-8B13D80D7B1E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2">
            <a:extLst>
              <a:ext uri="{FF2B5EF4-FFF2-40B4-BE49-F238E27FC236}">
                <a16:creationId xmlns:a16="http://schemas.microsoft.com/office/drawing/2014/main" id="{025036A7-7FCD-364B-8749-C68C37DE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11" y="8211410"/>
            <a:ext cx="3985439" cy="4014389"/>
          </a:xfrm>
          <a:custGeom>
            <a:avLst/>
            <a:gdLst>
              <a:gd name="T0" fmla="*/ 1690 w 3643"/>
              <a:gd name="T1" fmla="*/ 55 h 3670"/>
              <a:gd name="T2" fmla="*/ 1690 w 3643"/>
              <a:gd name="T3" fmla="*/ 55 h 3670"/>
              <a:gd name="T4" fmla="*/ 91 w 3643"/>
              <a:gd name="T5" fmla="*/ 1229 h 3670"/>
              <a:gd name="T6" fmla="*/ 0 w 3643"/>
              <a:gd name="T7" fmla="*/ 1410 h 3670"/>
              <a:gd name="T8" fmla="*/ 0 w 3643"/>
              <a:gd name="T9" fmla="*/ 3452 h 3670"/>
              <a:gd name="T10" fmla="*/ 226 w 3643"/>
              <a:gd name="T11" fmla="*/ 3669 h 3670"/>
              <a:gd name="T12" fmla="*/ 3416 w 3643"/>
              <a:gd name="T13" fmla="*/ 3669 h 3670"/>
              <a:gd name="T14" fmla="*/ 3642 w 3643"/>
              <a:gd name="T15" fmla="*/ 3452 h 3670"/>
              <a:gd name="T16" fmla="*/ 3642 w 3643"/>
              <a:gd name="T17" fmla="*/ 1410 h 3670"/>
              <a:gd name="T18" fmla="*/ 3552 w 3643"/>
              <a:gd name="T19" fmla="*/ 1229 h 3670"/>
              <a:gd name="T20" fmla="*/ 1952 w 3643"/>
              <a:gd name="T21" fmla="*/ 55 h 3670"/>
              <a:gd name="T22" fmla="*/ 1690 w 3643"/>
              <a:gd name="T23" fmla="*/ 55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3" h="3670">
                <a:moveTo>
                  <a:pt x="1690" y="55"/>
                </a:moveTo>
                <a:lnTo>
                  <a:pt x="1690" y="55"/>
                </a:lnTo>
                <a:cubicBezTo>
                  <a:pt x="91" y="1229"/>
                  <a:pt x="91" y="1229"/>
                  <a:pt x="91" y="1229"/>
                </a:cubicBezTo>
                <a:cubicBezTo>
                  <a:pt x="37" y="1265"/>
                  <a:pt x="0" y="1338"/>
                  <a:pt x="0" y="1410"/>
                </a:cubicBezTo>
                <a:cubicBezTo>
                  <a:pt x="0" y="3452"/>
                  <a:pt x="0" y="3452"/>
                  <a:pt x="0" y="3452"/>
                </a:cubicBezTo>
                <a:cubicBezTo>
                  <a:pt x="0" y="3569"/>
                  <a:pt x="100" y="3669"/>
                  <a:pt x="226" y="3669"/>
                </a:cubicBezTo>
                <a:cubicBezTo>
                  <a:pt x="3416" y="3669"/>
                  <a:pt x="3416" y="3669"/>
                  <a:pt x="3416" y="3669"/>
                </a:cubicBezTo>
                <a:cubicBezTo>
                  <a:pt x="3543" y="3669"/>
                  <a:pt x="3642" y="3569"/>
                  <a:pt x="3642" y="3452"/>
                </a:cubicBezTo>
                <a:cubicBezTo>
                  <a:pt x="3642" y="1410"/>
                  <a:pt x="3642" y="1410"/>
                  <a:pt x="3642" y="1410"/>
                </a:cubicBezTo>
                <a:cubicBezTo>
                  <a:pt x="3642" y="1338"/>
                  <a:pt x="3606" y="1265"/>
                  <a:pt x="3552" y="1229"/>
                </a:cubicBezTo>
                <a:cubicBezTo>
                  <a:pt x="1952" y="55"/>
                  <a:pt x="1952" y="55"/>
                  <a:pt x="1952" y="55"/>
                </a:cubicBezTo>
                <a:cubicBezTo>
                  <a:pt x="1871" y="0"/>
                  <a:pt x="1772" y="0"/>
                  <a:pt x="1690" y="55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3">
            <a:extLst>
              <a:ext uri="{FF2B5EF4-FFF2-40B4-BE49-F238E27FC236}">
                <a16:creationId xmlns:a16="http://schemas.microsoft.com/office/drawing/2014/main" id="{98EB0214-091B-8840-A84A-010A17D4F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699" y="8211410"/>
            <a:ext cx="3985439" cy="4014389"/>
          </a:xfrm>
          <a:custGeom>
            <a:avLst/>
            <a:gdLst>
              <a:gd name="T0" fmla="*/ 1689 w 3641"/>
              <a:gd name="T1" fmla="*/ 55 h 3670"/>
              <a:gd name="T2" fmla="*/ 1689 w 3641"/>
              <a:gd name="T3" fmla="*/ 55 h 3670"/>
              <a:gd name="T4" fmla="*/ 90 w 3641"/>
              <a:gd name="T5" fmla="*/ 1229 h 3670"/>
              <a:gd name="T6" fmla="*/ 0 w 3641"/>
              <a:gd name="T7" fmla="*/ 1410 h 3670"/>
              <a:gd name="T8" fmla="*/ 0 w 3641"/>
              <a:gd name="T9" fmla="*/ 3452 h 3670"/>
              <a:gd name="T10" fmla="*/ 217 w 3641"/>
              <a:gd name="T11" fmla="*/ 3669 h 3670"/>
              <a:gd name="T12" fmla="*/ 3415 w 3641"/>
              <a:gd name="T13" fmla="*/ 3669 h 3670"/>
              <a:gd name="T14" fmla="*/ 3640 w 3641"/>
              <a:gd name="T15" fmla="*/ 3452 h 3670"/>
              <a:gd name="T16" fmla="*/ 3640 w 3641"/>
              <a:gd name="T17" fmla="*/ 1410 h 3670"/>
              <a:gd name="T18" fmla="*/ 3551 w 3641"/>
              <a:gd name="T19" fmla="*/ 1229 h 3670"/>
              <a:gd name="T20" fmla="*/ 1951 w 3641"/>
              <a:gd name="T21" fmla="*/ 55 h 3670"/>
              <a:gd name="T22" fmla="*/ 1689 w 3641"/>
              <a:gd name="T23" fmla="*/ 55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1" h="3670">
                <a:moveTo>
                  <a:pt x="1689" y="55"/>
                </a:moveTo>
                <a:lnTo>
                  <a:pt x="1689" y="55"/>
                </a:lnTo>
                <a:cubicBezTo>
                  <a:pt x="90" y="1229"/>
                  <a:pt x="90" y="1229"/>
                  <a:pt x="90" y="1229"/>
                </a:cubicBezTo>
                <a:cubicBezTo>
                  <a:pt x="36" y="1265"/>
                  <a:pt x="0" y="1338"/>
                  <a:pt x="0" y="1410"/>
                </a:cubicBezTo>
                <a:cubicBezTo>
                  <a:pt x="0" y="3452"/>
                  <a:pt x="0" y="3452"/>
                  <a:pt x="0" y="3452"/>
                </a:cubicBezTo>
                <a:cubicBezTo>
                  <a:pt x="0" y="3569"/>
                  <a:pt x="99" y="3669"/>
                  <a:pt x="217" y="3669"/>
                </a:cubicBezTo>
                <a:cubicBezTo>
                  <a:pt x="3415" y="3669"/>
                  <a:pt x="3415" y="3669"/>
                  <a:pt x="3415" y="3669"/>
                </a:cubicBezTo>
                <a:cubicBezTo>
                  <a:pt x="3542" y="3669"/>
                  <a:pt x="3640" y="3569"/>
                  <a:pt x="3640" y="3452"/>
                </a:cubicBezTo>
                <a:cubicBezTo>
                  <a:pt x="3640" y="1410"/>
                  <a:pt x="3640" y="1410"/>
                  <a:pt x="3640" y="1410"/>
                </a:cubicBezTo>
                <a:cubicBezTo>
                  <a:pt x="3640" y="1338"/>
                  <a:pt x="3604" y="1265"/>
                  <a:pt x="3551" y="1229"/>
                </a:cubicBezTo>
                <a:cubicBezTo>
                  <a:pt x="1951" y="55"/>
                  <a:pt x="1951" y="55"/>
                  <a:pt x="1951" y="55"/>
                </a:cubicBezTo>
                <a:cubicBezTo>
                  <a:pt x="1870" y="0"/>
                  <a:pt x="1762" y="0"/>
                  <a:pt x="1689" y="55"/>
                </a:cubicBezTo>
              </a:path>
            </a:pathLst>
          </a:custGeom>
          <a:noFill/>
          <a:ln w="381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4">
            <a:extLst>
              <a:ext uri="{FF2B5EF4-FFF2-40B4-BE49-F238E27FC236}">
                <a16:creationId xmlns:a16="http://schemas.microsoft.com/office/drawing/2014/main" id="{F81A6E8E-4E6E-1742-8469-D23B34CB9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637" y="8211410"/>
            <a:ext cx="3985439" cy="4014389"/>
          </a:xfrm>
          <a:custGeom>
            <a:avLst/>
            <a:gdLst>
              <a:gd name="T0" fmla="*/ 1690 w 3642"/>
              <a:gd name="T1" fmla="*/ 55 h 3670"/>
              <a:gd name="T2" fmla="*/ 1690 w 3642"/>
              <a:gd name="T3" fmla="*/ 55 h 3670"/>
              <a:gd name="T4" fmla="*/ 90 w 3642"/>
              <a:gd name="T5" fmla="*/ 1229 h 3670"/>
              <a:gd name="T6" fmla="*/ 0 w 3642"/>
              <a:gd name="T7" fmla="*/ 1410 h 3670"/>
              <a:gd name="T8" fmla="*/ 0 w 3642"/>
              <a:gd name="T9" fmla="*/ 3452 h 3670"/>
              <a:gd name="T10" fmla="*/ 226 w 3642"/>
              <a:gd name="T11" fmla="*/ 3669 h 3670"/>
              <a:gd name="T12" fmla="*/ 3425 w 3642"/>
              <a:gd name="T13" fmla="*/ 3669 h 3670"/>
              <a:gd name="T14" fmla="*/ 3641 w 3642"/>
              <a:gd name="T15" fmla="*/ 3452 h 3670"/>
              <a:gd name="T16" fmla="*/ 3641 w 3642"/>
              <a:gd name="T17" fmla="*/ 1410 h 3670"/>
              <a:gd name="T18" fmla="*/ 3551 w 3642"/>
              <a:gd name="T19" fmla="*/ 1229 h 3670"/>
              <a:gd name="T20" fmla="*/ 1952 w 3642"/>
              <a:gd name="T21" fmla="*/ 55 h 3670"/>
              <a:gd name="T22" fmla="*/ 1690 w 3642"/>
              <a:gd name="T23" fmla="*/ 55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2" h="3670">
                <a:moveTo>
                  <a:pt x="1690" y="55"/>
                </a:moveTo>
                <a:lnTo>
                  <a:pt x="1690" y="55"/>
                </a:lnTo>
                <a:cubicBezTo>
                  <a:pt x="90" y="1229"/>
                  <a:pt x="90" y="1229"/>
                  <a:pt x="90" y="1229"/>
                </a:cubicBezTo>
                <a:cubicBezTo>
                  <a:pt x="36" y="1265"/>
                  <a:pt x="0" y="1338"/>
                  <a:pt x="0" y="1410"/>
                </a:cubicBezTo>
                <a:cubicBezTo>
                  <a:pt x="0" y="3452"/>
                  <a:pt x="0" y="3452"/>
                  <a:pt x="0" y="3452"/>
                </a:cubicBezTo>
                <a:cubicBezTo>
                  <a:pt x="0" y="3569"/>
                  <a:pt x="99" y="3669"/>
                  <a:pt x="226" y="3669"/>
                </a:cubicBezTo>
                <a:cubicBezTo>
                  <a:pt x="3425" y="3669"/>
                  <a:pt x="3425" y="3669"/>
                  <a:pt x="3425" y="3669"/>
                </a:cubicBezTo>
                <a:cubicBezTo>
                  <a:pt x="3542" y="3669"/>
                  <a:pt x="3641" y="3569"/>
                  <a:pt x="3641" y="3452"/>
                </a:cubicBezTo>
                <a:cubicBezTo>
                  <a:pt x="3641" y="1410"/>
                  <a:pt x="3641" y="1410"/>
                  <a:pt x="3641" y="1410"/>
                </a:cubicBezTo>
                <a:cubicBezTo>
                  <a:pt x="3641" y="1338"/>
                  <a:pt x="3605" y="1265"/>
                  <a:pt x="3551" y="1229"/>
                </a:cubicBezTo>
                <a:cubicBezTo>
                  <a:pt x="1952" y="55"/>
                  <a:pt x="1952" y="55"/>
                  <a:pt x="1952" y="55"/>
                </a:cubicBezTo>
                <a:cubicBezTo>
                  <a:pt x="1879" y="0"/>
                  <a:pt x="1771" y="0"/>
                  <a:pt x="1690" y="55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5">
            <a:extLst>
              <a:ext uri="{FF2B5EF4-FFF2-40B4-BE49-F238E27FC236}">
                <a16:creationId xmlns:a16="http://schemas.microsoft.com/office/drawing/2014/main" id="{563E4171-BF9F-DB4D-9408-C2E5C09D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4048" y="8211410"/>
            <a:ext cx="3985439" cy="4014389"/>
          </a:xfrm>
          <a:custGeom>
            <a:avLst/>
            <a:gdLst>
              <a:gd name="T0" fmla="*/ 1690 w 3643"/>
              <a:gd name="T1" fmla="*/ 55 h 3670"/>
              <a:gd name="T2" fmla="*/ 1690 w 3643"/>
              <a:gd name="T3" fmla="*/ 55 h 3670"/>
              <a:gd name="T4" fmla="*/ 91 w 3643"/>
              <a:gd name="T5" fmla="*/ 1229 h 3670"/>
              <a:gd name="T6" fmla="*/ 0 w 3643"/>
              <a:gd name="T7" fmla="*/ 1410 h 3670"/>
              <a:gd name="T8" fmla="*/ 0 w 3643"/>
              <a:gd name="T9" fmla="*/ 3452 h 3670"/>
              <a:gd name="T10" fmla="*/ 226 w 3643"/>
              <a:gd name="T11" fmla="*/ 3669 h 3670"/>
              <a:gd name="T12" fmla="*/ 3416 w 3643"/>
              <a:gd name="T13" fmla="*/ 3669 h 3670"/>
              <a:gd name="T14" fmla="*/ 3642 w 3643"/>
              <a:gd name="T15" fmla="*/ 3452 h 3670"/>
              <a:gd name="T16" fmla="*/ 3642 w 3643"/>
              <a:gd name="T17" fmla="*/ 1410 h 3670"/>
              <a:gd name="T18" fmla="*/ 3551 w 3643"/>
              <a:gd name="T19" fmla="*/ 1229 h 3670"/>
              <a:gd name="T20" fmla="*/ 1952 w 3643"/>
              <a:gd name="T21" fmla="*/ 55 h 3670"/>
              <a:gd name="T22" fmla="*/ 1690 w 3643"/>
              <a:gd name="T23" fmla="*/ 55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3" h="3670">
                <a:moveTo>
                  <a:pt x="1690" y="55"/>
                </a:moveTo>
                <a:lnTo>
                  <a:pt x="1690" y="55"/>
                </a:lnTo>
                <a:cubicBezTo>
                  <a:pt x="91" y="1229"/>
                  <a:pt x="91" y="1229"/>
                  <a:pt x="91" y="1229"/>
                </a:cubicBezTo>
                <a:cubicBezTo>
                  <a:pt x="36" y="1265"/>
                  <a:pt x="0" y="1338"/>
                  <a:pt x="0" y="1410"/>
                </a:cubicBezTo>
                <a:cubicBezTo>
                  <a:pt x="0" y="3452"/>
                  <a:pt x="0" y="3452"/>
                  <a:pt x="0" y="3452"/>
                </a:cubicBezTo>
                <a:cubicBezTo>
                  <a:pt x="0" y="3569"/>
                  <a:pt x="99" y="3669"/>
                  <a:pt x="226" y="3669"/>
                </a:cubicBezTo>
                <a:cubicBezTo>
                  <a:pt x="3416" y="3669"/>
                  <a:pt x="3416" y="3669"/>
                  <a:pt x="3416" y="3669"/>
                </a:cubicBezTo>
                <a:cubicBezTo>
                  <a:pt x="3542" y="3669"/>
                  <a:pt x="3642" y="3569"/>
                  <a:pt x="3642" y="3452"/>
                </a:cubicBezTo>
                <a:cubicBezTo>
                  <a:pt x="3642" y="1410"/>
                  <a:pt x="3642" y="1410"/>
                  <a:pt x="3642" y="1410"/>
                </a:cubicBezTo>
                <a:cubicBezTo>
                  <a:pt x="3642" y="1338"/>
                  <a:pt x="3605" y="1265"/>
                  <a:pt x="3551" y="1229"/>
                </a:cubicBezTo>
                <a:cubicBezTo>
                  <a:pt x="1952" y="55"/>
                  <a:pt x="1952" y="55"/>
                  <a:pt x="1952" y="55"/>
                </a:cubicBezTo>
                <a:cubicBezTo>
                  <a:pt x="1871" y="0"/>
                  <a:pt x="1771" y="0"/>
                  <a:pt x="1690" y="55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6">
            <a:extLst>
              <a:ext uri="{FF2B5EF4-FFF2-40B4-BE49-F238E27FC236}">
                <a16:creationId xmlns:a16="http://schemas.microsoft.com/office/drawing/2014/main" id="{8F3AFEEE-F6A8-1C42-8084-CA216640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7354" y="5065518"/>
            <a:ext cx="3985439" cy="4014389"/>
          </a:xfrm>
          <a:custGeom>
            <a:avLst/>
            <a:gdLst>
              <a:gd name="T0" fmla="*/ 1951 w 3642"/>
              <a:gd name="T1" fmla="*/ 3613 h 3669"/>
              <a:gd name="T2" fmla="*/ 1951 w 3642"/>
              <a:gd name="T3" fmla="*/ 3613 h 3669"/>
              <a:gd name="T4" fmla="*/ 3551 w 3642"/>
              <a:gd name="T5" fmla="*/ 2439 h 3669"/>
              <a:gd name="T6" fmla="*/ 3641 w 3642"/>
              <a:gd name="T7" fmla="*/ 2267 h 3669"/>
              <a:gd name="T8" fmla="*/ 3641 w 3642"/>
              <a:gd name="T9" fmla="*/ 226 h 3669"/>
              <a:gd name="T10" fmla="*/ 3424 w 3642"/>
              <a:gd name="T11" fmla="*/ 0 h 3669"/>
              <a:gd name="T12" fmla="*/ 226 w 3642"/>
              <a:gd name="T13" fmla="*/ 0 h 3669"/>
              <a:gd name="T14" fmla="*/ 0 w 3642"/>
              <a:gd name="T15" fmla="*/ 226 h 3669"/>
              <a:gd name="T16" fmla="*/ 0 w 3642"/>
              <a:gd name="T17" fmla="*/ 2267 h 3669"/>
              <a:gd name="T18" fmla="*/ 99 w 3642"/>
              <a:gd name="T19" fmla="*/ 2439 h 3669"/>
              <a:gd name="T20" fmla="*/ 1689 w 3642"/>
              <a:gd name="T21" fmla="*/ 3613 h 3669"/>
              <a:gd name="T22" fmla="*/ 1951 w 3642"/>
              <a:gd name="T23" fmla="*/ 3613 h 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2" h="3669">
                <a:moveTo>
                  <a:pt x="1951" y="3613"/>
                </a:moveTo>
                <a:lnTo>
                  <a:pt x="1951" y="3613"/>
                </a:lnTo>
                <a:cubicBezTo>
                  <a:pt x="3551" y="2439"/>
                  <a:pt x="3551" y="2439"/>
                  <a:pt x="3551" y="2439"/>
                </a:cubicBezTo>
                <a:cubicBezTo>
                  <a:pt x="3614" y="2403"/>
                  <a:pt x="3641" y="2330"/>
                  <a:pt x="3641" y="2267"/>
                </a:cubicBezTo>
                <a:cubicBezTo>
                  <a:pt x="3641" y="226"/>
                  <a:pt x="3641" y="226"/>
                  <a:pt x="3641" y="226"/>
                </a:cubicBezTo>
                <a:cubicBezTo>
                  <a:pt x="3641" y="100"/>
                  <a:pt x="3542" y="0"/>
                  <a:pt x="3424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108" y="0"/>
                  <a:pt x="0" y="100"/>
                  <a:pt x="0" y="226"/>
                </a:cubicBezTo>
                <a:cubicBezTo>
                  <a:pt x="0" y="2267"/>
                  <a:pt x="0" y="2267"/>
                  <a:pt x="0" y="2267"/>
                </a:cubicBezTo>
                <a:cubicBezTo>
                  <a:pt x="0" y="2330"/>
                  <a:pt x="36" y="2403"/>
                  <a:pt x="99" y="2439"/>
                </a:cubicBezTo>
                <a:cubicBezTo>
                  <a:pt x="1689" y="3613"/>
                  <a:pt x="1689" y="3613"/>
                  <a:pt x="1689" y="3613"/>
                </a:cubicBezTo>
                <a:cubicBezTo>
                  <a:pt x="1771" y="3668"/>
                  <a:pt x="1879" y="3668"/>
                  <a:pt x="1951" y="3613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7">
            <a:extLst>
              <a:ext uri="{FF2B5EF4-FFF2-40B4-BE49-F238E27FC236}">
                <a16:creationId xmlns:a16="http://schemas.microsoft.com/office/drawing/2014/main" id="{5EA50AE7-9BD5-A940-ACB6-829966FF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416" y="5065518"/>
            <a:ext cx="3985439" cy="4014389"/>
          </a:xfrm>
          <a:custGeom>
            <a:avLst/>
            <a:gdLst>
              <a:gd name="T0" fmla="*/ 1950 w 3641"/>
              <a:gd name="T1" fmla="*/ 3613 h 3669"/>
              <a:gd name="T2" fmla="*/ 1950 w 3641"/>
              <a:gd name="T3" fmla="*/ 3613 h 3669"/>
              <a:gd name="T4" fmla="*/ 3550 w 3641"/>
              <a:gd name="T5" fmla="*/ 2439 h 3669"/>
              <a:gd name="T6" fmla="*/ 3640 w 3641"/>
              <a:gd name="T7" fmla="*/ 2267 h 3669"/>
              <a:gd name="T8" fmla="*/ 3640 w 3641"/>
              <a:gd name="T9" fmla="*/ 226 h 3669"/>
              <a:gd name="T10" fmla="*/ 3414 w 3641"/>
              <a:gd name="T11" fmla="*/ 0 h 3669"/>
              <a:gd name="T12" fmla="*/ 216 w 3641"/>
              <a:gd name="T13" fmla="*/ 0 h 3669"/>
              <a:gd name="T14" fmla="*/ 0 w 3641"/>
              <a:gd name="T15" fmla="*/ 226 h 3669"/>
              <a:gd name="T16" fmla="*/ 0 w 3641"/>
              <a:gd name="T17" fmla="*/ 2267 h 3669"/>
              <a:gd name="T18" fmla="*/ 90 w 3641"/>
              <a:gd name="T19" fmla="*/ 2439 h 3669"/>
              <a:gd name="T20" fmla="*/ 1688 w 3641"/>
              <a:gd name="T21" fmla="*/ 3613 h 3669"/>
              <a:gd name="T22" fmla="*/ 1950 w 3641"/>
              <a:gd name="T23" fmla="*/ 3613 h 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1" h="3669">
                <a:moveTo>
                  <a:pt x="1950" y="3613"/>
                </a:moveTo>
                <a:lnTo>
                  <a:pt x="1950" y="3613"/>
                </a:lnTo>
                <a:cubicBezTo>
                  <a:pt x="3550" y="2439"/>
                  <a:pt x="3550" y="2439"/>
                  <a:pt x="3550" y="2439"/>
                </a:cubicBezTo>
                <a:cubicBezTo>
                  <a:pt x="3604" y="2403"/>
                  <a:pt x="3640" y="2330"/>
                  <a:pt x="3640" y="2267"/>
                </a:cubicBezTo>
                <a:cubicBezTo>
                  <a:pt x="3640" y="226"/>
                  <a:pt x="3640" y="226"/>
                  <a:pt x="3640" y="226"/>
                </a:cubicBezTo>
                <a:cubicBezTo>
                  <a:pt x="3640" y="100"/>
                  <a:pt x="3541" y="0"/>
                  <a:pt x="341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99" y="0"/>
                  <a:pt x="0" y="100"/>
                  <a:pt x="0" y="226"/>
                </a:cubicBezTo>
                <a:cubicBezTo>
                  <a:pt x="0" y="2267"/>
                  <a:pt x="0" y="2267"/>
                  <a:pt x="0" y="2267"/>
                </a:cubicBezTo>
                <a:cubicBezTo>
                  <a:pt x="0" y="2330"/>
                  <a:pt x="36" y="2403"/>
                  <a:pt x="90" y="2439"/>
                </a:cubicBezTo>
                <a:cubicBezTo>
                  <a:pt x="1688" y="3613"/>
                  <a:pt x="1688" y="3613"/>
                  <a:pt x="1688" y="3613"/>
                </a:cubicBezTo>
                <a:cubicBezTo>
                  <a:pt x="1761" y="3668"/>
                  <a:pt x="1869" y="3668"/>
                  <a:pt x="1950" y="3613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8">
            <a:extLst>
              <a:ext uri="{FF2B5EF4-FFF2-40B4-BE49-F238E27FC236}">
                <a16:creationId xmlns:a16="http://schemas.microsoft.com/office/drawing/2014/main" id="{530C0B9C-70BF-4348-BD00-4C0D9E9DC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828" y="5065518"/>
            <a:ext cx="3985439" cy="4014389"/>
          </a:xfrm>
          <a:custGeom>
            <a:avLst/>
            <a:gdLst>
              <a:gd name="T0" fmla="*/ 1952 w 3643"/>
              <a:gd name="T1" fmla="*/ 3613 h 3669"/>
              <a:gd name="T2" fmla="*/ 1952 w 3643"/>
              <a:gd name="T3" fmla="*/ 3613 h 3669"/>
              <a:gd name="T4" fmla="*/ 3551 w 3643"/>
              <a:gd name="T5" fmla="*/ 2439 h 3669"/>
              <a:gd name="T6" fmla="*/ 3642 w 3643"/>
              <a:gd name="T7" fmla="*/ 2267 h 3669"/>
              <a:gd name="T8" fmla="*/ 3642 w 3643"/>
              <a:gd name="T9" fmla="*/ 226 h 3669"/>
              <a:gd name="T10" fmla="*/ 3416 w 3643"/>
              <a:gd name="T11" fmla="*/ 0 h 3669"/>
              <a:gd name="T12" fmla="*/ 226 w 3643"/>
              <a:gd name="T13" fmla="*/ 0 h 3669"/>
              <a:gd name="T14" fmla="*/ 0 w 3643"/>
              <a:gd name="T15" fmla="*/ 226 h 3669"/>
              <a:gd name="T16" fmla="*/ 0 w 3643"/>
              <a:gd name="T17" fmla="*/ 2267 h 3669"/>
              <a:gd name="T18" fmla="*/ 91 w 3643"/>
              <a:gd name="T19" fmla="*/ 2439 h 3669"/>
              <a:gd name="T20" fmla="*/ 1690 w 3643"/>
              <a:gd name="T21" fmla="*/ 3613 h 3669"/>
              <a:gd name="T22" fmla="*/ 1952 w 3643"/>
              <a:gd name="T23" fmla="*/ 3613 h 3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43" h="3669">
                <a:moveTo>
                  <a:pt x="1952" y="3613"/>
                </a:moveTo>
                <a:lnTo>
                  <a:pt x="1952" y="3613"/>
                </a:lnTo>
                <a:cubicBezTo>
                  <a:pt x="3551" y="2439"/>
                  <a:pt x="3551" y="2439"/>
                  <a:pt x="3551" y="2439"/>
                </a:cubicBezTo>
                <a:cubicBezTo>
                  <a:pt x="3606" y="2403"/>
                  <a:pt x="3642" y="2330"/>
                  <a:pt x="3642" y="2267"/>
                </a:cubicBezTo>
                <a:cubicBezTo>
                  <a:pt x="3642" y="226"/>
                  <a:pt x="3642" y="226"/>
                  <a:pt x="3642" y="226"/>
                </a:cubicBezTo>
                <a:cubicBezTo>
                  <a:pt x="3642" y="100"/>
                  <a:pt x="3542" y="0"/>
                  <a:pt x="341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100" y="0"/>
                  <a:pt x="0" y="100"/>
                  <a:pt x="0" y="226"/>
                </a:cubicBezTo>
                <a:cubicBezTo>
                  <a:pt x="0" y="2267"/>
                  <a:pt x="0" y="2267"/>
                  <a:pt x="0" y="2267"/>
                </a:cubicBezTo>
                <a:cubicBezTo>
                  <a:pt x="0" y="2330"/>
                  <a:pt x="36" y="2403"/>
                  <a:pt x="91" y="2439"/>
                </a:cubicBezTo>
                <a:cubicBezTo>
                  <a:pt x="1690" y="3613"/>
                  <a:pt x="1690" y="3613"/>
                  <a:pt x="1690" y="3613"/>
                </a:cubicBezTo>
                <a:cubicBezTo>
                  <a:pt x="1771" y="3668"/>
                  <a:pt x="1880" y="3668"/>
                  <a:pt x="1952" y="3613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0">
            <a:extLst>
              <a:ext uri="{FF2B5EF4-FFF2-40B4-BE49-F238E27FC236}">
                <a16:creationId xmlns:a16="http://schemas.microsoft.com/office/drawing/2014/main" id="{263C9080-9339-1947-AC7A-DCFB63BC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207" y="9277730"/>
            <a:ext cx="1018071" cy="1018074"/>
          </a:xfrm>
          <a:custGeom>
            <a:avLst/>
            <a:gdLst>
              <a:gd name="T0" fmla="*/ 795 w 931"/>
              <a:gd name="T1" fmla="*/ 136 h 932"/>
              <a:gd name="T2" fmla="*/ 795 w 931"/>
              <a:gd name="T3" fmla="*/ 136 h 932"/>
              <a:gd name="T4" fmla="*/ 470 w 931"/>
              <a:gd name="T5" fmla="*/ 0 h 932"/>
              <a:gd name="T6" fmla="*/ 135 w 931"/>
              <a:gd name="T7" fmla="*/ 136 h 932"/>
              <a:gd name="T8" fmla="*/ 0 w 931"/>
              <a:gd name="T9" fmla="*/ 461 h 932"/>
              <a:gd name="T10" fmla="*/ 135 w 931"/>
              <a:gd name="T11" fmla="*/ 795 h 932"/>
              <a:gd name="T12" fmla="*/ 461 w 931"/>
              <a:gd name="T13" fmla="*/ 931 h 932"/>
              <a:gd name="T14" fmla="*/ 470 w 931"/>
              <a:gd name="T15" fmla="*/ 931 h 932"/>
              <a:gd name="T16" fmla="*/ 470 w 931"/>
              <a:gd name="T17" fmla="*/ 931 h 932"/>
              <a:gd name="T18" fmla="*/ 470 w 931"/>
              <a:gd name="T19" fmla="*/ 931 h 932"/>
              <a:gd name="T20" fmla="*/ 795 w 931"/>
              <a:gd name="T21" fmla="*/ 795 h 932"/>
              <a:gd name="T22" fmla="*/ 930 w 931"/>
              <a:gd name="T23" fmla="*/ 461 h 932"/>
              <a:gd name="T24" fmla="*/ 795 w 931"/>
              <a:gd name="T25" fmla="*/ 136 h 932"/>
              <a:gd name="T26" fmla="*/ 199 w 931"/>
              <a:gd name="T27" fmla="*/ 750 h 932"/>
              <a:gd name="T28" fmla="*/ 199 w 931"/>
              <a:gd name="T29" fmla="*/ 750 h 932"/>
              <a:gd name="T30" fmla="*/ 199 w 931"/>
              <a:gd name="T31" fmla="*/ 750 h 932"/>
              <a:gd name="T32" fmla="*/ 199 w 931"/>
              <a:gd name="T33" fmla="*/ 750 h 932"/>
              <a:gd name="T34" fmla="*/ 461 w 931"/>
              <a:gd name="T35" fmla="*/ 669 h 932"/>
              <a:gd name="T36" fmla="*/ 732 w 931"/>
              <a:gd name="T37" fmla="*/ 750 h 932"/>
              <a:gd name="T38" fmla="*/ 732 w 931"/>
              <a:gd name="T39" fmla="*/ 759 h 932"/>
              <a:gd name="T40" fmla="*/ 732 w 931"/>
              <a:gd name="T41" fmla="*/ 759 h 932"/>
              <a:gd name="T42" fmla="*/ 470 w 931"/>
              <a:gd name="T43" fmla="*/ 868 h 932"/>
              <a:gd name="T44" fmla="*/ 452 w 931"/>
              <a:gd name="T45" fmla="*/ 868 h 932"/>
              <a:gd name="T46" fmla="*/ 199 w 931"/>
              <a:gd name="T47" fmla="*/ 750 h 932"/>
              <a:gd name="T48" fmla="*/ 777 w 931"/>
              <a:gd name="T49" fmla="*/ 714 h 932"/>
              <a:gd name="T50" fmla="*/ 777 w 931"/>
              <a:gd name="T51" fmla="*/ 714 h 932"/>
              <a:gd name="T52" fmla="*/ 768 w 931"/>
              <a:gd name="T53" fmla="*/ 705 h 932"/>
              <a:gd name="T54" fmla="*/ 632 w 931"/>
              <a:gd name="T55" fmla="*/ 633 h 932"/>
              <a:gd name="T56" fmla="*/ 461 w 931"/>
              <a:gd name="T57" fmla="*/ 605 h 932"/>
              <a:gd name="T58" fmla="*/ 154 w 931"/>
              <a:gd name="T59" fmla="*/ 705 h 932"/>
              <a:gd name="T60" fmla="*/ 144 w 931"/>
              <a:gd name="T61" fmla="*/ 714 h 932"/>
              <a:gd name="T62" fmla="*/ 63 w 931"/>
              <a:gd name="T63" fmla="*/ 461 h 932"/>
              <a:gd name="T64" fmla="*/ 180 w 931"/>
              <a:gd name="T65" fmla="*/ 181 h 932"/>
              <a:gd name="T66" fmla="*/ 470 w 931"/>
              <a:gd name="T67" fmla="*/ 63 h 932"/>
              <a:gd name="T68" fmla="*/ 750 w 931"/>
              <a:gd name="T69" fmla="*/ 181 h 932"/>
              <a:gd name="T70" fmla="*/ 867 w 931"/>
              <a:gd name="T71" fmla="*/ 461 h 932"/>
              <a:gd name="T72" fmla="*/ 777 w 931"/>
              <a:gd name="T73" fmla="*/ 714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31" h="932">
                <a:moveTo>
                  <a:pt x="795" y="136"/>
                </a:moveTo>
                <a:lnTo>
                  <a:pt x="795" y="136"/>
                </a:lnTo>
                <a:cubicBezTo>
                  <a:pt x="705" y="45"/>
                  <a:pt x="587" y="0"/>
                  <a:pt x="470" y="0"/>
                </a:cubicBezTo>
                <a:cubicBezTo>
                  <a:pt x="343" y="0"/>
                  <a:pt x="226" y="45"/>
                  <a:pt x="135" y="136"/>
                </a:cubicBezTo>
                <a:cubicBezTo>
                  <a:pt x="45" y="226"/>
                  <a:pt x="0" y="343"/>
                  <a:pt x="0" y="461"/>
                </a:cubicBezTo>
                <a:cubicBezTo>
                  <a:pt x="0" y="587"/>
                  <a:pt x="45" y="705"/>
                  <a:pt x="135" y="795"/>
                </a:cubicBezTo>
                <a:cubicBezTo>
                  <a:pt x="226" y="877"/>
                  <a:pt x="334" y="931"/>
                  <a:pt x="461" y="931"/>
                </a:cubicBezTo>
                <a:cubicBezTo>
                  <a:pt x="461" y="931"/>
                  <a:pt x="461" y="931"/>
                  <a:pt x="470" y="931"/>
                </a:cubicBezTo>
                <a:lnTo>
                  <a:pt x="470" y="931"/>
                </a:lnTo>
                <a:lnTo>
                  <a:pt x="470" y="931"/>
                </a:lnTo>
                <a:cubicBezTo>
                  <a:pt x="587" y="931"/>
                  <a:pt x="705" y="877"/>
                  <a:pt x="795" y="795"/>
                </a:cubicBezTo>
                <a:cubicBezTo>
                  <a:pt x="885" y="705"/>
                  <a:pt x="930" y="587"/>
                  <a:pt x="930" y="461"/>
                </a:cubicBezTo>
                <a:cubicBezTo>
                  <a:pt x="930" y="343"/>
                  <a:pt x="885" y="226"/>
                  <a:pt x="795" y="136"/>
                </a:cubicBezTo>
                <a:close/>
                <a:moveTo>
                  <a:pt x="199" y="750"/>
                </a:moveTo>
                <a:lnTo>
                  <a:pt x="199" y="750"/>
                </a:lnTo>
                <a:lnTo>
                  <a:pt x="199" y="750"/>
                </a:lnTo>
                <a:lnTo>
                  <a:pt x="199" y="750"/>
                </a:lnTo>
                <a:cubicBezTo>
                  <a:pt x="262" y="696"/>
                  <a:pt x="361" y="669"/>
                  <a:pt x="461" y="669"/>
                </a:cubicBezTo>
                <a:cubicBezTo>
                  <a:pt x="569" y="669"/>
                  <a:pt x="669" y="696"/>
                  <a:pt x="732" y="750"/>
                </a:cubicBezTo>
                <a:cubicBezTo>
                  <a:pt x="732" y="750"/>
                  <a:pt x="732" y="750"/>
                  <a:pt x="732" y="759"/>
                </a:cubicBezTo>
                <a:lnTo>
                  <a:pt x="732" y="759"/>
                </a:lnTo>
                <a:cubicBezTo>
                  <a:pt x="660" y="831"/>
                  <a:pt x="569" y="868"/>
                  <a:pt x="470" y="868"/>
                </a:cubicBezTo>
                <a:cubicBezTo>
                  <a:pt x="461" y="868"/>
                  <a:pt x="461" y="868"/>
                  <a:pt x="452" y="868"/>
                </a:cubicBezTo>
                <a:cubicBezTo>
                  <a:pt x="361" y="868"/>
                  <a:pt x="262" y="822"/>
                  <a:pt x="199" y="750"/>
                </a:cubicBezTo>
                <a:close/>
                <a:moveTo>
                  <a:pt x="777" y="714"/>
                </a:moveTo>
                <a:lnTo>
                  <a:pt x="777" y="714"/>
                </a:lnTo>
                <a:cubicBezTo>
                  <a:pt x="777" y="714"/>
                  <a:pt x="777" y="714"/>
                  <a:pt x="768" y="705"/>
                </a:cubicBezTo>
                <a:cubicBezTo>
                  <a:pt x="741" y="678"/>
                  <a:pt x="686" y="651"/>
                  <a:pt x="632" y="633"/>
                </a:cubicBezTo>
                <a:cubicBezTo>
                  <a:pt x="578" y="615"/>
                  <a:pt x="524" y="605"/>
                  <a:pt x="461" y="605"/>
                </a:cubicBezTo>
                <a:cubicBezTo>
                  <a:pt x="343" y="605"/>
                  <a:pt x="226" y="642"/>
                  <a:pt x="154" y="705"/>
                </a:cubicBezTo>
                <a:cubicBezTo>
                  <a:pt x="154" y="705"/>
                  <a:pt x="154" y="705"/>
                  <a:pt x="144" y="714"/>
                </a:cubicBezTo>
                <a:cubicBezTo>
                  <a:pt x="90" y="642"/>
                  <a:pt x="63" y="551"/>
                  <a:pt x="63" y="461"/>
                </a:cubicBezTo>
                <a:cubicBezTo>
                  <a:pt x="63" y="352"/>
                  <a:pt x="108" y="253"/>
                  <a:pt x="180" y="181"/>
                </a:cubicBezTo>
                <a:cubicBezTo>
                  <a:pt x="253" y="99"/>
                  <a:pt x="361" y="63"/>
                  <a:pt x="470" y="63"/>
                </a:cubicBezTo>
                <a:cubicBezTo>
                  <a:pt x="569" y="63"/>
                  <a:pt x="677" y="99"/>
                  <a:pt x="750" y="181"/>
                </a:cubicBezTo>
                <a:cubicBezTo>
                  <a:pt x="831" y="253"/>
                  <a:pt x="867" y="352"/>
                  <a:pt x="867" y="461"/>
                </a:cubicBezTo>
                <a:cubicBezTo>
                  <a:pt x="867" y="560"/>
                  <a:pt x="840" y="642"/>
                  <a:pt x="777" y="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1">
            <a:extLst>
              <a:ext uri="{FF2B5EF4-FFF2-40B4-BE49-F238E27FC236}">
                <a16:creationId xmlns:a16="http://schemas.microsoft.com/office/drawing/2014/main" id="{B9769899-F975-4E4C-A318-88AB1116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0" y="9383880"/>
            <a:ext cx="535575" cy="525925"/>
          </a:xfrm>
          <a:custGeom>
            <a:avLst/>
            <a:gdLst>
              <a:gd name="T0" fmla="*/ 244 w 489"/>
              <a:gd name="T1" fmla="*/ 0 h 481"/>
              <a:gd name="T2" fmla="*/ 244 w 489"/>
              <a:gd name="T3" fmla="*/ 0 h 481"/>
              <a:gd name="T4" fmla="*/ 0 w 489"/>
              <a:gd name="T5" fmla="*/ 236 h 481"/>
              <a:gd name="T6" fmla="*/ 244 w 489"/>
              <a:gd name="T7" fmla="*/ 480 h 481"/>
              <a:gd name="T8" fmla="*/ 488 w 489"/>
              <a:gd name="T9" fmla="*/ 236 h 481"/>
              <a:gd name="T10" fmla="*/ 244 w 489"/>
              <a:gd name="T11" fmla="*/ 0 h 481"/>
              <a:gd name="T12" fmla="*/ 244 w 489"/>
              <a:gd name="T13" fmla="*/ 416 h 481"/>
              <a:gd name="T14" fmla="*/ 244 w 489"/>
              <a:gd name="T15" fmla="*/ 416 h 481"/>
              <a:gd name="T16" fmla="*/ 63 w 489"/>
              <a:gd name="T17" fmla="*/ 236 h 481"/>
              <a:gd name="T18" fmla="*/ 244 w 489"/>
              <a:gd name="T19" fmla="*/ 64 h 481"/>
              <a:gd name="T20" fmla="*/ 424 w 489"/>
              <a:gd name="T21" fmla="*/ 236 h 481"/>
              <a:gd name="T22" fmla="*/ 244 w 489"/>
              <a:gd name="T23" fmla="*/ 41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9" h="481">
                <a:moveTo>
                  <a:pt x="244" y="0"/>
                </a:moveTo>
                <a:lnTo>
                  <a:pt x="244" y="0"/>
                </a:lnTo>
                <a:cubicBezTo>
                  <a:pt x="108" y="0"/>
                  <a:pt x="0" y="109"/>
                  <a:pt x="0" y="236"/>
                </a:cubicBezTo>
                <a:cubicBezTo>
                  <a:pt x="0" y="371"/>
                  <a:pt x="108" y="480"/>
                  <a:pt x="244" y="480"/>
                </a:cubicBezTo>
                <a:cubicBezTo>
                  <a:pt x="379" y="480"/>
                  <a:pt x="488" y="371"/>
                  <a:pt x="488" y="236"/>
                </a:cubicBezTo>
                <a:cubicBezTo>
                  <a:pt x="488" y="109"/>
                  <a:pt x="379" y="0"/>
                  <a:pt x="244" y="0"/>
                </a:cubicBezTo>
                <a:close/>
                <a:moveTo>
                  <a:pt x="244" y="416"/>
                </a:moveTo>
                <a:lnTo>
                  <a:pt x="244" y="416"/>
                </a:lnTo>
                <a:cubicBezTo>
                  <a:pt x="144" y="416"/>
                  <a:pt x="63" y="335"/>
                  <a:pt x="63" y="236"/>
                </a:cubicBezTo>
                <a:cubicBezTo>
                  <a:pt x="63" y="145"/>
                  <a:pt x="144" y="64"/>
                  <a:pt x="244" y="64"/>
                </a:cubicBezTo>
                <a:cubicBezTo>
                  <a:pt x="343" y="64"/>
                  <a:pt x="424" y="145"/>
                  <a:pt x="424" y="236"/>
                </a:cubicBezTo>
                <a:cubicBezTo>
                  <a:pt x="424" y="335"/>
                  <a:pt x="343" y="416"/>
                  <a:pt x="244" y="41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2">
            <a:extLst>
              <a:ext uri="{FF2B5EF4-FFF2-40B4-BE49-F238E27FC236}">
                <a16:creationId xmlns:a16="http://schemas.microsoft.com/office/drawing/2014/main" id="{ED1CDCAB-C869-1146-93CC-4DFA1DC7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145" y="9190881"/>
            <a:ext cx="1037371" cy="1027724"/>
          </a:xfrm>
          <a:custGeom>
            <a:avLst/>
            <a:gdLst>
              <a:gd name="T0" fmla="*/ 470 w 950"/>
              <a:gd name="T1" fmla="*/ 939 h 940"/>
              <a:gd name="T2" fmla="*/ 470 w 950"/>
              <a:gd name="T3" fmla="*/ 939 h 940"/>
              <a:gd name="T4" fmla="*/ 136 w 950"/>
              <a:gd name="T5" fmla="*/ 804 h 940"/>
              <a:gd name="T6" fmla="*/ 0 w 950"/>
              <a:gd name="T7" fmla="*/ 470 h 940"/>
              <a:gd name="T8" fmla="*/ 136 w 950"/>
              <a:gd name="T9" fmla="*/ 135 h 940"/>
              <a:gd name="T10" fmla="*/ 470 w 950"/>
              <a:gd name="T11" fmla="*/ 0 h 940"/>
              <a:gd name="T12" fmla="*/ 804 w 950"/>
              <a:gd name="T13" fmla="*/ 135 h 940"/>
              <a:gd name="T14" fmla="*/ 949 w 950"/>
              <a:gd name="T15" fmla="*/ 470 h 940"/>
              <a:gd name="T16" fmla="*/ 804 w 950"/>
              <a:gd name="T17" fmla="*/ 804 h 940"/>
              <a:gd name="T18" fmla="*/ 470 w 950"/>
              <a:gd name="T19" fmla="*/ 939 h 940"/>
              <a:gd name="T20" fmla="*/ 470 w 950"/>
              <a:gd name="T21" fmla="*/ 54 h 940"/>
              <a:gd name="T22" fmla="*/ 470 w 950"/>
              <a:gd name="T23" fmla="*/ 54 h 940"/>
              <a:gd name="T24" fmla="*/ 181 w 950"/>
              <a:gd name="T25" fmla="*/ 180 h 940"/>
              <a:gd name="T26" fmla="*/ 63 w 950"/>
              <a:gd name="T27" fmla="*/ 470 h 940"/>
              <a:gd name="T28" fmla="*/ 181 w 950"/>
              <a:gd name="T29" fmla="*/ 759 h 940"/>
              <a:gd name="T30" fmla="*/ 470 w 950"/>
              <a:gd name="T31" fmla="*/ 885 h 940"/>
              <a:gd name="T32" fmla="*/ 759 w 950"/>
              <a:gd name="T33" fmla="*/ 759 h 940"/>
              <a:gd name="T34" fmla="*/ 886 w 950"/>
              <a:gd name="T35" fmla="*/ 470 h 940"/>
              <a:gd name="T36" fmla="*/ 759 w 950"/>
              <a:gd name="T37" fmla="*/ 180 h 940"/>
              <a:gd name="T38" fmla="*/ 470 w 950"/>
              <a:gd name="T39" fmla="*/ 54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50" h="940">
                <a:moveTo>
                  <a:pt x="470" y="939"/>
                </a:moveTo>
                <a:lnTo>
                  <a:pt x="470" y="939"/>
                </a:lnTo>
                <a:cubicBezTo>
                  <a:pt x="343" y="939"/>
                  <a:pt x="226" y="894"/>
                  <a:pt x="136" y="804"/>
                </a:cubicBezTo>
                <a:cubicBezTo>
                  <a:pt x="45" y="714"/>
                  <a:pt x="0" y="596"/>
                  <a:pt x="0" y="470"/>
                </a:cubicBezTo>
                <a:cubicBezTo>
                  <a:pt x="0" y="343"/>
                  <a:pt x="45" y="226"/>
                  <a:pt x="136" y="135"/>
                </a:cubicBezTo>
                <a:cubicBezTo>
                  <a:pt x="226" y="45"/>
                  <a:pt x="343" y="0"/>
                  <a:pt x="470" y="0"/>
                </a:cubicBezTo>
                <a:cubicBezTo>
                  <a:pt x="596" y="0"/>
                  <a:pt x="714" y="45"/>
                  <a:pt x="804" y="135"/>
                </a:cubicBezTo>
                <a:cubicBezTo>
                  <a:pt x="895" y="226"/>
                  <a:pt x="949" y="343"/>
                  <a:pt x="949" y="470"/>
                </a:cubicBezTo>
                <a:cubicBezTo>
                  <a:pt x="949" y="596"/>
                  <a:pt x="895" y="714"/>
                  <a:pt x="804" y="804"/>
                </a:cubicBezTo>
                <a:cubicBezTo>
                  <a:pt x="714" y="894"/>
                  <a:pt x="596" y="939"/>
                  <a:pt x="470" y="939"/>
                </a:cubicBezTo>
                <a:close/>
                <a:moveTo>
                  <a:pt x="470" y="54"/>
                </a:moveTo>
                <a:lnTo>
                  <a:pt x="470" y="54"/>
                </a:lnTo>
                <a:cubicBezTo>
                  <a:pt x="361" y="54"/>
                  <a:pt x="262" y="99"/>
                  <a:pt x="181" y="180"/>
                </a:cubicBezTo>
                <a:cubicBezTo>
                  <a:pt x="99" y="253"/>
                  <a:pt x="63" y="361"/>
                  <a:pt x="63" y="470"/>
                </a:cubicBezTo>
                <a:cubicBezTo>
                  <a:pt x="63" y="578"/>
                  <a:pt x="99" y="686"/>
                  <a:pt x="181" y="759"/>
                </a:cubicBezTo>
                <a:cubicBezTo>
                  <a:pt x="262" y="840"/>
                  <a:pt x="361" y="885"/>
                  <a:pt x="470" y="885"/>
                </a:cubicBezTo>
                <a:cubicBezTo>
                  <a:pt x="578" y="885"/>
                  <a:pt x="687" y="840"/>
                  <a:pt x="759" y="759"/>
                </a:cubicBezTo>
                <a:cubicBezTo>
                  <a:pt x="840" y="686"/>
                  <a:pt x="886" y="578"/>
                  <a:pt x="886" y="470"/>
                </a:cubicBezTo>
                <a:cubicBezTo>
                  <a:pt x="886" y="361"/>
                  <a:pt x="840" y="253"/>
                  <a:pt x="759" y="180"/>
                </a:cubicBezTo>
                <a:cubicBezTo>
                  <a:pt x="687" y="99"/>
                  <a:pt x="578" y="54"/>
                  <a:pt x="470" y="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3">
            <a:extLst>
              <a:ext uri="{FF2B5EF4-FFF2-40B4-BE49-F238E27FC236}">
                <a16:creationId xmlns:a16="http://schemas.microsoft.com/office/drawing/2014/main" id="{27A97D83-C83D-2445-8D1E-81EA92AF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4818" y="9398357"/>
            <a:ext cx="525925" cy="337749"/>
          </a:xfrm>
          <a:custGeom>
            <a:avLst/>
            <a:gdLst>
              <a:gd name="T0" fmla="*/ 470 w 480"/>
              <a:gd name="T1" fmla="*/ 54 h 308"/>
              <a:gd name="T2" fmla="*/ 470 w 480"/>
              <a:gd name="T3" fmla="*/ 54 h 308"/>
              <a:gd name="T4" fmla="*/ 235 w 480"/>
              <a:gd name="T5" fmla="*/ 298 h 308"/>
              <a:gd name="T6" fmla="*/ 208 w 480"/>
              <a:gd name="T7" fmla="*/ 307 h 308"/>
              <a:gd name="T8" fmla="*/ 27 w 480"/>
              <a:gd name="T9" fmla="*/ 307 h 308"/>
              <a:gd name="T10" fmla="*/ 0 w 480"/>
              <a:gd name="T11" fmla="*/ 280 h 308"/>
              <a:gd name="T12" fmla="*/ 27 w 480"/>
              <a:gd name="T13" fmla="*/ 243 h 308"/>
              <a:gd name="T14" fmla="*/ 190 w 480"/>
              <a:gd name="T15" fmla="*/ 243 h 308"/>
              <a:gd name="T16" fmla="*/ 425 w 480"/>
              <a:gd name="T17" fmla="*/ 18 h 308"/>
              <a:gd name="T18" fmla="*/ 470 w 480"/>
              <a:gd name="T19" fmla="*/ 18 h 308"/>
              <a:gd name="T20" fmla="*/ 470 w 480"/>
              <a:gd name="T21" fmla="*/ 54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0" h="308">
                <a:moveTo>
                  <a:pt x="470" y="54"/>
                </a:moveTo>
                <a:lnTo>
                  <a:pt x="470" y="54"/>
                </a:lnTo>
                <a:cubicBezTo>
                  <a:pt x="235" y="298"/>
                  <a:pt x="235" y="298"/>
                  <a:pt x="235" y="298"/>
                </a:cubicBezTo>
                <a:cubicBezTo>
                  <a:pt x="226" y="307"/>
                  <a:pt x="217" y="307"/>
                  <a:pt x="208" y="307"/>
                </a:cubicBezTo>
                <a:cubicBezTo>
                  <a:pt x="27" y="307"/>
                  <a:pt x="27" y="307"/>
                  <a:pt x="27" y="307"/>
                </a:cubicBezTo>
                <a:cubicBezTo>
                  <a:pt x="9" y="307"/>
                  <a:pt x="0" y="298"/>
                  <a:pt x="0" y="280"/>
                </a:cubicBezTo>
                <a:cubicBezTo>
                  <a:pt x="0" y="262"/>
                  <a:pt x="9" y="243"/>
                  <a:pt x="27" y="243"/>
                </a:cubicBezTo>
                <a:cubicBezTo>
                  <a:pt x="190" y="243"/>
                  <a:pt x="190" y="243"/>
                  <a:pt x="190" y="243"/>
                </a:cubicBezTo>
                <a:cubicBezTo>
                  <a:pt x="425" y="18"/>
                  <a:pt x="425" y="18"/>
                  <a:pt x="425" y="18"/>
                </a:cubicBezTo>
                <a:cubicBezTo>
                  <a:pt x="434" y="0"/>
                  <a:pt x="461" y="0"/>
                  <a:pt x="470" y="18"/>
                </a:cubicBezTo>
                <a:cubicBezTo>
                  <a:pt x="479" y="27"/>
                  <a:pt x="479" y="45"/>
                  <a:pt x="470" y="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4">
            <a:extLst>
              <a:ext uri="{FF2B5EF4-FFF2-40B4-BE49-F238E27FC236}">
                <a16:creationId xmlns:a16="http://schemas.microsoft.com/office/drawing/2014/main" id="{8D8358E7-5853-8A46-848F-AA56E77E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3149" y="7786811"/>
            <a:ext cx="448725" cy="424599"/>
          </a:xfrm>
          <a:custGeom>
            <a:avLst/>
            <a:gdLst>
              <a:gd name="T0" fmla="*/ 280 w 408"/>
              <a:gd name="T1" fmla="*/ 388 h 389"/>
              <a:gd name="T2" fmla="*/ 280 w 408"/>
              <a:gd name="T3" fmla="*/ 388 h 389"/>
              <a:gd name="T4" fmla="*/ 262 w 408"/>
              <a:gd name="T5" fmla="*/ 379 h 389"/>
              <a:gd name="T6" fmla="*/ 36 w 408"/>
              <a:gd name="T7" fmla="*/ 153 h 389"/>
              <a:gd name="T8" fmla="*/ 36 w 408"/>
              <a:gd name="T9" fmla="*/ 27 h 389"/>
              <a:gd name="T10" fmla="*/ 109 w 408"/>
              <a:gd name="T11" fmla="*/ 0 h 389"/>
              <a:gd name="T12" fmla="*/ 172 w 408"/>
              <a:gd name="T13" fmla="*/ 27 h 389"/>
              <a:gd name="T14" fmla="*/ 398 w 408"/>
              <a:gd name="T15" fmla="*/ 244 h 389"/>
              <a:gd name="T16" fmla="*/ 407 w 408"/>
              <a:gd name="T17" fmla="*/ 271 h 389"/>
              <a:gd name="T18" fmla="*/ 398 w 408"/>
              <a:gd name="T19" fmla="*/ 289 h 389"/>
              <a:gd name="T20" fmla="*/ 308 w 408"/>
              <a:gd name="T21" fmla="*/ 379 h 389"/>
              <a:gd name="T22" fmla="*/ 280 w 408"/>
              <a:gd name="T23" fmla="*/ 388 h 389"/>
              <a:gd name="T24" fmla="*/ 109 w 408"/>
              <a:gd name="T25" fmla="*/ 54 h 389"/>
              <a:gd name="T26" fmla="*/ 109 w 408"/>
              <a:gd name="T27" fmla="*/ 54 h 389"/>
              <a:gd name="T28" fmla="*/ 109 w 408"/>
              <a:gd name="T29" fmla="*/ 54 h 389"/>
              <a:gd name="T30" fmla="*/ 81 w 408"/>
              <a:gd name="T31" fmla="*/ 63 h 389"/>
              <a:gd name="T32" fmla="*/ 81 w 408"/>
              <a:gd name="T33" fmla="*/ 108 h 389"/>
              <a:gd name="T34" fmla="*/ 280 w 408"/>
              <a:gd name="T35" fmla="*/ 307 h 389"/>
              <a:gd name="T36" fmla="*/ 325 w 408"/>
              <a:gd name="T37" fmla="*/ 271 h 389"/>
              <a:gd name="T38" fmla="*/ 127 w 408"/>
              <a:gd name="T39" fmla="*/ 63 h 389"/>
              <a:gd name="T40" fmla="*/ 109 w 408"/>
              <a:gd name="T41" fmla="*/ 54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8" h="389">
                <a:moveTo>
                  <a:pt x="280" y="388"/>
                </a:moveTo>
                <a:lnTo>
                  <a:pt x="280" y="388"/>
                </a:lnTo>
                <a:cubicBezTo>
                  <a:pt x="271" y="388"/>
                  <a:pt x="271" y="379"/>
                  <a:pt x="262" y="379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0" y="117"/>
                  <a:pt x="0" y="63"/>
                  <a:pt x="36" y="27"/>
                </a:cubicBezTo>
                <a:cubicBezTo>
                  <a:pt x="55" y="9"/>
                  <a:pt x="81" y="0"/>
                  <a:pt x="109" y="0"/>
                </a:cubicBezTo>
                <a:cubicBezTo>
                  <a:pt x="127" y="0"/>
                  <a:pt x="154" y="9"/>
                  <a:pt x="172" y="27"/>
                </a:cubicBezTo>
                <a:cubicBezTo>
                  <a:pt x="398" y="244"/>
                  <a:pt x="398" y="244"/>
                  <a:pt x="398" y="244"/>
                </a:cubicBezTo>
                <a:cubicBezTo>
                  <a:pt x="398" y="253"/>
                  <a:pt x="407" y="262"/>
                  <a:pt x="407" y="271"/>
                </a:cubicBezTo>
                <a:cubicBezTo>
                  <a:pt x="407" y="280"/>
                  <a:pt x="398" y="289"/>
                  <a:pt x="398" y="289"/>
                </a:cubicBezTo>
                <a:cubicBezTo>
                  <a:pt x="308" y="379"/>
                  <a:pt x="308" y="379"/>
                  <a:pt x="308" y="379"/>
                </a:cubicBezTo>
                <a:cubicBezTo>
                  <a:pt x="298" y="379"/>
                  <a:pt x="289" y="388"/>
                  <a:pt x="280" y="388"/>
                </a:cubicBezTo>
                <a:close/>
                <a:moveTo>
                  <a:pt x="109" y="54"/>
                </a:moveTo>
                <a:lnTo>
                  <a:pt x="109" y="54"/>
                </a:lnTo>
                <a:lnTo>
                  <a:pt x="109" y="54"/>
                </a:lnTo>
                <a:cubicBezTo>
                  <a:pt x="100" y="54"/>
                  <a:pt x="91" y="63"/>
                  <a:pt x="81" y="63"/>
                </a:cubicBezTo>
                <a:cubicBezTo>
                  <a:pt x="72" y="81"/>
                  <a:pt x="72" y="99"/>
                  <a:pt x="81" y="108"/>
                </a:cubicBezTo>
                <a:cubicBezTo>
                  <a:pt x="280" y="307"/>
                  <a:pt x="280" y="307"/>
                  <a:pt x="280" y="307"/>
                </a:cubicBezTo>
                <a:cubicBezTo>
                  <a:pt x="325" y="271"/>
                  <a:pt x="325" y="271"/>
                  <a:pt x="325" y="271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18" y="63"/>
                  <a:pt x="118" y="54"/>
                  <a:pt x="109" y="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5">
            <a:extLst>
              <a:ext uri="{FF2B5EF4-FFF2-40B4-BE49-F238E27FC236}">
                <a16:creationId xmlns:a16="http://schemas.microsoft.com/office/drawing/2014/main" id="{F721A928-8BA1-2545-84C6-6116C941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750" y="7231936"/>
            <a:ext cx="665848" cy="651375"/>
          </a:xfrm>
          <a:custGeom>
            <a:avLst/>
            <a:gdLst>
              <a:gd name="T0" fmla="*/ 299 w 607"/>
              <a:gd name="T1" fmla="*/ 596 h 597"/>
              <a:gd name="T2" fmla="*/ 299 w 607"/>
              <a:gd name="T3" fmla="*/ 596 h 597"/>
              <a:gd name="T4" fmla="*/ 0 w 607"/>
              <a:gd name="T5" fmla="*/ 298 h 597"/>
              <a:gd name="T6" fmla="*/ 299 w 607"/>
              <a:gd name="T7" fmla="*/ 0 h 597"/>
              <a:gd name="T8" fmla="*/ 606 w 607"/>
              <a:gd name="T9" fmla="*/ 298 h 597"/>
              <a:gd name="T10" fmla="*/ 299 w 607"/>
              <a:gd name="T11" fmla="*/ 596 h 597"/>
              <a:gd name="T12" fmla="*/ 299 w 607"/>
              <a:gd name="T13" fmla="*/ 63 h 597"/>
              <a:gd name="T14" fmla="*/ 299 w 607"/>
              <a:gd name="T15" fmla="*/ 63 h 597"/>
              <a:gd name="T16" fmla="*/ 63 w 607"/>
              <a:gd name="T17" fmla="*/ 298 h 597"/>
              <a:gd name="T18" fmla="*/ 299 w 607"/>
              <a:gd name="T19" fmla="*/ 533 h 597"/>
              <a:gd name="T20" fmla="*/ 542 w 607"/>
              <a:gd name="T21" fmla="*/ 298 h 597"/>
              <a:gd name="T22" fmla="*/ 299 w 607"/>
              <a:gd name="T23" fmla="*/ 63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7" h="597">
                <a:moveTo>
                  <a:pt x="299" y="596"/>
                </a:moveTo>
                <a:lnTo>
                  <a:pt x="299" y="596"/>
                </a:lnTo>
                <a:cubicBezTo>
                  <a:pt x="136" y="596"/>
                  <a:pt x="0" y="461"/>
                  <a:pt x="0" y="298"/>
                </a:cubicBezTo>
                <a:cubicBezTo>
                  <a:pt x="0" y="136"/>
                  <a:pt x="136" y="0"/>
                  <a:pt x="299" y="0"/>
                </a:cubicBezTo>
                <a:cubicBezTo>
                  <a:pt x="470" y="0"/>
                  <a:pt x="606" y="136"/>
                  <a:pt x="606" y="298"/>
                </a:cubicBezTo>
                <a:cubicBezTo>
                  <a:pt x="606" y="461"/>
                  <a:pt x="470" y="596"/>
                  <a:pt x="299" y="596"/>
                </a:cubicBezTo>
                <a:close/>
                <a:moveTo>
                  <a:pt x="299" y="63"/>
                </a:moveTo>
                <a:lnTo>
                  <a:pt x="299" y="63"/>
                </a:lnTo>
                <a:cubicBezTo>
                  <a:pt x="172" y="63"/>
                  <a:pt x="63" y="172"/>
                  <a:pt x="63" y="298"/>
                </a:cubicBezTo>
                <a:cubicBezTo>
                  <a:pt x="63" y="434"/>
                  <a:pt x="172" y="533"/>
                  <a:pt x="299" y="533"/>
                </a:cubicBezTo>
                <a:cubicBezTo>
                  <a:pt x="434" y="533"/>
                  <a:pt x="542" y="434"/>
                  <a:pt x="542" y="298"/>
                </a:cubicBezTo>
                <a:cubicBezTo>
                  <a:pt x="542" y="172"/>
                  <a:pt x="434" y="63"/>
                  <a:pt x="299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6">
            <a:extLst>
              <a:ext uri="{FF2B5EF4-FFF2-40B4-BE49-F238E27FC236}">
                <a16:creationId xmlns:a16="http://schemas.microsoft.com/office/drawing/2014/main" id="{AD315C34-1519-BC41-A978-2E10A78E4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1389" y="7241586"/>
            <a:ext cx="1056671" cy="921574"/>
          </a:xfrm>
          <a:custGeom>
            <a:avLst/>
            <a:gdLst>
              <a:gd name="T0" fmla="*/ 478 w 967"/>
              <a:gd name="T1" fmla="*/ 840 h 841"/>
              <a:gd name="T2" fmla="*/ 478 w 967"/>
              <a:gd name="T3" fmla="*/ 840 h 841"/>
              <a:gd name="T4" fmla="*/ 460 w 967"/>
              <a:gd name="T5" fmla="*/ 831 h 841"/>
              <a:gd name="T6" fmla="*/ 135 w 967"/>
              <a:gd name="T7" fmla="*/ 506 h 841"/>
              <a:gd name="T8" fmla="*/ 135 w 967"/>
              <a:gd name="T9" fmla="*/ 506 h 841"/>
              <a:gd name="T10" fmla="*/ 72 w 967"/>
              <a:gd name="T11" fmla="*/ 443 h 841"/>
              <a:gd name="T12" fmla="*/ 0 w 967"/>
              <a:gd name="T13" fmla="*/ 262 h 841"/>
              <a:gd name="T14" fmla="*/ 72 w 967"/>
              <a:gd name="T15" fmla="*/ 81 h 841"/>
              <a:gd name="T16" fmla="*/ 252 w 967"/>
              <a:gd name="T17" fmla="*/ 0 h 841"/>
              <a:gd name="T18" fmla="*/ 442 w 967"/>
              <a:gd name="T19" fmla="*/ 81 h 841"/>
              <a:gd name="T20" fmla="*/ 478 w 967"/>
              <a:gd name="T21" fmla="*/ 117 h 841"/>
              <a:gd name="T22" fmla="*/ 523 w 967"/>
              <a:gd name="T23" fmla="*/ 81 h 841"/>
              <a:gd name="T24" fmla="*/ 704 w 967"/>
              <a:gd name="T25" fmla="*/ 0 h 841"/>
              <a:gd name="T26" fmla="*/ 884 w 967"/>
              <a:gd name="T27" fmla="*/ 81 h 841"/>
              <a:gd name="T28" fmla="*/ 966 w 967"/>
              <a:gd name="T29" fmla="*/ 262 h 841"/>
              <a:gd name="T30" fmla="*/ 884 w 967"/>
              <a:gd name="T31" fmla="*/ 443 h 841"/>
              <a:gd name="T32" fmla="*/ 884 w 967"/>
              <a:gd name="T33" fmla="*/ 443 h 841"/>
              <a:gd name="T34" fmla="*/ 821 w 967"/>
              <a:gd name="T35" fmla="*/ 506 h 841"/>
              <a:gd name="T36" fmla="*/ 821 w 967"/>
              <a:gd name="T37" fmla="*/ 506 h 841"/>
              <a:gd name="T38" fmla="*/ 505 w 967"/>
              <a:gd name="T39" fmla="*/ 831 h 841"/>
              <a:gd name="T40" fmla="*/ 478 w 967"/>
              <a:gd name="T41" fmla="*/ 840 h 841"/>
              <a:gd name="T42" fmla="*/ 181 w 967"/>
              <a:gd name="T43" fmla="*/ 470 h 841"/>
              <a:gd name="T44" fmla="*/ 181 w 967"/>
              <a:gd name="T45" fmla="*/ 470 h 841"/>
              <a:gd name="T46" fmla="*/ 478 w 967"/>
              <a:gd name="T47" fmla="*/ 768 h 841"/>
              <a:gd name="T48" fmla="*/ 776 w 967"/>
              <a:gd name="T49" fmla="*/ 470 h 841"/>
              <a:gd name="T50" fmla="*/ 776 w 967"/>
              <a:gd name="T51" fmla="*/ 470 h 841"/>
              <a:gd name="T52" fmla="*/ 848 w 967"/>
              <a:gd name="T53" fmla="*/ 397 h 841"/>
              <a:gd name="T54" fmla="*/ 902 w 967"/>
              <a:gd name="T55" fmla="*/ 262 h 841"/>
              <a:gd name="T56" fmla="*/ 848 w 967"/>
              <a:gd name="T57" fmla="*/ 127 h 841"/>
              <a:gd name="T58" fmla="*/ 704 w 967"/>
              <a:gd name="T59" fmla="*/ 63 h 841"/>
              <a:gd name="T60" fmla="*/ 568 w 967"/>
              <a:gd name="T61" fmla="*/ 127 h 841"/>
              <a:gd name="T62" fmla="*/ 505 w 967"/>
              <a:gd name="T63" fmla="*/ 190 h 841"/>
              <a:gd name="T64" fmla="*/ 478 w 967"/>
              <a:gd name="T65" fmla="*/ 199 h 841"/>
              <a:gd name="T66" fmla="*/ 460 w 967"/>
              <a:gd name="T67" fmla="*/ 190 h 841"/>
              <a:gd name="T68" fmla="*/ 396 w 967"/>
              <a:gd name="T69" fmla="*/ 127 h 841"/>
              <a:gd name="T70" fmla="*/ 252 w 967"/>
              <a:gd name="T71" fmla="*/ 63 h 841"/>
              <a:gd name="T72" fmla="*/ 117 w 967"/>
              <a:gd name="T73" fmla="*/ 127 h 841"/>
              <a:gd name="T74" fmla="*/ 63 w 967"/>
              <a:gd name="T75" fmla="*/ 262 h 841"/>
              <a:gd name="T76" fmla="*/ 117 w 967"/>
              <a:gd name="T77" fmla="*/ 397 h 841"/>
              <a:gd name="T78" fmla="*/ 181 w 967"/>
              <a:gd name="T79" fmla="*/ 470 h 841"/>
              <a:gd name="T80" fmla="*/ 866 w 967"/>
              <a:gd name="T81" fmla="*/ 425 h 841"/>
              <a:gd name="T82" fmla="*/ 866 w 967"/>
              <a:gd name="T83" fmla="*/ 425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7" h="841">
                <a:moveTo>
                  <a:pt x="478" y="840"/>
                </a:moveTo>
                <a:lnTo>
                  <a:pt x="478" y="840"/>
                </a:lnTo>
                <a:cubicBezTo>
                  <a:pt x="469" y="840"/>
                  <a:pt x="469" y="840"/>
                  <a:pt x="460" y="831"/>
                </a:cubicBezTo>
                <a:cubicBezTo>
                  <a:pt x="135" y="506"/>
                  <a:pt x="135" y="506"/>
                  <a:pt x="135" y="506"/>
                </a:cubicBezTo>
                <a:lnTo>
                  <a:pt x="135" y="506"/>
                </a:lnTo>
                <a:cubicBezTo>
                  <a:pt x="72" y="443"/>
                  <a:pt x="72" y="443"/>
                  <a:pt x="72" y="443"/>
                </a:cubicBezTo>
                <a:cubicBezTo>
                  <a:pt x="27" y="397"/>
                  <a:pt x="0" y="334"/>
                  <a:pt x="0" y="262"/>
                </a:cubicBezTo>
                <a:cubicBezTo>
                  <a:pt x="0" y="190"/>
                  <a:pt x="27" y="127"/>
                  <a:pt x="72" y="81"/>
                </a:cubicBezTo>
                <a:cubicBezTo>
                  <a:pt x="126" y="27"/>
                  <a:pt x="190" y="0"/>
                  <a:pt x="252" y="0"/>
                </a:cubicBezTo>
                <a:cubicBezTo>
                  <a:pt x="324" y="0"/>
                  <a:pt x="387" y="27"/>
                  <a:pt x="442" y="81"/>
                </a:cubicBezTo>
                <a:cubicBezTo>
                  <a:pt x="478" y="117"/>
                  <a:pt x="478" y="117"/>
                  <a:pt x="478" y="117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68" y="27"/>
                  <a:pt x="631" y="0"/>
                  <a:pt x="704" y="0"/>
                </a:cubicBezTo>
                <a:cubicBezTo>
                  <a:pt x="776" y="0"/>
                  <a:pt x="839" y="27"/>
                  <a:pt x="884" y="81"/>
                </a:cubicBezTo>
                <a:cubicBezTo>
                  <a:pt x="939" y="127"/>
                  <a:pt x="966" y="190"/>
                  <a:pt x="966" y="262"/>
                </a:cubicBezTo>
                <a:cubicBezTo>
                  <a:pt x="966" y="334"/>
                  <a:pt x="939" y="397"/>
                  <a:pt x="884" y="443"/>
                </a:cubicBezTo>
                <a:lnTo>
                  <a:pt x="884" y="443"/>
                </a:lnTo>
                <a:cubicBezTo>
                  <a:pt x="821" y="506"/>
                  <a:pt x="821" y="506"/>
                  <a:pt x="821" y="506"/>
                </a:cubicBezTo>
                <a:lnTo>
                  <a:pt x="821" y="506"/>
                </a:lnTo>
                <a:cubicBezTo>
                  <a:pt x="505" y="831"/>
                  <a:pt x="505" y="831"/>
                  <a:pt x="505" y="831"/>
                </a:cubicBezTo>
                <a:cubicBezTo>
                  <a:pt x="496" y="840"/>
                  <a:pt x="487" y="840"/>
                  <a:pt x="478" y="840"/>
                </a:cubicBezTo>
                <a:close/>
                <a:moveTo>
                  <a:pt x="181" y="470"/>
                </a:moveTo>
                <a:lnTo>
                  <a:pt x="181" y="470"/>
                </a:lnTo>
                <a:cubicBezTo>
                  <a:pt x="478" y="768"/>
                  <a:pt x="478" y="768"/>
                  <a:pt x="478" y="768"/>
                </a:cubicBezTo>
                <a:cubicBezTo>
                  <a:pt x="776" y="470"/>
                  <a:pt x="776" y="470"/>
                  <a:pt x="776" y="470"/>
                </a:cubicBezTo>
                <a:lnTo>
                  <a:pt x="776" y="470"/>
                </a:lnTo>
                <a:cubicBezTo>
                  <a:pt x="848" y="397"/>
                  <a:pt x="848" y="397"/>
                  <a:pt x="848" y="397"/>
                </a:cubicBezTo>
                <a:cubicBezTo>
                  <a:pt x="884" y="361"/>
                  <a:pt x="902" y="316"/>
                  <a:pt x="902" y="262"/>
                </a:cubicBezTo>
                <a:cubicBezTo>
                  <a:pt x="902" y="208"/>
                  <a:pt x="884" y="163"/>
                  <a:pt x="848" y="127"/>
                </a:cubicBezTo>
                <a:cubicBezTo>
                  <a:pt x="803" y="81"/>
                  <a:pt x="758" y="63"/>
                  <a:pt x="704" y="63"/>
                </a:cubicBezTo>
                <a:cubicBezTo>
                  <a:pt x="649" y="63"/>
                  <a:pt x="604" y="81"/>
                  <a:pt x="568" y="127"/>
                </a:cubicBezTo>
                <a:cubicBezTo>
                  <a:pt x="505" y="190"/>
                  <a:pt x="505" y="190"/>
                  <a:pt x="505" y="190"/>
                </a:cubicBezTo>
                <a:cubicBezTo>
                  <a:pt x="496" y="190"/>
                  <a:pt x="487" y="199"/>
                  <a:pt x="478" y="199"/>
                </a:cubicBezTo>
                <a:cubicBezTo>
                  <a:pt x="469" y="199"/>
                  <a:pt x="460" y="190"/>
                  <a:pt x="460" y="190"/>
                </a:cubicBezTo>
                <a:cubicBezTo>
                  <a:pt x="396" y="127"/>
                  <a:pt x="396" y="127"/>
                  <a:pt x="396" y="127"/>
                </a:cubicBezTo>
                <a:cubicBezTo>
                  <a:pt x="360" y="81"/>
                  <a:pt x="306" y="63"/>
                  <a:pt x="252" y="63"/>
                </a:cubicBezTo>
                <a:cubicBezTo>
                  <a:pt x="208" y="63"/>
                  <a:pt x="154" y="81"/>
                  <a:pt x="117" y="127"/>
                </a:cubicBezTo>
                <a:cubicBezTo>
                  <a:pt x="81" y="163"/>
                  <a:pt x="63" y="208"/>
                  <a:pt x="63" y="262"/>
                </a:cubicBezTo>
                <a:cubicBezTo>
                  <a:pt x="63" y="316"/>
                  <a:pt x="81" y="361"/>
                  <a:pt x="117" y="397"/>
                </a:cubicBezTo>
                <a:cubicBezTo>
                  <a:pt x="181" y="470"/>
                  <a:pt x="181" y="470"/>
                  <a:pt x="181" y="470"/>
                </a:cubicBezTo>
                <a:close/>
                <a:moveTo>
                  <a:pt x="866" y="425"/>
                </a:moveTo>
                <a:lnTo>
                  <a:pt x="866" y="4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7">
            <a:extLst>
              <a:ext uri="{FF2B5EF4-FFF2-40B4-BE49-F238E27FC236}">
                <a16:creationId xmlns:a16="http://schemas.microsoft.com/office/drawing/2014/main" id="{8A457203-4193-D04E-9071-5F445E18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5671" y="9605829"/>
            <a:ext cx="1037371" cy="665848"/>
          </a:xfrm>
          <a:custGeom>
            <a:avLst/>
            <a:gdLst>
              <a:gd name="T0" fmla="*/ 948 w 949"/>
              <a:gd name="T1" fmla="*/ 45 h 607"/>
              <a:gd name="T2" fmla="*/ 948 w 949"/>
              <a:gd name="T3" fmla="*/ 45 h 607"/>
              <a:gd name="T4" fmla="*/ 948 w 949"/>
              <a:gd name="T5" fmla="*/ 28 h 607"/>
              <a:gd name="T6" fmla="*/ 939 w 949"/>
              <a:gd name="T7" fmla="*/ 18 h 607"/>
              <a:gd name="T8" fmla="*/ 903 w 949"/>
              <a:gd name="T9" fmla="*/ 0 h 607"/>
              <a:gd name="T10" fmla="*/ 45 w 949"/>
              <a:gd name="T11" fmla="*/ 0 h 607"/>
              <a:gd name="T12" fmla="*/ 9 w 949"/>
              <a:gd name="T13" fmla="*/ 18 h 607"/>
              <a:gd name="T14" fmla="*/ 0 w 949"/>
              <a:gd name="T15" fmla="*/ 28 h 607"/>
              <a:gd name="T16" fmla="*/ 0 w 949"/>
              <a:gd name="T17" fmla="*/ 45 h 607"/>
              <a:gd name="T18" fmla="*/ 0 w 949"/>
              <a:gd name="T19" fmla="*/ 45 h 607"/>
              <a:gd name="T20" fmla="*/ 0 w 949"/>
              <a:gd name="T21" fmla="*/ 560 h 607"/>
              <a:gd name="T22" fmla="*/ 45 w 949"/>
              <a:gd name="T23" fmla="*/ 606 h 607"/>
              <a:gd name="T24" fmla="*/ 903 w 949"/>
              <a:gd name="T25" fmla="*/ 606 h 607"/>
              <a:gd name="T26" fmla="*/ 948 w 949"/>
              <a:gd name="T27" fmla="*/ 560 h 607"/>
              <a:gd name="T28" fmla="*/ 948 w 949"/>
              <a:gd name="T29" fmla="*/ 45 h 607"/>
              <a:gd name="T30" fmla="*/ 469 w 949"/>
              <a:gd name="T31" fmla="*/ 226 h 607"/>
              <a:gd name="T32" fmla="*/ 469 w 949"/>
              <a:gd name="T33" fmla="*/ 226 h 607"/>
              <a:gd name="T34" fmla="*/ 135 w 949"/>
              <a:gd name="T35" fmla="*/ 64 h 607"/>
              <a:gd name="T36" fmla="*/ 804 w 949"/>
              <a:gd name="T37" fmla="*/ 64 h 607"/>
              <a:gd name="T38" fmla="*/ 469 w 949"/>
              <a:gd name="T39" fmla="*/ 226 h 607"/>
              <a:gd name="T40" fmla="*/ 63 w 949"/>
              <a:gd name="T41" fmla="*/ 542 h 607"/>
              <a:gd name="T42" fmla="*/ 63 w 949"/>
              <a:gd name="T43" fmla="*/ 542 h 607"/>
              <a:gd name="T44" fmla="*/ 63 w 949"/>
              <a:gd name="T45" fmla="*/ 91 h 607"/>
              <a:gd name="T46" fmla="*/ 460 w 949"/>
              <a:gd name="T47" fmla="*/ 289 h 607"/>
              <a:gd name="T48" fmla="*/ 460 w 949"/>
              <a:gd name="T49" fmla="*/ 289 h 607"/>
              <a:gd name="T50" fmla="*/ 460 w 949"/>
              <a:gd name="T51" fmla="*/ 289 h 607"/>
              <a:gd name="T52" fmla="*/ 460 w 949"/>
              <a:gd name="T53" fmla="*/ 289 h 607"/>
              <a:gd name="T54" fmla="*/ 460 w 949"/>
              <a:gd name="T55" fmla="*/ 289 h 607"/>
              <a:gd name="T56" fmla="*/ 460 w 949"/>
              <a:gd name="T57" fmla="*/ 289 h 607"/>
              <a:gd name="T58" fmla="*/ 460 w 949"/>
              <a:gd name="T59" fmla="*/ 289 h 607"/>
              <a:gd name="T60" fmla="*/ 460 w 949"/>
              <a:gd name="T61" fmla="*/ 298 h 607"/>
              <a:gd name="T62" fmla="*/ 460 w 949"/>
              <a:gd name="T63" fmla="*/ 298 h 607"/>
              <a:gd name="T64" fmla="*/ 469 w 949"/>
              <a:gd name="T65" fmla="*/ 298 h 607"/>
              <a:gd name="T66" fmla="*/ 469 w 949"/>
              <a:gd name="T67" fmla="*/ 298 h 607"/>
              <a:gd name="T68" fmla="*/ 469 w 949"/>
              <a:gd name="T69" fmla="*/ 298 h 607"/>
              <a:gd name="T70" fmla="*/ 469 w 949"/>
              <a:gd name="T71" fmla="*/ 298 h 607"/>
              <a:gd name="T72" fmla="*/ 469 w 949"/>
              <a:gd name="T73" fmla="*/ 298 h 607"/>
              <a:gd name="T74" fmla="*/ 469 w 949"/>
              <a:gd name="T75" fmla="*/ 298 h 607"/>
              <a:gd name="T76" fmla="*/ 469 w 949"/>
              <a:gd name="T77" fmla="*/ 298 h 607"/>
              <a:gd name="T78" fmla="*/ 469 w 949"/>
              <a:gd name="T79" fmla="*/ 298 h 607"/>
              <a:gd name="T80" fmla="*/ 469 w 949"/>
              <a:gd name="T81" fmla="*/ 298 h 607"/>
              <a:gd name="T82" fmla="*/ 478 w 949"/>
              <a:gd name="T83" fmla="*/ 298 h 607"/>
              <a:gd name="T84" fmla="*/ 478 w 949"/>
              <a:gd name="T85" fmla="*/ 298 h 607"/>
              <a:gd name="T86" fmla="*/ 478 w 949"/>
              <a:gd name="T87" fmla="*/ 298 h 607"/>
              <a:gd name="T88" fmla="*/ 478 w 949"/>
              <a:gd name="T89" fmla="*/ 298 h 607"/>
              <a:gd name="T90" fmla="*/ 478 w 949"/>
              <a:gd name="T91" fmla="*/ 298 h 607"/>
              <a:gd name="T92" fmla="*/ 478 w 949"/>
              <a:gd name="T93" fmla="*/ 298 h 607"/>
              <a:gd name="T94" fmla="*/ 478 w 949"/>
              <a:gd name="T95" fmla="*/ 298 h 607"/>
              <a:gd name="T96" fmla="*/ 478 w 949"/>
              <a:gd name="T97" fmla="*/ 298 h 607"/>
              <a:gd name="T98" fmla="*/ 478 w 949"/>
              <a:gd name="T99" fmla="*/ 289 h 607"/>
              <a:gd name="T100" fmla="*/ 478 w 949"/>
              <a:gd name="T101" fmla="*/ 289 h 607"/>
              <a:gd name="T102" fmla="*/ 487 w 949"/>
              <a:gd name="T103" fmla="*/ 289 h 607"/>
              <a:gd name="T104" fmla="*/ 487 w 949"/>
              <a:gd name="T105" fmla="*/ 289 h 607"/>
              <a:gd name="T106" fmla="*/ 487 w 949"/>
              <a:gd name="T107" fmla="*/ 289 h 607"/>
              <a:gd name="T108" fmla="*/ 487 w 949"/>
              <a:gd name="T109" fmla="*/ 289 h 607"/>
              <a:gd name="T110" fmla="*/ 487 w 949"/>
              <a:gd name="T111" fmla="*/ 289 h 607"/>
              <a:gd name="T112" fmla="*/ 885 w 949"/>
              <a:gd name="T113" fmla="*/ 91 h 607"/>
              <a:gd name="T114" fmla="*/ 885 w 949"/>
              <a:gd name="T115" fmla="*/ 542 h 607"/>
              <a:gd name="T116" fmla="*/ 63 w 949"/>
              <a:gd name="T117" fmla="*/ 542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9" h="607">
                <a:moveTo>
                  <a:pt x="948" y="45"/>
                </a:moveTo>
                <a:lnTo>
                  <a:pt x="948" y="45"/>
                </a:lnTo>
                <a:cubicBezTo>
                  <a:pt x="948" y="37"/>
                  <a:pt x="948" y="28"/>
                  <a:pt x="948" y="28"/>
                </a:cubicBezTo>
                <a:cubicBezTo>
                  <a:pt x="939" y="18"/>
                  <a:pt x="939" y="18"/>
                  <a:pt x="939" y="18"/>
                </a:cubicBezTo>
                <a:cubicBezTo>
                  <a:pt x="930" y="9"/>
                  <a:pt x="912" y="0"/>
                  <a:pt x="903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6" y="0"/>
                  <a:pt x="18" y="9"/>
                  <a:pt x="9" y="18"/>
                </a:cubicBezTo>
                <a:cubicBezTo>
                  <a:pt x="9" y="18"/>
                  <a:pt x="0" y="18"/>
                  <a:pt x="0" y="28"/>
                </a:cubicBezTo>
                <a:cubicBezTo>
                  <a:pt x="0" y="28"/>
                  <a:pt x="0" y="37"/>
                  <a:pt x="0" y="45"/>
                </a:cubicBezTo>
                <a:lnTo>
                  <a:pt x="0" y="45"/>
                </a:lnTo>
                <a:cubicBezTo>
                  <a:pt x="0" y="560"/>
                  <a:pt x="0" y="560"/>
                  <a:pt x="0" y="560"/>
                </a:cubicBezTo>
                <a:cubicBezTo>
                  <a:pt x="0" y="588"/>
                  <a:pt x="18" y="606"/>
                  <a:pt x="45" y="606"/>
                </a:cubicBezTo>
                <a:cubicBezTo>
                  <a:pt x="903" y="606"/>
                  <a:pt x="903" y="606"/>
                  <a:pt x="903" y="606"/>
                </a:cubicBezTo>
                <a:cubicBezTo>
                  <a:pt x="930" y="606"/>
                  <a:pt x="948" y="588"/>
                  <a:pt x="948" y="560"/>
                </a:cubicBezTo>
                <a:cubicBezTo>
                  <a:pt x="948" y="45"/>
                  <a:pt x="948" y="45"/>
                  <a:pt x="948" y="45"/>
                </a:cubicBezTo>
                <a:close/>
                <a:moveTo>
                  <a:pt x="469" y="226"/>
                </a:moveTo>
                <a:lnTo>
                  <a:pt x="469" y="226"/>
                </a:lnTo>
                <a:cubicBezTo>
                  <a:pt x="135" y="64"/>
                  <a:pt x="135" y="64"/>
                  <a:pt x="135" y="64"/>
                </a:cubicBezTo>
                <a:cubicBezTo>
                  <a:pt x="804" y="64"/>
                  <a:pt x="804" y="64"/>
                  <a:pt x="804" y="64"/>
                </a:cubicBezTo>
                <a:lnTo>
                  <a:pt x="469" y="226"/>
                </a:lnTo>
                <a:close/>
                <a:moveTo>
                  <a:pt x="63" y="542"/>
                </a:moveTo>
                <a:lnTo>
                  <a:pt x="63" y="542"/>
                </a:lnTo>
                <a:cubicBezTo>
                  <a:pt x="63" y="91"/>
                  <a:pt x="63" y="91"/>
                  <a:pt x="63" y="91"/>
                </a:cubicBezTo>
                <a:cubicBezTo>
                  <a:pt x="460" y="289"/>
                  <a:pt x="460" y="289"/>
                  <a:pt x="460" y="289"/>
                </a:cubicBezTo>
                <a:lnTo>
                  <a:pt x="460" y="289"/>
                </a:lnTo>
                <a:lnTo>
                  <a:pt x="460" y="289"/>
                </a:lnTo>
                <a:lnTo>
                  <a:pt x="460" y="289"/>
                </a:lnTo>
                <a:lnTo>
                  <a:pt x="460" y="289"/>
                </a:lnTo>
                <a:lnTo>
                  <a:pt x="460" y="289"/>
                </a:lnTo>
                <a:lnTo>
                  <a:pt x="460" y="289"/>
                </a:lnTo>
                <a:cubicBezTo>
                  <a:pt x="460" y="289"/>
                  <a:pt x="460" y="289"/>
                  <a:pt x="460" y="298"/>
                </a:cubicBezTo>
                <a:lnTo>
                  <a:pt x="460" y="298"/>
                </a:lnTo>
                <a:lnTo>
                  <a:pt x="469" y="298"/>
                </a:lnTo>
                <a:lnTo>
                  <a:pt x="469" y="298"/>
                </a:lnTo>
                <a:lnTo>
                  <a:pt x="469" y="298"/>
                </a:lnTo>
                <a:lnTo>
                  <a:pt x="469" y="298"/>
                </a:lnTo>
                <a:lnTo>
                  <a:pt x="469" y="298"/>
                </a:lnTo>
                <a:lnTo>
                  <a:pt x="469" y="298"/>
                </a:lnTo>
                <a:lnTo>
                  <a:pt x="469" y="298"/>
                </a:lnTo>
                <a:lnTo>
                  <a:pt x="469" y="298"/>
                </a:lnTo>
                <a:lnTo>
                  <a:pt x="469" y="298"/>
                </a:lnTo>
                <a:cubicBezTo>
                  <a:pt x="469" y="298"/>
                  <a:pt x="469" y="298"/>
                  <a:pt x="478" y="298"/>
                </a:cubicBezTo>
                <a:lnTo>
                  <a:pt x="478" y="298"/>
                </a:lnTo>
                <a:lnTo>
                  <a:pt x="478" y="298"/>
                </a:lnTo>
                <a:lnTo>
                  <a:pt x="478" y="298"/>
                </a:lnTo>
                <a:lnTo>
                  <a:pt x="478" y="298"/>
                </a:lnTo>
                <a:lnTo>
                  <a:pt x="478" y="298"/>
                </a:lnTo>
                <a:lnTo>
                  <a:pt x="478" y="298"/>
                </a:lnTo>
                <a:lnTo>
                  <a:pt x="478" y="298"/>
                </a:lnTo>
                <a:cubicBezTo>
                  <a:pt x="478" y="289"/>
                  <a:pt x="478" y="289"/>
                  <a:pt x="478" y="289"/>
                </a:cubicBezTo>
                <a:lnTo>
                  <a:pt x="478" y="289"/>
                </a:lnTo>
                <a:cubicBezTo>
                  <a:pt x="487" y="289"/>
                  <a:pt x="487" y="289"/>
                  <a:pt x="487" y="289"/>
                </a:cubicBezTo>
                <a:lnTo>
                  <a:pt x="487" y="289"/>
                </a:lnTo>
                <a:lnTo>
                  <a:pt x="487" y="289"/>
                </a:lnTo>
                <a:lnTo>
                  <a:pt x="487" y="289"/>
                </a:lnTo>
                <a:lnTo>
                  <a:pt x="487" y="289"/>
                </a:lnTo>
                <a:cubicBezTo>
                  <a:pt x="885" y="91"/>
                  <a:pt x="885" y="91"/>
                  <a:pt x="885" y="91"/>
                </a:cubicBezTo>
                <a:cubicBezTo>
                  <a:pt x="885" y="542"/>
                  <a:pt x="885" y="542"/>
                  <a:pt x="885" y="542"/>
                </a:cubicBezTo>
                <a:lnTo>
                  <a:pt x="63" y="5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8">
            <a:extLst>
              <a:ext uri="{FF2B5EF4-FFF2-40B4-BE49-F238E27FC236}">
                <a16:creationId xmlns:a16="http://schemas.microsoft.com/office/drawing/2014/main" id="{238A8B74-F433-8140-921D-AFE7207FB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350" y="7202986"/>
            <a:ext cx="651372" cy="1037374"/>
          </a:xfrm>
          <a:custGeom>
            <a:avLst/>
            <a:gdLst>
              <a:gd name="T0" fmla="*/ 298 w 597"/>
              <a:gd name="T1" fmla="*/ 948 h 949"/>
              <a:gd name="T2" fmla="*/ 298 w 597"/>
              <a:gd name="T3" fmla="*/ 948 h 949"/>
              <a:gd name="T4" fmla="*/ 280 w 597"/>
              <a:gd name="T5" fmla="*/ 930 h 949"/>
              <a:gd name="T6" fmla="*/ 135 w 597"/>
              <a:gd name="T7" fmla="*/ 686 h 949"/>
              <a:gd name="T8" fmla="*/ 0 w 597"/>
              <a:gd name="T9" fmla="*/ 298 h 949"/>
              <a:gd name="T10" fmla="*/ 298 w 597"/>
              <a:gd name="T11" fmla="*/ 0 h 949"/>
              <a:gd name="T12" fmla="*/ 596 w 597"/>
              <a:gd name="T13" fmla="*/ 298 h 949"/>
              <a:gd name="T14" fmla="*/ 460 w 597"/>
              <a:gd name="T15" fmla="*/ 686 h 949"/>
              <a:gd name="T16" fmla="*/ 325 w 597"/>
              <a:gd name="T17" fmla="*/ 930 h 949"/>
              <a:gd name="T18" fmla="*/ 298 w 597"/>
              <a:gd name="T19" fmla="*/ 948 h 949"/>
              <a:gd name="T20" fmla="*/ 298 w 597"/>
              <a:gd name="T21" fmla="*/ 63 h 949"/>
              <a:gd name="T22" fmla="*/ 298 w 597"/>
              <a:gd name="T23" fmla="*/ 63 h 949"/>
              <a:gd name="T24" fmla="*/ 63 w 597"/>
              <a:gd name="T25" fmla="*/ 298 h 949"/>
              <a:gd name="T26" fmla="*/ 189 w 597"/>
              <a:gd name="T27" fmla="*/ 659 h 949"/>
              <a:gd name="T28" fmla="*/ 298 w 597"/>
              <a:gd name="T29" fmla="*/ 858 h 949"/>
              <a:gd name="T30" fmla="*/ 406 w 597"/>
              <a:gd name="T31" fmla="*/ 659 h 949"/>
              <a:gd name="T32" fmla="*/ 533 w 597"/>
              <a:gd name="T33" fmla="*/ 298 h 949"/>
              <a:gd name="T34" fmla="*/ 298 w 597"/>
              <a:gd name="T35" fmla="*/ 63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7" h="949">
                <a:moveTo>
                  <a:pt x="298" y="948"/>
                </a:moveTo>
                <a:lnTo>
                  <a:pt x="298" y="948"/>
                </a:lnTo>
                <a:cubicBezTo>
                  <a:pt x="289" y="948"/>
                  <a:pt x="280" y="939"/>
                  <a:pt x="280" y="930"/>
                </a:cubicBezTo>
                <a:cubicBezTo>
                  <a:pt x="271" y="930"/>
                  <a:pt x="207" y="822"/>
                  <a:pt x="135" y="686"/>
                </a:cubicBezTo>
                <a:cubicBezTo>
                  <a:pt x="45" y="506"/>
                  <a:pt x="0" y="379"/>
                  <a:pt x="0" y="298"/>
                </a:cubicBezTo>
                <a:cubicBezTo>
                  <a:pt x="0" y="135"/>
                  <a:pt x="135" y="0"/>
                  <a:pt x="298" y="0"/>
                </a:cubicBezTo>
                <a:cubicBezTo>
                  <a:pt x="460" y="0"/>
                  <a:pt x="596" y="135"/>
                  <a:pt x="596" y="298"/>
                </a:cubicBezTo>
                <a:cubicBezTo>
                  <a:pt x="596" y="370"/>
                  <a:pt x="551" y="506"/>
                  <a:pt x="460" y="686"/>
                </a:cubicBezTo>
                <a:cubicBezTo>
                  <a:pt x="397" y="822"/>
                  <a:pt x="325" y="930"/>
                  <a:pt x="325" y="930"/>
                </a:cubicBezTo>
                <a:cubicBezTo>
                  <a:pt x="325" y="939"/>
                  <a:pt x="316" y="948"/>
                  <a:pt x="298" y="948"/>
                </a:cubicBezTo>
                <a:close/>
                <a:moveTo>
                  <a:pt x="298" y="63"/>
                </a:moveTo>
                <a:lnTo>
                  <a:pt x="298" y="63"/>
                </a:lnTo>
                <a:cubicBezTo>
                  <a:pt x="162" y="63"/>
                  <a:pt x="63" y="163"/>
                  <a:pt x="63" y="298"/>
                </a:cubicBezTo>
                <a:cubicBezTo>
                  <a:pt x="63" y="343"/>
                  <a:pt x="81" y="442"/>
                  <a:pt x="189" y="659"/>
                </a:cubicBezTo>
                <a:cubicBezTo>
                  <a:pt x="235" y="741"/>
                  <a:pt x="271" y="813"/>
                  <a:pt x="298" y="858"/>
                </a:cubicBezTo>
                <a:cubicBezTo>
                  <a:pt x="325" y="813"/>
                  <a:pt x="370" y="741"/>
                  <a:pt x="406" y="659"/>
                </a:cubicBezTo>
                <a:cubicBezTo>
                  <a:pt x="515" y="442"/>
                  <a:pt x="533" y="343"/>
                  <a:pt x="533" y="298"/>
                </a:cubicBezTo>
                <a:cubicBezTo>
                  <a:pt x="533" y="163"/>
                  <a:pt x="424" y="63"/>
                  <a:pt x="298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9">
            <a:extLst>
              <a:ext uri="{FF2B5EF4-FFF2-40B4-BE49-F238E27FC236}">
                <a16:creationId xmlns:a16="http://schemas.microsoft.com/office/drawing/2014/main" id="{4F88F53B-FD5B-F84D-BA31-8F0AA672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400" y="7357385"/>
            <a:ext cx="308799" cy="308799"/>
          </a:xfrm>
          <a:custGeom>
            <a:avLst/>
            <a:gdLst>
              <a:gd name="T0" fmla="*/ 145 w 281"/>
              <a:gd name="T1" fmla="*/ 280 h 281"/>
              <a:gd name="T2" fmla="*/ 145 w 281"/>
              <a:gd name="T3" fmla="*/ 280 h 281"/>
              <a:gd name="T4" fmla="*/ 0 w 281"/>
              <a:gd name="T5" fmla="*/ 145 h 281"/>
              <a:gd name="T6" fmla="*/ 145 w 281"/>
              <a:gd name="T7" fmla="*/ 0 h 281"/>
              <a:gd name="T8" fmla="*/ 280 w 281"/>
              <a:gd name="T9" fmla="*/ 145 h 281"/>
              <a:gd name="T10" fmla="*/ 145 w 281"/>
              <a:gd name="T11" fmla="*/ 280 h 281"/>
              <a:gd name="T12" fmla="*/ 145 w 281"/>
              <a:gd name="T13" fmla="*/ 64 h 281"/>
              <a:gd name="T14" fmla="*/ 145 w 281"/>
              <a:gd name="T15" fmla="*/ 64 h 281"/>
              <a:gd name="T16" fmla="*/ 64 w 281"/>
              <a:gd name="T17" fmla="*/ 145 h 281"/>
              <a:gd name="T18" fmla="*/ 145 w 281"/>
              <a:gd name="T19" fmla="*/ 226 h 281"/>
              <a:gd name="T20" fmla="*/ 226 w 281"/>
              <a:gd name="T21" fmla="*/ 145 h 281"/>
              <a:gd name="T22" fmla="*/ 145 w 281"/>
              <a:gd name="T23" fmla="*/ 64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145" y="280"/>
                </a:moveTo>
                <a:lnTo>
                  <a:pt x="145" y="280"/>
                </a:lnTo>
                <a:cubicBezTo>
                  <a:pt x="64" y="280"/>
                  <a:pt x="0" y="217"/>
                  <a:pt x="0" y="145"/>
                </a:cubicBezTo>
                <a:cubicBezTo>
                  <a:pt x="0" y="64"/>
                  <a:pt x="64" y="0"/>
                  <a:pt x="145" y="0"/>
                </a:cubicBezTo>
                <a:cubicBezTo>
                  <a:pt x="217" y="0"/>
                  <a:pt x="280" y="64"/>
                  <a:pt x="280" y="145"/>
                </a:cubicBezTo>
                <a:cubicBezTo>
                  <a:pt x="280" y="217"/>
                  <a:pt x="217" y="280"/>
                  <a:pt x="145" y="280"/>
                </a:cubicBezTo>
                <a:close/>
                <a:moveTo>
                  <a:pt x="145" y="64"/>
                </a:moveTo>
                <a:lnTo>
                  <a:pt x="145" y="64"/>
                </a:lnTo>
                <a:cubicBezTo>
                  <a:pt x="100" y="64"/>
                  <a:pt x="64" y="100"/>
                  <a:pt x="64" y="145"/>
                </a:cubicBezTo>
                <a:cubicBezTo>
                  <a:pt x="64" y="190"/>
                  <a:pt x="100" y="226"/>
                  <a:pt x="145" y="226"/>
                </a:cubicBezTo>
                <a:cubicBezTo>
                  <a:pt x="190" y="226"/>
                  <a:pt x="226" y="190"/>
                  <a:pt x="226" y="145"/>
                </a:cubicBezTo>
                <a:cubicBezTo>
                  <a:pt x="226" y="100"/>
                  <a:pt x="190" y="64"/>
                  <a:pt x="145" y="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0">
            <a:extLst>
              <a:ext uri="{FF2B5EF4-FFF2-40B4-BE49-F238E27FC236}">
                <a16:creationId xmlns:a16="http://schemas.microsoft.com/office/drawing/2014/main" id="{6FAB3F2C-720C-B94E-9DFD-7AC79ACD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3183" y="9268080"/>
            <a:ext cx="791298" cy="1037374"/>
          </a:xfrm>
          <a:custGeom>
            <a:avLst/>
            <a:gdLst>
              <a:gd name="T0" fmla="*/ 678 w 724"/>
              <a:gd name="T1" fmla="*/ 443 h 950"/>
              <a:gd name="T2" fmla="*/ 678 w 724"/>
              <a:gd name="T3" fmla="*/ 443 h 950"/>
              <a:gd name="T4" fmla="*/ 659 w 724"/>
              <a:gd name="T5" fmla="*/ 443 h 950"/>
              <a:gd name="T6" fmla="*/ 659 w 724"/>
              <a:gd name="T7" fmla="*/ 298 h 950"/>
              <a:gd name="T8" fmla="*/ 361 w 724"/>
              <a:gd name="T9" fmla="*/ 0 h 950"/>
              <a:gd name="T10" fmla="*/ 63 w 724"/>
              <a:gd name="T11" fmla="*/ 298 h 950"/>
              <a:gd name="T12" fmla="*/ 63 w 724"/>
              <a:gd name="T13" fmla="*/ 443 h 950"/>
              <a:gd name="T14" fmla="*/ 45 w 724"/>
              <a:gd name="T15" fmla="*/ 443 h 950"/>
              <a:gd name="T16" fmla="*/ 0 w 724"/>
              <a:gd name="T17" fmla="*/ 488 h 950"/>
              <a:gd name="T18" fmla="*/ 0 w 724"/>
              <a:gd name="T19" fmla="*/ 904 h 950"/>
              <a:gd name="T20" fmla="*/ 45 w 724"/>
              <a:gd name="T21" fmla="*/ 949 h 950"/>
              <a:gd name="T22" fmla="*/ 678 w 724"/>
              <a:gd name="T23" fmla="*/ 949 h 950"/>
              <a:gd name="T24" fmla="*/ 723 w 724"/>
              <a:gd name="T25" fmla="*/ 904 h 950"/>
              <a:gd name="T26" fmla="*/ 723 w 724"/>
              <a:gd name="T27" fmla="*/ 488 h 950"/>
              <a:gd name="T28" fmla="*/ 678 w 724"/>
              <a:gd name="T29" fmla="*/ 443 h 950"/>
              <a:gd name="T30" fmla="*/ 117 w 724"/>
              <a:gd name="T31" fmla="*/ 298 h 950"/>
              <a:gd name="T32" fmla="*/ 117 w 724"/>
              <a:gd name="T33" fmla="*/ 298 h 950"/>
              <a:gd name="T34" fmla="*/ 361 w 724"/>
              <a:gd name="T35" fmla="*/ 63 h 950"/>
              <a:gd name="T36" fmla="*/ 596 w 724"/>
              <a:gd name="T37" fmla="*/ 298 h 950"/>
              <a:gd name="T38" fmla="*/ 596 w 724"/>
              <a:gd name="T39" fmla="*/ 443 h 950"/>
              <a:gd name="T40" fmla="*/ 117 w 724"/>
              <a:gd name="T41" fmla="*/ 443 h 950"/>
              <a:gd name="T42" fmla="*/ 117 w 724"/>
              <a:gd name="T43" fmla="*/ 298 h 950"/>
              <a:gd name="T44" fmla="*/ 659 w 724"/>
              <a:gd name="T45" fmla="*/ 886 h 950"/>
              <a:gd name="T46" fmla="*/ 659 w 724"/>
              <a:gd name="T47" fmla="*/ 886 h 950"/>
              <a:gd name="T48" fmla="*/ 63 w 724"/>
              <a:gd name="T49" fmla="*/ 886 h 950"/>
              <a:gd name="T50" fmla="*/ 63 w 724"/>
              <a:gd name="T51" fmla="*/ 506 h 950"/>
              <a:gd name="T52" fmla="*/ 659 w 724"/>
              <a:gd name="T53" fmla="*/ 506 h 950"/>
              <a:gd name="T54" fmla="*/ 659 w 724"/>
              <a:gd name="T55" fmla="*/ 886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950">
                <a:moveTo>
                  <a:pt x="678" y="443"/>
                </a:moveTo>
                <a:lnTo>
                  <a:pt x="678" y="443"/>
                </a:lnTo>
                <a:cubicBezTo>
                  <a:pt x="659" y="443"/>
                  <a:pt x="659" y="443"/>
                  <a:pt x="659" y="443"/>
                </a:cubicBezTo>
                <a:cubicBezTo>
                  <a:pt x="659" y="298"/>
                  <a:pt x="659" y="298"/>
                  <a:pt x="659" y="298"/>
                </a:cubicBezTo>
                <a:cubicBezTo>
                  <a:pt x="659" y="136"/>
                  <a:pt x="524" y="0"/>
                  <a:pt x="361" y="0"/>
                </a:cubicBezTo>
                <a:cubicBezTo>
                  <a:pt x="189" y="0"/>
                  <a:pt x="63" y="136"/>
                  <a:pt x="63" y="298"/>
                </a:cubicBezTo>
                <a:cubicBezTo>
                  <a:pt x="63" y="443"/>
                  <a:pt x="63" y="443"/>
                  <a:pt x="63" y="443"/>
                </a:cubicBezTo>
                <a:cubicBezTo>
                  <a:pt x="45" y="443"/>
                  <a:pt x="45" y="443"/>
                  <a:pt x="45" y="443"/>
                </a:cubicBezTo>
                <a:cubicBezTo>
                  <a:pt x="18" y="443"/>
                  <a:pt x="0" y="461"/>
                  <a:pt x="0" y="488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31"/>
                  <a:pt x="18" y="949"/>
                  <a:pt x="45" y="949"/>
                </a:cubicBezTo>
                <a:cubicBezTo>
                  <a:pt x="678" y="949"/>
                  <a:pt x="678" y="949"/>
                  <a:pt x="678" y="949"/>
                </a:cubicBezTo>
                <a:cubicBezTo>
                  <a:pt x="704" y="949"/>
                  <a:pt x="723" y="931"/>
                  <a:pt x="723" y="904"/>
                </a:cubicBezTo>
                <a:cubicBezTo>
                  <a:pt x="723" y="488"/>
                  <a:pt x="723" y="488"/>
                  <a:pt x="723" y="488"/>
                </a:cubicBezTo>
                <a:cubicBezTo>
                  <a:pt x="723" y="461"/>
                  <a:pt x="704" y="443"/>
                  <a:pt x="678" y="443"/>
                </a:cubicBezTo>
                <a:close/>
                <a:moveTo>
                  <a:pt x="117" y="298"/>
                </a:moveTo>
                <a:lnTo>
                  <a:pt x="117" y="298"/>
                </a:lnTo>
                <a:cubicBezTo>
                  <a:pt x="117" y="172"/>
                  <a:pt x="226" y="63"/>
                  <a:pt x="361" y="63"/>
                </a:cubicBezTo>
                <a:cubicBezTo>
                  <a:pt x="488" y="63"/>
                  <a:pt x="596" y="172"/>
                  <a:pt x="596" y="298"/>
                </a:cubicBezTo>
                <a:cubicBezTo>
                  <a:pt x="596" y="443"/>
                  <a:pt x="596" y="443"/>
                  <a:pt x="596" y="443"/>
                </a:cubicBezTo>
                <a:cubicBezTo>
                  <a:pt x="117" y="443"/>
                  <a:pt x="117" y="443"/>
                  <a:pt x="117" y="443"/>
                </a:cubicBezTo>
                <a:lnTo>
                  <a:pt x="117" y="298"/>
                </a:lnTo>
                <a:close/>
                <a:moveTo>
                  <a:pt x="659" y="886"/>
                </a:moveTo>
                <a:lnTo>
                  <a:pt x="659" y="886"/>
                </a:lnTo>
                <a:cubicBezTo>
                  <a:pt x="63" y="886"/>
                  <a:pt x="63" y="886"/>
                  <a:pt x="63" y="886"/>
                </a:cubicBezTo>
                <a:cubicBezTo>
                  <a:pt x="63" y="506"/>
                  <a:pt x="63" y="506"/>
                  <a:pt x="63" y="506"/>
                </a:cubicBezTo>
                <a:cubicBezTo>
                  <a:pt x="659" y="506"/>
                  <a:pt x="659" y="506"/>
                  <a:pt x="659" y="506"/>
                </a:cubicBezTo>
                <a:lnTo>
                  <a:pt x="659" y="8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1">
            <a:extLst>
              <a:ext uri="{FF2B5EF4-FFF2-40B4-BE49-F238E27FC236}">
                <a16:creationId xmlns:a16="http://schemas.microsoft.com/office/drawing/2014/main" id="{BE3E3F99-8848-CE44-833B-09C8E7D5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055" y="9929105"/>
            <a:ext cx="72376" cy="188173"/>
          </a:xfrm>
          <a:custGeom>
            <a:avLst/>
            <a:gdLst>
              <a:gd name="T0" fmla="*/ 36 w 64"/>
              <a:gd name="T1" fmla="*/ 172 h 173"/>
              <a:gd name="T2" fmla="*/ 36 w 64"/>
              <a:gd name="T3" fmla="*/ 172 h 173"/>
              <a:gd name="T4" fmla="*/ 63 w 64"/>
              <a:gd name="T5" fmla="*/ 145 h 173"/>
              <a:gd name="T6" fmla="*/ 63 w 64"/>
              <a:gd name="T7" fmla="*/ 37 h 173"/>
              <a:gd name="T8" fmla="*/ 36 w 64"/>
              <a:gd name="T9" fmla="*/ 0 h 173"/>
              <a:gd name="T10" fmla="*/ 0 w 64"/>
              <a:gd name="T11" fmla="*/ 37 h 173"/>
              <a:gd name="T12" fmla="*/ 0 w 64"/>
              <a:gd name="T13" fmla="*/ 145 h 173"/>
              <a:gd name="T14" fmla="*/ 36 w 64"/>
              <a:gd name="T15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73">
                <a:moveTo>
                  <a:pt x="36" y="172"/>
                </a:moveTo>
                <a:lnTo>
                  <a:pt x="36" y="172"/>
                </a:lnTo>
                <a:cubicBezTo>
                  <a:pt x="54" y="172"/>
                  <a:pt x="63" y="163"/>
                  <a:pt x="63" y="14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19"/>
                  <a:pt x="54" y="0"/>
                  <a:pt x="36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63"/>
                  <a:pt x="18" y="172"/>
                  <a:pt x="36" y="1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F1FB5A-7735-D840-B4D7-4688C914DE2F}"/>
              </a:ext>
            </a:extLst>
          </p:cNvPr>
          <p:cNvGrpSpPr/>
          <p:nvPr/>
        </p:nvGrpSpPr>
        <p:grpSpPr>
          <a:xfrm>
            <a:off x="6126077" y="5443939"/>
            <a:ext cx="3676939" cy="1477328"/>
            <a:chOff x="5517310" y="11069053"/>
            <a:chExt cx="3676939" cy="1477328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FB1CE882-82CC-3E4B-AB58-63586751E29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333668-DF6D-D94B-8E34-E9A18D24F5A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5EA6C8-6655-0F45-8D45-2E33C8305984}"/>
              </a:ext>
            </a:extLst>
          </p:cNvPr>
          <p:cNvGrpSpPr/>
          <p:nvPr/>
        </p:nvGrpSpPr>
        <p:grpSpPr>
          <a:xfrm>
            <a:off x="10601825" y="5443939"/>
            <a:ext cx="3676939" cy="1477328"/>
            <a:chOff x="5517310" y="11069053"/>
            <a:chExt cx="3676939" cy="1477328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AD2B6D9D-D8B5-F24D-A3E6-46473C835EE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689351-53AF-AE45-9FD4-035BBB01CE1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FC4E8D-145F-244E-A99B-8D150EE83BBE}"/>
              </a:ext>
            </a:extLst>
          </p:cNvPr>
          <p:cNvGrpSpPr/>
          <p:nvPr/>
        </p:nvGrpSpPr>
        <p:grpSpPr>
          <a:xfrm>
            <a:off x="15077573" y="5443939"/>
            <a:ext cx="3676939" cy="1477328"/>
            <a:chOff x="5517310" y="11069053"/>
            <a:chExt cx="36769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5D40FE57-9E69-A147-A20B-0CA6CA85B97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6FB3-7349-934F-8812-6F2AA8C6C08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B54400E-D644-B84E-A924-36F150676FD5}"/>
              </a:ext>
            </a:extLst>
          </p:cNvPr>
          <p:cNvGrpSpPr/>
          <p:nvPr/>
        </p:nvGrpSpPr>
        <p:grpSpPr>
          <a:xfrm>
            <a:off x="3937947" y="10461284"/>
            <a:ext cx="3676939" cy="1477328"/>
            <a:chOff x="5517310" y="11069053"/>
            <a:chExt cx="3676939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C661C11F-33DE-2A49-9352-279D21AC28E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EFD243-2CB5-8740-A831-4226EA2F1F1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3F677C-2E2C-B543-9CE8-388B0182E0FE}"/>
              </a:ext>
            </a:extLst>
          </p:cNvPr>
          <p:cNvGrpSpPr/>
          <p:nvPr/>
        </p:nvGrpSpPr>
        <p:grpSpPr>
          <a:xfrm>
            <a:off x="8413694" y="10461284"/>
            <a:ext cx="3676939" cy="1477328"/>
            <a:chOff x="5517310" y="11069053"/>
            <a:chExt cx="36769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A2C9CB05-1068-CB4E-BF36-D384322433A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3C4DB8-9DA9-DE4D-93E4-F1A5118DAF8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5CF91C-A774-A941-AE03-733058E0EFA9}"/>
              </a:ext>
            </a:extLst>
          </p:cNvPr>
          <p:cNvGrpSpPr/>
          <p:nvPr/>
        </p:nvGrpSpPr>
        <p:grpSpPr>
          <a:xfrm>
            <a:off x="12865378" y="10461284"/>
            <a:ext cx="3676939" cy="1477328"/>
            <a:chOff x="5517310" y="11069053"/>
            <a:chExt cx="3676939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42F5D6AD-A5AF-2540-A87D-BC81ECEE3E0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3F7603-E4FF-0A42-B52E-BC7E394E590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E553074-4C1E-7C45-B8A8-5ABD91B4AE41}"/>
              </a:ext>
            </a:extLst>
          </p:cNvPr>
          <p:cNvGrpSpPr/>
          <p:nvPr/>
        </p:nvGrpSpPr>
        <p:grpSpPr>
          <a:xfrm>
            <a:off x="17293001" y="10461284"/>
            <a:ext cx="3676939" cy="1477328"/>
            <a:chOff x="5517310" y="11069053"/>
            <a:chExt cx="3676939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312A8F93-C21F-4E45-93B8-3438C6151F0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0CAF99-AD3E-CE48-8C8B-7273C12FF93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4B02D38D-1E35-1446-9A68-3AB02EB7D3F9}"/>
              </a:ext>
            </a:extLst>
          </p:cNvPr>
          <p:cNvGrpSpPr/>
          <p:nvPr/>
        </p:nvGrpSpPr>
        <p:grpSpPr>
          <a:xfrm>
            <a:off x="2668308" y="1239962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86F309E5-5502-7643-AACD-D2ABB6D57587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48575A95-31B0-1E46-9E50-1E72EAAF05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CC059BC9-ACBE-D246-93E2-05A46A28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0205" y="3905632"/>
            <a:ext cx="4026075" cy="9274195"/>
          </a:xfrm>
          <a:custGeom>
            <a:avLst/>
            <a:gdLst>
              <a:gd name="T0" fmla="*/ 2966 w 3994"/>
              <a:gd name="T1" fmla="*/ 243 h 9204"/>
              <a:gd name="T2" fmla="*/ 2966 w 3994"/>
              <a:gd name="T3" fmla="*/ 405 h 9204"/>
              <a:gd name="T4" fmla="*/ 1983 w 3994"/>
              <a:gd name="T5" fmla="*/ 0 h 9204"/>
              <a:gd name="T6" fmla="*/ 0 w 3994"/>
              <a:gd name="T7" fmla="*/ 811 h 9204"/>
              <a:gd name="T8" fmla="*/ 0 w 3994"/>
              <a:gd name="T9" fmla="*/ 811 h 9204"/>
              <a:gd name="T10" fmla="*/ 0 w 3994"/>
              <a:gd name="T11" fmla="*/ 811 h 9204"/>
              <a:gd name="T12" fmla="*/ 0 w 3994"/>
              <a:gd name="T13" fmla="*/ 811 h 9204"/>
              <a:gd name="T14" fmla="*/ 0 w 3994"/>
              <a:gd name="T15" fmla="*/ 811 h 9204"/>
              <a:gd name="T16" fmla="*/ 0 w 3994"/>
              <a:gd name="T17" fmla="*/ 9203 h 9204"/>
              <a:gd name="T18" fmla="*/ 3993 w 3994"/>
              <a:gd name="T19" fmla="*/ 9203 h 9204"/>
              <a:gd name="T20" fmla="*/ 3993 w 3994"/>
              <a:gd name="T21" fmla="*/ 811 h 9204"/>
              <a:gd name="T22" fmla="*/ 3993 w 3994"/>
              <a:gd name="T23" fmla="*/ 243 h 9204"/>
              <a:gd name="T24" fmla="*/ 2966 w 3994"/>
              <a:gd name="T25" fmla="*/ 243 h 9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94" h="9204">
                <a:moveTo>
                  <a:pt x="2966" y="243"/>
                </a:moveTo>
                <a:lnTo>
                  <a:pt x="2966" y="405"/>
                </a:lnTo>
                <a:lnTo>
                  <a:pt x="1983" y="0"/>
                </a:lnTo>
                <a:lnTo>
                  <a:pt x="0" y="811"/>
                </a:lnTo>
                <a:lnTo>
                  <a:pt x="0" y="811"/>
                </a:lnTo>
                <a:lnTo>
                  <a:pt x="0" y="811"/>
                </a:lnTo>
                <a:lnTo>
                  <a:pt x="0" y="811"/>
                </a:lnTo>
                <a:lnTo>
                  <a:pt x="0" y="811"/>
                </a:lnTo>
                <a:lnTo>
                  <a:pt x="0" y="9203"/>
                </a:lnTo>
                <a:lnTo>
                  <a:pt x="3993" y="9203"/>
                </a:lnTo>
                <a:lnTo>
                  <a:pt x="3993" y="811"/>
                </a:lnTo>
                <a:lnTo>
                  <a:pt x="3993" y="243"/>
                </a:lnTo>
                <a:lnTo>
                  <a:pt x="2966" y="24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4">
            <a:extLst>
              <a:ext uri="{FF2B5EF4-FFF2-40B4-BE49-F238E27FC236}">
                <a16:creationId xmlns:a16="http://schemas.microsoft.com/office/drawing/2014/main" id="{7AD3AAFA-8DD5-1F4B-8718-DE70A802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371" y="3905632"/>
            <a:ext cx="4132726" cy="9247533"/>
          </a:xfrm>
          <a:custGeom>
            <a:avLst/>
            <a:gdLst>
              <a:gd name="T0" fmla="*/ 4102 w 4103"/>
              <a:gd name="T1" fmla="*/ 919 h 9177"/>
              <a:gd name="T2" fmla="*/ 4102 w 4103"/>
              <a:gd name="T3" fmla="*/ 919 h 9177"/>
              <a:gd name="T4" fmla="*/ 4102 w 4103"/>
              <a:gd name="T5" fmla="*/ 919 h 9177"/>
              <a:gd name="T6" fmla="*/ 4093 w 4103"/>
              <a:gd name="T7" fmla="*/ 919 h 9177"/>
              <a:gd name="T8" fmla="*/ 2046 w 4103"/>
              <a:gd name="T9" fmla="*/ 0 h 9177"/>
              <a:gd name="T10" fmla="*/ 0 w 4103"/>
              <a:gd name="T11" fmla="*/ 919 h 9177"/>
              <a:gd name="T12" fmla="*/ 0 w 4103"/>
              <a:gd name="T13" fmla="*/ 919 h 9177"/>
              <a:gd name="T14" fmla="*/ 0 w 4103"/>
              <a:gd name="T15" fmla="*/ 919 h 9177"/>
              <a:gd name="T16" fmla="*/ 0 w 4103"/>
              <a:gd name="T17" fmla="*/ 919 h 9177"/>
              <a:gd name="T18" fmla="*/ 0 w 4103"/>
              <a:gd name="T19" fmla="*/ 919 h 9177"/>
              <a:gd name="T20" fmla="*/ 0 w 4103"/>
              <a:gd name="T21" fmla="*/ 9176 h 9177"/>
              <a:gd name="T22" fmla="*/ 4102 w 4103"/>
              <a:gd name="T23" fmla="*/ 9176 h 9177"/>
              <a:gd name="T24" fmla="*/ 4102 w 4103"/>
              <a:gd name="T25" fmla="*/ 919 h 9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03" h="9177">
                <a:moveTo>
                  <a:pt x="4102" y="919"/>
                </a:moveTo>
                <a:lnTo>
                  <a:pt x="4102" y="919"/>
                </a:lnTo>
                <a:lnTo>
                  <a:pt x="4102" y="919"/>
                </a:lnTo>
                <a:lnTo>
                  <a:pt x="4093" y="919"/>
                </a:lnTo>
                <a:lnTo>
                  <a:pt x="2046" y="0"/>
                </a:lnTo>
                <a:lnTo>
                  <a:pt x="0" y="919"/>
                </a:lnTo>
                <a:lnTo>
                  <a:pt x="0" y="919"/>
                </a:lnTo>
                <a:lnTo>
                  <a:pt x="0" y="919"/>
                </a:lnTo>
                <a:lnTo>
                  <a:pt x="0" y="919"/>
                </a:lnTo>
                <a:lnTo>
                  <a:pt x="0" y="919"/>
                </a:lnTo>
                <a:lnTo>
                  <a:pt x="0" y="9176"/>
                </a:lnTo>
                <a:lnTo>
                  <a:pt x="4102" y="9176"/>
                </a:lnTo>
                <a:lnTo>
                  <a:pt x="4102" y="9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5">
            <a:extLst>
              <a:ext uri="{FF2B5EF4-FFF2-40B4-BE49-F238E27FC236}">
                <a16:creationId xmlns:a16="http://schemas.microsoft.com/office/drawing/2014/main" id="{C4399DC1-3781-B44B-9380-4FEB1658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338" y="5314315"/>
            <a:ext cx="2155238" cy="2155238"/>
          </a:xfrm>
          <a:custGeom>
            <a:avLst/>
            <a:gdLst>
              <a:gd name="T0" fmla="*/ 1902 w 2137"/>
              <a:gd name="T1" fmla="*/ 2136 h 2137"/>
              <a:gd name="T2" fmla="*/ 1902 w 2137"/>
              <a:gd name="T3" fmla="*/ 2136 h 2137"/>
              <a:gd name="T4" fmla="*/ 234 w 2137"/>
              <a:gd name="T5" fmla="*/ 2136 h 2137"/>
              <a:gd name="T6" fmla="*/ 0 w 2137"/>
              <a:gd name="T7" fmla="*/ 1901 h 2137"/>
              <a:gd name="T8" fmla="*/ 0 w 2137"/>
              <a:gd name="T9" fmla="*/ 234 h 2137"/>
              <a:gd name="T10" fmla="*/ 234 w 2137"/>
              <a:gd name="T11" fmla="*/ 0 h 2137"/>
              <a:gd name="T12" fmla="*/ 1902 w 2137"/>
              <a:gd name="T13" fmla="*/ 0 h 2137"/>
              <a:gd name="T14" fmla="*/ 2136 w 2137"/>
              <a:gd name="T15" fmla="*/ 234 h 2137"/>
              <a:gd name="T16" fmla="*/ 2136 w 2137"/>
              <a:gd name="T17" fmla="*/ 1901 h 2137"/>
              <a:gd name="T18" fmla="*/ 1902 w 2137"/>
              <a:gd name="T19" fmla="*/ 2136 h 2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7" h="2137">
                <a:moveTo>
                  <a:pt x="1902" y="2136"/>
                </a:moveTo>
                <a:lnTo>
                  <a:pt x="1902" y="2136"/>
                </a:lnTo>
                <a:cubicBezTo>
                  <a:pt x="234" y="2136"/>
                  <a:pt x="234" y="2136"/>
                  <a:pt x="234" y="2136"/>
                </a:cubicBezTo>
                <a:cubicBezTo>
                  <a:pt x="108" y="2136"/>
                  <a:pt x="0" y="2027"/>
                  <a:pt x="0" y="1901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8"/>
                  <a:pt x="108" y="0"/>
                  <a:pt x="234" y="0"/>
                </a:cubicBezTo>
                <a:cubicBezTo>
                  <a:pt x="1902" y="0"/>
                  <a:pt x="1902" y="0"/>
                  <a:pt x="1902" y="0"/>
                </a:cubicBezTo>
                <a:cubicBezTo>
                  <a:pt x="2028" y="0"/>
                  <a:pt x="2136" y="108"/>
                  <a:pt x="2136" y="234"/>
                </a:cubicBezTo>
                <a:cubicBezTo>
                  <a:pt x="2136" y="1901"/>
                  <a:pt x="2136" y="1901"/>
                  <a:pt x="2136" y="1901"/>
                </a:cubicBezTo>
                <a:cubicBezTo>
                  <a:pt x="2136" y="2027"/>
                  <a:pt x="2028" y="2136"/>
                  <a:pt x="1902" y="2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6">
            <a:extLst>
              <a:ext uri="{FF2B5EF4-FFF2-40B4-BE49-F238E27FC236}">
                <a16:creationId xmlns:a16="http://schemas.microsoft.com/office/drawing/2014/main" id="{EDA0ED64-6717-4648-956A-82C25181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3401" y="7185150"/>
            <a:ext cx="2155240" cy="2155241"/>
          </a:xfrm>
          <a:custGeom>
            <a:avLst/>
            <a:gdLst>
              <a:gd name="T0" fmla="*/ 1902 w 2138"/>
              <a:gd name="T1" fmla="*/ 2136 h 2137"/>
              <a:gd name="T2" fmla="*/ 1902 w 2138"/>
              <a:gd name="T3" fmla="*/ 2136 h 2137"/>
              <a:gd name="T4" fmla="*/ 244 w 2138"/>
              <a:gd name="T5" fmla="*/ 2136 h 2137"/>
              <a:gd name="T6" fmla="*/ 0 w 2138"/>
              <a:gd name="T7" fmla="*/ 1902 h 2137"/>
              <a:gd name="T8" fmla="*/ 0 w 2138"/>
              <a:gd name="T9" fmla="*/ 235 h 2137"/>
              <a:gd name="T10" fmla="*/ 244 w 2138"/>
              <a:gd name="T11" fmla="*/ 0 h 2137"/>
              <a:gd name="T12" fmla="*/ 1902 w 2138"/>
              <a:gd name="T13" fmla="*/ 0 h 2137"/>
              <a:gd name="T14" fmla="*/ 2137 w 2138"/>
              <a:gd name="T15" fmla="*/ 235 h 2137"/>
              <a:gd name="T16" fmla="*/ 2137 w 2138"/>
              <a:gd name="T17" fmla="*/ 1902 h 2137"/>
              <a:gd name="T18" fmla="*/ 1902 w 2138"/>
              <a:gd name="T19" fmla="*/ 2136 h 2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8" h="2137">
                <a:moveTo>
                  <a:pt x="1902" y="2136"/>
                </a:moveTo>
                <a:lnTo>
                  <a:pt x="1902" y="2136"/>
                </a:lnTo>
                <a:cubicBezTo>
                  <a:pt x="244" y="2136"/>
                  <a:pt x="244" y="2136"/>
                  <a:pt x="244" y="2136"/>
                </a:cubicBezTo>
                <a:cubicBezTo>
                  <a:pt x="108" y="2136"/>
                  <a:pt x="0" y="2028"/>
                  <a:pt x="0" y="1902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108"/>
                  <a:pt x="108" y="0"/>
                  <a:pt x="244" y="0"/>
                </a:cubicBezTo>
                <a:cubicBezTo>
                  <a:pt x="1902" y="0"/>
                  <a:pt x="1902" y="0"/>
                  <a:pt x="1902" y="0"/>
                </a:cubicBezTo>
                <a:cubicBezTo>
                  <a:pt x="2029" y="0"/>
                  <a:pt x="2137" y="108"/>
                  <a:pt x="2137" y="235"/>
                </a:cubicBezTo>
                <a:cubicBezTo>
                  <a:pt x="2137" y="1902"/>
                  <a:pt x="2137" y="1902"/>
                  <a:pt x="2137" y="1902"/>
                </a:cubicBezTo>
                <a:cubicBezTo>
                  <a:pt x="2137" y="2028"/>
                  <a:pt x="2029" y="2136"/>
                  <a:pt x="1902" y="2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7">
            <a:extLst>
              <a:ext uri="{FF2B5EF4-FFF2-40B4-BE49-F238E27FC236}">
                <a16:creationId xmlns:a16="http://schemas.microsoft.com/office/drawing/2014/main" id="{B05B4ACF-6813-2D4D-9108-03562FA9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3401" y="10700191"/>
            <a:ext cx="2155240" cy="2155238"/>
          </a:xfrm>
          <a:custGeom>
            <a:avLst/>
            <a:gdLst>
              <a:gd name="T0" fmla="*/ 1902 w 2138"/>
              <a:gd name="T1" fmla="*/ 2136 h 2137"/>
              <a:gd name="T2" fmla="*/ 1902 w 2138"/>
              <a:gd name="T3" fmla="*/ 2136 h 2137"/>
              <a:gd name="T4" fmla="*/ 244 w 2138"/>
              <a:gd name="T5" fmla="*/ 2136 h 2137"/>
              <a:gd name="T6" fmla="*/ 0 w 2138"/>
              <a:gd name="T7" fmla="*/ 1893 h 2137"/>
              <a:gd name="T8" fmla="*/ 0 w 2138"/>
              <a:gd name="T9" fmla="*/ 234 h 2137"/>
              <a:gd name="T10" fmla="*/ 244 w 2138"/>
              <a:gd name="T11" fmla="*/ 0 h 2137"/>
              <a:gd name="T12" fmla="*/ 1902 w 2138"/>
              <a:gd name="T13" fmla="*/ 0 h 2137"/>
              <a:gd name="T14" fmla="*/ 2137 w 2138"/>
              <a:gd name="T15" fmla="*/ 234 h 2137"/>
              <a:gd name="T16" fmla="*/ 2137 w 2138"/>
              <a:gd name="T17" fmla="*/ 1893 h 2137"/>
              <a:gd name="T18" fmla="*/ 1902 w 2138"/>
              <a:gd name="T19" fmla="*/ 2136 h 2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8" h="2137">
                <a:moveTo>
                  <a:pt x="1902" y="2136"/>
                </a:moveTo>
                <a:lnTo>
                  <a:pt x="1902" y="2136"/>
                </a:lnTo>
                <a:cubicBezTo>
                  <a:pt x="244" y="2136"/>
                  <a:pt x="244" y="2136"/>
                  <a:pt x="244" y="2136"/>
                </a:cubicBezTo>
                <a:cubicBezTo>
                  <a:pt x="108" y="2136"/>
                  <a:pt x="0" y="2028"/>
                  <a:pt x="0" y="1893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99"/>
                  <a:pt x="108" y="0"/>
                  <a:pt x="244" y="0"/>
                </a:cubicBezTo>
                <a:cubicBezTo>
                  <a:pt x="1902" y="0"/>
                  <a:pt x="1902" y="0"/>
                  <a:pt x="1902" y="0"/>
                </a:cubicBezTo>
                <a:cubicBezTo>
                  <a:pt x="2029" y="0"/>
                  <a:pt x="2137" y="99"/>
                  <a:pt x="2137" y="234"/>
                </a:cubicBezTo>
                <a:cubicBezTo>
                  <a:pt x="2137" y="1893"/>
                  <a:pt x="2137" y="1893"/>
                  <a:pt x="2137" y="1893"/>
                </a:cubicBezTo>
                <a:cubicBezTo>
                  <a:pt x="2137" y="2028"/>
                  <a:pt x="2029" y="2136"/>
                  <a:pt x="1902" y="2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8">
            <a:extLst>
              <a:ext uri="{FF2B5EF4-FFF2-40B4-BE49-F238E27FC236}">
                <a16:creationId xmlns:a16="http://schemas.microsoft.com/office/drawing/2014/main" id="{2079CF48-8A3F-154E-828F-48F76B099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338" y="9020438"/>
            <a:ext cx="2155238" cy="2164125"/>
          </a:xfrm>
          <a:custGeom>
            <a:avLst/>
            <a:gdLst>
              <a:gd name="T0" fmla="*/ 1902 w 2137"/>
              <a:gd name="T1" fmla="*/ 2145 h 2146"/>
              <a:gd name="T2" fmla="*/ 1902 w 2137"/>
              <a:gd name="T3" fmla="*/ 2145 h 2146"/>
              <a:gd name="T4" fmla="*/ 234 w 2137"/>
              <a:gd name="T5" fmla="*/ 2145 h 2146"/>
              <a:gd name="T6" fmla="*/ 0 w 2137"/>
              <a:gd name="T7" fmla="*/ 1902 h 2146"/>
              <a:gd name="T8" fmla="*/ 0 w 2137"/>
              <a:gd name="T9" fmla="*/ 243 h 2146"/>
              <a:gd name="T10" fmla="*/ 234 w 2137"/>
              <a:gd name="T11" fmla="*/ 0 h 2146"/>
              <a:gd name="T12" fmla="*/ 1902 w 2137"/>
              <a:gd name="T13" fmla="*/ 0 h 2146"/>
              <a:gd name="T14" fmla="*/ 2136 w 2137"/>
              <a:gd name="T15" fmla="*/ 243 h 2146"/>
              <a:gd name="T16" fmla="*/ 2136 w 2137"/>
              <a:gd name="T17" fmla="*/ 1902 h 2146"/>
              <a:gd name="T18" fmla="*/ 1902 w 2137"/>
              <a:gd name="T19" fmla="*/ 2145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7" h="2146">
                <a:moveTo>
                  <a:pt x="1902" y="2145"/>
                </a:moveTo>
                <a:lnTo>
                  <a:pt x="1902" y="2145"/>
                </a:lnTo>
                <a:cubicBezTo>
                  <a:pt x="234" y="2145"/>
                  <a:pt x="234" y="2145"/>
                  <a:pt x="234" y="2145"/>
                </a:cubicBezTo>
                <a:cubicBezTo>
                  <a:pt x="108" y="2145"/>
                  <a:pt x="0" y="2037"/>
                  <a:pt x="0" y="1902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108"/>
                  <a:pt x="108" y="0"/>
                  <a:pt x="234" y="0"/>
                </a:cubicBezTo>
                <a:cubicBezTo>
                  <a:pt x="1902" y="0"/>
                  <a:pt x="1902" y="0"/>
                  <a:pt x="1902" y="0"/>
                </a:cubicBezTo>
                <a:cubicBezTo>
                  <a:pt x="2028" y="0"/>
                  <a:pt x="2136" y="108"/>
                  <a:pt x="2136" y="243"/>
                </a:cubicBezTo>
                <a:cubicBezTo>
                  <a:pt x="2136" y="1902"/>
                  <a:pt x="2136" y="1902"/>
                  <a:pt x="2136" y="1902"/>
                </a:cubicBezTo>
                <a:cubicBezTo>
                  <a:pt x="2136" y="2037"/>
                  <a:pt x="2028" y="2145"/>
                  <a:pt x="1902" y="2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9">
            <a:extLst>
              <a:ext uri="{FF2B5EF4-FFF2-40B4-BE49-F238E27FC236}">
                <a16:creationId xmlns:a16="http://schemas.microsoft.com/office/drawing/2014/main" id="{A742ECFE-E6EA-0344-A391-22ED1543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4408" y="7776176"/>
            <a:ext cx="746557" cy="982077"/>
          </a:xfrm>
          <a:custGeom>
            <a:avLst/>
            <a:gdLst>
              <a:gd name="T0" fmla="*/ 28 w 741"/>
              <a:gd name="T1" fmla="*/ 965 h 974"/>
              <a:gd name="T2" fmla="*/ 28 w 741"/>
              <a:gd name="T3" fmla="*/ 965 h 974"/>
              <a:gd name="T4" fmla="*/ 9 w 741"/>
              <a:gd name="T5" fmla="*/ 965 h 974"/>
              <a:gd name="T6" fmla="*/ 0 w 741"/>
              <a:gd name="T7" fmla="*/ 937 h 974"/>
              <a:gd name="T8" fmla="*/ 0 w 741"/>
              <a:gd name="T9" fmla="*/ 54 h 974"/>
              <a:gd name="T10" fmla="*/ 37 w 741"/>
              <a:gd name="T11" fmla="*/ 0 h 974"/>
              <a:gd name="T12" fmla="*/ 695 w 741"/>
              <a:gd name="T13" fmla="*/ 0 h 974"/>
              <a:gd name="T14" fmla="*/ 740 w 741"/>
              <a:gd name="T15" fmla="*/ 54 h 974"/>
              <a:gd name="T16" fmla="*/ 740 w 741"/>
              <a:gd name="T17" fmla="*/ 937 h 974"/>
              <a:gd name="T18" fmla="*/ 722 w 741"/>
              <a:gd name="T19" fmla="*/ 965 h 974"/>
              <a:gd name="T20" fmla="*/ 695 w 741"/>
              <a:gd name="T21" fmla="*/ 965 h 974"/>
              <a:gd name="T22" fmla="*/ 370 w 741"/>
              <a:gd name="T23" fmla="*/ 802 h 974"/>
              <a:gd name="T24" fmla="*/ 45 w 741"/>
              <a:gd name="T25" fmla="*/ 965 h 974"/>
              <a:gd name="T26" fmla="*/ 28 w 741"/>
              <a:gd name="T27" fmla="*/ 965 h 974"/>
              <a:gd name="T28" fmla="*/ 370 w 741"/>
              <a:gd name="T29" fmla="*/ 739 h 974"/>
              <a:gd name="T30" fmla="*/ 370 w 741"/>
              <a:gd name="T31" fmla="*/ 739 h 974"/>
              <a:gd name="T32" fmla="*/ 379 w 741"/>
              <a:gd name="T33" fmla="*/ 739 h 974"/>
              <a:gd name="T34" fmla="*/ 677 w 741"/>
              <a:gd name="T35" fmla="*/ 883 h 974"/>
              <a:gd name="T36" fmla="*/ 677 w 741"/>
              <a:gd name="T37" fmla="*/ 63 h 974"/>
              <a:gd name="T38" fmla="*/ 64 w 741"/>
              <a:gd name="T39" fmla="*/ 63 h 974"/>
              <a:gd name="T40" fmla="*/ 64 w 741"/>
              <a:gd name="T41" fmla="*/ 883 h 974"/>
              <a:gd name="T42" fmla="*/ 352 w 741"/>
              <a:gd name="T43" fmla="*/ 739 h 974"/>
              <a:gd name="T44" fmla="*/ 370 w 741"/>
              <a:gd name="T45" fmla="*/ 739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1" h="974">
                <a:moveTo>
                  <a:pt x="28" y="965"/>
                </a:moveTo>
                <a:lnTo>
                  <a:pt x="28" y="965"/>
                </a:lnTo>
                <a:cubicBezTo>
                  <a:pt x="18" y="965"/>
                  <a:pt x="18" y="965"/>
                  <a:pt x="9" y="965"/>
                </a:cubicBezTo>
                <a:cubicBezTo>
                  <a:pt x="0" y="956"/>
                  <a:pt x="0" y="947"/>
                  <a:pt x="0" y="9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18"/>
                  <a:pt x="18" y="0"/>
                  <a:pt x="37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22" y="0"/>
                  <a:pt x="740" y="18"/>
                  <a:pt x="740" y="54"/>
                </a:cubicBezTo>
                <a:cubicBezTo>
                  <a:pt x="740" y="937"/>
                  <a:pt x="740" y="937"/>
                  <a:pt x="740" y="937"/>
                </a:cubicBezTo>
                <a:cubicBezTo>
                  <a:pt x="740" y="947"/>
                  <a:pt x="731" y="956"/>
                  <a:pt x="722" y="965"/>
                </a:cubicBezTo>
                <a:cubicBezTo>
                  <a:pt x="713" y="973"/>
                  <a:pt x="704" y="973"/>
                  <a:pt x="695" y="965"/>
                </a:cubicBezTo>
                <a:cubicBezTo>
                  <a:pt x="370" y="802"/>
                  <a:pt x="370" y="802"/>
                  <a:pt x="370" y="802"/>
                </a:cubicBezTo>
                <a:cubicBezTo>
                  <a:pt x="45" y="965"/>
                  <a:pt x="45" y="965"/>
                  <a:pt x="45" y="965"/>
                </a:cubicBezTo>
                <a:cubicBezTo>
                  <a:pt x="37" y="965"/>
                  <a:pt x="37" y="965"/>
                  <a:pt x="28" y="965"/>
                </a:cubicBezTo>
                <a:close/>
                <a:moveTo>
                  <a:pt x="370" y="739"/>
                </a:moveTo>
                <a:lnTo>
                  <a:pt x="370" y="739"/>
                </a:lnTo>
                <a:lnTo>
                  <a:pt x="379" y="739"/>
                </a:lnTo>
                <a:cubicBezTo>
                  <a:pt x="677" y="883"/>
                  <a:pt x="677" y="883"/>
                  <a:pt x="677" y="883"/>
                </a:cubicBezTo>
                <a:cubicBezTo>
                  <a:pt x="677" y="63"/>
                  <a:pt x="677" y="63"/>
                  <a:pt x="677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64" y="883"/>
                  <a:pt x="64" y="883"/>
                  <a:pt x="64" y="883"/>
                </a:cubicBezTo>
                <a:cubicBezTo>
                  <a:pt x="352" y="739"/>
                  <a:pt x="352" y="739"/>
                  <a:pt x="352" y="739"/>
                </a:cubicBezTo>
                <a:cubicBezTo>
                  <a:pt x="361" y="739"/>
                  <a:pt x="361" y="739"/>
                  <a:pt x="370" y="7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30">
            <a:extLst>
              <a:ext uri="{FF2B5EF4-FFF2-40B4-BE49-F238E27FC236}">
                <a16:creationId xmlns:a16="http://schemas.microsoft.com/office/drawing/2014/main" id="{2EDFE4BA-3FC2-DE48-806B-BFE2284B9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7745" y="11282326"/>
            <a:ext cx="799883" cy="982079"/>
          </a:xfrm>
          <a:custGeom>
            <a:avLst/>
            <a:gdLst>
              <a:gd name="T0" fmla="*/ 785 w 795"/>
              <a:gd name="T1" fmla="*/ 288 h 974"/>
              <a:gd name="T2" fmla="*/ 785 w 795"/>
              <a:gd name="T3" fmla="*/ 288 h 974"/>
              <a:gd name="T4" fmla="*/ 749 w 795"/>
              <a:gd name="T5" fmla="*/ 261 h 974"/>
              <a:gd name="T6" fmla="*/ 586 w 795"/>
              <a:gd name="T7" fmla="*/ 261 h 974"/>
              <a:gd name="T8" fmla="*/ 586 w 795"/>
              <a:gd name="T9" fmla="*/ 189 h 974"/>
              <a:gd name="T10" fmla="*/ 397 w 795"/>
              <a:gd name="T11" fmla="*/ 0 h 974"/>
              <a:gd name="T12" fmla="*/ 208 w 795"/>
              <a:gd name="T13" fmla="*/ 198 h 974"/>
              <a:gd name="T14" fmla="*/ 208 w 795"/>
              <a:gd name="T15" fmla="*/ 261 h 974"/>
              <a:gd name="T16" fmla="*/ 45 w 795"/>
              <a:gd name="T17" fmla="*/ 261 h 974"/>
              <a:gd name="T18" fmla="*/ 45 w 795"/>
              <a:gd name="T19" fmla="*/ 261 h 974"/>
              <a:gd name="T20" fmla="*/ 0 w 795"/>
              <a:gd name="T21" fmla="*/ 288 h 974"/>
              <a:gd name="T22" fmla="*/ 9 w 795"/>
              <a:gd name="T23" fmla="*/ 333 h 974"/>
              <a:gd name="T24" fmla="*/ 81 w 795"/>
              <a:gd name="T25" fmla="*/ 532 h 974"/>
              <a:gd name="T26" fmla="*/ 100 w 795"/>
              <a:gd name="T27" fmla="*/ 739 h 974"/>
              <a:gd name="T28" fmla="*/ 91 w 795"/>
              <a:gd name="T29" fmla="*/ 802 h 974"/>
              <a:gd name="T30" fmla="*/ 100 w 795"/>
              <a:gd name="T31" fmla="*/ 856 h 974"/>
              <a:gd name="T32" fmla="*/ 208 w 795"/>
              <a:gd name="T33" fmla="*/ 946 h 974"/>
              <a:gd name="T34" fmla="*/ 388 w 795"/>
              <a:gd name="T35" fmla="*/ 973 h 974"/>
              <a:gd name="T36" fmla="*/ 406 w 795"/>
              <a:gd name="T37" fmla="*/ 973 h 974"/>
              <a:gd name="T38" fmla="*/ 577 w 795"/>
              <a:gd name="T39" fmla="*/ 955 h 974"/>
              <a:gd name="T40" fmla="*/ 694 w 795"/>
              <a:gd name="T41" fmla="*/ 865 h 974"/>
              <a:gd name="T42" fmla="*/ 704 w 795"/>
              <a:gd name="T43" fmla="*/ 802 h 974"/>
              <a:gd name="T44" fmla="*/ 694 w 795"/>
              <a:gd name="T45" fmla="*/ 739 h 974"/>
              <a:gd name="T46" fmla="*/ 694 w 795"/>
              <a:gd name="T47" fmla="*/ 721 h 974"/>
              <a:gd name="T48" fmla="*/ 694 w 795"/>
              <a:gd name="T49" fmla="*/ 721 h 974"/>
              <a:gd name="T50" fmla="*/ 704 w 795"/>
              <a:gd name="T51" fmla="*/ 532 h 974"/>
              <a:gd name="T52" fmla="*/ 776 w 795"/>
              <a:gd name="T53" fmla="*/ 333 h 974"/>
              <a:gd name="T54" fmla="*/ 785 w 795"/>
              <a:gd name="T55" fmla="*/ 288 h 974"/>
              <a:gd name="T56" fmla="*/ 271 w 795"/>
              <a:gd name="T57" fmla="*/ 189 h 974"/>
              <a:gd name="T58" fmla="*/ 271 w 795"/>
              <a:gd name="T59" fmla="*/ 189 h 974"/>
              <a:gd name="T60" fmla="*/ 397 w 795"/>
              <a:gd name="T61" fmla="*/ 63 h 974"/>
              <a:gd name="T62" fmla="*/ 523 w 795"/>
              <a:gd name="T63" fmla="*/ 198 h 974"/>
              <a:gd name="T64" fmla="*/ 523 w 795"/>
              <a:gd name="T65" fmla="*/ 261 h 974"/>
              <a:gd name="T66" fmla="*/ 271 w 795"/>
              <a:gd name="T67" fmla="*/ 261 h 974"/>
              <a:gd name="T68" fmla="*/ 271 w 795"/>
              <a:gd name="T69" fmla="*/ 189 h 974"/>
              <a:gd name="T70" fmla="*/ 641 w 795"/>
              <a:gd name="T71" fmla="*/ 522 h 974"/>
              <a:gd name="T72" fmla="*/ 641 w 795"/>
              <a:gd name="T73" fmla="*/ 522 h 974"/>
              <a:gd name="T74" fmla="*/ 632 w 795"/>
              <a:gd name="T75" fmla="*/ 739 h 974"/>
              <a:gd name="T76" fmla="*/ 632 w 795"/>
              <a:gd name="T77" fmla="*/ 748 h 974"/>
              <a:gd name="T78" fmla="*/ 632 w 795"/>
              <a:gd name="T79" fmla="*/ 748 h 974"/>
              <a:gd name="T80" fmla="*/ 641 w 795"/>
              <a:gd name="T81" fmla="*/ 802 h 974"/>
              <a:gd name="T82" fmla="*/ 641 w 795"/>
              <a:gd name="T83" fmla="*/ 847 h 974"/>
              <a:gd name="T84" fmla="*/ 568 w 795"/>
              <a:gd name="T85" fmla="*/ 892 h 974"/>
              <a:gd name="T86" fmla="*/ 388 w 795"/>
              <a:gd name="T87" fmla="*/ 910 h 974"/>
              <a:gd name="T88" fmla="*/ 226 w 795"/>
              <a:gd name="T89" fmla="*/ 883 h 974"/>
              <a:gd name="T90" fmla="*/ 154 w 795"/>
              <a:gd name="T91" fmla="*/ 838 h 974"/>
              <a:gd name="T92" fmla="*/ 154 w 795"/>
              <a:gd name="T93" fmla="*/ 811 h 974"/>
              <a:gd name="T94" fmla="*/ 163 w 795"/>
              <a:gd name="T95" fmla="*/ 748 h 974"/>
              <a:gd name="T96" fmla="*/ 145 w 795"/>
              <a:gd name="T97" fmla="*/ 522 h 974"/>
              <a:gd name="T98" fmla="*/ 81 w 795"/>
              <a:gd name="T99" fmla="*/ 324 h 974"/>
              <a:gd name="T100" fmla="*/ 704 w 795"/>
              <a:gd name="T101" fmla="*/ 324 h 974"/>
              <a:gd name="T102" fmla="*/ 641 w 795"/>
              <a:gd name="T103" fmla="*/ 522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95" h="974">
                <a:moveTo>
                  <a:pt x="785" y="288"/>
                </a:moveTo>
                <a:lnTo>
                  <a:pt x="785" y="288"/>
                </a:lnTo>
                <a:cubicBezTo>
                  <a:pt x="776" y="279"/>
                  <a:pt x="767" y="261"/>
                  <a:pt x="749" y="261"/>
                </a:cubicBezTo>
                <a:cubicBezTo>
                  <a:pt x="586" y="261"/>
                  <a:pt x="586" y="261"/>
                  <a:pt x="586" y="261"/>
                </a:cubicBezTo>
                <a:cubicBezTo>
                  <a:pt x="586" y="189"/>
                  <a:pt x="586" y="189"/>
                  <a:pt x="586" y="189"/>
                </a:cubicBezTo>
                <a:cubicBezTo>
                  <a:pt x="586" y="90"/>
                  <a:pt x="496" y="0"/>
                  <a:pt x="397" y="0"/>
                </a:cubicBezTo>
                <a:cubicBezTo>
                  <a:pt x="289" y="0"/>
                  <a:pt x="208" y="90"/>
                  <a:pt x="208" y="198"/>
                </a:cubicBezTo>
                <a:cubicBezTo>
                  <a:pt x="208" y="261"/>
                  <a:pt x="208" y="261"/>
                  <a:pt x="208" y="261"/>
                </a:cubicBezTo>
                <a:cubicBezTo>
                  <a:pt x="45" y="261"/>
                  <a:pt x="45" y="261"/>
                  <a:pt x="45" y="261"/>
                </a:cubicBezTo>
                <a:lnTo>
                  <a:pt x="45" y="261"/>
                </a:lnTo>
                <a:cubicBezTo>
                  <a:pt x="27" y="261"/>
                  <a:pt x="9" y="270"/>
                  <a:pt x="0" y="288"/>
                </a:cubicBezTo>
                <a:cubicBezTo>
                  <a:pt x="0" y="306"/>
                  <a:pt x="0" y="324"/>
                  <a:pt x="9" y="333"/>
                </a:cubicBezTo>
                <a:cubicBezTo>
                  <a:pt x="45" y="378"/>
                  <a:pt x="72" y="450"/>
                  <a:pt x="81" y="532"/>
                </a:cubicBezTo>
                <a:cubicBezTo>
                  <a:pt x="100" y="613"/>
                  <a:pt x="100" y="694"/>
                  <a:pt x="100" y="739"/>
                </a:cubicBezTo>
                <a:cubicBezTo>
                  <a:pt x="100" y="766"/>
                  <a:pt x="91" y="784"/>
                  <a:pt x="91" y="802"/>
                </a:cubicBezTo>
                <a:cubicBezTo>
                  <a:pt x="91" y="820"/>
                  <a:pt x="91" y="838"/>
                  <a:pt x="100" y="856"/>
                </a:cubicBezTo>
                <a:cubicBezTo>
                  <a:pt x="100" y="892"/>
                  <a:pt x="145" y="928"/>
                  <a:pt x="208" y="946"/>
                </a:cubicBezTo>
                <a:cubicBezTo>
                  <a:pt x="253" y="964"/>
                  <a:pt x="325" y="973"/>
                  <a:pt x="388" y="973"/>
                </a:cubicBezTo>
                <a:cubicBezTo>
                  <a:pt x="397" y="973"/>
                  <a:pt x="397" y="973"/>
                  <a:pt x="406" y="973"/>
                </a:cubicBezTo>
                <a:cubicBezTo>
                  <a:pt x="469" y="973"/>
                  <a:pt x="532" y="964"/>
                  <a:pt x="577" y="955"/>
                </a:cubicBezTo>
                <a:cubicBezTo>
                  <a:pt x="649" y="937"/>
                  <a:pt x="686" y="901"/>
                  <a:pt x="694" y="865"/>
                </a:cubicBezTo>
                <a:cubicBezTo>
                  <a:pt x="704" y="847"/>
                  <a:pt x="704" y="820"/>
                  <a:pt x="704" y="802"/>
                </a:cubicBezTo>
                <a:cubicBezTo>
                  <a:pt x="704" y="784"/>
                  <a:pt x="704" y="766"/>
                  <a:pt x="694" y="739"/>
                </a:cubicBezTo>
                <a:cubicBezTo>
                  <a:pt x="694" y="721"/>
                  <a:pt x="694" y="721"/>
                  <a:pt x="694" y="721"/>
                </a:cubicBezTo>
                <a:lnTo>
                  <a:pt x="694" y="721"/>
                </a:lnTo>
                <a:cubicBezTo>
                  <a:pt x="694" y="676"/>
                  <a:pt x="694" y="604"/>
                  <a:pt x="704" y="532"/>
                </a:cubicBezTo>
                <a:cubicBezTo>
                  <a:pt x="722" y="441"/>
                  <a:pt x="740" y="378"/>
                  <a:pt x="776" y="333"/>
                </a:cubicBezTo>
                <a:cubicBezTo>
                  <a:pt x="794" y="324"/>
                  <a:pt x="794" y="306"/>
                  <a:pt x="785" y="288"/>
                </a:cubicBezTo>
                <a:close/>
                <a:moveTo>
                  <a:pt x="271" y="189"/>
                </a:moveTo>
                <a:lnTo>
                  <a:pt x="271" y="189"/>
                </a:lnTo>
                <a:cubicBezTo>
                  <a:pt x="271" y="126"/>
                  <a:pt x="325" y="63"/>
                  <a:pt x="397" y="63"/>
                </a:cubicBezTo>
                <a:cubicBezTo>
                  <a:pt x="469" y="63"/>
                  <a:pt x="523" y="126"/>
                  <a:pt x="523" y="198"/>
                </a:cubicBezTo>
                <a:cubicBezTo>
                  <a:pt x="523" y="261"/>
                  <a:pt x="523" y="261"/>
                  <a:pt x="523" y="261"/>
                </a:cubicBezTo>
                <a:cubicBezTo>
                  <a:pt x="271" y="261"/>
                  <a:pt x="271" y="261"/>
                  <a:pt x="271" y="261"/>
                </a:cubicBezTo>
                <a:lnTo>
                  <a:pt x="271" y="189"/>
                </a:lnTo>
                <a:close/>
                <a:moveTo>
                  <a:pt x="641" y="522"/>
                </a:moveTo>
                <a:lnTo>
                  <a:pt x="641" y="522"/>
                </a:lnTo>
                <a:cubicBezTo>
                  <a:pt x="632" y="604"/>
                  <a:pt x="632" y="685"/>
                  <a:pt x="632" y="739"/>
                </a:cubicBezTo>
                <a:cubicBezTo>
                  <a:pt x="632" y="748"/>
                  <a:pt x="632" y="748"/>
                  <a:pt x="632" y="748"/>
                </a:cubicBezTo>
                <a:lnTo>
                  <a:pt x="632" y="748"/>
                </a:lnTo>
                <a:cubicBezTo>
                  <a:pt x="641" y="775"/>
                  <a:pt x="641" y="793"/>
                  <a:pt x="641" y="802"/>
                </a:cubicBezTo>
                <a:cubicBezTo>
                  <a:pt x="641" y="820"/>
                  <a:pt x="641" y="838"/>
                  <a:pt x="641" y="847"/>
                </a:cubicBezTo>
                <a:cubicBezTo>
                  <a:pt x="632" y="865"/>
                  <a:pt x="613" y="883"/>
                  <a:pt x="568" y="892"/>
                </a:cubicBezTo>
                <a:cubicBezTo>
                  <a:pt x="514" y="910"/>
                  <a:pt x="460" y="910"/>
                  <a:pt x="388" y="910"/>
                </a:cubicBezTo>
                <a:cubicBezTo>
                  <a:pt x="325" y="910"/>
                  <a:pt x="271" y="901"/>
                  <a:pt x="226" y="883"/>
                </a:cubicBezTo>
                <a:cubicBezTo>
                  <a:pt x="163" y="865"/>
                  <a:pt x="163" y="847"/>
                  <a:pt x="154" y="838"/>
                </a:cubicBezTo>
                <a:cubicBezTo>
                  <a:pt x="154" y="829"/>
                  <a:pt x="154" y="820"/>
                  <a:pt x="154" y="811"/>
                </a:cubicBezTo>
                <a:cubicBezTo>
                  <a:pt x="154" y="793"/>
                  <a:pt x="163" y="766"/>
                  <a:pt x="163" y="748"/>
                </a:cubicBezTo>
                <a:cubicBezTo>
                  <a:pt x="163" y="694"/>
                  <a:pt x="163" y="613"/>
                  <a:pt x="145" y="522"/>
                </a:cubicBezTo>
                <a:cubicBezTo>
                  <a:pt x="136" y="441"/>
                  <a:pt x="109" y="378"/>
                  <a:pt x="81" y="324"/>
                </a:cubicBezTo>
                <a:cubicBezTo>
                  <a:pt x="704" y="324"/>
                  <a:pt x="704" y="324"/>
                  <a:pt x="704" y="324"/>
                </a:cubicBezTo>
                <a:cubicBezTo>
                  <a:pt x="677" y="378"/>
                  <a:pt x="658" y="441"/>
                  <a:pt x="641" y="5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31">
            <a:extLst>
              <a:ext uri="{FF2B5EF4-FFF2-40B4-BE49-F238E27FC236}">
                <a16:creationId xmlns:a16="http://schemas.microsoft.com/office/drawing/2014/main" id="{B4FBC4C6-831E-5C4F-9BBB-9480228AC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457" y="5932001"/>
            <a:ext cx="755445" cy="928754"/>
          </a:xfrm>
          <a:custGeom>
            <a:avLst/>
            <a:gdLst>
              <a:gd name="T0" fmla="*/ 748 w 749"/>
              <a:gd name="T1" fmla="*/ 253 h 920"/>
              <a:gd name="T2" fmla="*/ 748 w 749"/>
              <a:gd name="T3" fmla="*/ 253 h 920"/>
              <a:gd name="T4" fmla="*/ 739 w 749"/>
              <a:gd name="T5" fmla="*/ 234 h 920"/>
              <a:gd name="T6" fmla="*/ 505 w 749"/>
              <a:gd name="T7" fmla="*/ 9 h 920"/>
              <a:gd name="T8" fmla="*/ 478 w 749"/>
              <a:gd name="T9" fmla="*/ 0 h 920"/>
              <a:gd name="T10" fmla="*/ 478 w 749"/>
              <a:gd name="T11" fmla="*/ 0 h 920"/>
              <a:gd name="T12" fmla="*/ 45 w 749"/>
              <a:gd name="T13" fmla="*/ 0 h 920"/>
              <a:gd name="T14" fmla="*/ 0 w 749"/>
              <a:gd name="T15" fmla="*/ 54 h 920"/>
              <a:gd name="T16" fmla="*/ 0 w 749"/>
              <a:gd name="T17" fmla="*/ 883 h 920"/>
              <a:gd name="T18" fmla="*/ 27 w 749"/>
              <a:gd name="T19" fmla="*/ 919 h 920"/>
              <a:gd name="T20" fmla="*/ 721 w 749"/>
              <a:gd name="T21" fmla="*/ 919 h 920"/>
              <a:gd name="T22" fmla="*/ 748 w 749"/>
              <a:gd name="T23" fmla="*/ 883 h 920"/>
              <a:gd name="T24" fmla="*/ 748 w 749"/>
              <a:gd name="T25" fmla="*/ 253 h 920"/>
              <a:gd name="T26" fmla="*/ 514 w 749"/>
              <a:gd name="T27" fmla="*/ 216 h 920"/>
              <a:gd name="T28" fmla="*/ 514 w 749"/>
              <a:gd name="T29" fmla="*/ 216 h 920"/>
              <a:gd name="T30" fmla="*/ 514 w 749"/>
              <a:gd name="T31" fmla="*/ 99 h 920"/>
              <a:gd name="T32" fmla="*/ 631 w 749"/>
              <a:gd name="T33" fmla="*/ 216 h 920"/>
              <a:gd name="T34" fmla="*/ 514 w 749"/>
              <a:gd name="T35" fmla="*/ 216 h 920"/>
              <a:gd name="T36" fmla="*/ 63 w 749"/>
              <a:gd name="T37" fmla="*/ 856 h 920"/>
              <a:gd name="T38" fmla="*/ 63 w 749"/>
              <a:gd name="T39" fmla="*/ 856 h 920"/>
              <a:gd name="T40" fmla="*/ 63 w 749"/>
              <a:gd name="T41" fmla="*/ 63 h 920"/>
              <a:gd name="T42" fmla="*/ 451 w 749"/>
              <a:gd name="T43" fmla="*/ 63 h 920"/>
              <a:gd name="T44" fmla="*/ 451 w 749"/>
              <a:gd name="T45" fmla="*/ 243 h 920"/>
              <a:gd name="T46" fmla="*/ 487 w 749"/>
              <a:gd name="T47" fmla="*/ 279 h 920"/>
              <a:gd name="T48" fmla="*/ 685 w 749"/>
              <a:gd name="T49" fmla="*/ 279 h 920"/>
              <a:gd name="T50" fmla="*/ 685 w 749"/>
              <a:gd name="T51" fmla="*/ 279 h 920"/>
              <a:gd name="T52" fmla="*/ 685 w 749"/>
              <a:gd name="T53" fmla="*/ 856 h 920"/>
              <a:gd name="T54" fmla="*/ 63 w 749"/>
              <a:gd name="T55" fmla="*/ 856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49" h="920">
                <a:moveTo>
                  <a:pt x="748" y="253"/>
                </a:moveTo>
                <a:lnTo>
                  <a:pt x="748" y="253"/>
                </a:lnTo>
                <a:cubicBezTo>
                  <a:pt x="748" y="243"/>
                  <a:pt x="748" y="234"/>
                  <a:pt x="739" y="234"/>
                </a:cubicBezTo>
                <a:cubicBezTo>
                  <a:pt x="505" y="9"/>
                  <a:pt x="505" y="9"/>
                  <a:pt x="505" y="9"/>
                </a:cubicBezTo>
                <a:cubicBezTo>
                  <a:pt x="496" y="0"/>
                  <a:pt x="487" y="0"/>
                  <a:pt x="478" y="0"/>
                </a:cubicBezTo>
                <a:lnTo>
                  <a:pt x="478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54"/>
                </a:cubicBezTo>
                <a:cubicBezTo>
                  <a:pt x="0" y="883"/>
                  <a:pt x="0" y="883"/>
                  <a:pt x="0" y="883"/>
                </a:cubicBezTo>
                <a:cubicBezTo>
                  <a:pt x="0" y="901"/>
                  <a:pt x="9" y="919"/>
                  <a:pt x="27" y="919"/>
                </a:cubicBezTo>
                <a:cubicBezTo>
                  <a:pt x="721" y="919"/>
                  <a:pt x="721" y="919"/>
                  <a:pt x="721" y="919"/>
                </a:cubicBezTo>
                <a:cubicBezTo>
                  <a:pt x="739" y="919"/>
                  <a:pt x="748" y="901"/>
                  <a:pt x="748" y="883"/>
                </a:cubicBezTo>
                <a:cubicBezTo>
                  <a:pt x="748" y="253"/>
                  <a:pt x="748" y="253"/>
                  <a:pt x="748" y="253"/>
                </a:cubicBezTo>
                <a:close/>
                <a:moveTo>
                  <a:pt x="514" y="216"/>
                </a:moveTo>
                <a:lnTo>
                  <a:pt x="514" y="216"/>
                </a:lnTo>
                <a:cubicBezTo>
                  <a:pt x="514" y="99"/>
                  <a:pt x="514" y="99"/>
                  <a:pt x="514" y="99"/>
                </a:cubicBezTo>
                <a:cubicBezTo>
                  <a:pt x="631" y="216"/>
                  <a:pt x="631" y="216"/>
                  <a:pt x="631" y="216"/>
                </a:cubicBezTo>
                <a:lnTo>
                  <a:pt x="514" y="216"/>
                </a:lnTo>
                <a:close/>
                <a:moveTo>
                  <a:pt x="63" y="856"/>
                </a:moveTo>
                <a:lnTo>
                  <a:pt x="63" y="856"/>
                </a:lnTo>
                <a:cubicBezTo>
                  <a:pt x="63" y="63"/>
                  <a:pt x="63" y="63"/>
                  <a:pt x="63" y="63"/>
                </a:cubicBezTo>
                <a:cubicBezTo>
                  <a:pt x="451" y="63"/>
                  <a:pt x="451" y="63"/>
                  <a:pt x="451" y="63"/>
                </a:cubicBezTo>
                <a:cubicBezTo>
                  <a:pt x="451" y="243"/>
                  <a:pt x="451" y="243"/>
                  <a:pt x="451" y="243"/>
                </a:cubicBezTo>
                <a:cubicBezTo>
                  <a:pt x="451" y="261"/>
                  <a:pt x="468" y="279"/>
                  <a:pt x="487" y="279"/>
                </a:cubicBezTo>
                <a:cubicBezTo>
                  <a:pt x="685" y="279"/>
                  <a:pt x="685" y="279"/>
                  <a:pt x="685" y="279"/>
                </a:cubicBezTo>
                <a:lnTo>
                  <a:pt x="685" y="279"/>
                </a:lnTo>
                <a:cubicBezTo>
                  <a:pt x="685" y="856"/>
                  <a:pt x="685" y="856"/>
                  <a:pt x="685" y="856"/>
                </a:cubicBezTo>
                <a:lnTo>
                  <a:pt x="63" y="8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32">
            <a:extLst>
              <a:ext uri="{FF2B5EF4-FFF2-40B4-BE49-F238E27FC236}">
                <a16:creationId xmlns:a16="http://schemas.microsoft.com/office/drawing/2014/main" id="{2400ED2E-DC9E-F44B-93BC-494F3531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209" y="6305279"/>
            <a:ext cx="391054" cy="66658"/>
          </a:xfrm>
          <a:custGeom>
            <a:avLst/>
            <a:gdLst>
              <a:gd name="T0" fmla="*/ 361 w 389"/>
              <a:gd name="T1" fmla="*/ 0 h 64"/>
              <a:gd name="T2" fmla="*/ 361 w 389"/>
              <a:gd name="T3" fmla="*/ 0 h 64"/>
              <a:gd name="T4" fmla="*/ 36 w 389"/>
              <a:gd name="T5" fmla="*/ 0 h 64"/>
              <a:gd name="T6" fmla="*/ 0 w 389"/>
              <a:gd name="T7" fmla="*/ 27 h 64"/>
              <a:gd name="T8" fmla="*/ 36 w 389"/>
              <a:gd name="T9" fmla="*/ 63 h 64"/>
              <a:gd name="T10" fmla="*/ 361 w 389"/>
              <a:gd name="T11" fmla="*/ 63 h 64"/>
              <a:gd name="T12" fmla="*/ 388 w 389"/>
              <a:gd name="T13" fmla="*/ 27 h 64"/>
              <a:gd name="T14" fmla="*/ 361 w 389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64">
                <a:moveTo>
                  <a:pt x="361" y="0"/>
                </a:moveTo>
                <a:lnTo>
                  <a:pt x="36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361" y="63"/>
                  <a:pt x="361" y="63"/>
                  <a:pt x="361" y="63"/>
                </a:cubicBezTo>
                <a:cubicBezTo>
                  <a:pt x="379" y="63"/>
                  <a:pt x="388" y="45"/>
                  <a:pt x="388" y="27"/>
                </a:cubicBezTo>
                <a:cubicBezTo>
                  <a:pt x="388" y="9"/>
                  <a:pt x="379" y="0"/>
                  <a:pt x="36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33">
            <a:extLst>
              <a:ext uri="{FF2B5EF4-FFF2-40B4-BE49-F238E27FC236}">
                <a16:creationId xmlns:a16="http://schemas.microsoft.com/office/drawing/2014/main" id="{E04D1998-189B-9A4E-9A2B-169F5C6CF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209" y="6465256"/>
            <a:ext cx="391054" cy="66658"/>
          </a:xfrm>
          <a:custGeom>
            <a:avLst/>
            <a:gdLst>
              <a:gd name="T0" fmla="*/ 361 w 389"/>
              <a:gd name="T1" fmla="*/ 0 h 64"/>
              <a:gd name="T2" fmla="*/ 361 w 389"/>
              <a:gd name="T3" fmla="*/ 0 h 64"/>
              <a:gd name="T4" fmla="*/ 36 w 389"/>
              <a:gd name="T5" fmla="*/ 0 h 64"/>
              <a:gd name="T6" fmla="*/ 0 w 389"/>
              <a:gd name="T7" fmla="*/ 27 h 64"/>
              <a:gd name="T8" fmla="*/ 36 w 389"/>
              <a:gd name="T9" fmla="*/ 63 h 64"/>
              <a:gd name="T10" fmla="*/ 361 w 389"/>
              <a:gd name="T11" fmla="*/ 63 h 64"/>
              <a:gd name="T12" fmla="*/ 388 w 389"/>
              <a:gd name="T13" fmla="*/ 27 h 64"/>
              <a:gd name="T14" fmla="*/ 361 w 389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64">
                <a:moveTo>
                  <a:pt x="361" y="0"/>
                </a:moveTo>
                <a:lnTo>
                  <a:pt x="36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361" y="63"/>
                  <a:pt x="361" y="63"/>
                  <a:pt x="361" y="63"/>
                </a:cubicBezTo>
                <a:cubicBezTo>
                  <a:pt x="379" y="63"/>
                  <a:pt x="388" y="45"/>
                  <a:pt x="388" y="27"/>
                </a:cubicBezTo>
                <a:cubicBezTo>
                  <a:pt x="388" y="9"/>
                  <a:pt x="379" y="0"/>
                  <a:pt x="36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4">
            <a:extLst>
              <a:ext uri="{FF2B5EF4-FFF2-40B4-BE49-F238E27FC236}">
                <a16:creationId xmlns:a16="http://schemas.microsoft.com/office/drawing/2014/main" id="{1FC1956E-0716-5346-BBAD-765971D2C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209" y="6629678"/>
            <a:ext cx="391054" cy="66655"/>
          </a:xfrm>
          <a:custGeom>
            <a:avLst/>
            <a:gdLst>
              <a:gd name="T0" fmla="*/ 361 w 389"/>
              <a:gd name="T1" fmla="*/ 0 h 64"/>
              <a:gd name="T2" fmla="*/ 361 w 389"/>
              <a:gd name="T3" fmla="*/ 0 h 64"/>
              <a:gd name="T4" fmla="*/ 36 w 389"/>
              <a:gd name="T5" fmla="*/ 0 h 64"/>
              <a:gd name="T6" fmla="*/ 0 w 389"/>
              <a:gd name="T7" fmla="*/ 27 h 64"/>
              <a:gd name="T8" fmla="*/ 36 w 389"/>
              <a:gd name="T9" fmla="*/ 63 h 64"/>
              <a:gd name="T10" fmla="*/ 361 w 389"/>
              <a:gd name="T11" fmla="*/ 63 h 64"/>
              <a:gd name="T12" fmla="*/ 388 w 389"/>
              <a:gd name="T13" fmla="*/ 27 h 64"/>
              <a:gd name="T14" fmla="*/ 361 w 389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64">
                <a:moveTo>
                  <a:pt x="361" y="0"/>
                </a:moveTo>
                <a:lnTo>
                  <a:pt x="36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361" y="63"/>
                  <a:pt x="361" y="63"/>
                  <a:pt x="361" y="63"/>
                </a:cubicBezTo>
                <a:cubicBezTo>
                  <a:pt x="379" y="63"/>
                  <a:pt x="388" y="45"/>
                  <a:pt x="388" y="27"/>
                </a:cubicBezTo>
                <a:cubicBezTo>
                  <a:pt x="388" y="9"/>
                  <a:pt x="379" y="0"/>
                  <a:pt x="36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5">
            <a:extLst>
              <a:ext uri="{FF2B5EF4-FFF2-40B4-BE49-F238E27FC236}">
                <a16:creationId xmlns:a16="http://schemas.microsoft.com/office/drawing/2014/main" id="{48656A46-73B5-DA43-A105-2ABE7C78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473" y="9682561"/>
            <a:ext cx="982079" cy="835433"/>
          </a:xfrm>
          <a:custGeom>
            <a:avLst/>
            <a:gdLst>
              <a:gd name="T0" fmla="*/ 928 w 974"/>
              <a:gd name="T1" fmla="*/ 117 h 830"/>
              <a:gd name="T2" fmla="*/ 928 w 974"/>
              <a:gd name="T3" fmla="*/ 117 h 830"/>
              <a:gd name="T4" fmla="*/ 712 w 974"/>
              <a:gd name="T5" fmla="*/ 117 h 830"/>
              <a:gd name="T6" fmla="*/ 721 w 974"/>
              <a:gd name="T7" fmla="*/ 108 h 830"/>
              <a:gd name="T8" fmla="*/ 721 w 974"/>
              <a:gd name="T9" fmla="*/ 36 h 830"/>
              <a:gd name="T10" fmla="*/ 676 w 974"/>
              <a:gd name="T11" fmla="*/ 0 h 830"/>
              <a:gd name="T12" fmla="*/ 306 w 974"/>
              <a:gd name="T13" fmla="*/ 0 h 830"/>
              <a:gd name="T14" fmla="*/ 261 w 974"/>
              <a:gd name="T15" fmla="*/ 36 h 830"/>
              <a:gd name="T16" fmla="*/ 261 w 974"/>
              <a:gd name="T17" fmla="*/ 108 h 830"/>
              <a:gd name="T18" fmla="*/ 261 w 974"/>
              <a:gd name="T19" fmla="*/ 117 h 830"/>
              <a:gd name="T20" fmla="*/ 54 w 974"/>
              <a:gd name="T21" fmla="*/ 117 h 830"/>
              <a:gd name="T22" fmla="*/ 0 w 974"/>
              <a:gd name="T23" fmla="*/ 171 h 830"/>
              <a:gd name="T24" fmla="*/ 0 w 974"/>
              <a:gd name="T25" fmla="*/ 784 h 830"/>
              <a:gd name="T26" fmla="*/ 54 w 974"/>
              <a:gd name="T27" fmla="*/ 829 h 830"/>
              <a:gd name="T28" fmla="*/ 928 w 974"/>
              <a:gd name="T29" fmla="*/ 829 h 830"/>
              <a:gd name="T30" fmla="*/ 973 w 974"/>
              <a:gd name="T31" fmla="*/ 784 h 830"/>
              <a:gd name="T32" fmla="*/ 973 w 974"/>
              <a:gd name="T33" fmla="*/ 171 h 830"/>
              <a:gd name="T34" fmla="*/ 928 w 974"/>
              <a:gd name="T35" fmla="*/ 117 h 830"/>
              <a:gd name="T36" fmla="*/ 324 w 974"/>
              <a:gd name="T37" fmla="*/ 108 h 830"/>
              <a:gd name="T38" fmla="*/ 324 w 974"/>
              <a:gd name="T39" fmla="*/ 108 h 830"/>
              <a:gd name="T40" fmla="*/ 324 w 974"/>
              <a:gd name="T41" fmla="*/ 63 h 830"/>
              <a:gd name="T42" fmla="*/ 658 w 974"/>
              <a:gd name="T43" fmla="*/ 63 h 830"/>
              <a:gd name="T44" fmla="*/ 658 w 974"/>
              <a:gd name="T45" fmla="*/ 108 h 830"/>
              <a:gd name="T46" fmla="*/ 658 w 974"/>
              <a:gd name="T47" fmla="*/ 117 h 830"/>
              <a:gd name="T48" fmla="*/ 486 w 974"/>
              <a:gd name="T49" fmla="*/ 117 h 830"/>
              <a:gd name="T50" fmla="*/ 324 w 974"/>
              <a:gd name="T51" fmla="*/ 117 h 830"/>
              <a:gd name="T52" fmla="*/ 324 w 974"/>
              <a:gd name="T53" fmla="*/ 108 h 830"/>
              <a:gd name="T54" fmla="*/ 486 w 974"/>
              <a:gd name="T55" fmla="*/ 180 h 830"/>
              <a:gd name="T56" fmla="*/ 486 w 974"/>
              <a:gd name="T57" fmla="*/ 180 h 830"/>
              <a:gd name="T58" fmla="*/ 910 w 974"/>
              <a:gd name="T59" fmla="*/ 180 h 830"/>
              <a:gd name="T60" fmla="*/ 910 w 974"/>
              <a:gd name="T61" fmla="*/ 442 h 830"/>
              <a:gd name="T62" fmla="*/ 802 w 974"/>
              <a:gd name="T63" fmla="*/ 442 h 830"/>
              <a:gd name="T64" fmla="*/ 802 w 974"/>
              <a:gd name="T65" fmla="*/ 424 h 830"/>
              <a:gd name="T66" fmla="*/ 775 w 974"/>
              <a:gd name="T67" fmla="*/ 388 h 830"/>
              <a:gd name="T68" fmla="*/ 739 w 974"/>
              <a:gd name="T69" fmla="*/ 424 h 830"/>
              <a:gd name="T70" fmla="*/ 739 w 974"/>
              <a:gd name="T71" fmla="*/ 442 h 830"/>
              <a:gd name="T72" fmla="*/ 243 w 974"/>
              <a:gd name="T73" fmla="*/ 442 h 830"/>
              <a:gd name="T74" fmla="*/ 243 w 974"/>
              <a:gd name="T75" fmla="*/ 424 h 830"/>
              <a:gd name="T76" fmla="*/ 207 w 974"/>
              <a:gd name="T77" fmla="*/ 388 h 830"/>
              <a:gd name="T78" fmla="*/ 180 w 974"/>
              <a:gd name="T79" fmla="*/ 424 h 830"/>
              <a:gd name="T80" fmla="*/ 180 w 974"/>
              <a:gd name="T81" fmla="*/ 442 h 830"/>
              <a:gd name="T82" fmla="*/ 63 w 974"/>
              <a:gd name="T83" fmla="*/ 442 h 830"/>
              <a:gd name="T84" fmla="*/ 63 w 974"/>
              <a:gd name="T85" fmla="*/ 180 h 830"/>
              <a:gd name="T86" fmla="*/ 486 w 974"/>
              <a:gd name="T87" fmla="*/ 180 h 830"/>
              <a:gd name="T88" fmla="*/ 63 w 974"/>
              <a:gd name="T89" fmla="*/ 766 h 830"/>
              <a:gd name="T90" fmla="*/ 63 w 974"/>
              <a:gd name="T91" fmla="*/ 766 h 830"/>
              <a:gd name="T92" fmla="*/ 63 w 974"/>
              <a:gd name="T93" fmla="*/ 505 h 830"/>
              <a:gd name="T94" fmla="*/ 180 w 974"/>
              <a:gd name="T95" fmla="*/ 505 h 830"/>
              <a:gd name="T96" fmla="*/ 180 w 974"/>
              <a:gd name="T97" fmla="*/ 559 h 830"/>
              <a:gd name="T98" fmla="*/ 207 w 974"/>
              <a:gd name="T99" fmla="*/ 595 h 830"/>
              <a:gd name="T100" fmla="*/ 243 w 974"/>
              <a:gd name="T101" fmla="*/ 559 h 830"/>
              <a:gd name="T102" fmla="*/ 243 w 974"/>
              <a:gd name="T103" fmla="*/ 505 h 830"/>
              <a:gd name="T104" fmla="*/ 739 w 974"/>
              <a:gd name="T105" fmla="*/ 505 h 830"/>
              <a:gd name="T106" fmla="*/ 739 w 974"/>
              <a:gd name="T107" fmla="*/ 559 h 830"/>
              <a:gd name="T108" fmla="*/ 775 w 974"/>
              <a:gd name="T109" fmla="*/ 595 h 830"/>
              <a:gd name="T110" fmla="*/ 802 w 974"/>
              <a:gd name="T111" fmla="*/ 559 h 830"/>
              <a:gd name="T112" fmla="*/ 802 w 974"/>
              <a:gd name="T113" fmla="*/ 505 h 830"/>
              <a:gd name="T114" fmla="*/ 910 w 974"/>
              <a:gd name="T115" fmla="*/ 505 h 830"/>
              <a:gd name="T116" fmla="*/ 910 w 974"/>
              <a:gd name="T117" fmla="*/ 766 h 830"/>
              <a:gd name="T118" fmla="*/ 63 w 974"/>
              <a:gd name="T119" fmla="*/ 76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74" h="830">
                <a:moveTo>
                  <a:pt x="928" y="117"/>
                </a:moveTo>
                <a:lnTo>
                  <a:pt x="928" y="117"/>
                </a:lnTo>
                <a:cubicBezTo>
                  <a:pt x="712" y="117"/>
                  <a:pt x="712" y="117"/>
                  <a:pt x="712" y="117"/>
                </a:cubicBezTo>
                <a:cubicBezTo>
                  <a:pt x="712" y="117"/>
                  <a:pt x="721" y="117"/>
                  <a:pt x="721" y="108"/>
                </a:cubicBezTo>
                <a:cubicBezTo>
                  <a:pt x="721" y="36"/>
                  <a:pt x="721" y="36"/>
                  <a:pt x="721" y="36"/>
                </a:cubicBezTo>
                <a:cubicBezTo>
                  <a:pt x="721" y="9"/>
                  <a:pt x="694" y="0"/>
                  <a:pt x="67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279" y="0"/>
                  <a:pt x="261" y="9"/>
                  <a:pt x="261" y="36"/>
                </a:cubicBezTo>
                <a:cubicBezTo>
                  <a:pt x="261" y="108"/>
                  <a:pt x="261" y="108"/>
                  <a:pt x="261" y="108"/>
                </a:cubicBezTo>
                <a:cubicBezTo>
                  <a:pt x="261" y="117"/>
                  <a:pt x="261" y="117"/>
                  <a:pt x="261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144"/>
                  <a:pt x="0" y="171"/>
                </a:cubicBezTo>
                <a:cubicBezTo>
                  <a:pt x="0" y="784"/>
                  <a:pt x="0" y="784"/>
                  <a:pt x="0" y="784"/>
                </a:cubicBezTo>
                <a:cubicBezTo>
                  <a:pt x="0" y="811"/>
                  <a:pt x="27" y="829"/>
                  <a:pt x="54" y="829"/>
                </a:cubicBezTo>
                <a:cubicBezTo>
                  <a:pt x="928" y="829"/>
                  <a:pt x="928" y="829"/>
                  <a:pt x="928" y="829"/>
                </a:cubicBezTo>
                <a:cubicBezTo>
                  <a:pt x="955" y="829"/>
                  <a:pt x="973" y="811"/>
                  <a:pt x="973" y="784"/>
                </a:cubicBezTo>
                <a:cubicBezTo>
                  <a:pt x="973" y="171"/>
                  <a:pt x="973" y="171"/>
                  <a:pt x="973" y="171"/>
                </a:cubicBezTo>
                <a:cubicBezTo>
                  <a:pt x="973" y="144"/>
                  <a:pt x="955" y="117"/>
                  <a:pt x="928" y="117"/>
                </a:cubicBezTo>
                <a:close/>
                <a:moveTo>
                  <a:pt x="324" y="108"/>
                </a:moveTo>
                <a:lnTo>
                  <a:pt x="324" y="108"/>
                </a:lnTo>
                <a:cubicBezTo>
                  <a:pt x="324" y="63"/>
                  <a:pt x="324" y="63"/>
                  <a:pt x="324" y="63"/>
                </a:cubicBezTo>
                <a:cubicBezTo>
                  <a:pt x="658" y="63"/>
                  <a:pt x="658" y="63"/>
                  <a:pt x="658" y="63"/>
                </a:cubicBezTo>
                <a:cubicBezTo>
                  <a:pt x="658" y="108"/>
                  <a:pt x="658" y="108"/>
                  <a:pt x="658" y="108"/>
                </a:cubicBezTo>
                <a:cubicBezTo>
                  <a:pt x="658" y="117"/>
                  <a:pt x="658" y="117"/>
                  <a:pt x="658" y="117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324" y="117"/>
                  <a:pt x="324" y="117"/>
                  <a:pt x="324" y="117"/>
                </a:cubicBezTo>
                <a:cubicBezTo>
                  <a:pt x="324" y="117"/>
                  <a:pt x="324" y="117"/>
                  <a:pt x="324" y="108"/>
                </a:cubicBezTo>
                <a:close/>
                <a:moveTo>
                  <a:pt x="486" y="180"/>
                </a:moveTo>
                <a:lnTo>
                  <a:pt x="486" y="180"/>
                </a:lnTo>
                <a:cubicBezTo>
                  <a:pt x="910" y="180"/>
                  <a:pt x="910" y="180"/>
                  <a:pt x="910" y="180"/>
                </a:cubicBezTo>
                <a:cubicBezTo>
                  <a:pt x="910" y="442"/>
                  <a:pt x="910" y="442"/>
                  <a:pt x="910" y="442"/>
                </a:cubicBezTo>
                <a:cubicBezTo>
                  <a:pt x="802" y="442"/>
                  <a:pt x="802" y="442"/>
                  <a:pt x="802" y="442"/>
                </a:cubicBezTo>
                <a:cubicBezTo>
                  <a:pt x="802" y="424"/>
                  <a:pt x="802" y="424"/>
                  <a:pt x="802" y="424"/>
                </a:cubicBezTo>
                <a:cubicBezTo>
                  <a:pt x="802" y="406"/>
                  <a:pt x="793" y="388"/>
                  <a:pt x="775" y="388"/>
                </a:cubicBezTo>
                <a:cubicBezTo>
                  <a:pt x="757" y="388"/>
                  <a:pt x="739" y="406"/>
                  <a:pt x="739" y="424"/>
                </a:cubicBezTo>
                <a:cubicBezTo>
                  <a:pt x="739" y="442"/>
                  <a:pt x="739" y="442"/>
                  <a:pt x="739" y="442"/>
                </a:cubicBezTo>
                <a:cubicBezTo>
                  <a:pt x="243" y="442"/>
                  <a:pt x="243" y="442"/>
                  <a:pt x="243" y="442"/>
                </a:cubicBezTo>
                <a:cubicBezTo>
                  <a:pt x="243" y="424"/>
                  <a:pt x="243" y="424"/>
                  <a:pt x="243" y="424"/>
                </a:cubicBezTo>
                <a:cubicBezTo>
                  <a:pt x="243" y="406"/>
                  <a:pt x="225" y="388"/>
                  <a:pt x="207" y="388"/>
                </a:cubicBezTo>
                <a:cubicBezTo>
                  <a:pt x="189" y="388"/>
                  <a:pt x="180" y="406"/>
                  <a:pt x="180" y="424"/>
                </a:cubicBezTo>
                <a:cubicBezTo>
                  <a:pt x="180" y="442"/>
                  <a:pt x="180" y="442"/>
                  <a:pt x="180" y="442"/>
                </a:cubicBezTo>
                <a:cubicBezTo>
                  <a:pt x="63" y="442"/>
                  <a:pt x="63" y="442"/>
                  <a:pt x="63" y="442"/>
                </a:cubicBezTo>
                <a:cubicBezTo>
                  <a:pt x="63" y="180"/>
                  <a:pt x="63" y="180"/>
                  <a:pt x="63" y="180"/>
                </a:cubicBezTo>
                <a:lnTo>
                  <a:pt x="486" y="180"/>
                </a:lnTo>
                <a:close/>
                <a:moveTo>
                  <a:pt x="63" y="766"/>
                </a:moveTo>
                <a:lnTo>
                  <a:pt x="63" y="766"/>
                </a:lnTo>
                <a:cubicBezTo>
                  <a:pt x="63" y="505"/>
                  <a:pt x="63" y="505"/>
                  <a:pt x="63" y="505"/>
                </a:cubicBezTo>
                <a:cubicBezTo>
                  <a:pt x="180" y="505"/>
                  <a:pt x="180" y="505"/>
                  <a:pt x="180" y="505"/>
                </a:cubicBezTo>
                <a:cubicBezTo>
                  <a:pt x="180" y="559"/>
                  <a:pt x="180" y="559"/>
                  <a:pt x="180" y="559"/>
                </a:cubicBezTo>
                <a:cubicBezTo>
                  <a:pt x="180" y="577"/>
                  <a:pt x="189" y="595"/>
                  <a:pt x="207" y="595"/>
                </a:cubicBezTo>
                <a:cubicBezTo>
                  <a:pt x="225" y="595"/>
                  <a:pt x="243" y="577"/>
                  <a:pt x="243" y="559"/>
                </a:cubicBezTo>
                <a:cubicBezTo>
                  <a:pt x="243" y="505"/>
                  <a:pt x="243" y="505"/>
                  <a:pt x="243" y="505"/>
                </a:cubicBezTo>
                <a:cubicBezTo>
                  <a:pt x="739" y="505"/>
                  <a:pt x="739" y="505"/>
                  <a:pt x="739" y="505"/>
                </a:cubicBezTo>
                <a:cubicBezTo>
                  <a:pt x="739" y="559"/>
                  <a:pt x="739" y="559"/>
                  <a:pt x="739" y="559"/>
                </a:cubicBezTo>
                <a:cubicBezTo>
                  <a:pt x="739" y="577"/>
                  <a:pt x="757" y="595"/>
                  <a:pt x="775" y="595"/>
                </a:cubicBezTo>
                <a:cubicBezTo>
                  <a:pt x="793" y="595"/>
                  <a:pt x="802" y="577"/>
                  <a:pt x="802" y="559"/>
                </a:cubicBezTo>
                <a:cubicBezTo>
                  <a:pt x="802" y="505"/>
                  <a:pt x="802" y="505"/>
                  <a:pt x="802" y="505"/>
                </a:cubicBezTo>
                <a:cubicBezTo>
                  <a:pt x="910" y="505"/>
                  <a:pt x="910" y="505"/>
                  <a:pt x="910" y="505"/>
                </a:cubicBezTo>
                <a:cubicBezTo>
                  <a:pt x="910" y="766"/>
                  <a:pt x="910" y="766"/>
                  <a:pt x="910" y="766"/>
                </a:cubicBezTo>
                <a:lnTo>
                  <a:pt x="63" y="7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6">
            <a:extLst>
              <a:ext uri="{FF2B5EF4-FFF2-40B4-BE49-F238E27FC236}">
                <a16:creationId xmlns:a16="http://schemas.microsoft.com/office/drawing/2014/main" id="{6579FD30-B0D3-D648-9805-5808A1142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7701" y="5967551"/>
            <a:ext cx="71101" cy="5496972"/>
          </a:xfrm>
          <a:custGeom>
            <a:avLst/>
            <a:gdLst>
              <a:gd name="T0" fmla="*/ 71 w 72"/>
              <a:gd name="T1" fmla="*/ 5453 h 5454"/>
              <a:gd name="T2" fmla="*/ 0 w 72"/>
              <a:gd name="T3" fmla="*/ 5453 h 5454"/>
              <a:gd name="T4" fmla="*/ 0 w 72"/>
              <a:gd name="T5" fmla="*/ 0 h 5454"/>
              <a:gd name="T6" fmla="*/ 71 w 72"/>
              <a:gd name="T7" fmla="*/ 0 h 5454"/>
              <a:gd name="T8" fmla="*/ 71 w 72"/>
              <a:gd name="T9" fmla="*/ 5453 h 5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5454">
                <a:moveTo>
                  <a:pt x="71" y="5453"/>
                </a:moveTo>
                <a:lnTo>
                  <a:pt x="0" y="5453"/>
                </a:lnTo>
                <a:lnTo>
                  <a:pt x="0" y="0"/>
                </a:lnTo>
                <a:lnTo>
                  <a:pt x="71" y="0"/>
                </a:lnTo>
                <a:lnTo>
                  <a:pt x="71" y="54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7">
            <a:extLst>
              <a:ext uri="{FF2B5EF4-FFF2-40B4-BE49-F238E27FC236}">
                <a16:creationId xmlns:a16="http://schemas.microsoft.com/office/drawing/2014/main" id="{8A6A0C0A-AA69-1948-8FEA-355A3B6E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187" y="7656192"/>
            <a:ext cx="2124133" cy="2115245"/>
          </a:xfrm>
          <a:custGeom>
            <a:avLst/>
            <a:gdLst>
              <a:gd name="T0" fmla="*/ 2108 w 2109"/>
              <a:gd name="T1" fmla="*/ 1045 h 2101"/>
              <a:gd name="T2" fmla="*/ 2108 w 2109"/>
              <a:gd name="T3" fmla="*/ 1045 h 2101"/>
              <a:gd name="T4" fmla="*/ 1053 w 2109"/>
              <a:gd name="T5" fmla="*/ 2100 h 2101"/>
              <a:gd name="T6" fmla="*/ 0 w 2109"/>
              <a:gd name="T7" fmla="*/ 1045 h 2101"/>
              <a:gd name="T8" fmla="*/ 1053 w 2109"/>
              <a:gd name="T9" fmla="*/ 0 h 2101"/>
              <a:gd name="T10" fmla="*/ 2108 w 2109"/>
              <a:gd name="T11" fmla="*/ 1045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9" h="2101">
                <a:moveTo>
                  <a:pt x="2108" y="1045"/>
                </a:moveTo>
                <a:lnTo>
                  <a:pt x="2108" y="1045"/>
                </a:lnTo>
                <a:cubicBezTo>
                  <a:pt x="2108" y="1631"/>
                  <a:pt x="1630" y="2100"/>
                  <a:pt x="1053" y="2100"/>
                </a:cubicBezTo>
                <a:cubicBezTo>
                  <a:pt x="477" y="2100"/>
                  <a:pt x="0" y="1631"/>
                  <a:pt x="0" y="1045"/>
                </a:cubicBezTo>
                <a:cubicBezTo>
                  <a:pt x="0" y="469"/>
                  <a:pt x="477" y="0"/>
                  <a:pt x="1053" y="0"/>
                </a:cubicBezTo>
                <a:cubicBezTo>
                  <a:pt x="1630" y="0"/>
                  <a:pt x="2108" y="469"/>
                  <a:pt x="2108" y="10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44D440-CAA6-7848-9C8D-BB78F92F8D19}"/>
              </a:ext>
            </a:extLst>
          </p:cNvPr>
          <p:cNvGrpSpPr/>
          <p:nvPr/>
        </p:nvGrpSpPr>
        <p:grpSpPr>
          <a:xfrm flipH="1">
            <a:off x="13665396" y="7524106"/>
            <a:ext cx="3702339" cy="1477328"/>
            <a:chOff x="5491910" y="11069053"/>
            <a:chExt cx="3702339" cy="1477328"/>
          </a:xfrm>
        </p:grpSpPr>
        <p:sp>
          <p:nvSpPr>
            <p:cNvPr id="28" name="CuadroTexto 395">
              <a:extLst>
                <a:ext uri="{FF2B5EF4-FFF2-40B4-BE49-F238E27FC236}">
                  <a16:creationId xmlns:a16="http://schemas.microsoft.com/office/drawing/2014/main" id="{E543CE49-9772-A746-A57C-E3D3C7BD9AA2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97A21F6-5767-F241-B34A-EB08E88E55D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4E193E-9B1E-CF4C-B66C-726AC3D86BE8}"/>
              </a:ext>
            </a:extLst>
          </p:cNvPr>
          <p:cNvGrpSpPr/>
          <p:nvPr/>
        </p:nvGrpSpPr>
        <p:grpSpPr>
          <a:xfrm flipH="1">
            <a:off x="13665396" y="11013264"/>
            <a:ext cx="3702339" cy="1477328"/>
            <a:chOff x="5491910" y="11069053"/>
            <a:chExt cx="3702339" cy="1477328"/>
          </a:xfrm>
        </p:grpSpPr>
        <p:sp>
          <p:nvSpPr>
            <p:cNvPr id="31" name="CuadroTexto 395">
              <a:extLst>
                <a:ext uri="{FF2B5EF4-FFF2-40B4-BE49-F238E27FC236}">
                  <a16:creationId xmlns:a16="http://schemas.microsoft.com/office/drawing/2014/main" id="{4B502E94-53CC-7F4A-8312-B6A5380F4AD8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2B14E7-7281-4B4B-A22A-4DB900910E7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7D39E4-E99A-9548-9D7E-99AB0858BE2C}"/>
              </a:ext>
            </a:extLst>
          </p:cNvPr>
          <p:cNvGrpSpPr/>
          <p:nvPr/>
        </p:nvGrpSpPr>
        <p:grpSpPr>
          <a:xfrm>
            <a:off x="7308553" y="5653270"/>
            <a:ext cx="3702339" cy="1477328"/>
            <a:chOff x="5491910" y="11069053"/>
            <a:chExt cx="3702339" cy="1477328"/>
          </a:xfrm>
        </p:grpSpPr>
        <p:sp>
          <p:nvSpPr>
            <p:cNvPr id="34" name="CuadroTexto 395">
              <a:extLst>
                <a:ext uri="{FF2B5EF4-FFF2-40B4-BE49-F238E27FC236}">
                  <a16:creationId xmlns:a16="http://schemas.microsoft.com/office/drawing/2014/main" id="{E0E2833C-C6F3-8D4A-868A-6BE42CA69CD4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64B412-9F7D-354E-9143-9F21DEDCF47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EE1869-4825-5649-A1CF-E916E99C7CFF}"/>
              </a:ext>
            </a:extLst>
          </p:cNvPr>
          <p:cNvGrpSpPr/>
          <p:nvPr/>
        </p:nvGrpSpPr>
        <p:grpSpPr>
          <a:xfrm>
            <a:off x="7308553" y="9455249"/>
            <a:ext cx="3702339" cy="1477328"/>
            <a:chOff x="5491910" y="11069053"/>
            <a:chExt cx="3702339" cy="1477328"/>
          </a:xfrm>
        </p:grpSpPr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DDDB8BCC-21B0-924A-8270-022ED3AFDB97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2D0BA2-4B32-2344-990F-2E0D8EC01AD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57891FC-0A70-BE4A-9060-B3E8B55767D3}"/>
              </a:ext>
            </a:extLst>
          </p:cNvPr>
          <p:cNvGrpSpPr/>
          <p:nvPr/>
        </p:nvGrpSpPr>
        <p:grpSpPr>
          <a:xfrm>
            <a:off x="2668308" y="755870"/>
            <a:ext cx="19041035" cy="2561450"/>
            <a:chOff x="2668308" y="861425"/>
            <a:chExt cx="19041035" cy="2561450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E14DD1F2-7A52-C74D-879E-29AC583FDEF6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7649590-4A0E-734D-A18F-968453DFB67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Freeform 315">
            <a:extLst>
              <a:ext uri="{FF2B5EF4-FFF2-40B4-BE49-F238E27FC236}">
                <a16:creationId xmlns:a16="http://schemas.microsoft.com/office/drawing/2014/main" id="{2CE2384A-E700-4F43-981D-285A830C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934" y="766115"/>
            <a:ext cx="3815204" cy="3815204"/>
          </a:xfrm>
          <a:custGeom>
            <a:avLst/>
            <a:gdLst>
              <a:gd name="T0" fmla="*/ 4058 w 4059"/>
              <a:gd name="T1" fmla="*/ 2034 h 4059"/>
              <a:gd name="T2" fmla="*/ 4058 w 4059"/>
              <a:gd name="T3" fmla="*/ 2034 h 4059"/>
              <a:gd name="T4" fmla="*/ 2034 w 4059"/>
              <a:gd name="T5" fmla="*/ 4058 h 4059"/>
              <a:gd name="T6" fmla="*/ 0 w 4059"/>
              <a:gd name="T7" fmla="*/ 2034 h 4059"/>
              <a:gd name="T8" fmla="*/ 2034 w 4059"/>
              <a:gd name="T9" fmla="*/ 0 h 4059"/>
              <a:gd name="T10" fmla="*/ 4058 w 4059"/>
              <a:gd name="T11" fmla="*/ 2034 h 4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9" h="4059">
                <a:moveTo>
                  <a:pt x="4058" y="2034"/>
                </a:moveTo>
                <a:lnTo>
                  <a:pt x="4058" y="2034"/>
                </a:lnTo>
                <a:cubicBezTo>
                  <a:pt x="4058" y="3150"/>
                  <a:pt x="3151" y="4058"/>
                  <a:pt x="2034" y="4058"/>
                </a:cubicBezTo>
                <a:cubicBezTo>
                  <a:pt x="908" y="4058"/>
                  <a:pt x="0" y="3150"/>
                  <a:pt x="0" y="2034"/>
                </a:cubicBezTo>
                <a:cubicBezTo>
                  <a:pt x="0" y="908"/>
                  <a:pt x="908" y="0"/>
                  <a:pt x="2034" y="0"/>
                </a:cubicBezTo>
                <a:cubicBezTo>
                  <a:pt x="3151" y="0"/>
                  <a:pt x="4058" y="908"/>
                  <a:pt x="4058" y="20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16">
            <a:extLst>
              <a:ext uri="{FF2B5EF4-FFF2-40B4-BE49-F238E27FC236}">
                <a16:creationId xmlns:a16="http://schemas.microsoft.com/office/drawing/2014/main" id="{8B0B5699-977D-1346-94D8-262D236C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934" y="3561166"/>
            <a:ext cx="3815204" cy="3806910"/>
          </a:xfrm>
          <a:custGeom>
            <a:avLst/>
            <a:gdLst>
              <a:gd name="T0" fmla="*/ 4058 w 4059"/>
              <a:gd name="T1" fmla="*/ 2024 h 4047"/>
              <a:gd name="T2" fmla="*/ 4058 w 4059"/>
              <a:gd name="T3" fmla="*/ 2024 h 4047"/>
              <a:gd name="T4" fmla="*/ 2034 w 4059"/>
              <a:gd name="T5" fmla="*/ 4046 h 4047"/>
              <a:gd name="T6" fmla="*/ 0 w 4059"/>
              <a:gd name="T7" fmla="*/ 2024 h 4047"/>
              <a:gd name="T8" fmla="*/ 2034 w 4059"/>
              <a:gd name="T9" fmla="*/ 0 h 4047"/>
              <a:gd name="T10" fmla="*/ 4058 w 4059"/>
              <a:gd name="T11" fmla="*/ 2024 h 4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9" h="4047">
                <a:moveTo>
                  <a:pt x="4058" y="2024"/>
                </a:moveTo>
                <a:lnTo>
                  <a:pt x="4058" y="2024"/>
                </a:lnTo>
                <a:cubicBezTo>
                  <a:pt x="4058" y="3140"/>
                  <a:pt x="3151" y="4046"/>
                  <a:pt x="2034" y="4046"/>
                </a:cubicBezTo>
                <a:cubicBezTo>
                  <a:pt x="908" y="4046"/>
                  <a:pt x="0" y="3140"/>
                  <a:pt x="0" y="2024"/>
                </a:cubicBezTo>
                <a:cubicBezTo>
                  <a:pt x="0" y="907"/>
                  <a:pt x="908" y="0"/>
                  <a:pt x="2034" y="0"/>
                </a:cubicBezTo>
                <a:cubicBezTo>
                  <a:pt x="3151" y="0"/>
                  <a:pt x="4058" y="907"/>
                  <a:pt x="4058" y="20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17">
            <a:extLst>
              <a:ext uri="{FF2B5EF4-FFF2-40B4-BE49-F238E27FC236}">
                <a16:creationId xmlns:a16="http://schemas.microsoft.com/office/drawing/2014/main" id="{A5FA7C0D-6045-EC4B-AE08-3C92B7D23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934" y="6347924"/>
            <a:ext cx="3815204" cy="3815204"/>
          </a:xfrm>
          <a:custGeom>
            <a:avLst/>
            <a:gdLst>
              <a:gd name="T0" fmla="*/ 4058 w 4059"/>
              <a:gd name="T1" fmla="*/ 2022 h 4057"/>
              <a:gd name="T2" fmla="*/ 4058 w 4059"/>
              <a:gd name="T3" fmla="*/ 2022 h 4057"/>
              <a:gd name="T4" fmla="*/ 2034 w 4059"/>
              <a:gd name="T5" fmla="*/ 4056 h 4057"/>
              <a:gd name="T6" fmla="*/ 0 w 4059"/>
              <a:gd name="T7" fmla="*/ 2022 h 4057"/>
              <a:gd name="T8" fmla="*/ 2034 w 4059"/>
              <a:gd name="T9" fmla="*/ 0 h 4057"/>
              <a:gd name="T10" fmla="*/ 4058 w 4059"/>
              <a:gd name="T11" fmla="*/ 2022 h 4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9" h="4057">
                <a:moveTo>
                  <a:pt x="4058" y="2022"/>
                </a:moveTo>
                <a:lnTo>
                  <a:pt x="4058" y="2022"/>
                </a:lnTo>
                <a:cubicBezTo>
                  <a:pt x="4058" y="3149"/>
                  <a:pt x="3151" y="4056"/>
                  <a:pt x="2034" y="4056"/>
                </a:cubicBezTo>
                <a:cubicBezTo>
                  <a:pt x="908" y="4056"/>
                  <a:pt x="0" y="3149"/>
                  <a:pt x="0" y="2022"/>
                </a:cubicBezTo>
                <a:cubicBezTo>
                  <a:pt x="0" y="906"/>
                  <a:pt x="908" y="0"/>
                  <a:pt x="2034" y="0"/>
                </a:cubicBezTo>
                <a:cubicBezTo>
                  <a:pt x="3151" y="0"/>
                  <a:pt x="4058" y="906"/>
                  <a:pt x="4058" y="20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18">
            <a:extLst>
              <a:ext uri="{FF2B5EF4-FFF2-40B4-BE49-F238E27FC236}">
                <a16:creationId xmlns:a16="http://schemas.microsoft.com/office/drawing/2014/main" id="{D2193AA4-7BA1-B648-8D99-AEC51A8D3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934" y="9142975"/>
            <a:ext cx="3815204" cy="3806910"/>
          </a:xfrm>
          <a:custGeom>
            <a:avLst/>
            <a:gdLst>
              <a:gd name="T0" fmla="*/ 4058 w 4059"/>
              <a:gd name="T1" fmla="*/ 2024 h 4049"/>
              <a:gd name="T2" fmla="*/ 4058 w 4059"/>
              <a:gd name="T3" fmla="*/ 2024 h 4049"/>
              <a:gd name="T4" fmla="*/ 2034 w 4059"/>
              <a:gd name="T5" fmla="*/ 4048 h 4049"/>
              <a:gd name="T6" fmla="*/ 0 w 4059"/>
              <a:gd name="T7" fmla="*/ 2024 h 4049"/>
              <a:gd name="T8" fmla="*/ 2034 w 4059"/>
              <a:gd name="T9" fmla="*/ 0 h 4049"/>
              <a:gd name="T10" fmla="*/ 4058 w 4059"/>
              <a:gd name="T11" fmla="*/ 2024 h 4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9" h="4049">
                <a:moveTo>
                  <a:pt x="4058" y="2024"/>
                </a:moveTo>
                <a:lnTo>
                  <a:pt x="4058" y="2024"/>
                </a:lnTo>
                <a:cubicBezTo>
                  <a:pt x="4058" y="3140"/>
                  <a:pt x="3151" y="4048"/>
                  <a:pt x="2034" y="4048"/>
                </a:cubicBezTo>
                <a:cubicBezTo>
                  <a:pt x="908" y="4048"/>
                  <a:pt x="0" y="3140"/>
                  <a:pt x="0" y="2024"/>
                </a:cubicBezTo>
                <a:cubicBezTo>
                  <a:pt x="0" y="908"/>
                  <a:pt x="908" y="0"/>
                  <a:pt x="2034" y="0"/>
                </a:cubicBezTo>
                <a:cubicBezTo>
                  <a:pt x="3151" y="0"/>
                  <a:pt x="4058" y="908"/>
                  <a:pt x="4058" y="20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19">
            <a:extLst>
              <a:ext uri="{FF2B5EF4-FFF2-40B4-BE49-F238E27FC236}">
                <a16:creationId xmlns:a16="http://schemas.microsoft.com/office/drawing/2014/main" id="{6D409693-924D-7B46-8B50-3D8BFEBF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8072" y="2972298"/>
            <a:ext cx="4847798" cy="7456235"/>
          </a:xfrm>
          <a:custGeom>
            <a:avLst/>
            <a:gdLst>
              <a:gd name="T0" fmla="*/ 2565 w 5153"/>
              <a:gd name="T1" fmla="*/ 0 h 7928"/>
              <a:gd name="T2" fmla="*/ 3922 w 5153"/>
              <a:gd name="T3" fmla="*/ 0 h 7928"/>
              <a:gd name="T4" fmla="*/ 4015 w 5153"/>
              <a:gd name="T5" fmla="*/ 303 h 7928"/>
              <a:gd name="T6" fmla="*/ 3306 w 5153"/>
              <a:gd name="T7" fmla="*/ 1794 h 7928"/>
              <a:gd name="T8" fmla="*/ 3880 w 5153"/>
              <a:gd name="T9" fmla="*/ 2326 h 7928"/>
              <a:gd name="T10" fmla="*/ 4818 w 5153"/>
              <a:gd name="T11" fmla="*/ 4006 h 7928"/>
              <a:gd name="T12" fmla="*/ 5152 w 5153"/>
              <a:gd name="T13" fmla="*/ 5611 h 7928"/>
              <a:gd name="T14" fmla="*/ 4756 w 5153"/>
              <a:gd name="T15" fmla="*/ 6967 h 7928"/>
              <a:gd name="T16" fmla="*/ 3535 w 5153"/>
              <a:gd name="T17" fmla="*/ 7927 h 7928"/>
              <a:gd name="T18" fmla="*/ 1960 w 5153"/>
              <a:gd name="T19" fmla="*/ 7927 h 7928"/>
              <a:gd name="T20" fmla="*/ 626 w 5153"/>
              <a:gd name="T21" fmla="*/ 7176 h 7928"/>
              <a:gd name="T22" fmla="*/ 0 w 5153"/>
              <a:gd name="T23" fmla="*/ 5830 h 7928"/>
              <a:gd name="T24" fmla="*/ 605 w 5153"/>
              <a:gd name="T25" fmla="*/ 3255 h 7928"/>
              <a:gd name="T26" fmla="*/ 1732 w 5153"/>
              <a:gd name="T27" fmla="*/ 1794 h 7928"/>
              <a:gd name="T28" fmla="*/ 1085 w 5153"/>
              <a:gd name="T29" fmla="*/ 230 h 7928"/>
              <a:gd name="T30" fmla="*/ 1273 w 5153"/>
              <a:gd name="T31" fmla="*/ 0 h 7928"/>
              <a:gd name="T32" fmla="*/ 2565 w 5153"/>
              <a:gd name="T33" fmla="*/ 0 h 7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53" h="7928">
                <a:moveTo>
                  <a:pt x="2565" y="0"/>
                </a:moveTo>
                <a:lnTo>
                  <a:pt x="3922" y="0"/>
                </a:lnTo>
                <a:lnTo>
                  <a:pt x="4015" y="303"/>
                </a:lnTo>
                <a:lnTo>
                  <a:pt x="3306" y="1794"/>
                </a:lnTo>
                <a:lnTo>
                  <a:pt x="3880" y="2326"/>
                </a:lnTo>
                <a:lnTo>
                  <a:pt x="4818" y="4006"/>
                </a:lnTo>
                <a:lnTo>
                  <a:pt x="5152" y="5611"/>
                </a:lnTo>
                <a:lnTo>
                  <a:pt x="4756" y="6967"/>
                </a:lnTo>
                <a:lnTo>
                  <a:pt x="3535" y="7927"/>
                </a:lnTo>
                <a:lnTo>
                  <a:pt x="1960" y="7927"/>
                </a:lnTo>
                <a:lnTo>
                  <a:pt x="626" y="7176"/>
                </a:lnTo>
                <a:lnTo>
                  <a:pt x="0" y="5830"/>
                </a:lnTo>
                <a:lnTo>
                  <a:pt x="605" y="3255"/>
                </a:lnTo>
                <a:lnTo>
                  <a:pt x="1732" y="1794"/>
                </a:lnTo>
                <a:lnTo>
                  <a:pt x="1085" y="230"/>
                </a:lnTo>
                <a:lnTo>
                  <a:pt x="1273" y="0"/>
                </a:lnTo>
                <a:lnTo>
                  <a:pt x="256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20">
            <a:extLst>
              <a:ext uri="{FF2B5EF4-FFF2-40B4-BE49-F238E27FC236}">
                <a16:creationId xmlns:a16="http://schemas.microsoft.com/office/drawing/2014/main" id="{C0209A36-18F0-2A44-9241-B5DF0293A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872" y="4817694"/>
            <a:ext cx="5237610" cy="5884538"/>
          </a:xfrm>
          <a:custGeom>
            <a:avLst/>
            <a:gdLst>
              <a:gd name="T0" fmla="*/ 2784 w 5571"/>
              <a:gd name="T1" fmla="*/ 6258 h 6259"/>
              <a:gd name="T2" fmla="*/ 2784 w 5571"/>
              <a:gd name="T3" fmla="*/ 6258 h 6259"/>
              <a:gd name="T4" fmla="*/ 0 w 5571"/>
              <a:gd name="T5" fmla="*/ 3660 h 6259"/>
              <a:gd name="T6" fmla="*/ 355 w 5571"/>
              <a:gd name="T7" fmla="*/ 1992 h 6259"/>
              <a:gd name="T8" fmla="*/ 1294 w 5571"/>
              <a:gd name="T9" fmla="*/ 303 h 6259"/>
              <a:gd name="T10" fmla="*/ 1492 w 5571"/>
              <a:gd name="T11" fmla="*/ 84 h 6259"/>
              <a:gd name="T12" fmla="*/ 1784 w 5571"/>
              <a:gd name="T13" fmla="*/ 73 h 6259"/>
              <a:gd name="T14" fmla="*/ 1794 w 5571"/>
              <a:gd name="T15" fmla="*/ 344 h 6259"/>
              <a:gd name="T16" fmla="*/ 1627 w 5571"/>
              <a:gd name="T17" fmla="*/ 543 h 6259"/>
              <a:gd name="T18" fmla="*/ 751 w 5571"/>
              <a:gd name="T19" fmla="*/ 2118 h 6259"/>
              <a:gd name="T20" fmla="*/ 417 w 5571"/>
              <a:gd name="T21" fmla="*/ 3660 h 6259"/>
              <a:gd name="T22" fmla="*/ 2784 w 5571"/>
              <a:gd name="T23" fmla="*/ 5861 h 6259"/>
              <a:gd name="T24" fmla="*/ 5152 w 5571"/>
              <a:gd name="T25" fmla="*/ 3660 h 6259"/>
              <a:gd name="T26" fmla="*/ 4818 w 5571"/>
              <a:gd name="T27" fmla="*/ 2118 h 6259"/>
              <a:gd name="T28" fmla="*/ 3942 w 5571"/>
              <a:gd name="T29" fmla="*/ 543 h 6259"/>
              <a:gd name="T30" fmla="*/ 3775 w 5571"/>
              <a:gd name="T31" fmla="*/ 355 h 6259"/>
              <a:gd name="T32" fmla="*/ 3786 w 5571"/>
              <a:gd name="T33" fmla="*/ 73 h 6259"/>
              <a:gd name="T34" fmla="*/ 4078 w 5571"/>
              <a:gd name="T35" fmla="*/ 94 h 6259"/>
              <a:gd name="T36" fmla="*/ 4266 w 5571"/>
              <a:gd name="T37" fmla="*/ 303 h 6259"/>
              <a:gd name="T38" fmla="*/ 5204 w 5571"/>
              <a:gd name="T39" fmla="*/ 1982 h 6259"/>
              <a:gd name="T40" fmla="*/ 5570 w 5571"/>
              <a:gd name="T41" fmla="*/ 3660 h 6259"/>
              <a:gd name="T42" fmla="*/ 2784 w 5571"/>
              <a:gd name="T43" fmla="*/ 6258 h 6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71" h="6259">
                <a:moveTo>
                  <a:pt x="2784" y="6258"/>
                </a:moveTo>
                <a:lnTo>
                  <a:pt x="2784" y="6258"/>
                </a:lnTo>
                <a:cubicBezTo>
                  <a:pt x="1252" y="6258"/>
                  <a:pt x="0" y="5090"/>
                  <a:pt x="0" y="3660"/>
                </a:cubicBezTo>
                <a:cubicBezTo>
                  <a:pt x="0" y="3201"/>
                  <a:pt x="136" y="2597"/>
                  <a:pt x="355" y="1992"/>
                </a:cubicBezTo>
                <a:cubicBezTo>
                  <a:pt x="595" y="1336"/>
                  <a:pt x="929" y="741"/>
                  <a:pt x="1294" y="303"/>
                </a:cubicBezTo>
                <a:cubicBezTo>
                  <a:pt x="1356" y="230"/>
                  <a:pt x="1419" y="146"/>
                  <a:pt x="1492" y="84"/>
                </a:cubicBezTo>
                <a:cubicBezTo>
                  <a:pt x="1565" y="0"/>
                  <a:pt x="1700" y="0"/>
                  <a:pt x="1784" y="73"/>
                </a:cubicBezTo>
                <a:cubicBezTo>
                  <a:pt x="1867" y="146"/>
                  <a:pt x="1878" y="271"/>
                  <a:pt x="1794" y="344"/>
                </a:cubicBezTo>
                <a:cubicBezTo>
                  <a:pt x="1742" y="407"/>
                  <a:pt x="1680" y="470"/>
                  <a:pt x="1627" y="543"/>
                </a:cubicBezTo>
                <a:cubicBezTo>
                  <a:pt x="1294" y="949"/>
                  <a:pt x="981" y="1502"/>
                  <a:pt x="751" y="2118"/>
                </a:cubicBezTo>
                <a:cubicBezTo>
                  <a:pt x="542" y="2680"/>
                  <a:pt x="417" y="3243"/>
                  <a:pt x="417" y="3660"/>
                </a:cubicBezTo>
                <a:cubicBezTo>
                  <a:pt x="417" y="4881"/>
                  <a:pt x="1481" y="5861"/>
                  <a:pt x="2784" y="5861"/>
                </a:cubicBezTo>
                <a:cubicBezTo>
                  <a:pt x="4088" y="5861"/>
                  <a:pt x="5152" y="4881"/>
                  <a:pt x="5152" y="3660"/>
                </a:cubicBezTo>
                <a:cubicBezTo>
                  <a:pt x="5152" y="3243"/>
                  <a:pt x="5027" y="2680"/>
                  <a:pt x="4818" y="2118"/>
                </a:cubicBezTo>
                <a:cubicBezTo>
                  <a:pt x="4589" y="1502"/>
                  <a:pt x="4276" y="939"/>
                  <a:pt x="3942" y="543"/>
                </a:cubicBezTo>
                <a:cubicBezTo>
                  <a:pt x="3879" y="470"/>
                  <a:pt x="3827" y="407"/>
                  <a:pt x="3775" y="355"/>
                </a:cubicBezTo>
                <a:cubicBezTo>
                  <a:pt x="3692" y="271"/>
                  <a:pt x="3702" y="146"/>
                  <a:pt x="3786" y="73"/>
                </a:cubicBezTo>
                <a:cubicBezTo>
                  <a:pt x="3869" y="0"/>
                  <a:pt x="4005" y="11"/>
                  <a:pt x="4078" y="94"/>
                </a:cubicBezTo>
                <a:cubicBezTo>
                  <a:pt x="4141" y="157"/>
                  <a:pt x="4203" y="230"/>
                  <a:pt x="4266" y="303"/>
                </a:cubicBezTo>
                <a:cubicBezTo>
                  <a:pt x="4631" y="730"/>
                  <a:pt x="4964" y="1336"/>
                  <a:pt x="5204" y="1982"/>
                </a:cubicBezTo>
                <a:cubicBezTo>
                  <a:pt x="5434" y="2597"/>
                  <a:pt x="5570" y="3201"/>
                  <a:pt x="5570" y="3660"/>
                </a:cubicBezTo>
                <a:cubicBezTo>
                  <a:pt x="5570" y="5090"/>
                  <a:pt x="4318" y="6258"/>
                  <a:pt x="2784" y="62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21">
            <a:extLst>
              <a:ext uri="{FF2B5EF4-FFF2-40B4-BE49-F238E27FC236}">
                <a16:creationId xmlns:a16="http://schemas.microsoft.com/office/drawing/2014/main" id="{2910B9A5-5C7E-4C48-AB3A-4C2148992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025" y="2785683"/>
            <a:ext cx="3197305" cy="1521936"/>
          </a:xfrm>
          <a:custGeom>
            <a:avLst/>
            <a:gdLst>
              <a:gd name="T0" fmla="*/ 2732 w 3401"/>
              <a:gd name="T1" fmla="*/ 1606 h 1618"/>
              <a:gd name="T2" fmla="*/ 2732 w 3401"/>
              <a:gd name="T3" fmla="*/ 1606 h 1618"/>
              <a:gd name="T4" fmla="*/ 2649 w 3401"/>
              <a:gd name="T5" fmla="*/ 1586 h 1618"/>
              <a:gd name="T6" fmla="*/ 2544 w 3401"/>
              <a:gd name="T7" fmla="*/ 1325 h 1618"/>
              <a:gd name="T8" fmla="*/ 2941 w 3401"/>
              <a:gd name="T9" fmla="*/ 563 h 1618"/>
              <a:gd name="T10" fmla="*/ 2941 w 3401"/>
              <a:gd name="T11" fmla="*/ 448 h 1618"/>
              <a:gd name="T12" fmla="*/ 2836 w 3401"/>
              <a:gd name="T13" fmla="*/ 396 h 1618"/>
              <a:gd name="T14" fmla="*/ 563 w 3401"/>
              <a:gd name="T15" fmla="*/ 396 h 1618"/>
              <a:gd name="T16" fmla="*/ 459 w 3401"/>
              <a:gd name="T17" fmla="*/ 448 h 1618"/>
              <a:gd name="T18" fmla="*/ 459 w 3401"/>
              <a:gd name="T19" fmla="*/ 563 h 1618"/>
              <a:gd name="T20" fmla="*/ 845 w 3401"/>
              <a:gd name="T21" fmla="*/ 1304 h 1618"/>
              <a:gd name="T22" fmla="*/ 741 w 3401"/>
              <a:gd name="T23" fmla="*/ 1564 h 1618"/>
              <a:gd name="T24" fmla="*/ 470 w 3401"/>
              <a:gd name="T25" fmla="*/ 1471 h 1618"/>
              <a:gd name="T26" fmla="*/ 73 w 3401"/>
              <a:gd name="T27" fmla="*/ 730 h 1618"/>
              <a:gd name="T28" fmla="*/ 104 w 3401"/>
              <a:gd name="T29" fmla="*/ 240 h 1618"/>
              <a:gd name="T30" fmla="*/ 563 w 3401"/>
              <a:gd name="T31" fmla="*/ 0 h 1618"/>
              <a:gd name="T32" fmla="*/ 2836 w 3401"/>
              <a:gd name="T33" fmla="*/ 0 h 1618"/>
              <a:gd name="T34" fmla="*/ 3295 w 3401"/>
              <a:gd name="T35" fmla="*/ 240 h 1618"/>
              <a:gd name="T36" fmla="*/ 3316 w 3401"/>
              <a:gd name="T37" fmla="*/ 730 h 1618"/>
              <a:gd name="T38" fmla="*/ 2920 w 3401"/>
              <a:gd name="T39" fmla="*/ 1492 h 1618"/>
              <a:gd name="T40" fmla="*/ 2732 w 3401"/>
              <a:gd name="T41" fmla="*/ 1606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401" h="1618">
                <a:moveTo>
                  <a:pt x="2732" y="1606"/>
                </a:moveTo>
                <a:lnTo>
                  <a:pt x="2732" y="1606"/>
                </a:lnTo>
                <a:cubicBezTo>
                  <a:pt x="2711" y="1606"/>
                  <a:pt x="2680" y="1596"/>
                  <a:pt x="2649" y="1586"/>
                </a:cubicBezTo>
                <a:cubicBezTo>
                  <a:pt x="2544" y="1533"/>
                  <a:pt x="2502" y="1419"/>
                  <a:pt x="2544" y="1325"/>
                </a:cubicBezTo>
                <a:cubicBezTo>
                  <a:pt x="2941" y="563"/>
                  <a:pt x="2941" y="563"/>
                  <a:pt x="2941" y="563"/>
                </a:cubicBezTo>
                <a:cubicBezTo>
                  <a:pt x="2972" y="511"/>
                  <a:pt x="2951" y="459"/>
                  <a:pt x="2941" y="448"/>
                </a:cubicBezTo>
                <a:cubicBezTo>
                  <a:pt x="2930" y="428"/>
                  <a:pt x="2899" y="396"/>
                  <a:pt x="2836" y="396"/>
                </a:cubicBezTo>
                <a:cubicBezTo>
                  <a:pt x="563" y="396"/>
                  <a:pt x="563" y="396"/>
                  <a:pt x="563" y="396"/>
                </a:cubicBezTo>
                <a:cubicBezTo>
                  <a:pt x="501" y="396"/>
                  <a:pt x="470" y="428"/>
                  <a:pt x="459" y="448"/>
                </a:cubicBezTo>
                <a:cubicBezTo>
                  <a:pt x="449" y="459"/>
                  <a:pt x="428" y="511"/>
                  <a:pt x="459" y="563"/>
                </a:cubicBezTo>
                <a:cubicBezTo>
                  <a:pt x="845" y="1304"/>
                  <a:pt x="845" y="1304"/>
                  <a:pt x="845" y="1304"/>
                </a:cubicBezTo>
                <a:cubicBezTo>
                  <a:pt x="887" y="1398"/>
                  <a:pt x="845" y="1523"/>
                  <a:pt x="741" y="1564"/>
                </a:cubicBezTo>
                <a:cubicBezTo>
                  <a:pt x="636" y="1617"/>
                  <a:pt x="511" y="1575"/>
                  <a:pt x="470" y="1471"/>
                </a:cubicBezTo>
                <a:cubicBezTo>
                  <a:pt x="73" y="730"/>
                  <a:pt x="73" y="730"/>
                  <a:pt x="73" y="730"/>
                </a:cubicBezTo>
                <a:cubicBezTo>
                  <a:pt x="0" y="574"/>
                  <a:pt x="11" y="386"/>
                  <a:pt x="104" y="240"/>
                </a:cubicBezTo>
                <a:cubicBezTo>
                  <a:pt x="209" y="94"/>
                  <a:pt x="375" y="0"/>
                  <a:pt x="563" y="0"/>
                </a:cubicBezTo>
                <a:cubicBezTo>
                  <a:pt x="2836" y="0"/>
                  <a:pt x="2836" y="0"/>
                  <a:pt x="2836" y="0"/>
                </a:cubicBezTo>
                <a:cubicBezTo>
                  <a:pt x="3024" y="0"/>
                  <a:pt x="3191" y="94"/>
                  <a:pt x="3295" y="240"/>
                </a:cubicBezTo>
                <a:cubicBezTo>
                  <a:pt x="3389" y="386"/>
                  <a:pt x="3400" y="574"/>
                  <a:pt x="3316" y="730"/>
                </a:cubicBezTo>
                <a:cubicBezTo>
                  <a:pt x="2920" y="1492"/>
                  <a:pt x="2920" y="1492"/>
                  <a:pt x="2920" y="1492"/>
                </a:cubicBezTo>
                <a:cubicBezTo>
                  <a:pt x="2889" y="1564"/>
                  <a:pt x="2816" y="1606"/>
                  <a:pt x="2732" y="16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22">
            <a:extLst>
              <a:ext uri="{FF2B5EF4-FFF2-40B4-BE49-F238E27FC236}">
                <a16:creationId xmlns:a16="http://schemas.microsoft.com/office/drawing/2014/main" id="{B2586C91-25A0-E145-BC9E-5F56D488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187" y="4485937"/>
            <a:ext cx="2002981" cy="364933"/>
          </a:xfrm>
          <a:custGeom>
            <a:avLst/>
            <a:gdLst>
              <a:gd name="T0" fmla="*/ 1919 w 2128"/>
              <a:gd name="T1" fmla="*/ 386 h 387"/>
              <a:gd name="T2" fmla="*/ 1919 w 2128"/>
              <a:gd name="T3" fmla="*/ 386 h 387"/>
              <a:gd name="T4" fmla="*/ 209 w 2128"/>
              <a:gd name="T5" fmla="*/ 386 h 387"/>
              <a:gd name="T6" fmla="*/ 0 w 2128"/>
              <a:gd name="T7" fmla="*/ 188 h 387"/>
              <a:gd name="T8" fmla="*/ 209 w 2128"/>
              <a:gd name="T9" fmla="*/ 0 h 387"/>
              <a:gd name="T10" fmla="*/ 1919 w 2128"/>
              <a:gd name="T11" fmla="*/ 0 h 387"/>
              <a:gd name="T12" fmla="*/ 2127 w 2128"/>
              <a:gd name="T13" fmla="*/ 188 h 387"/>
              <a:gd name="T14" fmla="*/ 1919 w 2128"/>
              <a:gd name="T15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8" h="387">
                <a:moveTo>
                  <a:pt x="1919" y="386"/>
                </a:moveTo>
                <a:lnTo>
                  <a:pt x="1919" y="386"/>
                </a:lnTo>
                <a:cubicBezTo>
                  <a:pt x="209" y="386"/>
                  <a:pt x="209" y="386"/>
                  <a:pt x="209" y="386"/>
                </a:cubicBezTo>
                <a:cubicBezTo>
                  <a:pt x="94" y="386"/>
                  <a:pt x="0" y="303"/>
                  <a:pt x="0" y="188"/>
                </a:cubicBezTo>
                <a:cubicBezTo>
                  <a:pt x="0" y="84"/>
                  <a:pt x="94" y="0"/>
                  <a:pt x="209" y="0"/>
                </a:cubicBezTo>
                <a:cubicBezTo>
                  <a:pt x="1919" y="0"/>
                  <a:pt x="1919" y="0"/>
                  <a:pt x="1919" y="0"/>
                </a:cubicBezTo>
                <a:cubicBezTo>
                  <a:pt x="2033" y="0"/>
                  <a:pt x="2127" y="84"/>
                  <a:pt x="2127" y="188"/>
                </a:cubicBezTo>
                <a:cubicBezTo>
                  <a:pt x="2127" y="303"/>
                  <a:pt x="2033" y="386"/>
                  <a:pt x="1919" y="3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23">
            <a:extLst>
              <a:ext uri="{FF2B5EF4-FFF2-40B4-BE49-F238E27FC236}">
                <a16:creationId xmlns:a16="http://schemas.microsoft.com/office/drawing/2014/main" id="{A22939DA-51C3-CC47-9FED-D60692F3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423" y="7123404"/>
            <a:ext cx="2098362" cy="1853693"/>
          </a:xfrm>
          <a:custGeom>
            <a:avLst/>
            <a:gdLst>
              <a:gd name="T0" fmla="*/ 2232 w 2233"/>
              <a:gd name="T1" fmla="*/ 470 h 1973"/>
              <a:gd name="T2" fmla="*/ 2232 w 2233"/>
              <a:gd name="T3" fmla="*/ 470 h 1973"/>
              <a:gd name="T4" fmla="*/ 2221 w 2233"/>
              <a:gd name="T5" fmla="*/ 428 h 1973"/>
              <a:gd name="T6" fmla="*/ 2210 w 2233"/>
              <a:gd name="T7" fmla="*/ 407 h 1973"/>
              <a:gd name="T8" fmla="*/ 1866 w 2233"/>
              <a:gd name="T9" fmla="*/ 21 h 1973"/>
              <a:gd name="T10" fmla="*/ 1814 w 2233"/>
              <a:gd name="T11" fmla="*/ 0 h 1973"/>
              <a:gd name="T12" fmla="*/ 417 w 2233"/>
              <a:gd name="T13" fmla="*/ 0 h 1973"/>
              <a:gd name="T14" fmla="*/ 365 w 2233"/>
              <a:gd name="T15" fmla="*/ 21 h 1973"/>
              <a:gd name="T16" fmla="*/ 21 w 2233"/>
              <a:gd name="T17" fmla="*/ 407 h 1973"/>
              <a:gd name="T18" fmla="*/ 11 w 2233"/>
              <a:gd name="T19" fmla="*/ 418 h 1973"/>
              <a:gd name="T20" fmla="*/ 0 w 2233"/>
              <a:gd name="T21" fmla="*/ 470 h 1973"/>
              <a:gd name="T22" fmla="*/ 219 w 2233"/>
              <a:gd name="T23" fmla="*/ 793 h 1973"/>
              <a:gd name="T24" fmla="*/ 219 w 2233"/>
              <a:gd name="T25" fmla="*/ 1857 h 1973"/>
              <a:gd name="T26" fmla="*/ 324 w 2233"/>
              <a:gd name="T27" fmla="*/ 1972 h 1973"/>
              <a:gd name="T28" fmla="*/ 771 w 2233"/>
              <a:gd name="T29" fmla="*/ 1972 h 1973"/>
              <a:gd name="T30" fmla="*/ 1449 w 2233"/>
              <a:gd name="T31" fmla="*/ 1972 h 1973"/>
              <a:gd name="T32" fmla="*/ 1908 w 2233"/>
              <a:gd name="T33" fmla="*/ 1972 h 1973"/>
              <a:gd name="T34" fmla="*/ 2013 w 2233"/>
              <a:gd name="T35" fmla="*/ 1857 h 1973"/>
              <a:gd name="T36" fmla="*/ 2013 w 2233"/>
              <a:gd name="T37" fmla="*/ 793 h 1973"/>
              <a:gd name="T38" fmla="*/ 2232 w 2233"/>
              <a:gd name="T39" fmla="*/ 470 h 1973"/>
              <a:gd name="T40" fmla="*/ 834 w 2233"/>
              <a:gd name="T41" fmla="*/ 1816 h 1973"/>
              <a:gd name="T42" fmla="*/ 834 w 2233"/>
              <a:gd name="T43" fmla="*/ 1816 h 1973"/>
              <a:gd name="T44" fmla="*/ 834 w 2233"/>
              <a:gd name="T45" fmla="*/ 1346 h 1973"/>
              <a:gd name="T46" fmla="*/ 1387 w 2233"/>
              <a:gd name="T47" fmla="*/ 1346 h 1973"/>
              <a:gd name="T48" fmla="*/ 1387 w 2233"/>
              <a:gd name="T49" fmla="*/ 1816 h 1973"/>
              <a:gd name="T50" fmla="*/ 834 w 2233"/>
              <a:gd name="T51" fmla="*/ 1816 h 1973"/>
              <a:gd name="T52" fmla="*/ 1543 w 2233"/>
              <a:gd name="T53" fmla="*/ 1816 h 1973"/>
              <a:gd name="T54" fmla="*/ 1543 w 2233"/>
              <a:gd name="T55" fmla="*/ 1816 h 1973"/>
              <a:gd name="T56" fmla="*/ 1543 w 2233"/>
              <a:gd name="T57" fmla="*/ 1284 h 1973"/>
              <a:gd name="T58" fmla="*/ 1449 w 2233"/>
              <a:gd name="T59" fmla="*/ 1190 h 1973"/>
              <a:gd name="T60" fmla="*/ 771 w 2233"/>
              <a:gd name="T61" fmla="*/ 1190 h 1973"/>
              <a:gd name="T62" fmla="*/ 688 w 2233"/>
              <a:gd name="T63" fmla="*/ 1284 h 1973"/>
              <a:gd name="T64" fmla="*/ 688 w 2233"/>
              <a:gd name="T65" fmla="*/ 1816 h 1973"/>
              <a:gd name="T66" fmla="*/ 376 w 2233"/>
              <a:gd name="T67" fmla="*/ 1816 h 1973"/>
              <a:gd name="T68" fmla="*/ 376 w 2233"/>
              <a:gd name="T69" fmla="*/ 804 h 1973"/>
              <a:gd name="T70" fmla="*/ 594 w 2233"/>
              <a:gd name="T71" fmla="*/ 689 h 1973"/>
              <a:gd name="T72" fmla="*/ 855 w 2233"/>
              <a:gd name="T73" fmla="*/ 814 h 1973"/>
              <a:gd name="T74" fmla="*/ 1115 w 2233"/>
              <a:gd name="T75" fmla="*/ 689 h 1973"/>
              <a:gd name="T76" fmla="*/ 1376 w 2233"/>
              <a:gd name="T77" fmla="*/ 814 h 1973"/>
              <a:gd name="T78" fmla="*/ 1637 w 2233"/>
              <a:gd name="T79" fmla="*/ 689 h 1973"/>
              <a:gd name="T80" fmla="*/ 1856 w 2233"/>
              <a:gd name="T81" fmla="*/ 804 h 1973"/>
              <a:gd name="T82" fmla="*/ 1856 w 2233"/>
              <a:gd name="T83" fmla="*/ 1816 h 1973"/>
              <a:gd name="T84" fmla="*/ 1543 w 2233"/>
              <a:gd name="T85" fmla="*/ 1816 h 1973"/>
              <a:gd name="T86" fmla="*/ 1898 w 2233"/>
              <a:gd name="T87" fmla="*/ 658 h 1973"/>
              <a:gd name="T88" fmla="*/ 1898 w 2233"/>
              <a:gd name="T89" fmla="*/ 658 h 1973"/>
              <a:gd name="T90" fmla="*/ 1710 w 2233"/>
              <a:gd name="T91" fmla="*/ 470 h 1973"/>
              <a:gd name="T92" fmla="*/ 1637 w 2233"/>
              <a:gd name="T93" fmla="*/ 397 h 1973"/>
              <a:gd name="T94" fmla="*/ 1564 w 2233"/>
              <a:gd name="T95" fmla="*/ 470 h 1973"/>
              <a:gd name="T96" fmla="*/ 1376 w 2233"/>
              <a:gd name="T97" fmla="*/ 658 h 1973"/>
              <a:gd name="T98" fmla="*/ 1188 w 2233"/>
              <a:gd name="T99" fmla="*/ 470 h 1973"/>
              <a:gd name="T100" fmla="*/ 1115 w 2233"/>
              <a:gd name="T101" fmla="*/ 397 h 1973"/>
              <a:gd name="T102" fmla="*/ 1042 w 2233"/>
              <a:gd name="T103" fmla="*/ 470 h 1973"/>
              <a:gd name="T104" fmla="*/ 855 w 2233"/>
              <a:gd name="T105" fmla="*/ 658 h 1973"/>
              <a:gd name="T106" fmla="*/ 667 w 2233"/>
              <a:gd name="T107" fmla="*/ 470 h 1973"/>
              <a:gd name="T108" fmla="*/ 594 w 2233"/>
              <a:gd name="T109" fmla="*/ 397 h 1973"/>
              <a:gd name="T110" fmla="*/ 521 w 2233"/>
              <a:gd name="T111" fmla="*/ 470 h 1973"/>
              <a:gd name="T112" fmla="*/ 334 w 2233"/>
              <a:gd name="T113" fmla="*/ 658 h 1973"/>
              <a:gd name="T114" fmla="*/ 146 w 2233"/>
              <a:gd name="T115" fmla="*/ 491 h 1973"/>
              <a:gd name="T116" fmla="*/ 458 w 2233"/>
              <a:gd name="T117" fmla="*/ 147 h 1973"/>
              <a:gd name="T118" fmla="*/ 1773 w 2233"/>
              <a:gd name="T119" fmla="*/ 147 h 1973"/>
              <a:gd name="T120" fmla="*/ 2085 w 2233"/>
              <a:gd name="T121" fmla="*/ 491 h 1973"/>
              <a:gd name="T122" fmla="*/ 1898 w 2233"/>
              <a:gd name="T123" fmla="*/ 658 h 1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33" h="1973">
                <a:moveTo>
                  <a:pt x="2232" y="470"/>
                </a:moveTo>
                <a:lnTo>
                  <a:pt x="2232" y="470"/>
                </a:lnTo>
                <a:cubicBezTo>
                  <a:pt x="2232" y="459"/>
                  <a:pt x="2232" y="449"/>
                  <a:pt x="2221" y="428"/>
                </a:cubicBezTo>
                <a:cubicBezTo>
                  <a:pt x="2221" y="428"/>
                  <a:pt x="2210" y="418"/>
                  <a:pt x="2210" y="407"/>
                </a:cubicBezTo>
                <a:cubicBezTo>
                  <a:pt x="1866" y="21"/>
                  <a:pt x="1866" y="21"/>
                  <a:pt x="1866" y="21"/>
                </a:cubicBezTo>
                <a:cubicBezTo>
                  <a:pt x="1856" y="11"/>
                  <a:pt x="1835" y="0"/>
                  <a:pt x="1814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397" y="0"/>
                  <a:pt x="376" y="11"/>
                  <a:pt x="365" y="21"/>
                </a:cubicBezTo>
                <a:cubicBezTo>
                  <a:pt x="21" y="407"/>
                  <a:pt x="21" y="407"/>
                  <a:pt x="21" y="407"/>
                </a:cubicBezTo>
                <a:cubicBezTo>
                  <a:pt x="21" y="418"/>
                  <a:pt x="21" y="418"/>
                  <a:pt x="11" y="418"/>
                </a:cubicBezTo>
                <a:cubicBezTo>
                  <a:pt x="0" y="439"/>
                  <a:pt x="0" y="459"/>
                  <a:pt x="0" y="470"/>
                </a:cubicBezTo>
                <a:cubicBezTo>
                  <a:pt x="0" y="616"/>
                  <a:pt x="94" y="741"/>
                  <a:pt x="219" y="793"/>
                </a:cubicBezTo>
                <a:cubicBezTo>
                  <a:pt x="219" y="1857"/>
                  <a:pt x="219" y="1857"/>
                  <a:pt x="219" y="1857"/>
                </a:cubicBezTo>
                <a:cubicBezTo>
                  <a:pt x="219" y="1920"/>
                  <a:pt x="271" y="1972"/>
                  <a:pt x="324" y="1972"/>
                </a:cubicBezTo>
                <a:cubicBezTo>
                  <a:pt x="771" y="1972"/>
                  <a:pt x="771" y="1972"/>
                  <a:pt x="771" y="1972"/>
                </a:cubicBezTo>
                <a:cubicBezTo>
                  <a:pt x="1449" y="1972"/>
                  <a:pt x="1449" y="1972"/>
                  <a:pt x="1449" y="1972"/>
                </a:cubicBezTo>
                <a:cubicBezTo>
                  <a:pt x="1908" y="1972"/>
                  <a:pt x="1908" y="1972"/>
                  <a:pt x="1908" y="1972"/>
                </a:cubicBezTo>
                <a:cubicBezTo>
                  <a:pt x="1960" y="1972"/>
                  <a:pt x="2013" y="1920"/>
                  <a:pt x="2013" y="1857"/>
                </a:cubicBezTo>
                <a:cubicBezTo>
                  <a:pt x="2013" y="793"/>
                  <a:pt x="2013" y="793"/>
                  <a:pt x="2013" y="793"/>
                </a:cubicBezTo>
                <a:cubicBezTo>
                  <a:pt x="2138" y="741"/>
                  <a:pt x="2232" y="616"/>
                  <a:pt x="2232" y="470"/>
                </a:cubicBezTo>
                <a:close/>
                <a:moveTo>
                  <a:pt x="834" y="1816"/>
                </a:moveTo>
                <a:lnTo>
                  <a:pt x="834" y="1816"/>
                </a:lnTo>
                <a:cubicBezTo>
                  <a:pt x="834" y="1346"/>
                  <a:pt x="834" y="1346"/>
                  <a:pt x="834" y="1346"/>
                </a:cubicBezTo>
                <a:cubicBezTo>
                  <a:pt x="1387" y="1346"/>
                  <a:pt x="1387" y="1346"/>
                  <a:pt x="1387" y="1346"/>
                </a:cubicBezTo>
                <a:cubicBezTo>
                  <a:pt x="1387" y="1816"/>
                  <a:pt x="1387" y="1816"/>
                  <a:pt x="1387" y="1816"/>
                </a:cubicBezTo>
                <a:lnTo>
                  <a:pt x="834" y="1816"/>
                </a:lnTo>
                <a:close/>
                <a:moveTo>
                  <a:pt x="1543" y="1816"/>
                </a:moveTo>
                <a:lnTo>
                  <a:pt x="1543" y="1816"/>
                </a:lnTo>
                <a:cubicBezTo>
                  <a:pt x="1543" y="1284"/>
                  <a:pt x="1543" y="1284"/>
                  <a:pt x="1543" y="1284"/>
                </a:cubicBezTo>
                <a:cubicBezTo>
                  <a:pt x="1543" y="1231"/>
                  <a:pt x="1501" y="1190"/>
                  <a:pt x="1449" y="1190"/>
                </a:cubicBezTo>
                <a:cubicBezTo>
                  <a:pt x="771" y="1190"/>
                  <a:pt x="771" y="1190"/>
                  <a:pt x="771" y="1190"/>
                </a:cubicBezTo>
                <a:cubicBezTo>
                  <a:pt x="729" y="1190"/>
                  <a:pt x="688" y="1231"/>
                  <a:pt x="688" y="1284"/>
                </a:cubicBezTo>
                <a:cubicBezTo>
                  <a:pt x="688" y="1816"/>
                  <a:pt x="688" y="1816"/>
                  <a:pt x="688" y="1816"/>
                </a:cubicBezTo>
                <a:cubicBezTo>
                  <a:pt x="376" y="1816"/>
                  <a:pt x="376" y="1816"/>
                  <a:pt x="376" y="1816"/>
                </a:cubicBezTo>
                <a:cubicBezTo>
                  <a:pt x="376" y="804"/>
                  <a:pt x="376" y="804"/>
                  <a:pt x="376" y="804"/>
                </a:cubicBezTo>
                <a:cubicBezTo>
                  <a:pt x="458" y="793"/>
                  <a:pt x="541" y="751"/>
                  <a:pt x="594" y="689"/>
                </a:cubicBezTo>
                <a:cubicBezTo>
                  <a:pt x="656" y="762"/>
                  <a:pt x="750" y="814"/>
                  <a:pt x="855" y="814"/>
                </a:cubicBezTo>
                <a:cubicBezTo>
                  <a:pt x="959" y="814"/>
                  <a:pt x="1053" y="762"/>
                  <a:pt x="1115" y="689"/>
                </a:cubicBezTo>
                <a:cubicBezTo>
                  <a:pt x="1178" y="762"/>
                  <a:pt x="1272" y="814"/>
                  <a:pt x="1376" y="814"/>
                </a:cubicBezTo>
                <a:cubicBezTo>
                  <a:pt x="1480" y="814"/>
                  <a:pt x="1574" y="762"/>
                  <a:pt x="1637" y="689"/>
                </a:cubicBezTo>
                <a:cubicBezTo>
                  <a:pt x="1689" y="751"/>
                  <a:pt x="1773" y="793"/>
                  <a:pt x="1856" y="804"/>
                </a:cubicBezTo>
                <a:cubicBezTo>
                  <a:pt x="1856" y="1816"/>
                  <a:pt x="1856" y="1816"/>
                  <a:pt x="1856" y="1816"/>
                </a:cubicBezTo>
                <a:lnTo>
                  <a:pt x="1543" y="1816"/>
                </a:lnTo>
                <a:close/>
                <a:moveTo>
                  <a:pt x="1898" y="658"/>
                </a:moveTo>
                <a:lnTo>
                  <a:pt x="1898" y="658"/>
                </a:lnTo>
                <a:cubicBezTo>
                  <a:pt x="1793" y="658"/>
                  <a:pt x="1710" y="574"/>
                  <a:pt x="1710" y="470"/>
                </a:cubicBezTo>
                <a:cubicBezTo>
                  <a:pt x="1710" y="428"/>
                  <a:pt x="1679" y="397"/>
                  <a:pt x="1637" y="397"/>
                </a:cubicBezTo>
                <a:cubicBezTo>
                  <a:pt x="1595" y="397"/>
                  <a:pt x="1564" y="428"/>
                  <a:pt x="1564" y="470"/>
                </a:cubicBezTo>
                <a:cubicBezTo>
                  <a:pt x="1564" y="574"/>
                  <a:pt x="1480" y="658"/>
                  <a:pt x="1376" y="658"/>
                </a:cubicBezTo>
                <a:cubicBezTo>
                  <a:pt x="1272" y="658"/>
                  <a:pt x="1188" y="574"/>
                  <a:pt x="1188" y="470"/>
                </a:cubicBezTo>
                <a:cubicBezTo>
                  <a:pt x="1188" y="428"/>
                  <a:pt x="1157" y="397"/>
                  <a:pt x="1115" y="397"/>
                </a:cubicBezTo>
                <a:cubicBezTo>
                  <a:pt x="1074" y="397"/>
                  <a:pt x="1042" y="428"/>
                  <a:pt x="1042" y="470"/>
                </a:cubicBezTo>
                <a:cubicBezTo>
                  <a:pt x="1042" y="574"/>
                  <a:pt x="959" y="658"/>
                  <a:pt x="855" y="658"/>
                </a:cubicBezTo>
                <a:cubicBezTo>
                  <a:pt x="750" y="658"/>
                  <a:pt x="667" y="574"/>
                  <a:pt x="667" y="470"/>
                </a:cubicBezTo>
                <a:cubicBezTo>
                  <a:pt x="667" y="428"/>
                  <a:pt x="636" y="397"/>
                  <a:pt x="594" y="397"/>
                </a:cubicBezTo>
                <a:cubicBezTo>
                  <a:pt x="552" y="397"/>
                  <a:pt x="521" y="428"/>
                  <a:pt x="521" y="470"/>
                </a:cubicBezTo>
                <a:cubicBezTo>
                  <a:pt x="521" y="574"/>
                  <a:pt x="437" y="658"/>
                  <a:pt x="334" y="658"/>
                </a:cubicBezTo>
                <a:cubicBezTo>
                  <a:pt x="240" y="658"/>
                  <a:pt x="157" y="585"/>
                  <a:pt x="146" y="491"/>
                </a:cubicBezTo>
                <a:cubicBezTo>
                  <a:pt x="458" y="147"/>
                  <a:pt x="458" y="147"/>
                  <a:pt x="458" y="147"/>
                </a:cubicBezTo>
                <a:cubicBezTo>
                  <a:pt x="1773" y="147"/>
                  <a:pt x="1773" y="147"/>
                  <a:pt x="1773" y="147"/>
                </a:cubicBezTo>
                <a:cubicBezTo>
                  <a:pt x="2085" y="491"/>
                  <a:pt x="2085" y="491"/>
                  <a:pt x="2085" y="491"/>
                </a:cubicBezTo>
                <a:cubicBezTo>
                  <a:pt x="2075" y="585"/>
                  <a:pt x="1992" y="658"/>
                  <a:pt x="1898" y="6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24">
            <a:extLst>
              <a:ext uri="{FF2B5EF4-FFF2-40B4-BE49-F238E27FC236}">
                <a16:creationId xmlns:a16="http://schemas.microsoft.com/office/drawing/2014/main" id="{C90C8508-8FD4-FA4F-B5D2-1C9B2E8AA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824" y="2308784"/>
            <a:ext cx="597162" cy="862568"/>
          </a:xfrm>
          <a:custGeom>
            <a:avLst/>
            <a:gdLst>
              <a:gd name="T0" fmla="*/ 584 w 637"/>
              <a:gd name="T1" fmla="*/ 918 h 919"/>
              <a:gd name="T2" fmla="*/ 584 w 637"/>
              <a:gd name="T3" fmla="*/ 918 h 919"/>
              <a:gd name="T4" fmla="*/ 52 w 637"/>
              <a:gd name="T5" fmla="*/ 918 h 919"/>
              <a:gd name="T6" fmla="*/ 0 w 637"/>
              <a:gd name="T7" fmla="*/ 865 h 919"/>
              <a:gd name="T8" fmla="*/ 0 w 637"/>
              <a:gd name="T9" fmla="*/ 52 h 919"/>
              <a:gd name="T10" fmla="*/ 52 w 637"/>
              <a:gd name="T11" fmla="*/ 0 h 919"/>
              <a:gd name="T12" fmla="*/ 584 w 637"/>
              <a:gd name="T13" fmla="*/ 0 h 919"/>
              <a:gd name="T14" fmla="*/ 636 w 637"/>
              <a:gd name="T15" fmla="*/ 52 h 919"/>
              <a:gd name="T16" fmla="*/ 636 w 637"/>
              <a:gd name="T17" fmla="*/ 865 h 919"/>
              <a:gd name="T18" fmla="*/ 584 w 637"/>
              <a:gd name="T19" fmla="*/ 918 h 919"/>
              <a:gd name="T20" fmla="*/ 73 w 637"/>
              <a:gd name="T21" fmla="*/ 845 h 919"/>
              <a:gd name="T22" fmla="*/ 73 w 637"/>
              <a:gd name="T23" fmla="*/ 845 h 919"/>
              <a:gd name="T24" fmla="*/ 563 w 637"/>
              <a:gd name="T25" fmla="*/ 845 h 919"/>
              <a:gd name="T26" fmla="*/ 563 w 637"/>
              <a:gd name="T27" fmla="*/ 73 h 919"/>
              <a:gd name="T28" fmla="*/ 73 w 637"/>
              <a:gd name="T29" fmla="*/ 73 h 919"/>
              <a:gd name="T30" fmla="*/ 73 w 637"/>
              <a:gd name="T31" fmla="*/ 845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7" h="919">
                <a:moveTo>
                  <a:pt x="584" y="918"/>
                </a:moveTo>
                <a:lnTo>
                  <a:pt x="584" y="918"/>
                </a:lnTo>
                <a:cubicBezTo>
                  <a:pt x="52" y="918"/>
                  <a:pt x="52" y="918"/>
                  <a:pt x="52" y="918"/>
                </a:cubicBezTo>
                <a:cubicBezTo>
                  <a:pt x="21" y="918"/>
                  <a:pt x="0" y="897"/>
                  <a:pt x="0" y="865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31"/>
                  <a:pt x="21" y="0"/>
                  <a:pt x="52" y="0"/>
                </a:cubicBezTo>
                <a:cubicBezTo>
                  <a:pt x="584" y="0"/>
                  <a:pt x="584" y="0"/>
                  <a:pt x="584" y="0"/>
                </a:cubicBezTo>
                <a:cubicBezTo>
                  <a:pt x="615" y="0"/>
                  <a:pt x="636" y="31"/>
                  <a:pt x="636" y="52"/>
                </a:cubicBezTo>
                <a:cubicBezTo>
                  <a:pt x="636" y="865"/>
                  <a:pt x="636" y="865"/>
                  <a:pt x="636" y="865"/>
                </a:cubicBezTo>
                <a:cubicBezTo>
                  <a:pt x="636" y="897"/>
                  <a:pt x="615" y="918"/>
                  <a:pt x="584" y="918"/>
                </a:cubicBezTo>
                <a:close/>
                <a:moveTo>
                  <a:pt x="73" y="845"/>
                </a:moveTo>
                <a:lnTo>
                  <a:pt x="73" y="845"/>
                </a:lnTo>
                <a:cubicBezTo>
                  <a:pt x="563" y="845"/>
                  <a:pt x="563" y="845"/>
                  <a:pt x="563" y="845"/>
                </a:cubicBezTo>
                <a:cubicBezTo>
                  <a:pt x="563" y="73"/>
                  <a:pt x="563" y="73"/>
                  <a:pt x="563" y="73"/>
                </a:cubicBezTo>
                <a:cubicBezTo>
                  <a:pt x="73" y="73"/>
                  <a:pt x="73" y="73"/>
                  <a:pt x="73" y="73"/>
                </a:cubicBezTo>
                <a:lnTo>
                  <a:pt x="73" y="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25">
            <a:extLst>
              <a:ext uri="{FF2B5EF4-FFF2-40B4-BE49-F238E27FC236}">
                <a16:creationId xmlns:a16="http://schemas.microsoft.com/office/drawing/2014/main" id="{75F28E18-C338-254C-9504-A4B5E1C50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968" y="2180227"/>
            <a:ext cx="588868" cy="845980"/>
          </a:xfrm>
          <a:custGeom>
            <a:avLst/>
            <a:gdLst>
              <a:gd name="T0" fmla="*/ 585 w 627"/>
              <a:gd name="T1" fmla="*/ 897 h 898"/>
              <a:gd name="T2" fmla="*/ 585 w 627"/>
              <a:gd name="T3" fmla="*/ 897 h 898"/>
              <a:gd name="T4" fmla="*/ 553 w 627"/>
              <a:gd name="T5" fmla="*/ 866 h 898"/>
              <a:gd name="T6" fmla="*/ 553 w 627"/>
              <a:gd name="T7" fmla="*/ 73 h 898"/>
              <a:gd name="T8" fmla="*/ 32 w 627"/>
              <a:gd name="T9" fmla="*/ 73 h 898"/>
              <a:gd name="T10" fmla="*/ 0 w 627"/>
              <a:gd name="T11" fmla="*/ 31 h 898"/>
              <a:gd name="T12" fmla="*/ 32 w 627"/>
              <a:gd name="T13" fmla="*/ 0 h 898"/>
              <a:gd name="T14" fmla="*/ 574 w 627"/>
              <a:gd name="T15" fmla="*/ 0 h 898"/>
              <a:gd name="T16" fmla="*/ 626 w 627"/>
              <a:gd name="T17" fmla="*/ 52 h 898"/>
              <a:gd name="T18" fmla="*/ 626 w 627"/>
              <a:gd name="T19" fmla="*/ 866 h 898"/>
              <a:gd name="T20" fmla="*/ 585 w 627"/>
              <a:gd name="T21" fmla="*/ 897 h 898"/>
              <a:gd name="T22" fmla="*/ 574 w 627"/>
              <a:gd name="T23" fmla="*/ 73 h 898"/>
              <a:gd name="T24" fmla="*/ 574 w 627"/>
              <a:gd name="T25" fmla="*/ 73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7" h="898">
                <a:moveTo>
                  <a:pt x="585" y="897"/>
                </a:moveTo>
                <a:lnTo>
                  <a:pt x="585" y="897"/>
                </a:lnTo>
                <a:cubicBezTo>
                  <a:pt x="564" y="897"/>
                  <a:pt x="553" y="887"/>
                  <a:pt x="553" y="866"/>
                </a:cubicBezTo>
                <a:cubicBezTo>
                  <a:pt x="553" y="73"/>
                  <a:pt x="553" y="73"/>
                  <a:pt x="553" y="73"/>
                </a:cubicBezTo>
                <a:cubicBezTo>
                  <a:pt x="32" y="73"/>
                  <a:pt x="32" y="73"/>
                  <a:pt x="32" y="73"/>
                </a:cubicBezTo>
                <a:cubicBezTo>
                  <a:pt x="21" y="73"/>
                  <a:pt x="0" y="52"/>
                  <a:pt x="0" y="31"/>
                </a:cubicBezTo>
                <a:cubicBezTo>
                  <a:pt x="0" y="11"/>
                  <a:pt x="21" y="0"/>
                  <a:pt x="32" y="0"/>
                </a:cubicBezTo>
                <a:cubicBezTo>
                  <a:pt x="574" y="0"/>
                  <a:pt x="574" y="0"/>
                  <a:pt x="574" y="0"/>
                </a:cubicBezTo>
                <a:cubicBezTo>
                  <a:pt x="595" y="0"/>
                  <a:pt x="626" y="21"/>
                  <a:pt x="626" y="52"/>
                </a:cubicBezTo>
                <a:cubicBezTo>
                  <a:pt x="626" y="866"/>
                  <a:pt x="626" y="866"/>
                  <a:pt x="626" y="866"/>
                </a:cubicBezTo>
                <a:cubicBezTo>
                  <a:pt x="626" y="887"/>
                  <a:pt x="606" y="897"/>
                  <a:pt x="585" y="897"/>
                </a:cubicBezTo>
                <a:close/>
                <a:moveTo>
                  <a:pt x="574" y="73"/>
                </a:moveTo>
                <a:lnTo>
                  <a:pt x="574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26">
            <a:extLst>
              <a:ext uri="{FF2B5EF4-FFF2-40B4-BE49-F238E27FC236}">
                <a16:creationId xmlns:a16="http://schemas.microsoft.com/office/drawing/2014/main" id="{270DDB61-B12E-9A4C-AA77-374C1856A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9172" y="5307035"/>
            <a:ext cx="315169" cy="315169"/>
          </a:xfrm>
          <a:custGeom>
            <a:avLst/>
            <a:gdLst>
              <a:gd name="T0" fmla="*/ 167 w 335"/>
              <a:gd name="T1" fmla="*/ 334 h 335"/>
              <a:gd name="T2" fmla="*/ 167 w 335"/>
              <a:gd name="T3" fmla="*/ 334 h 335"/>
              <a:gd name="T4" fmla="*/ 0 w 335"/>
              <a:gd name="T5" fmla="*/ 167 h 335"/>
              <a:gd name="T6" fmla="*/ 167 w 335"/>
              <a:gd name="T7" fmla="*/ 0 h 335"/>
              <a:gd name="T8" fmla="*/ 334 w 335"/>
              <a:gd name="T9" fmla="*/ 167 h 335"/>
              <a:gd name="T10" fmla="*/ 167 w 335"/>
              <a:gd name="T11" fmla="*/ 334 h 335"/>
              <a:gd name="T12" fmla="*/ 167 w 335"/>
              <a:gd name="T13" fmla="*/ 73 h 335"/>
              <a:gd name="T14" fmla="*/ 167 w 335"/>
              <a:gd name="T15" fmla="*/ 73 h 335"/>
              <a:gd name="T16" fmla="*/ 73 w 335"/>
              <a:gd name="T17" fmla="*/ 167 h 335"/>
              <a:gd name="T18" fmla="*/ 167 w 335"/>
              <a:gd name="T19" fmla="*/ 260 h 335"/>
              <a:gd name="T20" fmla="*/ 261 w 335"/>
              <a:gd name="T21" fmla="*/ 167 h 335"/>
              <a:gd name="T22" fmla="*/ 167 w 335"/>
              <a:gd name="T23" fmla="*/ 73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5" h="335">
                <a:moveTo>
                  <a:pt x="167" y="334"/>
                </a:moveTo>
                <a:lnTo>
                  <a:pt x="167" y="334"/>
                </a:lnTo>
                <a:cubicBezTo>
                  <a:pt x="73" y="334"/>
                  <a:pt x="0" y="260"/>
                  <a:pt x="0" y="167"/>
                </a:cubicBezTo>
                <a:cubicBezTo>
                  <a:pt x="0" y="73"/>
                  <a:pt x="73" y="0"/>
                  <a:pt x="167" y="0"/>
                </a:cubicBezTo>
                <a:cubicBezTo>
                  <a:pt x="261" y="0"/>
                  <a:pt x="334" y="73"/>
                  <a:pt x="334" y="167"/>
                </a:cubicBezTo>
                <a:cubicBezTo>
                  <a:pt x="334" y="260"/>
                  <a:pt x="261" y="334"/>
                  <a:pt x="167" y="334"/>
                </a:cubicBezTo>
                <a:close/>
                <a:moveTo>
                  <a:pt x="167" y="73"/>
                </a:moveTo>
                <a:lnTo>
                  <a:pt x="167" y="73"/>
                </a:lnTo>
                <a:cubicBezTo>
                  <a:pt x="115" y="73"/>
                  <a:pt x="73" y="115"/>
                  <a:pt x="73" y="167"/>
                </a:cubicBezTo>
                <a:cubicBezTo>
                  <a:pt x="73" y="219"/>
                  <a:pt x="115" y="260"/>
                  <a:pt x="167" y="260"/>
                </a:cubicBezTo>
                <a:cubicBezTo>
                  <a:pt x="219" y="260"/>
                  <a:pt x="261" y="219"/>
                  <a:pt x="261" y="167"/>
                </a:cubicBezTo>
                <a:cubicBezTo>
                  <a:pt x="261" y="115"/>
                  <a:pt x="219" y="73"/>
                  <a:pt x="167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27">
            <a:extLst>
              <a:ext uri="{FF2B5EF4-FFF2-40B4-BE49-F238E27FC236}">
                <a16:creationId xmlns:a16="http://schemas.microsoft.com/office/drawing/2014/main" id="{F6593FF7-49B5-2647-8A57-2172BB85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945" y="4933809"/>
            <a:ext cx="1069916" cy="1061622"/>
          </a:xfrm>
          <a:custGeom>
            <a:avLst/>
            <a:gdLst>
              <a:gd name="T0" fmla="*/ 657 w 1138"/>
              <a:gd name="T1" fmla="*/ 1127 h 1128"/>
              <a:gd name="T2" fmla="*/ 438 w 1138"/>
              <a:gd name="T3" fmla="*/ 1096 h 1128"/>
              <a:gd name="T4" fmla="*/ 396 w 1138"/>
              <a:gd name="T5" fmla="*/ 918 h 1128"/>
              <a:gd name="T6" fmla="*/ 229 w 1138"/>
              <a:gd name="T7" fmla="*/ 1033 h 1128"/>
              <a:gd name="T8" fmla="*/ 104 w 1138"/>
              <a:gd name="T9" fmla="*/ 845 h 1128"/>
              <a:gd name="T10" fmla="*/ 188 w 1138"/>
              <a:gd name="T11" fmla="*/ 689 h 1128"/>
              <a:gd name="T12" fmla="*/ 0 w 1138"/>
              <a:gd name="T13" fmla="*/ 657 h 1128"/>
              <a:gd name="T14" fmla="*/ 31 w 1138"/>
              <a:gd name="T15" fmla="*/ 438 h 1128"/>
              <a:gd name="T16" fmla="*/ 198 w 1138"/>
              <a:gd name="T17" fmla="*/ 386 h 1128"/>
              <a:gd name="T18" fmla="*/ 104 w 1138"/>
              <a:gd name="T19" fmla="*/ 230 h 1128"/>
              <a:gd name="T20" fmla="*/ 281 w 1138"/>
              <a:gd name="T21" fmla="*/ 94 h 1128"/>
              <a:gd name="T22" fmla="*/ 438 w 1138"/>
              <a:gd name="T23" fmla="*/ 167 h 1128"/>
              <a:gd name="T24" fmla="*/ 469 w 1138"/>
              <a:gd name="T25" fmla="*/ 0 h 1128"/>
              <a:gd name="T26" fmla="*/ 688 w 1138"/>
              <a:gd name="T27" fmla="*/ 32 h 1128"/>
              <a:gd name="T28" fmla="*/ 751 w 1138"/>
              <a:gd name="T29" fmla="*/ 198 h 1128"/>
              <a:gd name="T30" fmla="*/ 897 w 1138"/>
              <a:gd name="T31" fmla="*/ 94 h 1128"/>
              <a:gd name="T32" fmla="*/ 1032 w 1138"/>
              <a:gd name="T33" fmla="*/ 282 h 1128"/>
              <a:gd name="T34" fmla="*/ 949 w 1138"/>
              <a:gd name="T35" fmla="*/ 438 h 1128"/>
              <a:gd name="T36" fmla="*/ 1137 w 1138"/>
              <a:gd name="T37" fmla="*/ 470 h 1128"/>
              <a:gd name="T38" fmla="*/ 1095 w 1138"/>
              <a:gd name="T39" fmla="*/ 689 h 1128"/>
              <a:gd name="T40" fmla="*/ 918 w 1138"/>
              <a:gd name="T41" fmla="*/ 741 h 1128"/>
              <a:gd name="T42" fmla="*/ 1032 w 1138"/>
              <a:gd name="T43" fmla="*/ 897 h 1128"/>
              <a:gd name="T44" fmla="*/ 855 w 1138"/>
              <a:gd name="T45" fmla="*/ 1033 h 1128"/>
              <a:gd name="T46" fmla="*/ 699 w 1138"/>
              <a:gd name="T47" fmla="*/ 929 h 1128"/>
              <a:gd name="T48" fmla="*/ 657 w 1138"/>
              <a:gd name="T49" fmla="*/ 1127 h 1128"/>
              <a:gd name="T50" fmla="*/ 511 w 1138"/>
              <a:gd name="T51" fmla="*/ 1054 h 1128"/>
              <a:gd name="T52" fmla="*/ 626 w 1138"/>
              <a:gd name="T53" fmla="*/ 908 h 1128"/>
              <a:gd name="T54" fmla="*/ 730 w 1138"/>
              <a:gd name="T55" fmla="*/ 835 h 1128"/>
              <a:gd name="T56" fmla="*/ 876 w 1138"/>
              <a:gd name="T57" fmla="*/ 949 h 1128"/>
              <a:gd name="T58" fmla="*/ 855 w 1138"/>
              <a:gd name="T59" fmla="*/ 772 h 1128"/>
              <a:gd name="T60" fmla="*/ 876 w 1138"/>
              <a:gd name="T61" fmla="*/ 647 h 1128"/>
              <a:gd name="T62" fmla="*/ 1053 w 1138"/>
              <a:gd name="T63" fmla="*/ 616 h 1128"/>
              <a:gd name="T64" fmla="*/ 918 w 1138"/>
              <a:gd name="T65" fmla="*/ 512 h 1128"/>
              <a:gd name="T66" fmla="*/ 855 w 1138"/>
              <a:gd name="T67" fmla="*/ 397 h 1128"/>
              <a:gd name="T68" fmla="*/ 949 w 1138"/>
              <a:gd name="T69" fmla="*/ 251 h 1128"/>
              <a:gd name="T70" fmla="*/ 782 w 1138"/>
              <a:gd name="T71" fmla="*/ 272 h 1128"/>
              <a:gd name="T72" fmla="*/ 647 w 1138"/>
              <a:gd name="T73" fmla="*/ 230 h 1128"/>
              <a:gd name="T74" fmla="*/ 615 w 1138"/>
              <a:gd name="T75" fmla="*/ 73 h 1128"/>
              <a:gd name="T76" fmla="*/ 511 w 1138"/>
              <a:gd name="T77" fmla="*/ 198 h 1128"/>
              <a:gd name="T78" fmla="*/ 396 w 1138"/>
              <a:gd name="T79" fmla="*/ 272 h 1128"/>
              <a:gd name="T80" fmla="*/ 250 w 1138"/>
              <a:gd name="T81" fmla="*/ 178 h 1128"/>
              <a:gd name="T82" fmla="*/ 271 w 1138"/>
              <a:gd name="T83" fmla="*/ 345 h 1128"/>
              <a:gd name="T84" fmla="*/ 240 w 1138"/>
              <a:gd name="T85" fmla="*/ 480 h 1128"/>
              <a:gd name="T86" fmla="*/ 73 w 1138"/>
              <a:gd name="T87" fmla="*/ 512 h 1128"/>
              <a:gd name="T88" fmla="*/ 219 w 1138"/>
              <a:gd name="T89" fmla="*/ 616 h 1128"/>
              <a:gd name="T90" fmla="*/ 281 w 1138"/>
              <a:gd name="T91" fmla="*/ 731 h 1128"/>
              <a:gd name="T92" fmla="*/ 177 w 1138"/>
              <a:gd name="T93" fmla="*/ 877 h 1128"/>
              <a:gd name="T94" fmla="*/ 365 w 1138"/>
              <a:gd name="T95" fmla="*/ 845 h 1128"/>
              <a:gd name="T96" fmla="*/ 480 w 1138"/>
              <a:gd name="T97" fmla="*/ 866 h 1128"/>
              <a:gd name="T98" fmla="*/ 511 w 1138"/>
              <a:gd name="T99" fmla="*/ 1054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38" h="1128">
                <a:moveTo>
                  <a:pt x="657" y="1127"/>
                </a:moveTo>
                <a:lnTo>
                  <a:pt x="657" y="1127"/>
                </a:lnTo>
                <a:cubicBezTo>
                  <a:pt x="480" y="1127"/>
                  <a:pt x="480" y="1127"/>
                  <a:pt x="480" y="1127"/>
                </a:cubicBezTo>
                <a:cubicBezTo>
                  <a:pt x="459" y="1127"/>
                  <a:pt x="438" y="1116"/>
                  <a:pt x="438" y="1096"/>
                </a:cubicBezTo>
                <a:cubicBezTo>
                  <a:pt x="438" y="939"/>
                  <a:pt x="438" y="939"/>
                  <a:pt x="438" y="939"/>
                </a:cubicBezTo>
                <a:cubicBezTo>
                  <a:pt x="427" y="929"/>
                  <a:pt x="407" y="929"/>
                  <a:pt x="396" y="918"/>
                </a:cubicBezTo>
                <a:cubicBezTo>
                  <a:pt x="281" y="1033"/>
                  <a:pt x="281" y="1033"/>
                  <a:pt x="281" y="1033"/>
                </a:cubicBezTo>
                <a:cubicBezTo>
                  <a:pt x="271" y="1044"/>
                  <a:pt x="240" y="1044"/>
                  <a:pt x="229" y="1033"/>
                </a:cubicBezTo>
                <a:cubicBezTo>
                  <a:pt x="104" y="897"/>
                  <a:pt x="104" y="897"/>
                  <a:pt x="104" y="897"/>
                </a:cubicBezTo>
                <a:cubicBezTo>
                  <a:pt x="83" y="887"/>
                  <a:pt x="83" y="866"/>
                  <a:pt x="104" y="845"/>
                </a:cubicBezTo>
                <a:cubicBezTo>
                  <a:pt x="208" y="741"/>
                  <a:pt x="208" y="741"/>
                  <a:pt x="208" y="741"/>
                </a:cubicBezTo>
                <a:cubicBezTo>
                  <a:pt x="198" y="720"/>
                  <a:pt x="198" y="710"/>
                  <a:pt x="188" y="689"/>
                </a:cubicBezTo>
                <a:cubicBezTo>
                  <a:pt x="31" y="689"/>
                  <a:pt x="31" y="689"/>
                  <a:pt x="31" y="689"/>
                </a:cubicBezTo>
                <a:cubicBezTo>
                  <a:pt x="10" y="689"/>
                  <a:pt x="0" y="678"/>
                  <a:pt x="0" y="657"/>
                </a:cubicBezTo>
                <a:cubicBezTo>
                  <a:pt x="0" y="470"/>
                  <a:pt x="0" y="470"/>
                  <a:pt x="0" y="470"/>
                </a:cubicBezTo>
                <a:cubicBezTo>
                  <a:pt x="0" y="449"/>
                  <a:pt x="10" y="438"/>
                  <a:pt x="31" y="438"/>
                </a:cubicBezTo>
                <a:cubicBezTo>
                  <a:pt x="177" y="438"/>
                  <a:pt x="177" y="438"/>
                  <a:pt x="177" y="438"/>
                </a:cubicBezTo>
                <a:cubicBezTo>
                  <a:pt x="188" y="418"/>
                  <a:pt x="188" y="397"/>
                  <a:pt x="198" y="386"/>
                </a:cubicBezTo>
                <a:cubicBezTo>
                  <a:pt x="104" y="282"/>
                  <a:pt x="104" y="282"/>
                  <a:pt x="104" y="282"/>
                </a:cubicBezTo>
                <a:cubicBezTo>
                  <a:pt x="83" y="261"/>
                  <a:pt x="83" y="240"/>
                  <a:pt x="104" y="230"/>
                </a:cubicBezTo>
                <a:cubicBezTo>
                  <a:pt x="229" y="94"/>
                  <a:pt x="229" y="94"/>
                  <a:pt x="229" y="94"/>
                </a:cubicBezTo>
                <a:cubicBezTo>
                  <a:pt x="240" y="84"/>
                  <a:pt x="260" y="84"/>
                  <a:pt x="281" y="94"/>
                </a:cubicBezTo>
                <a:cubicBezTo>
                  <a:pt x="375" y="198"/>
                  <a:pt x="375" y="198"/>
                  <a:pt x="375" y="198"/>
                </a:cubicBezTo>
                <a:cubicBezTo>
                  <a:pt x="396" y="188"/>
                  <a:pt x="417" y="178"/>
                  <a:pt x="438" y="167"/>
                </a:cubicBezTo>
                <a:cubicBezTo>
                  <a:pt x="438" y="32"/>
                  <a:pt x="438" y="32"/>
                  <a:pt x="438" y="32"/>
                </a:cubicBezTo>
                <a:cubicBezTo>
                  <a:pt x="438" y="11"/>
                  <a:pt x="448" y="0"/>
                  <a:pt x="469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678" y="0"/>
                  <a:pt x="688" y="11"/>
                  <a:pt x="688" y="32"/>
                </a:cubicBezTo>
                <a:cubicBezTo>
                  <a:pt x="688" y="167"/>
                  <a:pt x="688" y="167"/>
                  <a:pt x="688" y="167"/>
                </a:cubicBezTo>
                <a:cubicBezTo>
                  <a:pt x="709" y="178"/>
                  <a:pt x="730" y="188"/>
                  <a:pt x="751" y="198"/>
                </a:cubicBezTo>
                <a:cubicBezTo>
                  <a:pt x="845" y="94"/>
                  <a:pt x="845" y="94"/>
                  <a:pt x="845" y="94"/>
                </a:cubicBezTo>
                <a:cubicBezTo>
                  <a:pt x="866" y="84"/>
                  <a:pt x="886" y="84"/>
                  <a:pt x="897" y="94"/>
                </a:cubicBezTo>
                <a:cubicBezTo>
                  <a:pt x="1032" y="230"/>
                  <a:pt x="1032" y="230"/>
                  <a:pt x="1032" y="230"/>
                </a:cubicBezTo>
                <a:cubicBezTo>
                  <a:pt x="1043" y="240"/>
                  <a:pt x="1043" y="261"/>
                  <a:pt x="1032" y="282"/>
                </a:cubicBezTo>
                <a:cubicBezTo>
                  <a:pt x="928" y="376"/>
                  <a:pt x="928" y="376"/>
                  <a:pt x="928" y="376"/>
                </a:cubicBezTo>
                <a:cubicBezTo>
                  <a:pt x="939" y="397"/>
                  <a:pt x="949" y="418"/>
                  <a:pt x="949" y="438"/>
                </a:cubicBezTo>
                <a:cubicBezTo>
                  <a:pt x="1095" y="438"/>
                  <a:pt x="1095" y="438"/>
                  <a:pt x="1095" y="438"/>
                </a:cubicBezTo>
                <a:cubicBezTo>
                  <a:pt x="1116" y="438"/>
                  <a:pt x="1137" y="449"/>
                  <a:pt x="1137" y="470"/>
                </a:cubicBezTo>
                <a:cubicBezTo>
                  <a:pt x="1137" y="657"/>
                  <a:pt x="1137" y="657"/>
                  <a:pt x="1137" y="657"/>
                </a:cubicBezTo>
                <a:cubicBezTo>
                  <a:pt x="1137" y="678"/>
                  <a:pt x="1116" y="689"/>
                  <a:pt x="1095" y="689"/>
                </a:cubicBezTo>
                <a:cubicBezTo>
                  <a:pt x="939" y="689"/>
                  <a:pt x="939" y="689"/>
                  <a:pt x="939" y="689"/>
                </a:cubicBezTo>
                <a:cubicBezTo>
                  <a:pt x="939" y="710"/>
                  <a:pt x="928" y="720"/>
                  <a:pt x="918" y="741"/>
                </a:cubicBezTo>
                <a:cubicBezTo>
                  <a:pt x="1032" y="845"/>
                  <a:pt x="1032" y="845"/>
                  <a:pt x="1032" y="845"/>
                </a:cubicBezTo>
                <a:cubicBezTo>
                  <a:pt x="1043" y="866"/>
                  <a:pt x="1043" y="887"/>
                  <a:pt x="1032" y="897"/>
                </a:cubicBezTo>
                <a:cubicBezTo>
                  <a:pt x="897" y="1033"/>
                  <a:pt x="897" y="1033"/>
                  <a:pt x="897" y="1033"/>
                </a:cubicBezTo>
                <a:cubicBezTo>
                  <a:pt x="886" y="1044"/>
                  <a:pt x="866" y="1044"/>
                  <a:pt x="855" y="1033"/>
                </a:cubicBezTo>
                <a:cubicBezTo>
                  <a:pt x="740" y="918"/>
                  <a:pt x="740" y="918"/>
                  <a:pt x="740" y="918"/>
                </a:cubicBezTo>
                <a:cubicBezTo>
                  <a:pt x="719" y="918"/>
                  <a:pt x="709" y="929"/>
                  <a:pt x="699" y="929"/>
                </a:cubicBezTo>
                <a:cubicBezTo>
                  <a:pt x="699" y="1096"/>
                  <a:pt x="699" y="1096"/>
                  <a:pt x="699" y="1096"/>
                </a:cubicBezTo>
                <a:cubicBezTo>
                  <a:pt x="699" y="1116"/>
                  <a:pt x="678" y="1127"/>
                  <a:pt x="657" y="1127"/>
                </a:cubicBezTo>
                <a:close/>
                <a:moveTo>
                  <a:pt x="511" y="1054"/>
                </a:moveTo>
                <a:lnTo>
                  <a:pt x="511" y="1054"/>
                </a:lnTo>
                <a:cubicBezTo>
                  <a:pt x="626" y="1054"/>
                  <a:pt x="626" y="1054"/>
                  <a:pt x="626" y="1054"/>
                </a:cubicBezTo>
                <a:cubicBezTo>
                  <a:pt x="626" y="908"/>
                  <a:pt x="626" y="908"/>
                  <a:pt x="626" y="908"/>
                </a:cubicBezTo>
                <a:cubicBezTo>
                  <a:pt x="626" y="887"/>
                  <a:pt x="636" y="877"/>
                  <a:pt x="647" y="866"/>
                </a:cubicBezTo>
                <a:cubicBezTo>
                  <a:pt x="678" y="866"/>
                  <a:pt x="699" y="856"/>
                  <a:pt x="730" y="835"/>
                </a:cubicBezTo>
                <a:cubicBezTo>
                  <a:pt x="740" y="835"/>
                  <a:pt x="761" y="835"/>
                  <a:pt x="772" y="845"/>
                </a:cubicBezTo>
                <a:cubicBezTo>
                  <a:pt x="876" y="949"/>
                  <a:pt x="876" y="949"/>
                  <a:pt x="876" y="949"/>
                </a:cubicBezTo>
                <a:cubicBezTo>
                  <a:pt x="949" y="877"/>
                  <a:pt x="949" y="877"/>
                  <a:pt x="949" y="877"/>
                </a:cubicBezTo>
                <a:cubicBezTo>
                  <a:pt x="855" y="772"/>
                  <a:pt x="855" y="772"/>
                  <a:pt x="855" y="772"/>
                </a:cubicBezTo>
                <a:cubicBezTo>
                  <a:pt x="834" y="762"/>
                  <a:pt x="834" y="741"/>
                  <a:pt x="845" y="720"/>
                </a:cubicBezTo>
                <a:cubicBezTo>
                  <a:pt x="866" y="699"/>
                  <a:pt x="876" y="668"/>
                  <a:pt x="876" y="647"/>
                </a:cubicBezTo>
                <a:cubicBezTo>
                  <a:pt x="886" y="626"/>
                  <a:pt x="897" y="616"/>
                  <a:pt x="918" y="616"/>
                </a:cubicBezTo>
                <a:cubicBezTo>
                  <a:pt x="1053" y="616"/>
                  <a:pt x="1053" y="616"/>
                  <a:pt x="1053" y="616"/>
                </a:cubicBezTo>
                <a:cubicBezTo>
                  <a:pt x="1053" y="512"/>
                  <a:pt x="1053" y="512"/>
                  <a:pt x="1053" y="512"/>
                </a:cubicBezTo>
                <a:cubicBezTo>
                  <a:pt x="918" y="512"/>
                  <a:pt x="918" y="512"/>
                  <a:pt x="918" y="512"/>
                </a:cubicBezTo>
                <a:cubicBezTo>
                  <a:pt x="907" y="512"/>
                  <a:pt x="886" y="501"/>
                  <a:pt x="886" y="480"/>
                </a:cubicBezTo>
                <a:cubicBezTo>
                  <a:pt x="876" y="449"/>
                  <a:pt x="866" y="418"/>
                  <a:pt x="855" y="397"/>
                </a:cubicBezTo>
                <a:cubicBezTo>
                  <a:pt x="845" y="376"/>
                  <a:pt x="845" y="355"/>
                  <a:pt x="855" y="345"/>
                </a:cubicBezTo>
                <a:cubicBezTo>
                  <a:pt x="949" y="251"/>
                  <a:pt x="949" y="251"/>
                  <a:pt x="949" y="251"/>
                </a:cubicBezTo>
                <a:cubicBezTo>
                  <a:pt x="876" y="178"/>
                  <a:pt x="876" y="178"/>
                  <a:pt x="876" y="178"/>
                </a:cubicBezTo>
                <a:cubicBezTo>
                  <a:pt x="782" y="272"/>
                  <a:pt x="782" y="272"/>
                  <a:pt x="782" y="272"/>
                </a:cubicBezTo>
                <a:cubicBezTo>
                  <a:pt x="772" y="282"/>
                  <a:pt x="751" y="282"/>
                  <a:pt x="740" y="272"/>
                </a:cubicBezTo>
                <a:cubicBezTo>
                  <a:pt x="709" y="251"/>
                  <a:pt x="678" y="240"/>
                  <a:pt x="647" y="230"/>
                </a:cubicBezTo>
                <a:cubicBezTo>
                  <a:pt x="636" y="230"/>
                  <a:pt x="615" y="219"/>
                  <a:pt x="615" y="198"/>
                </a:cubicBezTo>
                <a:cubicBezTo>
                  <a:pt x="615" y="73"/>
                  <a:pt x="615" y="73"/>
                  <a:pt x="615" y="73"/>
                </a:cubicBezTo>
                <a:cubicBezTo>
                  <a:pt x="511" y="73"/>
                  <a:pt x="511" y="73"/>
                  <a:pt x="511" y="73"/>
                </a:cubicBezTo>
                <a:cubicBezTo>
                  <a:pt x="511" y="198"/>
                  <a:pt x="511" y="198"/>
                  <a:pt x="511" y="198"/>
                </a:cubicBezTo>
                <a:cubicBezTo>
                  <a:pt x="511" y="219"/>
                  <a:pt x="500" y="230"/>
                  <a:pt x="480" y="230"/>
                </a:cubicBezTo>
                <a:cubicBezTo>
                  <a:pt x="448" y="240"/>
                  <a:pt x="417" y="251"/>
                  <a:pt x="396" y="272"/>
                </a:cubicBezTo>
                <a:cubicBezTo>
                  <a:pt x="375" y="282"/>
                  <a:pt x="354" y="282"/>
                  <a:pt x="344" y="272"/>
                </a:cubicBezTo>
                <a:cubicBezTo>
                  <a:pt x="250" y="178"/>
                  <a:pt x="250" y="178"/>
                  <a:pt x="250" y="178"/>
                </a:cubicBezTo>
                <a:cubicBezTo>
                  <a:pt x="177" y="251"/>
                  <a:pt x="177" y="251"/>
                  <a:pt x="177" y="251"/>
                </a:cubicBezTo>
                <a:cubicBezTo>
                  <a:pt x="271" y="345"/>
                  <a:pt x="271" y="345"/>
                  <a:pt x="271" y="345"/>
                </a:cubicBezTo>
                <a:cubicBezTo>
                  <a:pt x="281" y="365"/>
                  <a:pt x="281" y="376"/>
                  <a:pt x="281" y="397"/>
                </a:cubicBezTo>
                <a:cubicBezTo>
                  <a:pt x="260" y="418"/>
                  <a:pt x="250" y="449"/>
                  <a:pt x="240" y="480"/>
                </a:cubicBezTo>
                <a:cubicBezTo>
                  <a:pt x="240" y="501"/>
                  <a:pt x="229" y="512"/>
                  <a:pt x="208" y="512"/>
                </a:cubicBezTo>
                <a:cubicBezTo>
                  <a:pt x="73" y="512"/>
                  <a:pt x="73" y="512"/>
                  <a:pt x="73" y="512"/>
                </a:cubicBezTo>
                <a:cubicBezTo>
                  <a:pt x="73" y="616"/>
                  <a:pt x="73" y="616"/>
                  <a:pt x="73" y="616"/>
                </a:cubicBezTo>
                <a:cubicBezTo>
                  <a:pt x="219" y="616"/>
                  <a:pt x="219" y="616"/>
                  <a:pt x="219" y="616"/>
                </a:cubicBezTo>
                <a:cubicBezTo>
                  <a:pt x="229" y="616"/>
                  <a:pt x="240" y="626"/>
                  <a:pt x="250" y="647"/>
                </a:cubicBezTo>
                <a:cubicBezTo>
                  <a:pt x="260" y="678"/>
                  <a:pt x="271" y="699"/>
                  <a:pt x="281" y="731"/>
                </a:cubicBezTo>
                <a:cubicBezTo>
                  <a:pt x="292" y="741"/>
                  <a:pt x="292" y="762"/>
                  <a:pt x="281" y="772"/>
                </a:cubicBezTo>
                <a:cubicBezTo>
                  <a:pt x="177" y="877"/>
                  <a:pt x="177" y="877"/>
                  <a:pt x="177" y="877"/>
                </a:cubicBezTo>
                <a:cubicBezTo>
                  <a:pt x="260" y="949"/>
                  <a:pt x="260" y="949"/>
                  <a:pt x="260" y="949"/>
                </a:cubicBezTo>
                <a:cubicBezTo>
                  <a:pt x="365" y="845"/>
                  <a:pt x="365" y="845"/>
                  <a:pt x="365" y="845"/>
                </a:cubicBezTo>
                <a:cubicBezTo>
                  <a:pt x="375" y="835"/>
                  <a:pt x="386" y="835"/>
                  <a:pt x="407" y="845"/>
                </a:cubicBezTo>
                <a:cubicBezTo>
                  <a:pt x="427" y="856"/>
                  <a:pt x="459" y="866"/>
                  <a:pt x="480" y="866"/>
                </a:cubicBezTo>
                <a:cubicBezTo>
                  <a:pt x="500" y="877"/>
                  <a:pt x="511" y="887"/>
                  <a:pt x="511" y="908"/>
                </a:cubicBezTo>
                <a:lnTo>
                  <a:pt x="511" y="10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28">
            <a:extLst>
              <a:ext uri="{FF2B5EF4-FFF2-40B4-BE49-F238E27FC236}">
                <a16:creationId xmlns:a16="http://schemas.microsoft.com/office/drawing/2014/main" id="{2499BF32-ED33-1346-8C7A-335BBFD3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4003" y="10573675"/>
            <a:ext cx="941361" cy="941361"/>
          </a:xfrm>
          <a:custGeom>
            <a:avLst/>
            <a:gdLst>
              <a:gd name="T0" fmla="*/ 939 w 1003"/>
              <a:gd name="T1" fmla="*/ 0 h 1003"/>
              <a:gd name="T2" fmla="*/ 0 w 1003"/>
              <a:gd name="T3" fmla="*/ 53 h 1003"/>
              <a:gd name="T4" fmla="*/ 63 w 1003"/>
              <a:gd name="T5" fmla="*/ 1002 h 1003"/>
              <a:gd name="T6" fmla="*/ 1002 w 1003"/>
              <a:gd name="T7" fmla="*/ 949 h 1003"/>
              <a:gd name="T8" fmla="*/ 939 w 1003"/>
              <a:gd name="T9" fmla="*/ 0 h 1003"/>
              <a:gd name="T10" fmla="*/ 929 w 1003"/>
              <a:gd name="T11" fmla="*/ 73 h 1003"/>
              <a:gd name="T12" fmla="*/ 772 w 1003"/>
              <a:gd name="T13" fmla="*/ 480 h 1003"/>
              <a:gd name="T14" fmla="*/ 741 w 1003"/>
              <a:gd name="T15" fmla="*/ 459 h 1003"/>
              <a:gd name="T16" fmla="*/ 741 w 1003"/>
              <a:gd name="T17" fmla="*/ 459 h 1003"/>
              <a:gd name="T18" fmla="*/ 710 w 1003"/>
              <a:gd name="T19" fmla="*/ 480 h 1003"/>
              <a:gd name="T20" fmla="*/ 303 w 1003"/>
              <a:gd name="T21" fmla="*/ 251 h 1003"/>
              <a:gd name="T22" fmla="*/ 303 w 1003"/>
              <a:gd name="T23" fmla="*/ 251 h 1003"/>
              <a:gd name="T24" fmla="*/ 303 w 1003"/>
              <a:gd name="T25" fmla="*/ 251 h 1003"/>
              <a:gd name="T26" fmla="*/ 292 w 1003"/>
              <a:gd name="T27" fmla="*/ 240 h 1003"/>
              <a:gd name="T28" fmla="*/ 292 w 1003"/>
              <a:gd name="T29" fmla="*/ 240 h 1003"/>
              <a:gd name="T30" fmla="*/ 292 w 1003"/>
              <a:gd name="T31" fmla="*/ 240 h 1003"/>
              <a:gd name="T32" fmla="*/ 292 w 1003"/>
              <a:gd name="T33" fmla="*/ 240 h 1003"/>
              <a:gd name="T34" fmla="*/ 282 w 1003"/>
              <a:gd name="T35" fmla="*/ 240 h 1003"/>
              <a:gd name="T36" fmla="*/ 282 w 1003"/>
              <a:gd name="T37" fmla="*/ 240 h 1003"/>
              <a:gd name="T38" fmla="*/ 282 w 1003"/>
              <a:gd name="T39" fmla="*/ 230 h 1003"/>
              <a:gd name="T40" fmla="*/ 282 w 1003"/>
              <a:gd name="T41" fmla="*/ 230 h 1003"/>
              <a:gd name="T42" fmla="*/ 271 w 1003"/>
              <a:gd name="T43" fmla="*/ 230 h 1003"/>
              <a:gd name="T44" fmla="*/ 271 w 1003"/>
              <a:gd name="T45" fmla="*/ 230 h 1003"/>
              <a:gd name="T46" fmla="*/ 261 w 1003"/>
              <a:gd name="T47" fmla="*/ 230 h 1003"/>
              <a:gd name="T48" fmla="*/ 261 w 1003"/>
              <a:gd name="T49" fmla="*/ 230 h 1003"/>
              <a:gd name="T50" fmla="*/ 261 w 1003"/>
              <a:gd name="T51" fmla="*/ 240 h 1003"/>
              <a:gd name="T52" fmla="*/ 251 w 1003"/>
              <a:gd name="T53" fmla="*/ 240 h 1003"/>
              <a:gd name="T54" fmla="*/ 251 w 1003"/>
              <a:gd name="T55" fmla="*/ 240 h 1003"/>
              <a:gd name="T56" fmla="*/ 251 w 1003"/>
              <a:gd name="T57" fmla="*/ 240 h 1003"/>
              <a:gd name="T58" fmla="*/ 251 w 1003"/>
              <a:gd name="T59" fmla="*/ 240 h 1003"/>
              <a:gd name="T60" fmla="*/ 240 w 1003"/>
              <a:gd name="T61" fmla="*/ 240 h 1003"/>
              <a:gd name="T62" fmla="*/ 240 w 1003"/>
              <a:gd name="T63" fmla="*/ 251 h 1003"/>
              <a:gd name="T64" fmla="*/ 240 w 1003"/>
              <a:gd name="T65" fmla="*/ 251 h 1003"/>
              <a:gd name="T66" fmla="*/ 240 w 1003"/>
              <a:gd name="T67" fmla="*/ 251 h 1003"/>
              <a:gd name="T68" fmla="*/ 73 w 1003"/>
              <a:gd name="T69" fmla="*/ 73 h 1003"/>
              <a:gd name="T70" fmla="*/ 73 w 1003"/>
              <a:gd name="T71" fmla="*/ 689 h 1003"/>
              <a:gd name="T72" fmla="*/ 73 w 1003"/>
              <a:gd name="T73" fmla="*/ 689 h 1003"/>
              <a:gd name="T74" fmla="*/ 605 w 1003"/>
              <a:gd name="T75" fmla="*/ 929 h 1003"/>
              <a:gd name="T76" fmla="*/ 73 w 1003"/>
              <a:gd name="T77" fmla="*/ 689 h 1003"/>
              <a:gd name="T78" fmla="*/ 689 w 1003"/>
              <a:gd name="T79" fmla="*/ 929 h 1003"/>
              <a:gd name="T80" fmla="*/ 585 w 1003"/>
              <a:gd name="T81" fmla="*/ 751 h 1003"/>
              <a:gd name="T82" fmla="*/ 929 w 1003"/>
              <a:gd name="T83" fmla="*/ 804 h 1003"/>
              <a:gd name="T84" fmla="*/ 689 w 1003"/>
              <a:gd name="T85" fmla="*/ 929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03" h="1003">
                <a:moveTo>
                  <a:pt x="939" y="0"/>
                </a:moveTo>
                <a:lnTo>
                  <a:pt x="939" y="0"/>
                </a:lnTo>
                <a:cubicBezTo>
                  <a:pt x="63" y="0"/>
                  <a:pt x="63" y="0"/>
                  <a:pt x="63" y="0"/>
                </a:cubicBezTo>
                <a:cubicBezTo>
                  <a:pt x="31" y="0"/>
                  <a:pt x="0" y="21"/>
                  <a:pt x="0" y="53"/>
                </a:cubicBezTo>
                <a:cubicBezTo>
                  <a:pt x="0" y="949"/>
                  <a:pt x="0" y="949"/>
                  <a:pt x="0" y="949"/>
                </a:cubicBezTo>
                <a:cubicBezTo>
                  <a:pt x="0" y="981"/>
                  <a:pt x="31" y="1002"/>
                  <a:pt x="63" y="1002"/>
                </a:cubicBezTo>
                <a:cubicBezTo>
                  <a:pt x="939" y="1002"/>
                  <a:pt x="939" y="1002"/>
                  <a:pt x="939" y="1002"/>
                </a:cubicBezTo>
                <a:cubicBezTo>
                  <a:pt x="970" y="1002"/>
                  <a:pt x="1002" y="981"/>
                  <a:pt x="1002" y="949"/>
                </a:cubicBezTo>
                <a:cubicBezTo>
                  <a:pt x="1002" y="53"/>
                  <a:pt x="1002" y="53"/>
                  <a:pt x="1002" y="53"/>
                </a:cubicBezTo>
                <a:cubicBezTo>
                  <a:pt x="1002" y="21"/>
                  <a:pt x="970" y="0"/>
                  <a:pt x="939" y="0"/>
                </a:cubicBezTo>
                <a:close/>
                <a:moveTo>
                  <a:pt x="929" y="73"/>
                </a:moveTo>
                <a:lnTo>
                  <a:pt x="929" y="73"/>
                </a:lnTo>
                <a:cubicBezTo>
                  <a:pt x="929" y="689"/>
                  <a:pt x="929" y="689"/>
                  <a:pt x="929" y="689"/>
                </a:cubicBezTo>
                <a:cubicBezTo>
                  <a:pt x="772" y="480"/>
                  <a:pt x="772" y="480"/>
                  <a:pt x="772" y="480"/>
                </a:cubicBezTo>
                <a:cubicBezTo>
                  <a:pt x="772" y="480"/>
                  <a:pt x="762" y="480"/>
                  <a:pt x="762" y="470"/>
                </a:cubicBezTo>
                <a:cubicBezTo>
                  <a:pt x="751" y="470"/>
                  <a:pt x="751" y="459"/>
                  <a:pt x="741" y="459"/>
                </a:cubicBezTo>
                <a:lnTo>
                  <a:pt x="741" y="459"/>
                </a:lnTo>
                <a:lnTo>
                  <a:pt x="741" y="459"/>
                </a:lnTo>
                <a:cubicBezTo>
                  <a:pt x="730" y="459"/>
                  <a:pt x="720" y="470"/>
                  <a:pt x="710" y="470"/>
                </a:cubicBezTo>
                <a:cubicBezTo>
                  <a:pt x="710" y="480"/>
                  <a:pt x="710" y="480"/>
                  <a:pt x="710" y="480"/>
                </a:cubicBezTo>
                <a:cubicBezTo>
                  <a:pt x="543" y="678"/>
                  <a:pt x="543" y="678"/>
                  <a:pt x="543" y="678"/>
                </a:cubicBezTo>
                <a:cubicBezTo>
                  <a:pt x="303" y="251"/>
                  <a:pt x="303" y="251"/>
                  <a:pt x="303" y="251"/>
                </a:cubicBezTo>
                <a:lnTo>
                  <a:pt x="303" y="251"/>
                </a:lnTo>
                <a:lnTo>
                  <a:pt x="303" y="251"/>
                </a:lnTo>
                <a:lnTo>
                  <a:pt x="303" y="251"/>
                </a:lnTo>
                <a:lnTo>
                  <a:pt x="303" y="251"/>
                </a:lnTo>
                <a:lnTo>
                  <a:pt x="303" y="251"/>
                </a:lnTo>
                <a:cubicBezTo>
                  <a:pt x="303" y="240"/>
                  <a:pt x="303" y="240"/>
                  <a:pt x="292" y="240"/>
                </a:cubicBezTo>
                <a:lnTo>
                  <a:pt x="292" y="240"/>
                </a:lnTo>
                <a:lnTo>
                  <a:pt x="292" y="240"/>
                </a:lnTo>
                <a:lnTo>
                  <a:pt x="292" y="240"/>
                </a:lnTo>
                <a:lnTo>
                  <a:pt x="292" y="240"/>
                </a:lnTo>
                <a:lnTo>
                  <a:pt x="292" y="240"/>
                </a:lnTo>
                <a:lnTo>
                  <a:pt x="292" y="240"/>
                </a:lnTo>
                <a:lnTo>
                  <a:pt x="292" y="240"/>
                </a:lnTo>
                <a:cubicBezTo>
                  <a:pt x="292" y="240"/>
                  <a:pt x="292" y="240"/>
                  <a:pt x="282" y="240"/>
                </a:cubicBezTo>
                <a:lnTo>
                  <a:pt x="282" y="240"/>
                </a:lnTo>
                <a:lnTo>
                  <a:pt x="282" y="240"/>
                </a:lnTo>
                <a:cubicBezTo>
                  <a:pt x="282" y="240"/>
                  <a:pt x="282" y="240"/>
                  <a:pt x="282" y="230"/>
                </a:cubicBezTo>
                <a:lnTo>
                  <a:pt x="282" y="230"/>
                </a:lnTo>
                <a:lnTo>
                  <a:pt x="282" y="230"/>
                </a:lnTo>
                <a:lnTo>
                  <a:pt x="282" y="230"/>
                </a:lnTo>
                <a:cubicBezTo>
                  <a:pt x="271" y="230"/>
                  <a:pt x="271" y="230"/>
                  <a:pt x="271" y="230"/>
                </a:cubicBezTo>
                <a:lnTo>
                  <a:pt x="271" y="230"/>
                </a:lnTo>
                <a:lnTo>
                  <a:pt x="271" y="230"/>
                </a:lnTo>
                <a:lnTo>
                  <a:pt x="271" y="230"/>
                </a:lnTo>
                <a:lnTo>
                  <a:pt x="271" y="230"/>
                </a:lnTo>
                <a:cubicBezTo>
                  <a:pt x="271" y="230"/>
                  <a:pt x="271" y="230"/>
                  <a:pt x="261" y="230"/>
                </a:cubicBezTo>
                <a:lnTo>
                  <a:pt x="261" y="230"/>
                </a:lnTo>
                <a:lnTo>
                  <a:pt x="261" y="230"/>
                </a:lnTo>
                <a:lnTo>
                  <a:pt x="261" y="230"/>
                </a:lnTo>
                <a:cubicBezTo>
                  <a:pt x="261" y="240"/>
                  <a:pt x="261" y="240"/>
                  <a:pt x="261" y="240"/>
                </a:cubicBezTo>
                <a:lnTo>
                  <a:pt x="261" y="240"/>
                </a:lnTo>
                <a:cubicBezTo>
                  <a:pt x="261" y="240"/>
                  <a:pt x="261" y="240"/>
                  <a:pt x="251" y="240"/>
                </a:cubicBezTo>
                <a:lnTo>
                  <a:pt x="251" y="240"/>
                </a:lnTo>
                <a:lnTo>
                  <a:pt x="251" y="240"/>
                </a:lnTo>
                <a:lnTo>
                  <a:pt x="251" y="240"/>
                </a:lnTo>
                <a:lnTo>
                  <a:pt x="251" y="240"/>
                </a:lnTo>
                <a:lnTo>
                  <a:pt x="251" y="240"/>
                </a:lnTo>
                <a:lnTo>
                  <a:pt x="251" y="240"/>
                </a:lnTo>
                <a:lnTo>
                  <a:pt x="251" y="240"/>
                </a:lnTo>
                <a:cubicBezTo>
                  <a:pt x="251" y="240"/>
                  <a:pt x="251" y="240"/>
                  <a:pt x="240" y="240"/>
                </a:cubicBezTo>
                <a:cubicBezTo>
                  <a:pt x="240" y="240"/>
                  <a:pt x="240" y="240"/>
                  <a:pt x="240" y="251"/>
                </a:cubicBezTo>
                <a:lnTo>
                  <a:pt x="240" y="251"/>
                </a:lnTo>
                <a:lnTo>
                  <a:pt x="240" y="251"/>
                </a:lnTo>
                <a:lnTo>
                  <a:pt x="240" y="251"/>
                </a:lnTo>
                <a:lnTo>
                  <a:pt x="240" y="251"/>
                </a:lnTo>
                <a:lnTo>
                  <a:pt x="240" y="251"/>
                </a:lnTo>
                <a:cubicBezTo>
                  <a:pt x="73" y="543"/>
                  <a:pt x="73" y="543"/>
                  <a:pt x="73" y="543"/>
                </a:cubicBezTo>
                <a:cubicBezTo>
                  <a:pt x="73" y="73"/>
                  <a:pt x="73" y="73"/>
                  <a:pt x="73" y="73"/>
                </a:cubicBezTo>
                <a:lnTo>
                  <a:pt x="929" y="73"/>
                </a:lnTo>
                <a:close/>
                <a:moveTo>
                  <a:pt x="73" y="689"/>
                </a:moveTo>
                <a:lnTo>
                  <a:pt x="73" y="689"/>
                </a:lnTo>
                <a:lnTo>
                  <a:pt x="73" y="689"/>
                </a:lnTo>
                <a:cubicBezTo>
                  <a:pt x="271" y="345"/>
                  <a:pt x="271" y="345"/>
                  <a:pt x="271" y="345"/>
                </a:cubicBezTo>
                <a:cubicBezTo>
                  <a:pt x="605" y="929"/>
                  <a:pt x="605" y="929"/>
                  <a:pt x="605" y="929"/>
                </a:cubicBezTo>
                <a:cubicBezTo>
                  <a:pt x="73" y="929"/>
                  <a:pt x="73" y="929"/>
                  <a:pt x="73" y="929"/>
                </a:cubicBezTo>
                <a:lnTo>
                  <a:pt x="73" y="689"/>
                </a:lnTo>
                <a:close/>
                <a:moveTo>
                  <a:pt x="689" y="929"/>
                </a:moveTo>
                <a:lnTo>
                  <a:pt x="689" y="929"/>
                </a:lnTo>
                <a:lnTo>
                  <a:pt x="689" y="929"/>
                </a:lnTo>
                <a:cubicBezTo>
                  <a:pt x="585" y="751"/>
                  <a:pt x="585" y="751"/>
                  <a:pt x="585" y="751"/>
                </a:cubicBezTo>
                <a:cubicBezTo>
                  <a:pt x="741" y="564"/>
                  <a:pt x="741" y="564"/>
                  <a:pt x="741" y="564"/>
                </a:cubicBezTo>
                <a:cubicBezTo>
                  <a:pt x="929" y="804"/>
                  <a:pt x="929" y="804"/>
                  <a:pt x="929" y="804"/>
                </a:cubicBezTo>
                <a:cubicBezTo>
                  <a:pt x="929" y="929"/>
                  <a:pt x="929" y="929"/>
                  <a:pt x="929" y="929"/>
                </a:cubicBezTo>
                <a:lnTo>
                  <a:pt x="689" y="9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9">
            <a:extLst>
              <a:ext uri="{FF2B5EF4-FFF2-40B4-BE49-F238E27FC236}">
                <a16:creationId xmlns:a16="http://schemas.microsoft.com/office/drawing/2014/main" id="{D2EE5232-9EF1-EC43-9DDB-614A5B4DB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550" y="10681496"/>
            <a:ext cx="286139" cy="286142"/>
          </a:xfrm>
          <a:custGeom>
            <a:avLst/>
            <a:gdLst>
              <a:gd name="T0" fmla="*/ 156 w 303"/>
              <a:gd name="T1" fmla="*/ 302 h 303"/>
              <a:gd name="T2" fmla="*/ 156 w 303"/>
              <a:gd name="T3" fmla="*/ 302 h 303"/>
              <a:gd name="T4" fmla="*/ 302 w 303"/>
              <a:gd name="T5" fmla="*/ 146 h 303"/>
              <a:gd name="T6" fmla="*/ 156 w 303"/>
              <a:gd name="T7" fmla="*/ 0 h 303"/>
              <a:gd name="T8" fmla="*/ 0 w 303"/>
              <a:gd name="T9" fmla="*/ 146 h 303"/>
              <a:gd name="T10" fmla="*/ 156 w 303"/>
              <a:gd name="T11" fmla="*/ 302 h 303"/>
              <a:gd name="T12" fmla="*/ 156 w 303"/>
              <a:gd name="T13" fmla="*/ 73 h 303"/>
              <a:gd name="T14" fmla="*/ 156 w 303"/>
              <a:gd name="T15" fmla="*/ 73 h 303"/>
              <a:gd name="T16" fmla="*/ 229 w 303"/>
              <a:gd name="T17" fmla="*/ 146 h 303"/>
              <a:gd name="T18" fmla="*/ 156 w 303"/>
              <a:gd name="T19" fmla="*/ 230 h 303"/>
              <a:gd name="T20" fmla="*/ 72 w 303"/>
              <a:gd name="T21" fmla="*/ 146 h 303"/>
              <a:gd name="T22" fmla="*/ 156 w 303"/>
              <a:gd name="T23" fmla="*/ 7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3" h="303">
                <a:moveTo>
                  <a:pt x="156" y="302"/>
                </a:moveTo>
                <a:lnTo>
                  <a:pt x="156" y="302"/>
                </a:lnTo>
                <a:cubicBezTo>
                  <a:pt x="239" y="302"/>
                  <a:pt x="302" y="230"/>
                  <a:pt x="302" y="146"/>
                </a:cubicBezTo>
                <a:cubicBezTo>
                  <a:pt x="302" y="63"/>
                  <a:pt x="239" y="0"/>
                  <a:pt x="156" y="0"/>
                </a:cubicBezTo>
                <a:cubicBezTo>
                  <a:pt x="72" y="0"/>
                  <a:pt x="0" y="63"/>
                  <a:pt x="0" y="146"/>
                </a:cubicBezTo>
                <a:cubicBezTo>
                  <a:pt x="0" y="230"/>
                  <a:pt x="72" y="302"/>
                  <a:pt x="156" y="302"/>
                </a:cubicBezTo>
                <a:close/>
                <a:moveTo>
                  <a:pt x="156" y="73"/>
                </a:moveTo>
                <a:lnTo>
                  <a:pt x="156" y="73"/>
                </a:lnTo>
                <a:cubicBezTo>
                  <a:pt x="198" y="73"/>
                  <a:pt x="229" y="104"/>
                  <a:pt x="229" y="146"/>
                </a:cubicBezTo>
                <a:cubicBezTo>
                  <a:pt x="229" y="188"/>
                  <a:pt x="198" y="230"/>
                  <a:pt x="156" y="230"/>
                </a:cubicBezTo>
                <a:cubicBezTo>
                  <a:pt x="104" y="230"/>
                  <a:pt x="72" y="188"/>
                  <a:pt x="72" y="146"/>
                </a:cubicBezTo>
                <a:cubicBezTo>
                  <a:pt x="72" y="104"/>
                  <a:pt x="104" y="73"/>
                  <a:pt x="156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30">
            <a:extLst>
              <a:ext uri="{FF2B5EF4-FFF2-40B4-BE49-F238E27FC236}">
                <a16:creationId xmlns:a16="http://schemas.microsoft.com/office/drawing/2014/main" id="{087B8DC6-E275-C048-BA6E-B07F713F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945" y="7849124"/>
            <a:ext cx="1069916" cy="816950"/>
          </a:xfrm>
          <a:custGeom>
            <a:avLst/>
            <a:gdLst>
              <a:gd name="T0" fmla="*/ 1074 w 1138"/>
              <a:gd name="T1" fmla="*/ 866 h 867"/>
              <a:gd name="T2" fmla="*/ 1074 w 1138"/>
              <a:gd name="T3" fmla="*/ 866 h 867"/>
              <a:gd name="T4" fmla="*/ 52 w 1138"/>
              <a:gd name="T5" fmla="*/ 866 h 867"/>
              <a:gd name="T6" fmla="*/ 0 w 1138"/>
              <a:gd name="T7" fmla="*/ 814 h 867"/>
              <a:gd name="T8" fmla="*/ 0 w 1138"/>
              <a:gd name="T9" fmla="*/ 63 h 867"/>
              <a:gd name="T10" fmla="*/ 62 w 1138"/>
              <a:gd name="T11" fmla="*/ 0 h 867"/>
              <a:gd name="T12" fmla="*/ 427 w 1138"/>
              <a:gd name="T13" fmla="*/ 0 h 867"/>
              <a:gd name="T14" fmla="*/ 459 w 1138"/>
              <a:gd name="T15" fmla="*/ 11 h 867"/>
              <a:gd name="T16" fmla="*/ 584 w 1138"/>
              <a:gd name="T17" fmla="*/ 136 h 867"/>
              <a:gd name="T18" fmla="*/ 1074 w 1138"/>
              <a:gd name="T19" fmla="*/ 136 h 867"/>
              <a:gd name="T20" fmla="*/ 1137 w 1138"/>
              <a:gd name="T21" fmla="*/ 188 h 867"/>
              <a:gd name="T22" fmla="*/ 1137 w 1138"/>
              <a:gd name="T23" fmla="*/ 814 h 867"/>
              <a:gd name="T24" fmla="*/ 1074 w 1138"/>
              <a:gd name="T25" fmla="*/ 866 h 867"/>
              <a:gd name="T26" fmla="*/ 73 w 1138"/>
              <a:gd name="T27" fmla="*/ 793 h 867"/>
              <a:gd name="T28" fmla="*/ 73 w 1138"/>
              <a:gd name="T29" fmla="*/ 793 h 867"/>
              <a:gd name="T30" fmla="*/ 1053 w 1138"/>
              <a:gd name="T31" fmla="*/ 793 h 867"/>
              <a:gd name="T32" fmla="*/ 1053 w 1138"/>
              <a:gd name="T33" fmla="*/ 209 h 867"/>
              <a:gd name="T34" fmla="*/ 573 w 1138"/>
              <a:gd name="T35" fmla="*/ 209 h 867"/>
              <a:gd name="T36" fmla="*/ 532 w 1138"/>
              <a:gd name="T37" fmla="*/ 188 h 867"/>
              <a:gd name="T38" fmla="*/ 417 w 1138"/>
              <a:gd name="T39" fmla="*/ 74 h 867"/>
              <a:gd name="T40" fmla="*/ 73 w 1138"/>
              <a:gd name="T41" fmla="*/ 74 h 867"/>
              <a:gd name="T42" fmla="*/ 73 w 1138"/>
              <a:gd name="T43" fmla="*/ 793 h 867"/>
              <a:gd name="T44" fmla="*/ 584 w 1138"/>
              <a:gd name="T45" fmla="*/ 136 h 867"/>
              <a:gd name="T46" fmla="*/ 584 w 1138"/>
              <a:gd name="T47" fmla="*/ 136 h 867"/>
              <a:gd name="T48" fmla="*/ 427 w 1138"/>
              <a:gd name="T49" fmla="*/ 74 h 867"/>
              <a:gd name="T50" fmla="*/ 427 w 1138"/>
              <a:gd name="T51" fmla="*/ 74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38" h="867">
                <a:moveTo>
                  <a:pt x="1074" y="866"/>
                </a:moveTo>
                <a:lnTo>
                  <a:pt x="1074" y="866"/>
                </a:lnTo>
                <a:cubicBezTo>
                  <a:pt x="52" y="866"/>
                  <a:pt x="52" y="866"/>
                  <a:pt x="52" y="866"/>
                </a:cubicBezTo>
                <a:cubicBezTo>
                  <a:pt x="21" y="866"/>
                  <a:pt x="0" y="845"/>
                  <a:pt x="0" y="814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1"/>
                  <a:pt x="21" y="0"/>
                  <a:pt x="62" y="0"/>
                </a:cubicBezTo>
                <a:cubicBezTo>
                  <a:pt x="427" y="0"/>
                  <a:pt x="427" y="0"/>
                  <a:pt x="427" y="0"/>
                </a:cubicBezTo>
                <a:cubicBezTo>
                  <a:pt x="438" y="0"/>
                  <a:pt x="459" y="0"/>
                  <a:pt x="459" y="11"/>
                </a:cubicBezTo>
                <a:cubicBezTo>
                  <a:pt x="584" y="136"/>
                  <a:pt x="584" y="136"/>
                  <a:pt x="584" y="136"/>
                </a:cubicBezTo>
                <a:cubicBezTo>
                  <a:pt x="1074" y="136"/>
                  <a:pt x="1074" y="136"/>
                  <a:pt x="1074" y="136"/>
                </a:cubicBezTo>
                <a:cubicBezTo>
                  <a:pt x="1106" y="136"/>
                  <a:pt x="1137" y="157"/>
                  <a:pt x="1137" y="188"/>
                </a:cubicBezTo>
                <a:cubicBezTo>
                  <a:pt x="1137" y="814"/>
                  <a:pt x="1137" y="814"/>
                  <a:pt x="1137" y="814"/>
                </a:cubicBezTo>
                <a:cubicBezTo>
                  <a:pt x="1137" y="845"/>
                  <a:pt x="1106" y="866"/>
                  <a:pt x="1074" y="866"/>
                </a:cubicBezTo>
                <a:close/>
                <a:moveTo>
                  <a:pt x="73" y="793"/>
                </a:moveTo>
                <a:lnTo>
                  <a:pt x="73" y="793"/>
                </a:lnTo>
                <a:cubicBezTo>
                  <a:pt x="1053" y="793"/>
                  <a:pt x="1053" y="793"/>
                  <a:pt x="1053" y="793"/>
                </a:cubicBezTo>
                <a:cubicBezTo>
                  <a:pt x="1053" y="209"/>
                  <a:pt x="1053" y="209"/>
                  <a:pt x="1053" y="209"/>
                </a:cubicBezTo>
                <a:cubicBezTo>
                  <a:pt x="573" y="209"/>
                  <a:pt x="573" y="209"/>
                  <a:pt x="573" y="209"/>
                </a:cubicBezTo>
                <a:cubicBezTo>
                  <a:pt x="552" y="209"/>
                  <a:pt x="542" y="199"/>
                  <a:pt x="532" y="188"/>
                </a:cubicBezTo>
                <a:cubicBezTo>
                  <a:pt x="417" y="74"/>
                  <a:pt x="417" y="74"/>
                  <a:pt x="417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793"/>
                </a:lnTo>
                <a:close/>
                <a:moveTo>
                  <a:pt x="584" y="136"/>
                </a:moveTo>
                <a:lnTo>
                  <a:pt x="584" y="136"/>
                </a:lnTo>
                <a:close/>
                <a:moveTo>
                  <a:pt x="427" y="74"/>
                </a:moveTo>
                <a:lnTo>
                  <a:pt x="427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31">
            <a:extLst>
              <a:ext uri="{FF2B5EF4-FFF2-40B4-BE49-F238E27FC236}">
                <a16:creationId xmlns:a16="http://schemas.microsoft.com/office/drawing/2014/main" id="{A187101D-8914-F243-8FF6-42BD66E2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6756" y="7849124"/>
            <a:ext cx="539105" cy="70497"/>
          </a:xfrm>
          <a:custGeom>
            <a:avLst/>
            <a:gdLst>
              <a:gd name="T0" fmla="*/ 532 w 575"/>
              <a:gd name="T1" fmla="*/ 74 h 75"/>
              <a:gd name="T2" fmla="*/ 532 w 575"/>
              <a:gd name="T3" fmla="*/ 74 h 75"/>
              <a:gd name="T4" fmla="*/ 42 w 575"/>
              <a:gd name="T5" fmla="*/ 74 h 75"/>
              <a:gd name="T6" fmla="*/ 0 w 575"/>
              <a:gd name="T7" fmla="*/ 32 h 75"/>
              <a:gd name="T8" fmla="*/ 42 w 575"/>
              <a:gd name="T9" fmla="*/ 0 h 75"/>
              <a:gd name="T10" fmla="*/ 532 w 575"/>
              <a:gd name="T11" fmla="*/ 0 h 75"/>
              <a:gd name="T12" fmla="*/ 574 w 575"/>
              <a:gd name="T13" fmla="*/ 32 h 75"/>
              <a:gd name="T14" fmla="*/ 532 w 575"/>
              <a:gd name="T15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5" h="75">
                <a:moveTo>
                  <a:pt x="532" y="74"/>
                </a:moveTo>
                <a:lnTo>
                  <a:pt x="532" y="74"/>
                </a:lnTo>
                <a:cubicBezTo>
                  <a:pt x="42" y="74"/>
                  <a:pt x="42" y="74"/>
                  <a:pt x="42" y="74"/>
                </a:cubicBezTo>
                <a:cubicBezTo>
                  <a:pt x="21" y="74"/>
                  <a:pt x="0" y="53"/>
                  <a:pt x="0" y="32"/>
                </a:cubicBezTo>
                <a:cubicBezTo>
                  <a:pt x="0" y="11"/>
                  <a:pt x="21" y="0"/>
                  <a:pt x="42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53" y="0"/>
                  <a:pt x="574" y="11"/>
                  <a:pt x="574" y="32"/>
                </a:cubicBezTo>
                <a:cubicBezTo>
                  <a:pt x="574" y="53"/>
                  <a:pt x="553" y="74"/>
                  <a:pt x="532" y="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E7A569-005E-BC48-8D07-5337B21B59C9}"/>
              </a:ext>
            </a:extLst>
          </p:cNvPr>
          <p:cNvGrpSpPr/>
          <p:nvPr/>
        </p:nvGrpSpPr>
        <p:grpSpPr>
          <a:xfrm>
            <a:off x="18051002" y="1935053"/>
            <a:ext cx="3702339" cy="1477328"/>
            <a:chOff x="5491910" y="11069053"/>
            <a:chExt cx="3702339" cy="147732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EC4A8AD6-C7C4-AE4A-819B-A1F7D04D6526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834FDD-21D9-E64E-9A3B-0B5CC9B36E7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A0CF72-6B26-EE40-99AE-71ED7BD52E3F}"/>
              </a:ext>
            </a:extLst>
          </p:cNvPr>
          <p:cNvGrpSpPr/>
          <p:nvPr/>
        </p:nvGrpSpPr>
        <p:grpSpPr>
          <a:xfrm>
            <a:off x="18051002" y="4822632"/>
            <a:ext cx="3702339" cy="1477328"/>
            <a:chOff x="5491910" y="11069053"/>
            <a:chExt cx="3702339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74E6FB5B-54F8-4940-9197-1A517D66128C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695E8C-2240-AB44-8AA9-F6174638AD8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C2AC94-BD48-7348-A5F3-14A939A44F05}"/>
              </a:ext>
            </a:extLst>
          </p:cNvPr>
          <p:cNvGrpSpPr/>
          <p:nvPr/>
        </p:nvGrpSpPr>
        <p:grpSpPr>
          <a:xfrm>
            <a:off x="18051002" y="7517706"/>
            <a:ext cx="3702339" cy="1477328"/>
            <a:chOff x="5491910" y="11069053"/>
            <a:chExt cx="3702339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BCB013C9-7B07-2E4D-A7F2-60102C5BAC18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C484B6-58EF-E546-B1C2-8FC0DBE8E4E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BEC0A2-C83A-7749-8EC2-06418647F813}"/>
              </a:ext>
            </a:extLst>
          </p:cNvPr>
          <p:cNvGrpSpPr/>
          <p:nvPr/>
        </p:nvGrpSpPr>
        <p:grpSpPr>
          <a:xfrm>
            <a:off x="18051002" y="10333096"/>
            <a:ext cx="3702339" cy="1477328"/>
            <a:chOff x="5491910" y="11069053"/>
            <a:chExt cx="3702339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E697867A-9959-8B43-BBAD-14446D8DD8C9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52BD427-13B1-794E-979C-3172849EC37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71">
            <a:extLst>
              <a:ext uri="{FF2B5EF4-FFF2-40B4-BE49-F238E27FC236}">
                <a16:creationId xmlns:a16="http://schemas.microsoft.com/office/drawing/2014/main" id="{933DD9B3-43CD-6147-9A09-E647B89539E9}"/>
              </a:ext>
            </a:extLst>
          </p:cNvPr>
          <p:cNvGrpSpPr/>
          <p:nvPr/>
        </p:nvGrpSpPr>
        <p:grpSpPr>
          <a:xfrm>
            <a:off x="2467904" y="4817694"/>
            <a:ext cx="5982437" cy="4555228"/>
            <a:chOff x="2232442" y="4934489"/>
            <a:chExt cx="5982437" cy="4555228"/>
          </a:xfrm>
        </p:grpSpPr>
        <p:sp>
          <p:nvSpPr>
            <p:cNvPr id="42" name="CuadroTexto 598">
              <a:extLst>
                <a:ext uri="{FF2B5EF4-FFF2-40B4-BE49-F238E27FC236}">
                  <a16:creationId xmlns:a16="http://schemas.microsoft.com/office/drawing/2014/main" id="{BD2B2BBB-F852-0548-8B19-1E9B8011AC1F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3" name="CuadroTexto 599">
              <a:extLst>
                <a:ext uri="{FF2B5EF4-FFF2-40B4-BE49-F238E27FC236}">
                  <a16:creationId xmlns:a16="http://schemas.microsoft.com/office/drawing/2014/main" id="{FF5A712A-0E71-984A-BA73-39A6A87D9841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">
            <a:extLst>
              <a:ext uri="{FF2B5EF4-FFF2-40B4-BE49-F238E27FC236}">
                <a16:creationId xmlns:a16="http://schemas.microsoft.com/office/drawing/2014/main" id="{14BC8451-0F20-7A47-B4EB-EDD6F32FE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800" y="7870670"/>
            <a:ext cx="4219065" cy="4747616"/>
          </a:xfrm>
          <a:custGeom>
            <a:avLst/>
            <a:gdLst>
              <a:gd name="T0" fmla="*/ 3976 w 3977"/>
              <a:gd name="T1" fmla="*/ 3072 h 4474"/>
              <a:gd name="T2" fmla="*/ 3976 w 3977"/>
              <a:gd name="T3" fmla="*/ 3072 h 4474"/>
              <a:gd name="T4" fmla="*/ 3976 w 3977"/>
              <a:gd name="T5" fmla="*/ 1400 h 4474"/>
              <a:gd name="T6" fmla="*/ 3705 w 3977"/>
              <a:gd name="T7" fmla="*/ 931 h 4474"/>
              <a:gd name="T8" fmla="*/ 2259 w 3977"/>
              <a:gd name="T9" fmla="*/ 99 h 4474"/>
              <a:gd name="T10" fmla="*/ 1717 w 3977"/>
              <a:gd name="T11" fmla="*/ 99 h 4474"/>
              <a:gd name="T12" fmla="*/ 271 w 3977"/>
              <a:gd name="T13" fmla="*/ 931 h 4474"/>
              <a:gd name="T14" fmla="*/ 0 w 3977"/>
              <a:gd name="T15" fmla="*/ 1400 h 4474"/>
              <a:gd name="T16" fmla="*/ 0 w 3977"/>
              <a:gd name="T17" fmla="*/ 3072 h 4474"/>
              <a:gd name="T18" fmla="*/ 271 w 3977"/>
              <a:gd name="T19" fmla="*/ 3542 h 4474"/>
              <a:gd name="T20" fmla="*/ 1717 w 3977"/>
              <a:gd name="T21" fmla="*/ 4373 h 4474"/>
              <a:gd name="T22" fmla="*/ 2259 w 3977"/>
              <a:gd name="T23" fmla="*/ 4373 h 4474"/>
              <a:gd name="T24" fmla="*/ 3705 w 3977"/>
              <a:gd name="T25" fmla="*/ 3542 h 4474"/>
              <a:gd name="T26" fmla="*/ 3976 w 3977"/>
              <a:gd name="T27" fmla="*/ 3072 h 4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7" h="4474">
                <a:moveTo>
                  <a:pt x="3976" y="3072"/>
                </a:moveTo>
                <a:lnTo>
                  <a:pt x="3976" y="3072"/>
                </a:lnTo>
                <a:cubicBezTo>
                  <a:pt x="3976" y="1400"/>
                  <a:pt x="3976" y="1400"/>
                  <a:pt x="3976" y="1400"/>
                </a:cubicBezTo>
                <a:cubicBezTo>
                  <a:pt x="3976" y="1211"/>
                  <a:pt x="3868" y="1030"/>
                  <a:pt x="3705" y="931"/>
                </a:cubicBezTo>
                <a:cubicBezTo>
                  <a:pt x="2259" y="99"/>
                  <a:pt x="2259" y="99"/>
                  <a:pt x="2259" y="99"/>
                </a:cubicBezTo>
                <a:cubicBezTo>
                  <a:pt x="2088" y="0"/>
                  <a:pt x="1880" y="0"/>
                  <a:pt x="1717" y="99"/>
                </a:cubicBezTo>
                <a:cubicBezTo>
                  <a:pt x="271" y="931"/>
                  <a:pt x="271" y="931"/>
                  <a:pt x="271" y="931"/>
                </a:cubicBezTo>
                <a:cubicBezTo>
                  <a:pt x="100" y="1030"/>
                  <a:pt x="0" y="1211"/>
                  <a:pt x="0" y="1400"/>
                </a:cubicBezTo>
                <a:cubicBezTo>
                  <a:pt x="0" y="3072"/>
                  <a:pt x="0" y="3072"/>
                  <a:pt x="0" y="3072"/>
                </a:cubicBezTo>
                <a:cubicBezTo>
                  <a:pt x="0" y="3262"/>
                  <a:pt x="100" y="3443"/>
                  <a:pt x="271" y="3542"/>
                </a:cubicBezTo>
                <a:cubicBezTo>
                  <a:pt x="1717" y="4373"/>
                  <a:pt x="1717" y="4373"/>
                  <a:pt x="1717" y="4373"/>
                </a:cubicBezTo>
                <a:cubicBezTo>
                  <a:pt x="1880" y="4473"/>
                  <a:pt x="2088" y="4473"/>
                  <a:pt x="2259" y="4373"/>
                </a:cubicBezTo>
                <a:cubicBezTo>
                  <a:pt x="3705" y="3542"/>
                  <a:pt x="3705" y="3542"/>
                  <a:pt x="3705" y="3542"/>
                </a:cubicBezTo>
                <a:cubicBezTo>
                  <a:pt x="3868" y="3443"/>
                  <a:pt x="3976" y="3262"/>
                  <a:pt x="3976" y="3072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63">
            <a:extLst>
              <a:ext uri="{FF2B5EF4-FFF2-40B4-BE49-F238E27FC236}">
                <a16:creationId xmlns:a16="http://schemas.microsoft.com/office/drawing/2014/main" id="{570184C1-B594-3047-AB17-490596A2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141" y="3876123"/>
            <a:ext cx="4219065" cy="4742940"/>
          </a:xfrm>
          <a:custGeom>
            <a:avLst/>
            <a:gdLst>
              <a:gd name="T0" fmla="*/ 3976 w 3977"/>
              <a:gd name="T1" fmla="*/ 3071 h 4473"/>
              <a:gd name="T2" fmla="*/ 3976 w 3977"/>
              <a:gd name="T3" fmla="*/ 3071 h 4473"/>
              <a:gd name="T4" fmla="*/ 3976 w 3977"/>
              <a:gd name="T5" fmla="*/ 1409 h 4473"/>
              <a:gd name="T6" fmla="*/ 3705 w 3977"/>
              <a:gd name="T7" fmla="*/ 931 h 4473"/>
              <a:gd name="T8" fmla="*/ 2259 w 3977"/>
              <a:gd name="T9" fmla="*/ 99 h 4473"/>
              <a:gd name="T10" fmla="*/ 1717 w 3977"/>
              <a:gd name="T11" fmla="*/ 99 h 4473"/>
              <a:gd name="T12" fmla="*/ 271 w 3977"/>
              <a:gd name="T13" fmla="*/ 931 h 4473"/>
              <a:gd name="T14" fmla="*/ 0 w 3977"/>
              <a:gd name="T15" fmla="*/ 1409 h 4473"/>
              <a:gd name="T16" fmla="*/ 0 w 3977"/>
              <a:gd name="T17" fmla="*/ 3071 h 4473"/>
              <a:gd name="T18" fmla="*/ 271 w 3977"/>
              <a:gd name="T19" fmla="*/ 3541 h 4473"/>
              <a:gd name="T20" fmla="*/ 1717 w 3977"/>
              <a:gd name="T21" fmla="*/ 4372 h 4473"/>
              <a:gd name="T22" fmla="*/ 2259 w 3977"/>
              <a:gd name="T23" fmla="*/ 4372 h 4473"/>
              <a:gd name="T24" fmla="*/ 3705 w 3977"/>
              <a:gd name="T25" fmla="*/ 3541 h 4473"/>
              <a:gd name="T26" fmla="*/ 3976 w 3977"/>
              <a:gd name="T27" fmla="*/ 3071 h 4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7" h="4473">
                <a:moveTo>
                  <a:pt x="3976" y="3071"/>
                </a:moveTo>
                <a:lnTo>
                  <a:pt x="3976" y="3071"/>
                </a:lnTo>
                <a:cubicBezTo>
                  <a:pt x="3976" y="1409"/>
                  <a:pt x="3976" y="1409"/>
                  <a:pt x="3976" y="1409"/>
                </a:cubicBezTo>
                <a:cubicBezTo>
                  <a:pt x="3976" y="1211"/>
                  <a:pt x="3876" y="1030"/>
                  <a:pt x="3705" y="931"/>
                </a:cubicBezTo>
                <a:cubicBezTo>
                  <a:pt x="2259" y="99"/>
                  <a:pt x="2259" y="99"/>
                  <a:pt x="2259" y="99"/>
                </a:cubicBezTo>
                <a:cubicBezTo>
                  <a:pt x="2096" y="0"/>
                  <a:pt x="1888" y="0"/>
                  <a:pt x="1717" y="99"/>
                </a:cubicBezTo>
                <a:cubicBezTo>
                  <a:pt x="271" y="931"/>
                  <a:pt x="271" y="931"/>
                  <a:pt x="271" y="931"/>
                </a:cubicBezTo>
                <a:cubicBezTo>
                  <a:pt x="108" y="1030"/>
                  <a:pt x="0" y="1211"/>
                  <a:pt x="0" y="1409"/>
                </a:cubicBezTo>
                <a:cubicBezTo>
                  <a:pt x="0" y="3071"/>
                  <a:pt x="0" y="3071"/>
                  <a:pt x="0" y="3071"/>
                </a:cubicBezTo>
                <a:cubicBezTo>
                  <a:pt x="0" y="3270"/>
                  <a:pt x="108" y="3441"/>
                  <a:pt x="271" y="3541"/>
                </a:cubicBezTo>
                <a:cubicBezTo>
                  <a:pt x="1717" y="4372"/>
                  <a:pt x="1717" y="4372"/>
                  <a:pt x="1717" y="4372"/>
                </a:cubicBezTo>
                <a:cubicBezTo>
                  <a:pt x="1888" y="4472"/>
                  <a:pt x="2096" y="4472"/>
                  <a:pt x="2259" y="4372"/>
                </a:cubicBezTo>
                <a:cubicBezTo>
                  <a:pt x="3705" y="3541"/>
                  <a:pt x="3705" y="3541"/>
                  <a:pt x="3705" y="3541"/>
                </a:cubicBezTo>
                <a:cubicBezTo>
                  <a:pt x="3876" y="3441"/>
                  <a:pt x="3976" y="3270"/>
                  <a:pt x="3976" y="307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64">
            <a:extLst>
              <a:ext uri="{FF2B5EF4-FFF2-40B4-BE49-F238E27FC236}">
                <a16:creationId xmlns:a16="http://schemas.microsoft.com/office/drawing/2014/main" id="{4CD5AE35-9AAB-D342-9757-C35908D8D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141" y="7870670"/>
            <a:ext cx="4219065" cy="4747616"/>
          </a:xfrm>
          <a:custGeom>
            <a:avLst/>
            <a:gdLst>
              <a:gd name="T0" fmla="*/ 3976 w 3977"/>
              <a:gd name="T1" fmla="*/ 3072 h 4474"/>
              <a:gd name="T2" fmla="*/ 3976 w 3977"/>
              <a:gd name="T3" fmla="*/ 3072 h 4474"/>
              <a:gd name="T4" fmla="*/ 3976 w 3977"/>
              <a:gd name="T5" fmla="*/ 1400 h 4474"/>
              <a:gd name="T6" fmla="*/ 3705 w 3977"/>
              <a:gd name="T7" fmla="*/ 931 h 4474"/>
              <a:gd name="T8" fmla="*/ 2259 w 3977"/>
              <a:gd name="T9" fmla="*/ 99 h 4474"/>
              <a:gd name="T10" fmla="*/ 1717 w 3977"/>
              <a:gd name="T11" fmla="*/ 99 h 4474"/>
              <a:gd name="T12" fmla="*/ 271 w 3977"/>
              <a:gd name="T13" fmla="*/ 931 h 4474"/>
              <a:gd name="T14" fmla="*/ 0 w 3977"/>
              <a:gd name="T15" fmla="*/ 1400 h 4474"/>
              <a:gd name="T16" fmla="*/ 0 w 3977"/>
              <a:gd name="T17" fmla="*/ 3072 h 4474"/>
              <a:gd name="T18" fmla="*/ 271 w 3977"/>
              <a:gd name="T19" fmla="*/ 3542 h 4474"/>
              <a:gd name="T20" fmla="*/ 1717 w 3977"/>
              <a:gd name="T21" fmla="*/ 4373 h 4474"/>
              <a:gd name="T22" fmla="*/ 2259 w 3977"/>
              <a:gd name="T23" fmla="*/ 4373 h 4474"/>
              <a:gd name="T24" fmla="*/ 3705 w 3977"/>
              <a:gd name="T25" fmla="*/ 3542 h 4474"/>
              <a:gd name="T26" fmla="*/ 3976 w 3977"/>
              <a:gd name="T27" fmla="*/ 3072 h 4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7" h="4474">
                <a:moveTo>
                  <a:pt x="3976" y="3072"/>
                </a:moveTo>
                <a:lnTo>
                  <a:pt x="3976" y="3072"/>
                </a:lnTo>
                <a:cubicBezTo>
                  <a:pt x="3976" y="1400"/>
                  <a:pt x="3976" y="1400"/>
                  <a:pt x="3976" y="1400"/>
                </a:cubicBezTo>
                <a:cubicBezTo>
                  <a:pt x="3976" y="1211"/>
                  <a:pt x="3876" y="1030"/>
                  <a:pt x="3705" y="931"/>
                </a:cubicBezTo>
                <a:cubicBezTo>
                  <a:pt x="2259" y="99"/>
                  <a:pt x="2259" y="99"/>
                  <a:pt x="2259" y="99"/>
                </a:cubicBezTo>
                <a:cubicBezTo>
                  <a:pt x="2096" y="0"/>
                  <a:pt x="1888" y="0"/>
                  <a:pt x="1717" y="99"/>
                </a:cubicBezTo>
                <a:cubicBezTo>
                  <a:pt x="271" y="931"/>
                  <a:pt x="271" y="931"/>
                  <a:pt x="271" y="931"/>
                </a:cubicBezTo>
                <a:cubicBezTo>
                  <a:pt x="108" y="1030"/>
                  <a:pt x="0" y="1211"/>
                  <a:pt x="0" y="1400"/>
                </a:cubicBezTo>
                <a:cubicBezTo>
                  <a:pt x="0" y="3072"/>
                  <a:pt x="0" y="3072"/>
                  <a:pt x="0" y="3072"/>
                </a:cubicBezTo>
                <a:cubicBezTo>
                  <a:pt x="0" y="3262"/>
                  <a:pt x="108" y="3443"/>
                  <a:pt x="271" y="3542"/>
                </a:cubicBezTo>
                <a:cubicBezTo>
                  <a:pt x="1717" y="4373"/>
                  <a:pt x="1717" y="4373"/>
                  <a:pt x="1717" y="4373"/>
                </a:cubicBezTo>
                <a:cubicBezTo>
                  <a:pt x="1888" y="4473"/>
                  <a:pt x="2096" y="4473"/>
                  <a:pt x="2259" y="4373"/>
                </a:cubicBezTo>
                <a:cubicBezTo>
                  <a:pt x="3705" y="3542"/>
                  <a:pt x="3705" y="3542"/>
                  <a:pt x="3705" y="3542"/>
                </a:cubicBezTo>
                <a:cubicBezTo>
                  <a:pt x="3876" y="3443"/>
                  <a:pt x="3976" y="3262"/>
                  <a:pt x="3976" y="307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65">
            <a:extLst>
              <a:ext uri="{FF2B5EF4-FFF2-40B4-BE49-F238E27FC236}">
                <a16:creationId xmlns:a16="http://schemas.microsoft.com/office/drawing/2014/main" id="{0C13D392-6698-B641-95EA-034D8350B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4590" y="5798556"/>
            <a:ext cx="4219065" cy="4733585"/>
          </a:xfrm>
          <a:custGeom>
            <a:avLst/>
            <a:gdLst>
              <a:gd name="T0" fmla="*/ 3975 w 3976"/>
              <a:gd name="T1" fmla="*/ 3062 h 4464"/>
              <a:gd name="T2" fmla="*/ 3975 w 3976"/>
              <a:gd name="T3" fmla="*/ 3062 h 4464"/>
              <a:gd name="T4" fmla="*/ 3975 w 3976"/>
              <a:gd name="T5" fmla="*/ 1400 h 4464"/>
              <a:gd name="T6" fmla="*/ 3704 w 3976"/>
              <a:gd name="T7" fmla="*/ 931 h 4464"/>
              <a:gd name="T8" fmla="*/ 2258 w 3976"/>
              <a:gd name="T9" fmla="*/ 91 h 4464"/>
              <a:gd name="T10" fmla="*/ 1716 w 3976"/>
              <a:gd name="T11" fmla="*/ 91 h 4464"/>
              <a:gd name="T12" fmla="*/ 270 w 3976"/>
              <a:gd name="T13" fmla="*/ 931 h 4464"/>
              <a:gd name="T14" fmla="*/ 0 w 3976"/>
              <a:gd name="T15" fmla="*/ 1400 h 4464"/>
              <a:gd name="T16" fmla="*/ 0 w 3976"/>
              <a:gd name="T17" fmla="*/ 3062 h 4464"/>
              <a:gd name="T18" fmla="*/ 270 w 3976"/>
              <a:gd name="T19" fmla="*/ 3532 h 4464"/>
              <a:gd name="T20" fmla="*/ 1716 w 3976"/>
              <a:gd name="T21" fmla="*/ 4372 h 4464"/>
              <a:gd name="T22" fmla="*/ 2258 w 3976"/>
              <a:gd name="T23" fmla="*/ 4372 h 4464"/>
              <a:gd name="T24" fmla="*/ 3704 w 3976"/>
              <a:gd name="T25" fmla="*/ 3532 h 4464"/>
              <a:gd name="T26" fmla="*/ 3975 w 3976"/>
              <a:gd name="T27" fmla="*/ 3062 h 4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6" h="4464">
                <a:moveTo>
                  <a:pt x="3975" y="3062"/>
                </a:moveTo>
                <a:lnTo>
                  <a:pt x="3975" y="3062"/>
                </a:lnTo>
                <a:cubicBezTo>
                  <a:pt x="3975" y="1400"/>
                  <a:pt x="3975" y="1400"/>
                  <a:pt x="3975" y="1400"/>
                </a:cubicBezTo>
                <a:cubicBezTo>
                  <a:pt x="3975" y="1201"/>
                  <a:pt x="3867" y="1020"/>
                  <a:pt x="3704" y="931"/>
                </a:cubicBezTo>
                <a:cubicBezTo>
                  <a:pt x="2258" y="91"/>
                  <a:pt x="2258" y="91"/>
                  <a:pt x="2258" y="91"/>
                </a:cubicBezTo>
                <a:cubicBezTo>
                  <a:pt x="2087" y="0"/>
                  <a:pt x="1879" y="0"/>
                  <a:pt x="1716" y="91"/>
                </a:cubicBezTo>
                <a:cubicBezTo>
                  <a:pt x="270" y="931"/>
                  <a:pt x="270" y="931"/>
                  <a:pt x="270" y="931"/>
                </a:cubicBezTo>
                <a:cubicBezTo>
                  <a:pt x="99" y="1020"/>
                  <a:pt x="0" y="1201"/>
                  <a:pt x="0" y="1400"/>
                </a:cubicBezTo>
                <a:cubicBezTo>
                  <a:pt x="0" y="3062"/>
                  <a:pt x="0" y="3062"/>
                  <a:pt x="0" y="3062"/>
                </a:cubicBezTo>
                <a:cubicBezTo>
                  <a:pt x="0" y="3261"/>
                  <a:pt x="99" y="3442"/>
                  <a:pt x="270" y="3532"/>
                </a:cubicBezTo>
                <a:cubicBezTo>
                  <a:pt x="1716" y="4372"/>
                  <a:pt x="1716" y="4372"/>
                  <a:pt x="1716" y="4372"/>
                </a:cubicBezTo>
                <a:cubicBezTo>
                  <a:pt x="1879" y="4463"/>
                  <a:pt x="2087" y="4463"/>
                  <a:pt x="2258" y="4372"/>
                </a:cubicBezTo>
                <a:cubicBezTo>
                  <a:pt x="3704" y="3532"/>
                  <a:pt x="3704" y="3532"/>
                  <a:pt x="3704" y="3532"/>
                </a:cubicBezTo>
                <a:cubicBezTo>
                  <a:pt x="3867" y="3442"/>
                  <a:pt x="3975" y="3261"/>
                  <a:pt x="3975" y="3062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6">
            <a:extLst>
              <a:ext uri="{FF2B5EF4-FFF2-40B4-BE49-F238E27FC236}">
                <a16:creationId xmlns:a16="http://schemas.microsoft.com/office/drawing/2014/main" id="{8ED29D83-D5C7-434B-9041-F53C4548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800" y="3876123"/>
            <a:ext cx="4219065" cy="4742940"/>
          </a:xfrm>
          <a:custGeom>
            <a:avLst/>
            <a:gdLst>
              <a:gd name="T0" fmla="*/ 3976 w 3977"/>
              <a:gd name="T1" fmla="*/ 3071 h 4473"/>
              <a:gd name="T2" fmla="*/ 3976 w 3977"/>
              <a:gd name="T3" fmla="*/ 3071 h 4473"/>
              <a:gd name="T4" fmla="*/ 3976 w 3977"/>
              <a:gd name="T5" fmla="*/ 1409 h 4473"/>
              <a:gd name="T6" fmla="*/ 3705 w 3977"/>
              <a:gd name="T7" fmla="*/ 931 h 4473"/>
              <a:gd name="T8" fmla="*/ 2259 w 3977"/>
              <a:gd name="T9" fmla="*/ 99 h 4473"/>
              <a:gd name="T10" fmla="*/ 1717 w 3977"/>
              <a:gd name="T11" fmla="*/ 99 h 4473"/>
              <a:gd name="T12" fmla="*/ 271 w 3977"/>
              <a:gd name="T13" fmla="*/ 931 h 4473"/>
              <a:gd name="T14" fmla="*/ 0 w 3977"/>
              <a:gd name="T15" fmla="*/ 1409 h 4473"/>
              <a:gd name="T16" fmla="*/ 0 w 3977"/>
              <a:gd name="T17" fmla="*/ 3071 h 4473"/>
              <a:gd name="T18" fmla="*/ 271 w 3977"/>
              <a:gd name="T19" fmla="*/ 3541 h 4473"/>
              <a:gd name="T20" fmla="*/ 1717 w 3977"/>
              <a:gd name="T21" fmla="*/ 4372 h 4473"/>
              <a:gd name="T22" fmla="*/ 2259 w 3977"/>
              <a:gd name="T23" fmla="*/ 4372 h 4473"/>
              <a:gd name="T24" fmla="*/ 3705 w 3977"/>
              <a:gd name="T25" fmla="*/ 3541 h 4473"/>
              <a:gd name="T26" fmla="*/ 3976 w 3977"/>
              <a:gd name="T27" fmla="*/ 3071 h 4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7" h="4473">
                <a:moveTo>
                  <a:pt x="3976" y="3071"/>
                </a:moveTo>
                <a:lnTo>
                  <a:pt x="3976" y="3071"/>
                </a:lnTo>
                <a:cubicBezTo>
                  <a:pt x="3976" y="1409"/>
                  <a:pt x="3976" y="1409"/>
                  <a:pt x="3976" y="1409"/>
                </a:cubicBezTo>
                <a:cubicBezTo>
                  <a:pt x="3976" y="1211"/>
                  <a:pt x="3868" y="1030"/>
                  <a:pt x="3705" y="931"/>
                </a:cubicBezTo>
                <a:cubicBezTo>
                  <a:pt x="2259" y="99"/>
                  <a:pt x="2259" y="99"/>
                  <a:pt x="2259" y="99"/>
                </a:cubicBezTo>
                <a:cubicBezTo>
                  <a:pt x="2088" y="0"/>
                  <a:pt x="1880" y="0"/>
                  <a:pt x="1717" y="99"/>
                </a:cubicBezTo>
                <a:cubicBezTo>
                  <a:pt x="271" y="931"/>
                  <a:pt x="271" y="931"/>
                  <a:pt x="271" y="931"/>
                </a:cubicBezTo>
                <a:cubicBezTo>
                  <a:pt x="100" y="1030"/>
                  <a:pt x="0" y="1211"/>
                  <a:pt x="0" y="1409"/>
                </a:cubicBezTo>
                <a:cubicBezTo>
                  <a:pt x="0" y="3071"/>
                  <a:pt x="0" y="3071"/>
                  <a:pt x="0" y="3071"/>
                </a:cubicBezTo>
                <a:cubicBezTo>
                  <a:pt x="0" y="3270"/>
                  <a:pt x="100" y="3441"/>
                  <a:pt x="271" y="3541"/>
                </a:cubicBezTo>
                <a:cubicBezTo>
                  <a:pt x="1717" y="4372"/>
                  <a:pt x="1717" y="4372"/>
                  <a:pt x="1717" y="4372"/>
                </a:cubicBezTo>
                <a:cubicBezTo>
                  <a:pt x="1880" y="4472"/>
                  <a:pt x="2088" y="4472"/>
                  <a:pt x="2259" y="4372"/>
                </a:cubicBezTo>
                <a:cubicBezTo>
                  <a:pt x="3705" y="3541"/>
                  <a:pt x="3705" y="3541"/>
                  <a:pt x="3705" y="3541"/>
                </a:cubicBezTo>
                <a:cubicBezTo>
                  <a:pt x="3868" y="3441"/>
                  <a:pt x="3976" y="3270"/>
                  <a:pt x="3976" y="307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7">
            <a:extLst>
              <a:ext uri="{FF2B5EF4-FFF2-40B4-BE49-F238E27FC236}">
                <a16:creationId xmlns:a16="http://schemas.microsoft.com/office/drawing/2014/main" id="{93500B42-D342-F345-B659-D69F3A9C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668" y="5185811"/>
            <a:ext cx="3297604" cy="6132142"/>
          </a:xfrm>
          <a:custGeom>
            <a:avLst/>
            <a:gdLst>
              <a:gd name="T0" fmla="*/ 3107 w 3108"/>
              <a:gd name="T1" fmla="*/ 5782 h 5783"/>
              <a:gd name="T2" fmla="*/ 0 w 3108"/>
              <a:gd name="T3" fmla="*/ 5782 h 5783"/>
              <a:gd name="T4" fmla="*/ 0 w 3108"/>
              <a:gd name="T5" fmla="*/ 0 h 5783"/>
              <a:gd name="T6" fmla="*/ 3107 w 3108"/>
              <a:gd name="T7" fmla="*/ 0 h 5783"/>
              <a:gd name="T8" fmla="*/ 3107 w 3108"/>
              <a:gd name="T9" fmla="*/ 5782 h 5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8" h="5783">
                <a:moveTo>
                  <a:pt x="3107" y="5782"/>
                </a:moveTo>
                <a:lnTo>
                  <a:pt x="0" y="5782"/>
                </a:lnTo>
                <a:lnTo>
                  <a:pt x="0" y="0"/>
                </a:lnTo>
                <a:lnTo>
                  <a:pt x="3107" y="0"/>
                </a:lnTo>
                <a:lnTo>
                  <a:pt x="3107" y="57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8">
            <a:extLst>
              <a:ext uri="{FF2B5EF4-FFF2-40B4-BE49-F238E27FC236}">
                <a16:creationId xmlns:a16="http://schemas.microsoft.com/office/drawing/2014/main" id="{DAE6C32A-6914-8F4C-B1E8-51894321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72" y="4947259"/>
            <a:ext cx="3755998" cy="6613922"/>
          </a:xfrm>
          <a:custGeom>
            <a:avLst/>
            <a:gdLst>
              <a:gd name="T0" fmla="*/ 605 w 3542"/>
              <a:gd name="T1" fmla="*/ 6234 h 6235"/>
              <a:gd name="T2" fmla="*/ 605 w 3542"/>
              <a:gd name="T3" fmla="*/ 6234 h 6235"/>
              <a:gd name="T4" fmla="*/ 0 w 3542"/>
              <a:gd name="T5" fmla="*/ 5628 h 6235"/>
              <a:gd name="T6" fmla="*/ 0 w 3542"/>
              <a:gd name="T7" fmla="*/ 605 h 6235"/>
              <a:gd name="T8" fmla="*/ 605 w 3542"/>
              <a:gd name="T9" fmla="*/ 0 h 6235"/>
              <a:gd name="T10" fmla="*/ 2935 w 3542"/>
              <a:gd name="T11" fmla="*/ 0 h 6235"/>
              <a:gd name="T12" fmla="*/ 3541 w 3542"/>
              <a:gd name="T13" fmla="*/ 605 h 6235"/>
              <a:gd name="T14" fmla="*/ 3541 w 3542"/>
              <a:gd name="T15" fmla="*/ 5628 h 6235"/>
              <a:gd name="T16" fmla="*/ 2935 w 3542"/>
              <a:gd name="T17" fmla="*/ 6234 h 6235"/>
              <a:gd name="T18" fmla="*/ 605 w 3542"/>
              <a:gd name="T19" fmla="*/ 6234 h 6235"/>
              <a:gd name="T20" fmla="*/ 605 w 3542"/>
              <a:gd name="T21" fmla="*/ 334 h 6235"/>
              <a:gd name="T22" fmla="*/ 605 w 3542"/>
              <a:gd name="T23" fmla="*/ 334 h 6235"/>
              <a:gd name="T24" fmla="*/ 343 w 3542"/>
              <a:gd name="T25" fmla="*/ 605 h 6235"/>
              <a:gd name="T26" fmla="*/ 343 w 3542"/>
              <a:gd name="T27" fmla="*/ 5628 h 6235"/>
              <a:gd name="T28" fmla="*/ 605 w 3542"/>
              <a:gd name="T29" fmla="*/ 5890 h 6235"/>
              <a:gd name="T30" fmla="*/ 2935 w 3542"/>
              <a:gd name="T31" fmla="*/ 5890 h 6235"/>
              <a:gd name="T32" fmla="*/ 3198 w 3542"/>
              <a:gd name="T33" fmla="*/ 5628 h 6235"/>
              <a:gd name="T34" fmla="*/ 3198 w 3542"/>
              <a:gd name="T35" fmla="*/ 605 h 6235"/>
              <a:gd name="T36" fmla="*/ 2935 w 3542"/>
              <a:gd name="T37" fmla="*/ 334 h 6235"/>
              <a:gd name="T38" fmla="*/ 605 w 3542"/>
              <a:gd name="T39" fmla="*/ 334 h 6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42" h="6235">
                <a:moveTo>
                  <a:pt x="605" y="6234"/>
                </a:moveTo>
                <a:lnTo>
                  <a:pt x="605" y="6234"/>
                </a:lnTo>
                <a:cubicBezTo>
                  <a:pt x="280" y="6234"/>
                  <a:pt x="0" y="5963"/>
                  <a:pt x="0" y="5628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271"/>
                  <a:pt x="280" y="0"/>
                  <a:pt x="605" y="0"/>
                </a:cubicBezTo>
                <a:cubicBezTo>
                  <a:pt x="2935" y="0"/>
                  <a:pt x="2935" y="0"/>
                  <a:pt x="2935" y="0"/>
                </a:cubicBezTo>
                <a:cubicBezTo>
                  <a:pt x="3261" y="0"/>
                  <a:pt x="3541" y="271"/>
                  <a:pt x="3541" y="605"/>
                </a:cubicBezTo>
                <a:cubicBezTo>
                  <a:pt x="3541" y="5628"/>
                  <a:pt x="3541" y="5628"/>
                  <a:pt x="3541" y="5628"/>
                </a:cubicBezTo>
                <a:cubicBezTo>
                  <a:pt x="3541" y="5963"/>
                  <a:pt x="3261" y="6234"/>
                  <a:pt x="2935" y="6234"/>
                </a:cubicBezTo>
                <a:lnTo>
                  <a:pt x="605" y="6234"/>
                </a:lnTo>
                <a:close/>
                <a:moveTo>
                  <a:pt x="605" y="334"/>
                </a:moveTo>
                <a:lnTo>
                  <a:pt x="605" y="334"/>
                </a:lnTo>
                <a:cubicBezTo>
                  <a:pt x="461" y="334"/>
                  <a:pt x="343" y="461"/>
                  <a:pt x="343" y="605"/>
                </a:cubicBezTo>
                <a:cubicBezTo>
                  <a:pt x="343" y="5628"/>
                  <a:pt x="343" y="5628"/>
                  <a:pt x="343" y="5628"/>
                </a:cubicBezTo>
                <a:cubicBezTo>
                  <a:pt x="343" y="5773"/>
                  <a:pt x="461" y="5890"/>
                  <a:pt x="605" y="5890"/>
                </a:cubicBezTo>
                <a:cubicBezTo>
                  <a:pt x="2935" y="5890"/>
                  <a:pt x="2935" y="5890"/>
                  <a:pt x="2935" y="5890"/>
                </a:cubicBezTo>
                <a:cubicBezTo>
                  <a:pt x="3080" y="5890"/>
                  <a:pt x="3198" y="5773"/>
                  <a:pt x="3198" y="5628"/>
                </a:cubicBezTo>
                <a:cubicBezTo>
                  <a:pt x="3198" y="605"/>
                  <a:pt x="3198" y="605"/>
                  <a:pt x="3198" y="605"/>
                </a:cubicBezTo>
                <a:cubicBezTo>
                  <a:pt x="3198" y="461"/>
                  <a:pt x="3080" y="334"/>
                  <a:pt x="2935" y="334"/>
                </a:cubicBezTo>
                <a:lnTo>
                  <a:pt x="605" y="3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9">
            <a:extLst>
              <a:ext uri="{FF2B5EF4-FFF2-40B4-BE49-F238E27FC236}">
                <a16:creationId xmlns:a16="http://schemas.microsoft.com/office/drawing/2014/main" id="{9FED653F-2BFA-9F4D-835D-27B66E8D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342" y="4881775"/>
            <a:ext cx="3872933" cy="6744891"/>
          </a:xfrm>
          <a:custGeom>
            <a:avLst/>
            <a:gdLst>
              <a:gd name="T0" fmla="*/ 2989 w 3650"/>
              <a:gd name="T1" fmla="*/ 117 h 6361"/>
              <a:gd name="T2" fmla="*/ 2989 w 3650"/>
              <a:gd name="T3" fmla="*/ 117 h 6361"/>
              <a:gd name="T4" fmla="*/ 3532 w 3650"/>
              <a:gd name="T5" fmla="*/ 668 h 6361"/>
              <a:gd name="T6" fmla="*/ 3532 w 3650"/>
              <a:gd name="T7" fmla="*/ 5691 h 6361"/>
              <a:gd name="T8" fmla="*/ 2989 w 3650"/>
              <a:gd name="T9" fmla="*/ 6233 h 6361"/>
              <a:gd name="T10" fmla="*/ 659 w 3650"/>
              <a:gd name="T11" fmla="*/ 6233 h 6361"/>
              <a:gd name="T12" fmla="*/ 117 w 3650"/>
              <a:gd name="T13" fmla="*/ 5691 h 6361"/>
              <a:gd name="T14" fmla="*/ 117 w 3650"/>
              <a:gd name="T15" fmla="*/ 668 h 6361"/>
              <a:gd name="T16" fmla="*/ 659 w 3650"/>
              <a:gd name="T17" fmla="*/ 117 h 6361"/>
              <a:gd name="T18" fmla="*/ 2989 w 3650"/>
              <a:gd name="T19" fmla="*/ 117 h 6361"/>
              <a:gd name="T20" fmla="*/ 659 w 3650"/>
              <a:gd name="T21" fmla="*/ 6017 h 6361"/>
              <a:gd name="T22" fmla="*/ 659 w 3650"/>
              <a:gd name="T23" fmla="*/ 6017 h 6361"/>
              <a:gd name="T24" fmla="*/ 2989 w 3650"/>
              <a:gd name="T25" fmla="*/ 6017 h 6361"/>
              <a:gd name="T26" fmla="*/ 3315 w 3650"/>
              <a:gd name="T27" fmla="*/ 5691 h 6361"/>
              <a:gd name="T28" fmla="*/ 3315 w 3650"/>
              <a:gd name="T29" fmla="*/ 668 h 6361"/>
              <a:gd name="T30" fmla="*/ 2989 w 3650"/>
              <a:gd name="T31" fmla="*/ 343 h 6361"/>
              <a:gd name="T32" fmla="*/ 659 w 3650"/>
              <a:gd name="T33" fmla="*/ 343 h 6361"/>
              <a:gd name="T34" fmla="*/ 334 w 3650"/>
              <a:gd name="T35" fmla="*/ 668 h 6361"/>
              <a:gd name="T36" fmla="*/ 334 w 3650"/>
              <a:gd name="T37" fmla="*/ 5691 h 6361"/>
              <a:gd name="T38" fmla="*/ 659 w 3650"/>
              <a:gd name="T39" fmla="*/ 6017 h 6361"/>
              <a:gd name="T40" fmla="*/ 2989 w 3650"/>
              <a:gd name="T41" fmla="*/ 0 h 6361"/>
              <a:gd name="T42" fmla="*/ 2989 w 3650"/>
              <a:gd name="T43" fmla="*/ 0 h 6361"/>
              <a:gd name="T44" fmla="*/ 659 w 3650"/>
              <a:gd name="T45" fmla="*/ 0 h 6361"/>
              <a:gd name="T46" fmla="*/ 0 w 3650"/>
              <a:gd name="T47" fmla="*/ 668 h 6361"/>
              <a:gd name="T48" fmla="*/ 0 w 3650"/>
              <a:gd name="T49" fmla="*/ 5691 h 6361"/>
              <a:gd name="T50" fmla="*/ 659 w 3650"/>
              <a:gd name="T51" fmla="*/ 6360 h 6361"/>
              <a:gd name="T52" fmla="*/ 2989 w 3650"/>
              <a:gd name="T53" fmla="*/ 6360 h 6361"/>
              <a:gd name="T54" fmla="*/ 3649 w 3650"/>
              <a:gd name="T55" fmla="*/ 5691 h 6361"/>
              <a:gd name="T56" fmla="*/ 3649 w 3650"/>
              <a:gd name="T57" fmla="*/ 668 h 6361"/>
              <a:gd name="T58" fmla="*/ 2989 w 3650"/>
              <a:gd name="T59" fmla="*/ 0 h 6361"/>
              <a:gd name="T60" fmla="*/ 2989 w 3650"/>
              <a:gd name="T61" fmla="*/ 117 h 6361"/>
              <a:gd name="T62" fmla="*/ 659 w 3650"/>
              <a:gd name="T63" fmla="*/ 5899 h 6361"/>
              <a:gd name="T64" fmla="*/ 659 w 3650"/>
              <a:gd name="T65" fmla="*/ 5899 h 6361"/>
              <a:gd name="T66" fmla="*/ 460 w 3650"/>
              <a:gd name="T67" fmla="*/ 5691 h 6361"/>
              <a:gd name="T68" fmla="*/ 460 w 3650"/>
              <a:gd name="T69" fmla="*/ 668 h 6361"/>
              <a:gd name="T70" fmla="*/ 659 w 3650"/>
              <a:gd name="T71" fmla="*/ 460 h 6361"/>
              <a:gd name="T72" fmla="*/ 2989 w 3650"/>
              <a:gd name="T73" fmla="*/ 460 h 6361"/>
              <a:gd name="T74" fmla="*/ 3188 w 3650"/>
              <a:gd name="T75" fmla="*/ 668 h 6361"/>
              <a:gd name="T76" fmla="*/ 3188 w 3650"/>
              <a:gd name="T77" fmla="*/ 5691 h 6361"/>
              <a:gd name="T78" fmla="*/ 2989 w 3650"/>
              <a:gd name="T79" fmla="*/ 5899 h 6361"/>
              <a:gd name="T80" fmla="*/ 659 w 3650"/>
              <a:gd name="T81" fmla="*/ 5899 h 6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650" h="6361">
                <a:moveTo>
                  <a:pt x="2989" y="117"/>
                </a:moveTo>
                <a:lnTo>
                  <a:pt x="2989" y="117"/>
                </a:lnTo>
                <a:cubicBezTo>
                  <a:pt x="3288" y="117"/>
                  <a:pt x="3532" y="370"/>
                  <a:pt x="3532" y="668"/>
                </a:cubicBezTo>
                <a:cubicBezTo>
                  <a:pt x="3532" y="5691"/>
                  <a:pt x="3532" y="5691"/>
                  <a:pt x="3532" y="5691"/>
                </a:cubicBezTo>
                <a:cubicBezTo>
                  <a:pt x="3532" y="5989"/>
                  <a:pt x="3288" y="6233"/>
                  <a:pt x="2989" y="6233"/>
                </a:cubicBezTo>
                <a:cubicBezTo>
                  <a:pt x="659" y="6233"/>
                  <a:pt x="659" y="6233"/>
                  <a:pt x="659" y="6233"/>
                </a:cubicBezTo>
                <a:cubicBezTo>
                  <a:pt x="361" y="6233"/>
                  <a:pt x="117" y="5989"/>
                  <a:pt x="117" y="5691"/>
                </a:cubicBezTo>
                <a:cubicBezTo>
                  <a:pt x="117" y="668"/>
                  <a:pt x="117" y="668"/>
                  <a:pt x="117" y="668"/>
                </a:cubicBezTo>
                <a:cubicBezTo>
                  <a:pt x="117" y="370"/>
                  <a:pt x="361" y="117"/>
                  <a:pt x="659" y="117"/>
                </a:cubicBezTo>
                <a:cubicBezTo>
                  <a:pt x="2989" y="117"/>
                  <a:pt x="2989" y="117"/>
                  <a:pt x="2989" y="117"/>
                </a:cubicBezTo>
                <a:lnTo>
                  <a:pt x="659" y="6017"/>
                </a:lnTo>
                <a:lnTo>
                  <a:pt x="659" y="6017"/>
                </a:lnTo>
                <a:cubicBezTo>
                  <a:pt x="2989" y="6017"/>
                  <a:pt x="2989" y="6017"/>
                  <a:pt x="2989" y="6017"/>
                </a:cubicBezTo>
                <a:cubicBezTo>
                  <a:pt x="3161" y="6017"/>
                  <a:pt x="3315" y="5872"/>
                  <a:pt x="3315" y="5691"/>
                </a:cubicBezTo>
                <a:cubicBezTo>
                  <a:pt x="3315" y="668"/>
                  <a:pt x="3315" y="668"/>
                  <a:pt x="3315" y="668"/>
                </a:cubicBezTo>
                <a:cubicBezTo>
                  <a:pt x="3315" y="488"/>
                  <a:pt x="3161" y="343"/>
                  <a:pt x="2989" y="343"/>
                </a:cubicBezTo>
                <a:cubicBezTo>
                  <a:pt x="659" y="343"/>
                  <a:pt x="659" y="343"/>
                  <a:pt x="659" y="343"/>
                </a:cubicBezTo>
                <a:cubicBezTo>
                  <a:pt x="488" y="343"/>
                  <a:pt x="334" y="488"/>
                  <a:pt x="334" y="668"/>
                </a:cubicBezTo>
                <a:cubicBezTo>
                  <a:pt x="334" y="5691"/>
                  <a:pt x="334" y="5691"/>
                  <a:pt x="334" y="5691"/>
                </a:cubicBezTo>
                <a:cubicBezTo>
                  <a:pt x="334" y="5872"/>
                  <a:pt x="488" y="6017"/>
                  <a:pt x="659" y="6017"/>
                </a:cubicBezTo>
                <a:lnTo>
                  <a:pt x="2989" y="0"/>
                </a:lnTo>
                <a:lnTo>
                  <a:pt x="2989" y="0"/>
                </a:lnTo>
                <a:cubicBezTo>
                  <a:pt x="659" y="0"/>
                  <a:pt x="659" y="0"/>
                  <a:pt x="659" y="0"/>
                </a:cubicBezTo>
                <a:cubicBezTo>
                  <a:pt x="298" y="0"/>
                  <a:pt x="0" y="298"/>
                  <a:pt x="0" y="668"/>
                </a:cubicBezTo>
                <a:cubicBezTo>
                  <a:pt x="0" y="5691"/>
                  <a:pt x="0" y="5691"/>
                  <a:pt x="0" y="5691"/>
                </a:cubicBezTo>
                <a:cubicBezTo>
                  <a:pt x="0" y="6062"/>
                  <a:pt x="298" y="6360"/>
                  <a:pt x="659" y="6360"/>
                </a:cubicBezTo>
                <a:cubicBezTo>
                  <a:pt x="2989" y="6360"/>
                  <a:pt x="2989" y="6360"/>
                  <a:pt x="2989" y="6360"/>
                </a:cubicBezTo>
                <a:cubicBezTo>
                  <a:pt x="3351" y="6360"/>
                  <a:pt x="3649" y="6062"/>
                  <a:pt x="3649" y="5691"/>
                </a:cubicBezTo>
                <a:cubicBezTo>
                  <a:pt x="3649" y="668"/>
                  <a:pt x="3649" y="668"/>
                  <a:pt x="3649" y="668"/>
                </a:cubicBezTo>
                <a:cubicBezTo>
                  <a:pt x="3649" y="298"/>
                  <a:pt x="3351" y="0"/>
                  <a:pt x="2989" y="0"/>
                </a:cubicBezTo>
                <a:lnTo>
                  <a:pt x="2989" y="117"/>
                </a:lnTo>
                <a:close/>
                <a:moveTo>
                  <a:pt x="659" y="5899"/>
                </a:moveTo>
                <a:lnTo>
                  <a:pt x="659" y="5899"/>
                </a:lnTo>
                <a:cubicBezTo>
                  <a:pt x="551" y="5899"/>
                  <a:pt x="460" y="5809"/>
                  <a:pt x="460" y="5691"/>
                </a:cubicBezTo>
                <a:cubicBezTo>
                  <a:pt x="460" y="668"/>
                  <a:pt x="460" y="668"/>
                  <a:pt x="460" y="668"/>
                </a:cubicBezTo>
                <a:cubicBezTo>
                  <a:pt x="460" y="551"/>
                  <a:pt x="551" y="460"/>
                  <a:pt x="659" y="460"/>
                </a:cubicBezTo>
                <a:cubicBezTo>
                  <a:pt x="2989" y="460"/>
                  <a:pt x="2989" y="460"/>
                  <a:pt x="2989" y="460"/>
                </a:cubicBezTo>
                <a:cubicBezTo>
                  <a:pt x="3098" y="460"/>
                  <a:pt x="3188" y="551"/>
                  <a:pt x="3188" y="668"/>
                </a:cubicBezTo>
                <a:cubicBezTo>
                  <a:pt x="3188" y="5691"/>
                  <a:pt x="3188" y="5691"/>
                  <a:pt x="3188" y="5691"/>
                </a:cubicBezTo>
                <a:cubicBezTo>
                  <a:pt x="3188" y="5809"/>
                  <a:pt x="3098" y="5899"/>
                  <a:pt x="2989" y="5899"/>
                </a:cubicBezTo>
                <a:cubicBezTo>
                  <a:pt x="659" y="5899"/>
                  <a:pt x="659" y="5899"/>
                  <a:pt x="659" y="58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06" name="Freeform 170">
            <a:extLst>
              <a:ext uri="{FF2B5EF4-FFF2-40B4-BE49-F238E27FC236}">
                <a16:creationId xmlns:a16="http://schemas.microsoft.com/office/drawing/2014/main" id="{A7C8D81E-E7F4-BC49-AE70-5704337F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7454" y="10321657"/>
            <a:ext cx="308712" cy="299357"/>
          </a:xfrm>
          <a:custGeom>
            <a:avLst/>
            <a:gdLst>
              <a:gd name="T0" fmla="*/ 145 w 289"/>
              <a:gd name="T1" fmla="*/ 280 h 281"/>
              <a:gd name="T2" fmla="*/ 145 w 289"/>
              <a:gd name="T3" fmla="*/ 280 h 281"/>
              <a:gd name="T4" fmla="*/ 0 w 289"/>
              <a:gd name="T5" fmla="*/ 145 h 281"/>
              <a:gd name="T6" fmla="*/ 145 w 289"/>
              <a:gd name="T7" fmla="*/ 0 h 281"/>
              <a:gd name="T8" fmla="*/ 288 w 289"/>
              <a:gd name="T9" fmla="*/ 145 h 281"/>
              <a:gd name="T10" fmla="*/ 145 w 289"/>
              <a:gd name="T11" fmla="*/ 280 h 281"/>
              <a:gd name="T12" fmla="*/ 145 w 289"/>
              <a:gd name="T13" fmla="*/ 63 h 281"/>
              <a:gd name="T14" fmla="*/ 145 w 289"/>
              <a:gd name="T15" fmla="*/ 63 h 281"/>
              <a:gd name="T16" fmla="*/ 64 w 289"/>
              <a:gd name="T17" fmla="*/ 145 h 281"/>
              <a:gd name="T18" fmla="*/ 145 w 289"/>
              <a:gd name="T19" fmla="*/ 217 h 281"/>
              <a:gd name="T20" fmla="*/ 225 w 289"/>
              <a:gd name="T21" fmla="*/ 145 h 281"/>
              <a:gd name="T22" fmla="*/ 145 w 289"/>
              <a:gd name="T23" fmla="*/ 6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81">
                <a:moveTo>
                  <a:pt x="145" y="280"/>
                </a:moveTo>
                <a:lnTo>
                  <a:pt x="145" y="280"/>
                </a:lnTo>
                <a:cubicBezTo>
                  <a:pt x="64" y="280"/>
                  <a:pt x="0" y="217"/>
                  <a:pt x="0" y="145"/>
                </a:cubicBezTo>
                <a:cubicBezTo>
                  <a:pt x="0" y="63"/>
                  <a:pt x="64" y="0"/>
                  <a:pt x="145" y="0"/>
                </a:cubicBezTo>
                <a:cubicBezTo>
                  <a:pt x="225" y="0"/>
                  <a:pt x="288" y="63"/>
                  <a:pt x="288" y="145"/>
                </a:cubicBezTo>
                <a:cubicBezTo>
                  <a:pt x="288" y="217"/>
                  <a:pt x="225" y="280"/>
                  <a:pt x="145" y="280"/>
                </a:cubicBezTo>
                <a:close/>
                <a:moveTo>
                  <a:pt x="145" y="63"/>
                </a:moveTo>
                <a:lnTo>
                  <a:pt x="145" y="63"/>
                </a:lnTo>
                <a:cubicBezTo>
                  <a:pt x="100" y="63"/>
                  <a:pt x="64" y="99"/>
                  <a:pt x="64" y="145"/>
                </a:cubicBezTo>
                <a:cubicBezTo>
                  <a:pt x="64" y="181"/>
                  <a:pt x="100" y="217"/>
                  <a:pt x="145" y="217"/>
                </a:cubicBezTo>
                <a:cubicBezTo>
                  <a:pt x="189" y="217"/>
                  <a:pt x="225" y="181"/>
                  <a:pt x="225" y="145"/>
                </a:cubicBezTo>
                <a:cubicBezTo>
                  <a:pt x="225" y="99"/>
                  <a:pt x="189" y="63"/>
                  <a:pt x="145" y="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1">
            <a:extLst>
              <a:ext uri="{FF2B5EF4-FFF2-40B4-BE49-F238E27FC236}">
                <a16:creationId xmlns:a16="http://schemas.microsoft.com/office/drawing/2014/main" id="{FABDCCD4-4A55-9240-890D-EB6AD858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2613" y="5733072"/>
            <a:ext cx="1033716" cy="229197"/>
          </a:xfrm>
          <a:custGeom>
            <a:avLst/>
            <a:gdLst>
              <a:gd name="T0" fmla="*/ 867 w 976"/>
              <a:gd name="T1" fmla="*/ 217 h 218"/>
              <a:gd name="T2" fmla="*/ 867 w 976"/>
              <a:gd name="T3" fmla="*/ 217 h 218"/>
              <a:gd name="T4" fmla="*/ 108 w 976"/>
              <a:gd name="T5" fmla="*/ 217 h 218"/>
              <a:gd name="T6" fmla="*/ 0 w 976"/>
              <a:gd name="T7" fmla="*/ 108 h 218"/>
              <a:gd name="T8" fmla="*/ 108 w 976"/>
              <a:gd name="T9" fmla="*/ 0 h 218"/>
              <a:gd name="T10" fmla="*/ 867 w 976"/>
              <a:gd name="T11" fmla="*/ 0 h 218"/>
              <a:gd name="T12" fmla="*/ 975 w 976"/>
              <a:gd name="T13" fmla="*/ 108 h 218"/>
              <a:gd name="T14" fmla="*/ 867 w 976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218">
                <a:moveTo>
                  <a:pt x="867" y="217"/>
                </a:moveTo>
                <a:lnTo>
                  <a:pt x="867" y="217"/>
                </a:lnTo>
                <a:cubicBezTo>
                  <a:pt x="108" y="217"/>
                  <a:pt x="108" y="217"/>
                  <a:pt x="108" y="217"/>
                </a:cubicBezTo>
                <a:cubicBezTo>
                  <a:pt x="45" y="217"/>
                  <a:pt x="0" y="171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930" y="0"/>
                  <a:pt x="975" y="45"/>
                  <a:pt x="975" y="108"/>
                </a:cubicBezTo>
                <a:cubicBezTo>
                  <a:pt x="975" y="171"/>
                  <a:pt x="930" y="217"/>
                  <a:pt x="867" y="21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72">
            <a:extLst>
              <a:ext uri="{FF2B5EF4-FFF2-40B4-BE49-F238E27FC236}">
                <a16:creationId xmlns:a16="http://schemas.microsoft.com/office/drawing/2014/main" id="{934D1BED-BD79-824B-B2E1-1A2FD56C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768" y="7360826"/>
            <a:ext cx="2053404" cy="1735337"/>
          </a:xfrm>
          <a:custGeom>
            <a:avLst/>
            <a:gdLst>
              <a:gd name="T0" fmla="*/ 1897 w 1934"/>
              <a:gd name="T1" fmla="*/ 687 h 1636"/>
              <a:gd name="T2" fmla="*/ 1897 w 1934"/>
              <a:gd name="T3" fmla="*/ 687 h 1636"/>
              <a:gd name="T4" fmla="*/ 1002 w 1934"/>
              <a:gd name="T5" fmla="*/ 18 h 1636"/>
              <a:gd name="T6" fmla="*/ 931 w 1934"/>
              <a:gd name="T7" fmla="*/ 18 h 1636"/>
              <a:gd name="T8" fmla="*/ 36 w 1934"/>
              <a:gd name="T9" fmla="*/ 687 h 1636"/>
              <a:gd name="T10" fmla="*/ 18 w 1934"/>
              <a:gd name="T11" fmla="*/ 777 h 1636"/>
              <a:gd name="T12" fmla="*/ 108 w 1934"/>
              <a:gd name="T13" fmla="*/ 786 h 1636"/>
              <a:gd name="T14" fmla="*/ 235 w 1934"/>
              <a:gd name="T15" fmla="*/ 696 h 1636"/>
              <a:gd name="T16" fmla="*/ 235 w 1934"/>
              <a:gd name="T17" fmla="*/ 1554 h 1636"/>
              <a:gd name="T18" fmla="*/ 325 w 1934"/>
              <a:gd name="T19" fmla="*/ 1635 h 1636"/>
              <a:gd name="T20" fmla="*/ 687 w 1934"/>
              <a:gd name="T21" fmla="*/ 1635 h 1636"/>
              <a:gd name="T22" fmla="*/ 1246 w 1934"/>
              <a:gd name="T23" fmla="*/ 1635 h 1636"/>
              <a:gd name="T24" fmla="*/ 1607 w 1934"/>
              <a:gd name="T25" fmla="*/ 1635 h 1636"/>
              <a:gd name="T26" fmla="*/ 1698 w 1934"/>
              <a:gd name="T27" fmla="*/ 1554 h 1636"/>
              <a:gd name="T28" fmla="*/ 1698 w 1934"/>
              <a:gd name="T29" fmla="*/ 696 h 1636"/>
              <a:gd name="T30" fmla="*/ 1824 w 1934"/>
              <a:gd name="T31" fmla="*/ 786 h 1636"/>
              <a:gd name="T32" fmla="*/ 1860 w 1934"/>
              <a:gd name="T33" fmla="*/ 804 h 1636"/>
              <a:gd name="T34" fmla="*/ 1915 w 1934"/>
              <a:gd name="T35" fmla="*/ 777 h 1636"/>
              <a:gd name="T36" fmla="*/ 1897 w 1934"/>
              <a:gd name="T37" fmla="*/ 687 h 1636"/>
              <a:gd name="T38" fmla="*/ 1192 w 1934"/>
              <a:gd name="T39" fmla="*/ 1518 h 1636"/>
              <a:gd name="T40" fmla="*/ 1192 w 1934"/>
              <a:gd name="T41" fmla="*/ 1518 h 1636"/>
              <a:gd name="T42" fmla="*/ 741 w 1934"/>
              <a:gd name="T43" fmla="*/ 1518 h 1636"/>
              <a:gd name="T44" fmla="*/ 741 w 1934"/>
              <a:gd name="T45" fmla="*/ 1129 h 1636"/>
              <a:gd name="T46" fmla="*/ 1192 w 1934"/>
              <a:gd name="T47" fmla="*/ 1129 h 1636"/>
              <a:gd name="T48" fmla="*/ 1192 w 1934"/>
              <a:gd name="T49" fmla="*/ 1518 h 1636"/>
              <a:gd name="T50" fmla="*/ 1571 w 1934"/>
              <a:gd name="T51" fmla="*/ 1518 h 1636"/>
              <a:gd name="T52" fmla="*/ 1571 w 1934"/>
              <a:gd name="T53" fmla="*/ 1518 h 1636"/>
              <a:gd name="T54" fmla="*/ 1318 w 1934"/>
              <a:gd name="T55" fmla="*/ 1518 h 1636"/>
              <a:gd name="T56" fmla="*/ 1318 w 1934"/>
              <a:gd name="T57" fmla="*/ 1084 h 1636"/>
              <a:gd name="T58" fmla="*/ 1246 w 1934"/>
              <a:gd name="T59" fmla="*/ 1003 h 1636"/>
              <a:gd name="T60" fmla="*/ 687 w 1934"/>
              <a:gd name="T61" fmla="*/ 1003 h 1636"/>
              <a:gd name="T62" fmla="*/ 614 w 1934"/>
              <a:gd name="T63" fmla="*/ 1084 h 1636"/>
              <a:gd name="T64" fmla="*/ 614 w 1934"/>
              <a:gd name="T65" fmla="*/ 1518 h 1636"/>
              <a:gd name="T66" fmla="*/ 361 w 1934"/>
              <a:gd name="T67" fmla="*/ 1518 h 1636"/>
              <a:gd name="T68" fmla="*/ 361 w 1934"/>
              <a:gd name="T69" fmla="*/ 596 h 1636"/>
              <a:gd name="T70" fmla="*/ 967 w 1934"/>
              <a:gd name="T71" fmla="*/ 145 h 1636"/>
              <a:gd name="T72" fmla="*/ 1571 w 1934"/>
              <a:gd name="T73" fmla="*/ 596 h 1636"/>
              <a:gd name="T74" fmla="*/ 1571 w 1934"/>
              <a:gd name="T75" fmla="*/ 15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34" h="1636">
                <a:moveTo>
                  <a:pt x="1897" y="687"/>
                </a:moveTo>
                <a:lnTo>
                  <a:pt x="1897" y="687"/>
                </a:lnTo>
                <a:cubicBezTo>
                  <a:pt x="1002" y="18"/>
                  <a:pt x="1002" y="18"/>
                  <a:pt x="1002" y="18"/>
                </a:cubicBezTo>
                <a:cubicBezTo>
                  <a:pt x="984" y="0"/>
                  <a:pt x="949" y="0"/>
                  <a:pt x="931" y="18"/>
                </a:cubicBezTo>
                <a:cubicBezTo>
                  <a:pt x="36" y="687"/>
                  <a:pt x="36" y="687"/>
                  <a:pt x="36" y="687"/>
                </a:cubicBezTo>
                <a:cubicBezTo>
                  <a:pt x="0" y="714"/>
                  <a:pt x="0" y="750"/>
                  <a:pt x="18" y="777"/>
                </a:cubicBezTo>
                <a:cubicBezTo>
                  <a:pt x="36" y="804"/>
                  <a:pt x="81" y="813"/>
                  <a:pt x="108" y="786"/>
                </a:cubicBezTo>
                <a:cubicBezTo>
                  <a:pt x="235" y="696"/>
                  <a:pt x="235" y="696"/>
                  <a:pt x="235" y="696"/>
                </a:cubicBezTo>
                <a:cubicBezTo>
                  <a:pt x="235" y="1554"/>
                  <a:pt x="235" y="1554"/>
                  <a:pt x="235" y="1554"/>
                </a:cubicBezTo>
                <a:cubicBezTo>
                  <a:pt x="235" y="1599"/>
                  <a:pt x="271" y="1635"/>
                  <a:pt x="325" y="1635"/>
                </a:cubicBezTo>
                <a:cubicBezTo>
                  <a:pt x="687" y="1635"/>
                  <a:pt x="687" y="1635"/>
                  <a:pt x="687" y="1635"/>
                </a:cubicBezTo>
                <a:cubicBezTo>
                  <a:pt x="1246" y="1635"/>
                  <a:pt x="1246" y="1635"/>
                  <a:pt x="1246" y="1635"/>
                </a:cubicBezTo>
                <a:cubicBezTo>
                  <a:pt x="1607" y="1635"/>
                  <a:pt x="1607" y="1635"/>
                  <a:pt x="1607" y="1635"/>
                </a:cubicBezTo>
                <a:cubicBezTo>
                  <a:pt x="1662" y="1635"/>
                  <a:pt x="1698" y="1599"/>
                  <a:pt x="1698" y="1554"/>
                </a:cubicBezTo>
                <a:cubicBezTo>
                  <a:pt x="1698" y="696"/>
                  <a:pt x="1698" y="696"/>
                  <a:pt x="1698" y="696"/>
                </a:cubicBezTo>
                <a:cubicBezTo>
                  <a:pt x="1824" y="786"/>
                  <a:pt x="1824" y="786"/>
                  <a:pt x="1824" y="786"/>
                </a:cubicBezTo>
                <a:cubicBezTo>
                  <a:pt x="1833" y="795"/>
                  <a:pt x="1852" y="804"/>
                  <a:pt x="1860" y="804"/>
                </a:cubicBezTo>
                <a:cubicBezTo>
                  <a:pt x="1878" y="804"/>
                  <a:pt x="1906" y="795"/>
                  <a:pt x="1915" y="777"/>
                </a:cubicBezTo>
                <a:cubicBezTo>
                  <a:pt x="1933" y="750"/>
                  <a:pt x="1933" y="714"/>
                  <a:pt x="1897" y="687"/>
                </a:cubicBezTo>
                <a:close/>
                <a:moveTo>
                  <a:pt x="1192" y="1518"/>
                </a:moveTo>
                <a:lnTo>
                  <a:pt x="1192" y="1518"/>
                </a:lnTo>
                <a:cubicBezTo>
                  <a:pt x="741" y="1518"/>
                  <a:pt x="741" y="1518"/>
                  <a:pt x="741" y="1518"/>
                </a:cubicBezTo>
                <a:cubicBezTo>
                  <a:pt x="741" y="1129"/>
                  <a:pt x="741" y="1129"/>
                  <a:pt x="741" y="1129"/>
                </a:cubicBezTo>
                <a:cubicBezTo>
                  <a:pt x="1192" y="1129"/>
                  <a:pt x="1192" y="1129"/>
                  <a:pt x="1192" y="1129"/>
                </a:cubicBezTo>
                <a:lnTo>
                  <a:pt x="1192" y="1518"/>
                </a:lnTo>
                <a:close/>
                <a:moveTo>
                  <a:pt x="1571" y="1518"/>
                </a:moveTo>
                <a:lnTo>
                  <a:pt x="1571" y="1518"/>
                </a:lnTo>
                <a:cubicBezTo>
                  <a:pt x="1318" y="1518"/>
                  <a:pt x="1318" y="1518"/>
                  <a:pt x="1318" y="1518"/>
                </a:cubicBezTo>
                <a:cubicBezTo>
                  <a:pt x="1318" y="1084"/>
                  <a:pt x="1318" y="1084"/>
                  <a:pt x="1318" y="1084"/>
                </a:cubicBezTo>
                <a:cubicBezTo>
                  <a:pt x="1318" y="1039"/>
                  <a:pt x="1282" y="1003"/>
                  <a:pt x="1246" y="1003"/>
                </a:cubicBezTo>
                <a:cubicBezTo>
                  <a:pt x="687" y="1003"/>
                  <a:pt x="687" y="1003"/>
                  <a:pt x="687" y="1003"/>
                </a:cubicBezTo>
                <a:cubicBezTo>
                  <a:pt x="651" y="1003"/>
                  <a:pt x="614" y="1039"/>
                  <a:pt x="614" y="1084"/>
                </a:cubicBezTo>
                <a:cubicBezTo>
                  <a:pt x="614" y="1518"/>
                  <a:pt x="614" y="1518"/>
                  <a:pt x="614" y="1518"/>
                </a:cubicBezTo>
                <a:cubicBezTo>
                  <a:pt x="361" y="1518"/>
                  <a:pt x="361" y="1518"/>
                  <a:pt x="361" y="1518"/>
                </a:cubicBezTo>
                <a:cubicBezTo>
                  <a:pt x="361" y="596"/>
                  <a:pt x="361" y="596"/>
                  <a:pt x="361" y="596"/>
                </a:cubicBezTo>
                <a:cubicBezTo>
                  <a:pt x="967" y="145"/>
                  <a:pt x="967" y="145"/>
                  <a:pt x="967" y="145"/>
                </a:cubicBezTo>
                <a:cubicBezTo>
                  <a:pt x="1571" y="596"/>
                  <a:pt x="1571" y="596"/>
                  <a:pt x="1571" y="596"/>
                </a:cubicBezTo>
                <a:lnTo>
                  <a:pt x="1571" y="15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3">
            <a:extLst>
              <a:ext uri="{FF2B5EF4-FFF2-40B4-BE49-F238E27FC236}">
                <a16:creationId xmlns:a16="http://schemas.microsoft.com/office/drawing/2014/main" id="{2E39E911-56E3-8D48-9D64-E3D292E3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965" y="5798556"/>
            <a:ext cx="4219065" cy="4733585"/>
          </a:xfrm>
          <a:custGeom>
            <a:avLst/>
            <a:gdLst>
              <a:gd name="T0" fmla="*/ 3976 w 3977"/>
              <a:gd name="T1" fmla="*/ 3062 h 4464"/>
              <a:gd name="T2" fmla="*/ 3976 w 3977"/>
              <a:gd name="T3" fmla="*/ 3062 h 4464"/>
              <a:gd name="T4" fmla="*/ 3976 w 3977"/>
              <a:gd name="T5" fmla="*/ 1400 h 4464"/>
              <a:gd name="T6" fmla="*/ 3705 w 3977"/>
              <a:gd name="T7" fmla="*/ 931 h 4464"/>
              <a:gd name="T8" fmla="*/ 2259 w 3977"/>
              <a:gd name="T9" fmla="*/ 91 h 4464"/>
              <a:gd name="T10" fmla="*/ 1717 w 3977"/>
              <a:gd name="T11" fmla="*/ 91 h 4464"/>
              <a:gd name="T12" fmla="*/ 272 w 3977"/>
              <a:gd name="T13" fmla="*/ 931 h 4464"/>
              <a:gd name="T14" fmla="*/ 0 w 3977"/>
              <a:gd name="T15" fmla="*/ 1400 h 4464"/>
              <a:gd name="T16" fmla="*/ 0 w 3977"/>
              <a:gd name="T17" fmla="*/ 3062 h 4464"/>
              <a:gd name="T18" fmla="*/ 272 w 3977"/>
              <a:gd name="T19" fmla="*/ 3532 h 4464"/>
              <a:gd name="T20" fmla="*/ 1717 w 3977"/>
              <a:gd name="T21" fmla="*/ 4372 h 4464"/>
              <a:gd name="T22" fmla="*/ 2259 w 3977"/>
              <a:gd name="T23" fmla="*/ 4372 h 4464"/>
              <a:gd name="T24" fmla="*/ 3705 w 3977"/>
              <a:gd name="T25" fmla="*/ 3532 h 4464"/>
              <a:gd name="T26" fmla="*/ 3976 w 3977"/>
              <a:gd name="T27" fmla="*/ 3062 h 4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77" h="4464">
                <a:moveTo>
                  <a:pt x="3976" y="3062"/>
                </a:moveTo>
                <a:lnTo>
                  <a:pt x="3976" y="3062"/>
                </a:lnTo>
                <a:cubicBezTo>
                  <a:pt x="3976" y="1400"/>
                  <a:pt x="3976" y="1400"/>
                  <a:pt x="3976" y="1400"/>
                </a:cubicBezTo>
                <a:cubicBezTo>
                  <a:pt x="3976" y="1201"/>
                  <a:pt x="3868" y="1020"/>
                  <a:pt x="3705" y="931"/>
                </a:cubicBezTo>
                <a:cubicBezTo>
                  <a:pt x="2259" y="91"/>
                  <a:pt x="2259" y="91"/>
                  <a:pt x="2259" y="91"/>
                </a:cubicBezTo>
                <a:cubicBezTo>
                  <a:pt x="2088" y="0"/>
                  <a:pt x="1880" y="0"/>
                  <a:pt x="1717" y="91"/>
                </a:cubicBezTo>
                <a:cubicBezTo>
                  <a:pt x="272" y="931"/>
                  <a:pt x="272" y="931"/>
                  <a:pt x="272" y="931"/>
                </a:cubicBezTo>
                <a:cubicBezTo>
                  <a:pt x="100" y="1020"/>
                  <a:pt x="0" y="1201"/>
                  <a:pt x="0" y="1400"/>
                </a:cubicBezTo>
                <a:cubicBezTo>
                  <a:pt x="0" y="3062"/>
                  <a:pt x="0" y="3062"/>
                  <a:pt x="0" y="3062"/>
                </a:cubicBezTo>
                <a:cubicBezTo>
                  <a:pt x="0" y="3261"/>
                  <a:pt x="100" y="3442"/>
                  <a:pt x="272" y="3532"/>
                </a:cubicBezTo>
                <a:cubicBezTo>
                  <a:pt x="1717" y="4372"/>
                  <a:pt x="1717" y="4372"/>
                  <a:pt x="1717" y="4372"/>
                </a:cubicBezTo>
                <a:cubicBezTo>
                  <a:pt x="1880" y="4463"/>
                  <a:pt x="2088" y="4463"/>
                  <a:pt x="2259" y="4372"/>
                </a:cubicBezTo>
                <a:cubicBezTo>
                  <a:pt x="3705" y="3532"/>
                  <a:pt x="3705" y="3532"/>
                  <a:pt x="3705" y="3532"/>
                </a:cubicBezTo>
                <a:cubicBezTo>
                  <a:pt x="3868" y="3442"/>
                  <a:pt x="3976" y="3261"/>
                  <a:pt x="3976" y="3062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1">
            <a:extLst>
              <a:ext uri="{FF2B5EF4-FFF2-40B4-BE49-F238E27FC236}">
                <a16:creationId xmlns:a16="http://schemas.microsoft.com/office/drawing/2014/main" id="{DC870802-C59D-784B-A4F5-07F229AC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69" y="7295342"/>
            <a:ext cx="757748" cy="720328"/>
          </a:xfrm>
          <a:custGeom>
            <a:avLst/>
            <a:gdLst>
              <a:gd name="T0" fmla="*/ 678 w 715"/>
              <a:gd name="T1" fmla="*/ 0 h 678"/>
              <a:gd name="T2" fmla="*/ 678 w 715"/>
              <a:gd name="T3" fmla="*/ 0 h 678"/>
              <a:gd name="T4" fmla="*/ 678 w 715"/>
              <a:gd name="T5" fmla="*/ 0 h 678"/>
              <a:gd name="T6" fmla="*/ 371 w 715"/>
              <a:gd name="T7" fmla="*/ 36 h 678"/>
              <a:gd name="T8" fmla="*/ 362 w 715"/>
              <a:gd name="T9" fmla="*/ 36 h 678"/>
              <a:gd name="T10" fmla="*/ 352 w 715"/>
              <a:gd name="T11" fmla="*/ 36 h 678"/>
              <a:gd name="T12" fmla="*/ 45 w 715"/>
              <a:gd name="T13" fmla="*/ 0 h 678"/>
              <a:gd name="T14" fmla="*/ 36 w 715"/>
              <a:gd name="T15" fmla="*/ 0 h 678"/>
              <a:gd name="T16" fmla="*/ 0 w 715"/>
              <a:gd name="T17" fmla="*/ 36 h 678"/>
              <a:gd name="T18" fmla="*/ 0 w 715"/>
              <a:gd name="T19" fmla="*/ 108 h 678"/>
              <a:gd name="T20" fmla="*/ 0 w 715"/>
              <a:gd name="T21" fmla="*/ 506 h 678"/>
              <a:gd name="T22" fmla="*/ 0 w 715"/>
              <a:gd name="T23" fmla="*/ 560 h 678"/>
              <a:gd name="T24" fmla="*/ 36 w 715"/>
              <a:gd name="T25" fmla="*/ 605 h 678"/>
              <a:gd name="T26" fmla="*/ 343 w 715"/>
              <a:gd name="T27" fmla="*/ 668 h 678"/>
              <a:gd name="T28" fmla="*/ 352 w 715"/>
              <a:gd name="T29" fmla="*/ 677 h 678"/>
              <a:gd name="T30" fmla="*/ 362 w 715"/>
              <a:gd name="T31" fmla="*/ 668 h 678"/>
              <a:gd name="T32" fmla="*/ 371 w 715"/>
              <a:gd name="T33" fmla="*/ 677 h 678"/>
              <a:gd name="T34" fmla="*/ 379 w 715"/>
              <a:gd name="T35" fmla="*/ 677 h 678"/>
              <a:gd name="T36" fmla="*/ 687 w 715"/>
              <a:gd name="T37" fmla="*/ 605 h 678"/>
              <a:gd name="T38" fmla="*/ 714 w 715"/>
              <a:gd name="T39" fmla="*/ 569 h 678"/>
              <a:gd name="T40" fmla="*/ 714 w 715"/>
              <a:gd name="T41" fmla="*/ 443 h 678"/>
              <a:gd name="T42" fmla="*/ 714 w 715"/>
              <a:gd name="T43" fmla="*/ 443 h 678"/>
              <a:gd name="T44" fmla="*/ 714 w 715"/>
              <a:gd name="T45" fmla="*/ 36 h 678"/>
              <a:gd name="T46" fmla="*/ 678 w 715"/>
              <a:gd name="T47" fmla="*/ 0 h 678"/>
              <a:gd name="T48" fmla="*/ 54 w 715"/>
              <a:gd name="T49" fmla="*/ 506 h 678"/>
              <a:gd name="T50" fmla="*/ 54 w 715"/>
              <a:gd name="T51" fmla="*/ 506 h 678"/>
              <a:gd name="T52" fmla="*/ 54 w 715"/>
              <a:gd name="T53" fmla="*/ 108 h 678"/>
              <a:gd name="T54" fmla="*/ 54 w 715"/>
              <a:gd name="T55" fmla="*/ 108 h 678"/>
              <a:gd name="T56" fmla="*/ 54 w 715"/>
              <a:gd name="T57" fmla="*/ 54 h 678"/>
              <a:gd name="T58" fmla="*/ 334 w 715"/>
              <a:gd name="T59" fmla="*/ 90 h 678"/>
              <a:gd name="T60" fmla="*/ 334 w 715"/>
              <a:gd name="T61" fmla="*/ 235 h 678"/>
              <a:gd name="T62" fmla="*/ 334 w 715"/>
              <a:gd name="T63" fmla="*/ 614 h 678"/>
              <a:gd name="T64" fmla="*/ 54 w 715"/>
              <a:gd name="T65" fmla="*/ 551 h 678"/>
              <a:gd name="T66" fmla="*/ 54 w 715"/>
              <a:gd name="T67" fmla="*/ 506 h 678"/>
              <a:gd name="T68" fmla="*/ 660 w 715"/>
              <a:gd name="T69" fmla="*/ 443 h 678"/>
              <a:gd name="T70" fmla="*/ 660 w 715"/>
              <a:gd name="T71" fmla="*/ 443 h 678"/>
              <a:gd name="T72" fmla="*/ 660 w 715"/>
              <a:gd name="T73" fmla="*/ 551 h 678"/>
              <a:gd name="T74" fmla="*/ 388 w 715"/>
              <a:gd name="T75" fmla="*/ 614 h 678"/>
              <a:gd name="T76" fmla="*/ 388 w 715"/>
              <a:gd name="T77" fmla="*/ 235 h 678"/>
              <a:gd name="T78" fmla="*/ 388 w 715"/>
              <a:gd name="T79" fmla="*/ 108 h 678"/>
              <a:gd name="T80" fmla="*/ 388 w 715"/>
              <a:gd name="T81" fmla="*/ 108 h 678"/>
              <a:gd name="T82" fmla="*/ 388 w 715"/>
              <a:gd name="T83" fmla="*/ 90 h 678"/>
              <a:gd name="T84" fmla="*/ 660 w 715"/>
              <a:gd name="T85" fmla="*/ 54 h 678"/>
              <a:gd name="T86" fmla="*/ 660 w 715"/>
              <a:gd name="T87" fmla="*/ 443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5" h="678">
                <a:moveTo>
                  <a:pt x="678" y="0"/>
                </a:moveTo>
                <a:lnTo>
                  <a:pt x="678" y="0"/>
                </a:lnTo>
                <a:lnTo>
                  <a:pt x="678" y="0"/>
                </a:lnTo>
                <a:cubicBezTo>
                  <a:pt x="371" y="36"/>
                  <a:pt x="371" y="36"/>
                  <a:pt x="371" y="36"/>
                </a:cubicBezTo>
                <a:cubicBezTo>
                  <a:pt x="362" y="36"/>
                  <a:pt x="362" y="36"/>
                  <a:pt x="362" y="36"/>
                </a:cubicBezTo>
                <a:lnTo>
                  <a:pt x="352" y="36"/>
                </a:lnTo>
                <a:cubicBezTo>
                  <a:pt x="45" y="0"/>
                  <a:pt x="45" y="0"/>
                  <a:pt x="45" y="0"/>
                </a:cubicBez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06"/>
                  <a:pt x="0" y="506"/>
                  <a:pt x="0" y="506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587"/>
                  <a:pt x="18" y="596"/>
                  <a:pt x="36" y="605"/>
                </a:cubicBezTo>
                <a:cubicBezTo>
                  <a:pt x="343" y="668"/>
                  <a:pt x="343" y="668"/>
                  <a:pt x="343" y="668"/>
                </a:cubicBezTo>
                <a:lnTo>
                  <a:pt x="352" y="677"/>
                </a:lnTo>
                <a:cubicBezTo>
                  <a:pt x="352" y="677"/>
                  <a:pt x="352" y="668"/>
                  <a:pt x="362" y="668"/>
                </a:cubicBezTo>
                <a:cubicBezTo>
                  <a:pt x="362" y="677"/>
                  <a:pt x="362" y="677"/>
                  <a:pt x="371" y="677"/>
                </a:cubicBezTo>
                <a:cubicBezTo>
                  <a:pt x="371" y="677"/>
                  <a:pt x="371" y="677"/>
                  <a:pt x="379" y="677"/>
                </a:cubicBezTo>
                <a:cubicBezTo>
                  <a:pt x="687" y="605"/>
                  <a:pt x="687" y="605"/>
                  <a:pt x="687" y="605"/>
                </a:cubicBezTo>
                <a:cubicBezTo>
                  <a:pt x="705" y="605"/>
                  <a:pt x="714" y="587"/>
                  <a:pt x="714" y="569"/>
                </a:cubicBezTo>
                <a:cubicBezTo>
                  <a:pt x="714" y="443"/>
                  <a:pt x="714" y="443"/>
                  <a:pt x="714" y="443"/>
                </a:cubicBezTo>
                <a:lnTo>
                  <a:pt x="714" y="443"/>
                </a:lnTo>
                <a:cubicBezTo>
                  <a:pt x="714" y="36"/>
                  <a:pt x="714" y="36"/>
                  <a:pt x="714" y="36"/>
                </a:cubicBezTo>
                <a:cubicBezTo>
                  <a:pt x="714" y="18"/>
                  <a:pt x="705" y="0"/>
                  <a:pt x="678" y="0"/>
                </a:cubicBezTo>
                <a:close/>
                <a:moveTo>
                  <a:pt x="54" y="506"/>
                </a:moveTo>
                <a:lnTo>
                  <a:pt x="54" y="506"/>
                </a:lnTo>
                <a:cubicBezTo>
                  <a:pt x="54" y="108"/>
                  <a:pt x="54" y="108"/>
                  <a:pt x="54" y="108"/>
                </a:cubicBezTo>
                <a:lnTo>
                  <a:pt x="54" y="108"/>
                </a:lnTo>
                <a:cubicBezTo>
                  <a:pt x="54" y="54"/>
                  <a:pt x="54" y="54"/>
                  <a:pt x="54" y="54"/>
                </a:cubicBezTo>
                <a:cubicBezTo>
                  <a:pt x="334" y="90"/>
                  <a:pt x="334" y="90"/>
                  <a:pt x="334" y="90"/>
                </a:cubicBezTo>
                <a:cubicBezTo>
                  <a:pt x="334" y="235"/>
                  <a:pt x="334" y="235"/>
                  <a:pt x="334" y="235"/>
                </a:cubicBezTo>
                <a:cubicBezTo>
                  <a:pt x="334" y="614"/>
                  <a:pt x="334" y="614"/>
                  <a:pt x="334" y="614"/>
                </a:cubicBezTo>
                <a:cubicBezTo>
                  <a:pt x="54" y="551"/>
                  <a:pt x="54" y="551"/>
                  <a:pt x="54" y="551"/>
                </a:cubicBezTo>
                <a:lnTo>
                  <a:pt x="54" y="506"/>
                </a:lnTo>
                <a:close/>
                <a:moveTo>
                  <a:pt x="660" y="443"/>
                </a:moveTo>
                <a:lnTo>
                  <a:pt x="660" y="443"/>
                </a:lnTo>
                <a:cubicBezTo>
                  <a:pt x="660" y="551"/>
                  <a:pt x="660" y="551"/>
                  <a:pt x="660" y="551"/>
                </a:cubicBezTo>
                <a:cubicBezTo>
                  <a:pt x="388" y="614"/>
                  <a:pt x="388" y="614"/>
                  <a:pt x="388" y="614"/>
                </a:cubicBezTo>
                <a:cubicBezTo>
                  <a:pt x="388" y="235"/>
                  <a:pt x="388" y="235"/>
                  <a:pt x="388" y="235"/>
                </a:cubicBezTo>
                <a:cubicBezTo>
                  <a:pt x="388" y="108"/>
                  <a:pt x="388" y="108"/>
                  <a:pt x="388" y="108"/>
                </a:cubicBezTo>
                <a:lnTo>
                  <a:pt x="388" y="108"/>
                </a:lnTo>
                <a:cubicBezTo>
                  <a:pt x="388" y="90"/>
                  <a:pt x="388" y="90"/>
                  <a:pt x="388" y="90"/>
                </a:cubicBezTo>
                <a:cubicBezTo>
                  <a:pt x="660" y="54"/>
                  <a:pt x="660" y="54"/>
                  <a:pt x="660" y="54"/>
                </a:cubicBezTo>
                <a:lnTo>
                  <a:pt x="660" y="4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2">
            <a:extLst>
              <a:ext uri="{FF2B5EF4-FFF2-40B4-BE49-F238E27FC236}">
                <a16:creationId xmlns:a16="http://schemas.microsoft.com/office/drawing/2014/main" id="{D51C6F7E-AF35-EE43-9B90-D1A32FA6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715" y="5092262"/>
            <a:ext cx="823232" cy="884038"/>
          </a:xfrm>
          <a:custGeom>
            <a:avLst/>
            <a:gdLst>
              <a:gd name="T0" fmla="*/ 777 w 778"/>
              <a:gd name="T1" fmla="*/ 90 h 832"/>
              <a:gd name="T2" fmla="*/ 777 w 778"/>
              <a:gd name="T3" fmla="*/ 90 h 832"/>
              <a:gd name="T4" fmla="*/ 731 w 778"/>
              <a:gd name="T5" fmla="*/ 54 h 832"/>
              <a:gd name="T6" fmla="*/ 659 w 778"/>
              <a:gd name="T7" fmla="*/ 54 h 832"/>
              <a:gd name="T8" fmla="*/ 659 w 778"/>
              <a:gd name="T9" fmla="*/ 27 h 832"/>
              <a:gd name="T10" fmla="*/ 632 w 778"/>
              <a:gd name="T11" fmla="*/ 0 h 832"/>
              <a:gd name="T12" fmla="*/ 605 w 778"/>
              <a:gd name="T13" fmla="*/ 27 h 832"/>
              <a:gd name="T14" fmla="*/ 605 w 778"/>
              <a:gd name="T15" fmla="*/ 54 h 832"/>
              <a:gd name="T16" fmla="*/ 171 w 778"/>
              <a:gd name="T17" fmla="*/ 54 h 832"/>
              <a:gd name="T18" fmla="*/ 171 w 778"/>
              <a:gd name="T19" fmla="*/ 27 h 832"/>
              <a:gd name="T20" fmla="*/ 144 w 778"/>
              <a:gd name="T21" fmla="*/ 0 h 832"/>
              <a:gd name="T22" fmla="*/ 117 w 778"/>
              <a:gd name="T23" fmla="*/ 27 h 832"/>
              <a:gd name="T24" fmla="*/ 117 w 778"/>
              <a:gd name="T25" fmla="*/ 54 h 832"/>
              <a:gd name="T26" fmla="*/ 45 w 778"/>
              <a:gd name="T27" fmla="*/ 54 h 832"/>
              <a:gd name="T28" fmla="*/ 0 w 778"/>
              <a:gd name="T29" fmla="*/ 90 h 832"/>
              <a:gd name="T30" fmla="*/ 0 w 778"/>
              <a:gd name="T31" fmla="*/ 289 h 832"/>
              <a:gd name="T32" fmla="*/ 0 w 778"/>
              <a:gd name="T33" fmla="*/ 298 h 832"/>
              <a:gd name="T34" fmla="*/ 0 w 778"/>
              <a:gd name="T35" fmla="*/ 307 h 832"/>
              <a:gd name="T36" fmla="*/ 0 w 778"/>
              <a:gd name="T37" fmla="*/ 786 h 832"/>
              <a:gd name="T38" fmla="*/ 45 w 778"/>
              <a:gd name="T39" fmla="*/ 831 h 832"/>
              <a:gd name="T40" fmla="*/ 731 w 778"/>
              <a:gd name="T41" fmla="*/ 831 h 832"/>
              <a:gd name="T42" fmla="*/ 777 w 778"/>
              <a:gd name="T43" fmla="*/ 786 h 832"/>
              <a:gd name="T44" fmla="*/ 777 w 778"/>
              <a:gd name="T45" fmla="*/ 307 h 832"/>
              <a:gd name="T46" fmla="*/ 777 w 778"/>
              <a:gd name="T47" fmla="*/ 298 h 832"/>
              <a:gd name="T48" fmla="*/ 777 w 778"/>
              <a:gd name="T49" fmla="*/ 289 h 832"/>
              <a:gd name="T50" fmla="*/ 777 w 778"/>
              <a:gd name="T51" fmla="*/ 90 h 832"/>
              <a:gd name="T52" fmla="*/ 54 w 778"/>
              <a:gd name="T53" fmla="*/ 108 h 832"/>
              <a:gd name="T54" fmla="*/ 54 w 778"/>
              <a:gd name="T55" fmla="*/ 108 h 832"/>
              <a:gd name="T56" fmla="*/ 117 w 778"/>
              <a:gd name="T57" fmla="*/ 108 h 832"/>
              <a:gd name="T58" fmla="*/ 117 w 778"/>
              <a:gd name="T59" fmla="*/ 144 h 832"/>
              <a:gd name="T60" fmla="*/ 144 w 778"/>
              <a:gd name="T61" fmla="*/ 171 h 832"/>
              <a:gd name="T62" fmla="*/ 171 w 778"/>
              <a:gd name="T63" fmla="*/ 144 h 832"/>
              <a:gd name="T64" fmla="*/ 171 w 778"/>
              <a:gd name="T65" fmla="*/ 108 h 832"/>
              <a:gd name="T66" fmla="*/ 605 w 778"/>
              <a:gd name="T67" fmla="*/ 108 h 832"/>
              <a:gd name="T68" fmla="*/ 605 w 778"/>
              <a:gd name="T69" fmla="*/ 144 h 832"/>
              <a:gd name="T70" fmla="*/ 632 w 778"/>
              <a:gd name="T71" fmla="*/ 171 h 832"/>
              <a:gd name="T72" fmla="*/ 659 w 778"/>
              <a:gd name="T73" fmla="*/ 144 h 832"/>
              <a:gd name="T74" fmla="*/ 659 w 778"/>
              <a:gd name="T75" fmla="*/ 108 h 832"/>
              <a:gd name="T76" fmla="*/ 723 w 778"/>
              <a:gd name="T77" fmla="*/ 108 h 832"/>
              <a:gd name="T78" fmla="*/ 723 w 778"/>
              <a:gd name="T79" fmla="*/ 270 h 832"/>
              <a:gd name="T80" fmla="*/ 54 w 778"/>
              <a:gd name="T81" fmla="*/ 270 h 832"/>
              <a:gd name="T82" fmla="*/ 54 w 778"/>
              <a:gd name="T83" fmla="*/ 108 h 832"/>
              <a:gd name="T84" fmla="*/ 723 w 778"/>
              <a:gd name="T85" fmla="*/ 776 h 832"/>
              <a:gd name="T86" fmla="*/ 723 w 778"/>
              <a:gd name="T87" fmla="*/ 776 h 832"/>
              <a:gd name="T88" fmla="*/ 54 w 778"/>
              <a:gd name="T89" fmla="*/ 776 h 832"/>
              <a:gd name="T90" fmla="*/ 54 w 778"/>
              <a:gd name="T91" fmla="*/ 325 h 832"/>
              <a:gd name="T92" fmla="*/ 723 w 778"/>
              <a:gd name="T93" fmla="*/ 325 h 832"/>
              <a:gd name="T94" fmla="*/ 723 w 778"/>
              <a:gd name="T95" fmla="*/ 776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8" h="832">
                <a:moveTo>
                  <a:pt x="777" y="90"/>
                </a:moveTo>
                <a:lnTo>
                  <a:pt x="777" y="90"/>
                </a:lnTo>
                <a:cubicBezTo>
                  <a:pt x="777" y="63"/>
                  <a:pt x="759" y="54"/>
                  <a:pt x="731" y="54"/>
                </a:cubicBezTo>
                <a:cubicBezTo>
                  <a:pt x="659" y="54"/>
                  <a:pt x="659" y="54"/>
                  <a:pt x="659" y="54"/>
                </a:cubicBezTo>
                <a:cubicBezTo>
                  <a:pt x="659" y="27"/>
                  <a:pt x="659" y="27"/>
                  <a:pt x="659" y="27"/>
                </a:cubicBezTo>
                <a:cubicBezTo>
                  <a:pt x="659" y="8"/>
                  <a:pt x="641" y="0"/>
                  <a:pt x="632" y="0"/>
                </a:cubicBezTo>
                <a:cubicBezTo>
                  <a:pt x="614" y="0"/>
                  <a:pt x="605" y="8"/>
                  <a:pt x="605" y="27"/>
                </a:cubicBezTo>
                <a:cubicBezTo>
                  <a:pt x="605" y="54"/>
                  <a:pt x="605" y="54"/>
                  <a:pt x="605" y="54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71" y="27"/>
                  <a:pt x="171" y="27"/>
                  <a:pt x="171" y="27"/>
                </a:cubicBezTo>
                <a:cubicBezTo>
                  <a:pt x="171" y="8"/>
                  <a:pt x="162" y="0"/>
                  <a:pt x="144" y="0"/>
                </a:cubicBezTo>
                <a:cubicBezTo>
                  <a:pt x="126" y="0"/>
                  <a:pt x="117" y="8"/>
                  <a:pt x="117" y="27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18" y="54"/>
                  <a:pt x="0" y="72"/>
                  <a:pt x="0" y="90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786"/>
                  <a:pt x="0" y="786"/>
                  <a:pt x="0" y="786"/>
                </a:cubicBezTo>
                <a:cubicBezTo>
                  <a:pt x="0" y="813"/>
                  <a:pt x="18" y="831"/>
                  <a:pt x="45" y="831"/>
                </a:cubicBezTo>
                <a:cubicBezTo>
                  <a:pt x="731" y="831"/>
                  <a:pt x="731" y="831"/>
                  <a:pt x="731" y="831"/>
                </a:cubicBezTo>
                <a:cubicBezTo>
                  <a:pt x="759" y="831"/>
                  <a:pt x="777" y="813"/>
                  <a:pt x="777" y="786"/>
                </a:cubicBezTo>
                <a:cubicBezTo>
                  <a:pt x="777" y="307"/>
                  <a:pt x="777" y="307"/>
                  <a:pt x="777" y="307"/>
                </a:cubicBezTo>
                <a:cubicBezTo>
                  <a:pt x="777" y="307"/>
                  <a:pt x="777" y="307"/>
                  <a:pt x="777" y="298"/>
                </a:cubicBezTo>
                <a:cubicBezTo>
                  <a:pt x="777" y="298"/>
                  <a:pt x="777" y="298"/>
                  <a:pt x="777" y="289"/>
                </a:cubicBezTo>
                <a:lnTo>
                  <a:pt x="777" y="90"/>
                </a:lnTo>
                <a:close/>
                <a:moveTo>
                  <a:pt x="54" y="108"/>
                </a:moveTo>
                <a:lnTo>
                  <a:pt x="54" y="108"/>
                </a:lnTo>
                <a:cubicBezTo>
                  <a:pt x="117" y="108"/>
                  <a:pt x="117" y="108"/>
                  <a:pt x="117" y="108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17" y="153"/>
                  <a:pt x="126" y="171"/>
                  <a:pt x="144" y="171"/>
                </a:cubicBezTo>
                <a:cubicBezTo>
                  <a:pt x="162" y="171"/>
                  <a:pt x="171" y="153"/>
                  <a:pt x="171" y="144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605" y="108"/>
                  <a:pt x="605" y="108"/>
                  <a:pt x="605" y="108"/>
                </a:cubicBezTo>
                <a:cubicBezTo>
                  <a:pt x="605" y="144"/>
                  <a:pt x="605" y="144"/>
                  <a:pt x="605" y="144"/>
                </a:cubicBezTo>
                <a:cubicBezTo>
                  <a:pt x="605" y="153"/>
                  <a:pt x="614" y="171"/>
                  <a:pt x="632" y="171"/>
                </a:cubicBezTo>
                <a:cubicBezTo>
                  <a:pt x="641" y="171"/>
                  <a:pt x="659" y="153"/>
                  <a:pt x="659" y="144"/>
                </a:cubicBezTo>
                <a:cubicBezTo>
                  <a:pt x="659" y="108"/>
                  <a:pt x="659" y="108"/>
                  <a:pt x="659" y="108"/>
                </a:cubicBezTo>
                <a:cubicBezTo>
                  <a:pt x="723" y="108"/>
                  <a:pt x="723" y="108"/>
                  <a:pt x="723" y="108"/>
                </a:cubicBezTo>
                <a:cubicBezTo>
                  <a:pt x="723" y="270"/>
                  <a:pt x="723" y="270"/>
                  <a:pt x="723" y="270"/>
                </a:cubicBezTo>
                <a:cubicBezTo>
                  <a:pt x="54" y="270"/>
                  <a:pt x="54" y="270"/>
                  <a:pt x="54" y="270"/>
                </a:cubicBezTo>
                <a:lnTo>
                  <a:pt x="54" y="108"/>
                </a:lnTo>
                <a:close/>
                <a:moveTo>
                  <a:pt x="723" y="776"/>
                </a:moveTo>
                <a:lnTo>
                  <a:pt x="723" y="776"/>
                </a:lnTo>
                <a:cubicBezTo>
                  <a:pt x="54" y="776"/>
                  <a:pt x="54" y="776"/>
                  <a:pt x="54" y="776"/>
                </a:cubicBezTo>
                <a:cubicBezTo>
                  <a:pt x="54" y="325"/>
                  <a:pt x="54" y="325"/>
                  <a:pt x="54" y="325"/>
                </a:cubicBezTo>
                <a:cubicBezTo>
                  <a:pt x="723" y="325"/>
                  <a:pt x="723" y="325"/>
                  <a:pt x="723" y="325"/>
                </a:cubicBezTo>
                <a:lnTo>
                  <a:pt x="723" y="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3">
            <a:extLst>
              <a:ext uri="{FF2B5EF4-FFF2-40B4-BE49-F238E27FC236}">
                <a16:creationId xmlns:a16="http://schemas.microsoft.com/office/drawing/2014/main" id="{3759BC30-6252-D842-BC4F-FFCEDD99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5652" y="5265326"/>
            <a:ext cx="308712" cy="56129"/>
          </a:xfrm>
          <a:custGeom>
            <a:avLst/>
            <a:gdLst>
              <a:gd name="T0" fmla="*/ 262 w 290"/>
              <a:gd name="T1" fmla="*/ 0 h 55"/>
              <a:gd name="T2" fmla="*/ 262 w 290"/>
              <a:gd name="T3" fmla="*/ 0 h 55"/>
              <a:gd name="T4" fmla="*/ 27 w 290"/>
              <a:gd name="T5" fmla="*/ 0 h 55"/>
              <a:gd name="T6" fmla="*/ 0 w 290"/>
              <a:gd name="T7" fmla="*/ 27 h 55"/>
              <a:gd name="T8" fmla="*/ 27 w 290"/>
              <a:gd name="T9" fmla="*/ 54 h 55"/>
              <a:gd name="T10" fmla="*/ 262 w 290"/>
              <a:gd name="T11" fmla="*/ 54 h 55"/>
              <a:gd name="T12" fmla="*/ 289 w 290"/>
              <a:gd name="T13" fmla="*/ 27 h 55"/>
              <a:gd name="T14" fmla="*/ 262 w 290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55">
                <a:moveTo>
                  <a:pt x="262" y="0"/>
                </a:moveTo>
                <a:lnTo>
                  <a:pt x="262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262" y="54"/>
                  <a:pt x="262" y="54"/>
                  <a:pt x="262" y="54"/>
                </a:cubicBezTo>
                <a:cubicBezTo>
                  <a:pt x="280" y="54"/>
                  <a:pt x="289" y="45"/>
                  <a:pt x="289" y="27"/>
                </a:cubicBezTo>
                <a:cubicBezTo>
                  <a:pt x="289" y="9"/>
                  <a:pt x="280" y="0"/>
                  <a:pt x="26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4">
            <a:extLst>
              <a:ext uri="{FF2B5EF4-FFF2-40B4-BE49-F238E27FC236}">
                <a16:creationId xmlns:a16="http://schemas.microsoft.com/office/drawing/2014/main" id="{E1B56444-4C12-BF45-B0BF-373CDD51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847" y="5560007"/>
            <a:ext cx="191774" cy="261937"/>
          </a:xfrm>
          <a:custGeom>
            <a:avLst/>
            <a:gdLst>
              <a:gd name="T0" fmla="*/ 82 w 182"/>
              <a:gd name="T1" fmla="*/ 136 h 245"/>
              <a:gd name="T2" fmla="*/ 82 w 182"/>
              <a:gd name="T3" fmla="*/ 136 h 245"/>
              <a:gd name="T4" fmla="*/ 19 w 182"/>
              <a:gd name="T5" fmla="*/ 190 h 245"/>
              <a:gd name="T6" fmla="*/ 0 w 182"/>
              <a:gd name="T7" fmla="*/ 217 h 245"/>
              <a:gd name="T8" fmla="*/ 36 w 182"/>
              <a:gd name="T9" fmla="*/ 244 h 245"/>
              <a:gd name="T10" fmla="*/ 163 w 182"/>
              <a:gd name="T11" fmla="*/ 244 h 245"/>
              <a:gd name="T12" fmla="*/ 181 w 182"/>
              <a:gd name="T13" fmla="*/ 217 h 245"/>
              <a:gd name="T14" fmla="*/ 163 w 182"/>
              <a:gd name="T15" fmla="*/ 199 h 245"/>
              <a:gd name="T16" fmla="*/ 82 w 182"/>
              <a:gd name="T17" fmla="*/ 199 h 245"/>
              <a:gd name="T18" fmla="*/ 118 w 182"/>
              <a:gd name="T19" fmla="*/ 163 h 245"/>
              <a:gd name="T20" fmla="*/ 181 w 182"/>
              <a:gd name="T21" fmla="*/ 72 h 245"/>
              <a:gd name="T22" fmla="*/ 181 w 182"/>
              <a:gd name="T23" fmla="*/ 72 h 245"/>
              <a:gd name="T24" fmla="*/ 100 w 182"/>
              <a:gd name="T25" fmla="*/ 0 h 245"/>
              <a:gd name="T26" fmla="*/ 19 w 182"/>
              <a:gd name="T27" fmla="*/ 36 h 245"/>
              <a:gd name="T28" fmla="*/ 19 w 182"/>
              <a:gd name="T29" fmla="*/ 55 h 245"/>
              <a:gd name="T30" fmla="*/ 36 w 182"/>
              <a:gd name="T31" fmla="*/ 72 h 245"/>
              <a:gd name="T32" fmla="*/ 55 w 182"/>
              <a:gd name="T33" fmla="*/ 64 h 245"/>
              <a:gd name="T34" fmla="*/ 91 w 182"/>
              <a:gd name="T35" fmla="*/ 45 h 245"/>
              <a:gd name="T36" fmla="*/ 127 w 182"/>
              <a:gd name="T37" fmla="*/ 81 h 245"/>
              <a:gd name="T38" fmla="*/ 82 w 182"/>
              <a:gd name="T39" fmla="*/ 136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2" h="245">
                <a:moveTo>
                  <a:pt x="82" y="136"/>
                </a:moveTo>
                <a:lnTo>
                  <a:pt x="82" y="136"/>
                </a:lnTo>
                <a:cubicBezTo>
                  <a:pt x="19" y="190"/>
                  <a:pt x="19" y="190"/>
                  <a:pt x="19" y="190"/>
                </a:cubicBezTo>
                <a:cubicBezTo>
                  <a:pt x="10" y="199"/>
                  <a:pt x="0" y="208"/>
                  <a:pt x="0" y="217"/>
                </a:cubicBezTo>
                <a:cubicBezTo>
                  <a:pt x="0" y="235"/>
                  <a:pt x="19" y="244"/>
                  <a:pt x="36" y="244"/>
                </a:cubicBezTo>
                <a:cubicBezTo>
                  <a:pt x="163" y="244"/>
                  <a:pt x="163" y="244"/>
                  <a:pt x="163" y="244"/>
                </a:cubicBezTo>
                <a:cubicBezTo>
                  <a:pt x="172" y="244"/>
                  <a:pt x="181" y="226"/>
                  <a:pt x="181" y="217"/>
                </a:cubicBezTo>
                <a:cubicBezTo>
                  <a:pt x="181" y="208"/>
                  <a:pt x="172" y="199"/>
                  <a:pt x="163" y="199"/>
                </a:cubicBezTo>
                <a:cubicBezTo>
                  <a:pt x="82" y="199"/>
                  <a:pt x="82" y="199"/>
                  <a:pt x="82" y="199"/>
                </a:cubicBezTo>
                <a:cubicBezTo>
                  <a:pt x="118" y="163"/>
                  <a:pt x="118" y="163"/>
                  <a:pt x="118" y="163"/>
                </a:cubicBezTo>
                <a:cubicBezTo>
                  <a:pt x="154" y="136"/>
                  <a:pt x="181" y="118"/>
                  <a:pt x="181" y="72"/>
                </a:cubicBezTo>
                <a:lnTo>
                  <a:pt x="181" y="72"/>
                </a:lnTo>
                <a:cubicBezTo>
                  <a:pt x="181" y="27"/>
                  <a:pt x="145" y="0"/>
                  <a:pt x="100" y="0"/>
                </a:cubicBezTo>
                <a:cubicBezTo>
                  <a:pt x="64" y="0"/>
                  <a:pt x="36" y="9"/>
                  <a:pt x="19" y="36"/>
                </a:cubicBezTo>
                <a:cubicBezTo>
                  <a:pt x="19" y="36"/>
                  <a:pt x="19" y="45"/>
                  <a:pt x="19" y="55"/>
                </a:cubicBezTo>
                <a:cubicBezTo>
                  <a:pt x="19" y="64"/>
                  <a:pt x="28" y="72"/>
                  <a:pt x="36" y="72"/>
                </a:cubicBezTo>
                <a:cubicBezTo>
                  <a:pt x="46" y="72"/>
                  <a:pt x="55" y="72"/>
                  <a:pt x="55" y="64"/>
                </a:cubicBezTo>
                <a:cubicBezTo>
                  <a:pt x="73" y="55"/>
                  <a:pt x="82" y="45"/>
                  <a:pt x="91" y="45"/>
                </a:cubicBezTo>
                <a:cubicBezTo>
                  <a:pt x="109" y="45"/>
                  <a:pt x="127" y="55"/>
                  <a:pt x="127" y="81"/>
                </a:cubicBezTo>
                <a:cubicBezTo>
                  <a:pt x="127" y="100"/>
                  <a:pt x="118" y="109"/>
                  <a:pt x="82" y="1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5">
            <a:extLst>
              <a:ext uri="{FF2B5EF4-FFF2-40B4-BE49-F238E27FC236}">
                <a16:creationId xmlns:a16="http://schemas.microsoft.com/office/drawing/2014/main" id="{EBA412F4-9CFE-4847-A3AB-50D8B4C6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041" y="5560007"/>
            <a:ext cx="182422" cy="261937"/>
          </a:xfrm>
          <a:custGeom>
            <a:avLst/>
            <a:gdLst>
              <a:gd name="T0" fmla="*/ 27 w 173"/>
              <a:gd name="T1" fmla="*/ 45 h 245"/>
              <a:gd name="T2" fmla="*/ 27 w 173"/>
              <a:gd name="T3" fmla="*/ 45 h 245"/>
              <a:gd name="T4" fmla="*/ 118 w 173"/>
              <a:gd name="T5" fmla="*/ 45 h 245"/>
              <a:gd name="T6" fmla="*/ 27 w 173"/>
              <a:gd name="T7" fmla="*/ 199 h 245"/>
              <a:gd name="T8" fmla="*/ 18 w 173"/>
              <a:gd name="T9" fmla="*/ 217 h 245"/>
              <a:gd name="T10" fmla="*/ 46 w 173"/>
              <a:gd name="T11" fmla="*/ 244 h 245"/>
              <a:gd name="T12" fmla="*/ 72 w 173"/>
              <a:gd name="T13" fmla="*/ 226 h 245"/>
              <a:gd name="T14" fmla="*/ 172 w 173"/>
              <a:gd name="T15" fmla="*/ 55 h 245"/>
              <a:gd name="T16" fmla="*/ 172 w 173"/>
              <a:gd name="T17" fmla="*/ 27 h 245"/>
              <a:gd name="T18" fmla="*/ 154 w 173"/>
              <a:gd name="T19" fmla="*/ 0 h 245"/>
              <a:gd name="T20" fmla="*/ 27 w 173"/>
              <a:gd name="T21" fmla="*/ 0 h 245"/>
              <a:gd name="T22" fmla="*/ 0 w 173"/>
              <a:gd name="T23" fmla="*/ 27 h 245"/>
              <a:gd name="T24" fmla="*/ 27 w 173"/>
              <a:gd name="T25" fmla="*/ 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3" h="245">
                <a:moveTo>
                  <a:pt x="27" y="45"/>
                </a:moveTo>
                <a:lnTo>
                  <a:pt x="27" y="45"/>
                </a:lnTo>
                <a:cubicBezTo>
                  <a:pt x="118" y="45"/>
                  <a:pt x="118" y="45"/>
                  <a:pt x="118" y="45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27" y="208"/>
                  <a:pt x="18" y="217"/>
                  <a:pt x="18" y="217"/>
                </a:cubicBezTo>
                <a:cubicBezTo>
                  <a:pt x="18" y="235"/>
                  <a:pt x="36" y="244"/>
                  <a:pt x="46" y="244"/>
                </a:cubicBezTo>
                <a:cubicBezTo>
                  <a:pt x="64" y="244"/>
                  <a:pt x="64" y="235"/>
                  <a:pt x="72" y="226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45"/>
                  <a:pt x="172" y="36"/>
                  <a:pt x="172" y="27"/>
                </a:cubicBezTo>
                <a:cubicBezTo>
                  <a:pt x="172" y="9"/>
                  <a:pt x="163" y="0"/>
                  <a:pt x="15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36"/>
                  <a:pt x="9" y="45"/>
                  <a:pt x="27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6">
            <a:extLst>
              <a:ext uri="{FF2B5EF4-FFF2-40B4-BE49-F238E27FC236}">
                <a16:creationId xmlns:a16="http://schemas.microsoft.com/office/drawing/2014/main" id="{E7621D6A-ACDB-8141-B038-66A137E8D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124" y="5176456"/>
            <a:ext cx="884038" cy="757748"/>
          </a:xfrm>
          <a:custGeom>
            <a:avLst/>
            <a:gdLst>
              <a:gd name="T0" fmla="*/ 786 w 832"/>
              <a:gd name="T1" fmla="*/ 108 h 715"/>
              <a:gd name="T2" fmla="*/ 786 w 832"/>
              <a:gd name="T3" fmla="*/ 108 h 715"/>
              <a:gd name="T4" fmla="*/ 606 w 832"/>
              <a:gd name="T5" fmla="*/ 108 h 715"/>
              <a:gd name="T6" fmla="*/ 606 w 832"/>
              <a:gd name="T7" fmla="*/ 99 h 715"/>
              <a:gd name="T8" fmla="*/ 606 w 832"/>
              <a:gd name="T9" fmla="*/ 36 h 715"/>
              <a:gd name="T10" fmla="*/ 570 w 832"/>
              <a:gd name="T11" fmla="*/ 0 h 715"/>
              <a:gd name="T12" fmla="*/ 253 w 832"/>
              <a:gd name="T13" fmla="*/ 0 h 715"/>
              <a:gd name="T14" fmla="*/ 217 w 832"/>
              <a:gd name="T15" fmla="*/ 36 h 715"/>
              <a:gd name="T16" fmla="*/ 217 w 832"/>
              <a:gd name="T17" fmla="*/ 99 h 715"/>
              <a:gd name="T18" fmla="*/ 217 w 832"/>
              <a:gd name="T19" fmla="*/ 108 h 715"/>
              <a:gd name="T20" fmla="*/ 45 w 832"/>
              <a:gd name="T21" fmla="*/ 108 h 715"/>
              <a:gd name="T22" fmla="*/ 0 w 832"/>
              <a:gd name="T23" fmla="*/ 153 h 715"/>
              <a:gd name="T24" fmla="*/ 0 w 832"/>
              <a:gd name="T25" fmla="*/ 669 h 715"/>
              <a:gd name="T26" fmla="*/ 36 w 832"/>
              <a:gd name="T27" fmla="*/ 714 h 715"/>
              <a:gd name="T28" fmla="*/ 786 w 832"/>
              <a:gd name="T29" fmla="*/ 714 h 715"/>
              <a:gd name="T30" fmla="*/ 831 w 832"/>
              <a:gd name="T31" fmla="*/ 669 h 715"/>
              <a:gd name="T32" fmla="*/ 831 w 832"/>
              <a:gd name="T33" fmla="*/ 153 h 715"/>
              <a:gd name="T34" fmla="*/ 786 w 832"/>
              <a:gd name="T35" fmla="*/ 108 h 715"/>
              <a:gd name="T36" fmla="*/ 271 w 832"/>
              <a:gd name="T37" fmla="*/ 99 h 715"/>
              <a:gd name="T38" fmla="*/ 271 w 832"/>
              <a:gd name="T39" fmla="*/ 99 h 715"/>
              <a:gd name="T40" fmla="*/ 271 w 832"/>
              <a:gd name="T41" fmla="*/ 54 h 715"/>
              <a:gd name="T42" fmla="*/ 551 w 832"/>
              <a:gd name="T43" fmla="*/ 54 h 715"/>
              <a:gd name="T44" fmla="*/ 551 w 832"/>
              <a:gd name="T45" fmla="*/ 99 h 715"/>
              <a:gd name="T46" fmla="*/ 551 w 832"/>
              <a:gd name="T47" fmla="*/ 108 h 715"/>
              <a:gd name="T48" fmla="*/ 416 w 832"/>
              <a:gd name="T49" fmla="*/ 108 h 715"/>
              <a:gd name="T50" fmla="*/ 271 w 832"/>
              <a:gd name="T51" fmla="*/ 108 h 715"/>
              <a:gd name="T52" fmla="*/ 271 w 832"/>
              <a:gd name="T53" fmla="*/ 99 h 715"/>
              <a:gd name="T54" fmla="*/ 416 w 832"/>
              <a:gd name="T55" fmla="*/ 163 h 715"/>
              <a:gd name="T56" fmla="*/ 416 w 832"/>
              <a:gd name="T57" fmla="*/ 163 h 715"/>
              <a:gd name="T58" fmla="*/ 777 w 832"/>
              <a:gd name="T59" fmla="*/ 163 h 715"/>
              <a:gd name="T60" fmla="*/ 777 w 832"/>
              <a:gd name="T61" fmla="*/ 379 h 715"/>
              <a:gd name="T62" fmla="*/ 678 w 832"/>
              <a:gd name="T63" fmla="*/ 379 h 715"/>
              <a:gd name="T64" fmla="*/ 678 w 832"/>
              <a:gd name="T65" fmla="*/ 361 h 715"/>
              <a:gd name="T66" fmla="*/ 651 w 832"/>
              <a:gd name="T67" fmla="*/ 343 h 715"/>
              <a:gd name="T68" fmla="*/ 624 w 832"/>
              <a:gd name="T69" fmla="*/ 361 h 715"/>
              <a:gd name="T70" fmla="*/ 624 w 832"/>
              <a:gd name="T71" fmla="*/ 379 h 715"/>
              <a:gd name="T72" fmla="*/ 199 w 832"/>
              <a:gd name="T73" fmla="*/ 379 h 715"/>
              <a:gd name="T74" fmla="*/ 199 w 832"/>
              <a:gd name="T75" fmla="*/ 361 h 715"/>
              <a:gd name="T76" fmla="*/ 172 w 832"/>
              <a:gd name="T77" fmla="*/ 343 h 715"/>
              <a:gd name="T78" fmla="*/ 145 w 832"/>
              <a:gd name="T79" fmla="*/ 361 h 715"/>
              <a:gd name="T80" fmla="*/ 145 w 832"/>
              <a:gd name="T81" fmla="*/ 379 h 715"/>
              <a:gd name="T82" fmla="*/ 55 w 832"/>
              <a:gd name="T83" fmla="*/ 379 h 715"/>
              <a:gd name="T84" fmla="*/ 55 w 832"/>
              <a:gd name="T85" fmla="*/ 163 h 715"/>
              <a:gd name="T86" fmla="*/ 416 w 832"/>
              <a:gd name="T87" fmla="*/ 163 h 715"/>
              <a:gd name="T88" fmla="*/ 55 w 832"/>
              <a:gd name="T89" fmla="*/ 659 h 715"/>
              <a:gd name="T90" fmla="*/ 55 w 832"/>
              <a:gd name="T91" fmla="*/ 659 h 715"/>
              <a:gd name="T92" fmla="*/ 55 w 832"/>
              <a:gd name="T93" fmla="*/ 433 h 715"/>
              <a:gd name="T94" fmla="*/ 145 w 832"/>
              <a:gd name="T95" fmla="*/ 433 h 715"/>
              <a:gd name="T96" fmla="*/ 145 w 832"/>
              <a:gd name="T97" fmla="*/ 488 h 715"/>
              <a:gd name="T98" fmla="*/ 172 w 832"/>
              <a:gd name="T99" fmla="*/ 515 h 715"/>
              <a:gd name="T100" fmla="*/ 199 w 832"/>
              <a:gd name="T101" fmla="*/ 488 h 715"/>
              <a:gd name="T102" fmla="*/ 199 w 832"/>
              <a:gd name="T103" fmla="*/ 433 h 715"/>
              <a:gd name="T104" fmla="*/ 624 w 832"/>
              <a:gd name="T105" fmla="*/ 433 h 715"/>
              <a:gd name="T106" fmla="*/ 624 w 832"/>
              <a:gd name="T107" fmla="*/ 488 h 715"/>
              <a:gd name="T108" fmla="*/ 651 w 832"/>
              <a:gd name="T109" fmla="*/ 515 h 715"/>
              <a:gd name="T110" fmla="*/ 678 w 832"/>
              <a:gd name="T111" fmla="*/ 488 h 715"/>
              <a:gd name="T112" fmla="*/ 678 w 832"/>
              <a:gd name="T113" fmla="*/ 433 h 715"/>
              <a:gd name="T114" fmla="*/ 777 w 832"/>
              <a:gd name="T115" fmla="*/ 433 h 715"/>
              <a:gd name="T116" fmla="*/ 777 w 832"/>
              <a:gd name="T117" fmla="*/ 659 h 715"/>
              <a:gd name="T118" fmla="*/ 55 w 832"/>
              <a:gd name="T119" fmla="*/ 659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32" h="715">
                <a:moveTo>
                  <a:pt x="786" y="108"/>
                </a:moveTo>
                <a:lnTo>
                  <a:pt x="786" y="108"/>
                </a:lnTo>
                <a:cubicBezTo>
                  <a:pt x="606" y="108"/>
                  <a:pt x="606" y="108"/>
                  <a:pt x="606" y="108"/>
                </a:cubicBezTo>
                <a:lnTo>
                  <a:pt x="606" y="99"/>
                </a:lnTo>
                <a:cubicBezTo>
                  <a:pt x="606" y="36"/>
                  <a:pt x="606" y="36"/>
                  <a:pt x="606" y="36"/>
                </a:cubicBezTo>
                <a:cubicBezTo>
                  <a:pt x="606" y="9"/>
                  <a:pt x="587" y="0"/>
                  <a:pt x="570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35" y="0"/>
                  <a:pt x="217" y="9"/>
                  <a:pt x="217" y="36"/>
                </a:cubicBezTo>
                <a:cubicBezTo>
                  <a:pt x="217" y="99"/>
                  <a:pt x="217" y="99"/>
                  <a:pt x="217" y="99"/>
                </a:cubicBezTo>
                <a:lnTo>
                  <a:pt x="217" y="108"/>
                </a:lnTo>
                <a:cubicBezTo>
                  <a:pt x="45" y="108"/>
                  <a:pt x="45" y="108"/>
                  <a:pt x="45" y="108"/>
                </a:cubicBezTo>
                <a:cubicBezTo>
                  <a:pt x="18" y="108"/>
                  <a:pt x="0" y="126"/>
                  <a:pt x="0" y="153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95"/>
                  <a:pt x="18" y="714"/>
                  <a:pt x="36" y="714"/>
                </a:cubicBezTo>
                <a:cubicBezTo>
                  <a:pt x="786" y="714"/>
                  <a:pt x="786" y="714"/>
                  <a:pt x="786" y="714"/>
                </a:cubicBezTo>
                <a:cubicBezTo>
                  <a:pt x="814" y="714"/>
                  <a:pt x="831" y="695"/>
                  <a:pt x="831" y="669"/>
                </a:cubicBezTo>
                <a:cubicBezTo>
                  <a:pt x="831" y="153"/>
                  <a:pt x="831" y="153"/>
                  <a:pt x="831" y="153"/>
                </a:cubicBezTo>
                <a:cubicBezTo>
                  <a:pt x="831" y="126"/>
                  <a:pt x="814" y="108"/>
                  <a:pt x="786" y="108"/>
                </a:cubicBezTo>
                <a:close/>
                <a:moveTo>
                  <a:pt x="271" y="99"/>
                </a:moveTo>
                <a:lnTo>
                  <a:pt x="271" y="99"/>
                </a:lnTo>
                <a:cubicBezTo>
                  <a:pt x="271" y="54"/>
                  <a:pt x="271" y="54"/>
                  <a:pt x="271" y="54"/>
                </a:cubicBezTo>
                <a:cubicBezTo>
                  <a:pt x="551" y="54"/>
                  <a:pt x="551" y="54"/>
                  <a:pt x="551" y="54"/>
                </a:cubicBezTo>
                <a:cubicBezTo>
                  <a:pt x="551" y="99"/>
                  <a:pt x="551" y="99"/>
                  <a:pt x="551" y="99"/>
                </a:cubicBezTo>
                <a:lnTo>
                  <a:pt x="551" y="108"/>
                </a:lnTo>
                <a:cubicBezTo>
                  <a:pt x="416" y="108"/>
                  <a:pt x="416" y="108"/>
                  <a:pt x="416" y="108"/>
                </a:cubicBezTo>
                <a:cubicBezTo>
                  <a:pt x="271" y="108"/>
                  <a:pt x="271" y="108"/>
                  <a:pt x="271" y="108"/>
                </a:cubicBezTo>
                <a:lnTo>
                  <a:pt x="271" y="99"/>
                </a:lnTo>
                <a:close/>
                <a:moveTo>
                  <a:pt x="416" y="163"/>
                </a:moveTo>
                <a:lnTo>
                  <a:pt x="416" y="163"/>
                </a:lnTo>
                <a:cubicBezTo>
                  <a:pt x="777" y="163"/>
                  <a:pt x="777" y="163"/>
                  <a:pt x="777" y="163"/>
                </a:cubicBezTo>
                <a:cubicBezTo>
                  <a:pt x="777" y="379"/>
                  <a:pt x="777" y="379"/>
                  <a:pt x="777" y="379"/>
                </a:cubicBezTo>
                <a:cubicBezTo>
                  <a:pt x="678" y="379"/>
                  <a:pt x="678" y="379"/>
                  <a:pt x="678" y="379"/>
                </a:cubicBezTo>
                <a:cubicBezTo>
                  <a:pt x="678" y="361"/>
                  <a:pt x="678" y="361"/>
                  <a:pt x="678" y="361"/>
                </a:cubicBezTo>
                <a:cubicBezTo>
                  <a:pt x="678" y="352"/>
                  <a:pt x="669" y="343"/>
                  <a:pt x="651" y="343"/>
                </a:cubicBezTo>
                <a:cubicBezTo>
                  <a:pt x="642" y="343"/>
                  <a:pt x="624" y="352"/>
                  <a:pt x="624" y="361"/>
                </a:cubicBezTo>
                <a:cubicBezTo>
                  <a:pt x="624" y="379"/>
                  <a:pt x="624" y="379"/>
                  <a:pt x="624" y="379"/>
                </a:cubicBezTo>
                <a:cubicBezTo>
                  <a:pt x="199" y="379"/>
                  <a:pt x="199" y="379"/>
                  <a:pt x="199" y="379"/>
                </a:cubicBezTo>
                <a:cubicBezTo>
                  <a:pt x="199" y="361"/>
                  <a:pt x="199" y="361"/>
                  <a:pt x="199" y="361"/>
                </a:cubicBezTo>
                <a:cubicBezTo>
                  <a:pt x="199" y="352"/>
                  <a:pt x="190" y="343"/>
                  <a:pt x="172" y="343"/>
                </a:cubicBezTo>
                <a:cubicBezTo>
                  <a:pt x="154" y="343"/>
                  <a:pt x="145" y="352"/>
                  <a:pt x="145" y="361"/>
                </a:cubicBezTo>
                <a:cubicBezTo>
                  <a:pt x="145" y="379"/>
                  <a:pt x="145" y="379"/>
                  <a:pt x="145" y="379"/>
                </a:cubicBezTo>
                <a:cubicBezTo>
                  <a:pt x="55" y="379"/>
                  <a:pt x="55" y="379"/>
                  <a:pt x="55" y="379"/>
                </a:cubicBezTo>
                <a:cubicBezTo>
                  <a:pt x="55" y="163"/>
                  <a:pt x="55" y="163"/>
                  <a:pt x="55" y="163"/>
                </a:cubicBezTo>
                <a:lnTo>
                  <a:pt x="416" y="163"/>
                </a:lnTo>
                <a:close/>
                <a:moveTo>
                  <a:pt x="55" y="659"/>
                </a:moveTo>
                <a:lnTo>
                  <a:pt x="55" y="659"/>
                </a:lnTo>
                <a:cubicBezTo>
                  <a:pt x="55" y="433"/>
                  <a:pt x="55" y="433"/>
                  <a:pt x="55" y="433"/>
                </a:cubicBezTo>
                <a:cubicBezTo>
                  <a:pt x="145" y="433"/>
                  <a:pt x="145" y="433"/>
                  <a:pt x="145" y="433"/>
                </a:cubicBezTo>
                <a:cubicBezTo>
                  <a:pt x="145" y="488"/>
                  <a:pt x="145" y="488"/>
                  <a:pt x="145" y="488"/>
                </a:cubicBezTo>
                <a:cubicBezTo>
                  <a:pt x="145" y="497"/>
                  <a:pt x="154" y="515"/>
                  <a:pt x="172" y="515"/>
                </a:cubicBezTo>
                <a:cubicBezTo>
                  <a:pt x="190" y="515"/>
                  <a:pt x="199" y="497"/>
                  <a:pt x="199" y="488"/>
                </a:cubicBezTo>
                <a:cubicBezTo>
                  <a:pt x="199" y="433"/>
                  <a:pt x="199" y="433"/>
                  <a:pt x="199" y="433"/>
                </a:cubicBezTo>
                <a:cubicBezTo>
                  <a:pt x="624" y="433"/>
                  <a:pt x="624" y="433"/>
                  <a:pt x="624" y="433"/>
                </a:cubicBezTo>
                <a:cubicBezTo>
                  <a:pt x="624" y="488"/>
                  <a:pt x="624" y="488"/>
                  <a:pt x="624" y="488"/>
                </a:cubicBezTo>
                <a:cubicBezTo>
                  <a:pt x="624" y="497"/>
                  <a:pt x="642" y="515"/>
                  <a:pt x="651" y="515"/>
                </a:cubicBezTo>
                <a:cubicBezTo>
                  <a:pt x="669" y="515"/>
                  <a:pt x="678" y="497"/>
                  <a:pt x="678" y="488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777" y="433"/>
                  <a:pt x="777" y="433"/>
                  <a:pt x="777" y="433"/>
                </a:cubicBezTo>
                <a:cubicBezTo>
                  <a:pt x="777" y="659"/>
                  <a:pt x="777" y="659"/>
                  <a:pt x="777" y="659"/>
                </a:cubicBezTo>
                <a:lnTo>
                  <a:pt x="55" y="6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7">
            <a:extLst>
              <a:ext uri="{FF2B5EF4-FFF2-40B4-BE49-F238E27FC236}">
                <a16:creationId xmlns:a16="http://schemas.microsoft.com/office/drawing/2014/main" id="{92AD3E4B-88B6-FB47-824D-FDFA6529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1994" y="9517135"/>
            <a:ext cx="884038" cy="594035"/>
          </a:xfrm>
          <a:custGeom>
            <a:avLst/>
            <a:gdLst>
              <a:gd name="T0" fmla="*/ 786 w 832"/>
              <a:gd name="T1" fmla="*/ 560 h 561"/>
              <a:gd name="T2" fmla="*/ 786 w 832"/>
              <a:gd name="T3" fmla="*/ 560 h 561"/>
              <a:gd name="T4" fmla="*/ 45 w 832"/>
              <a:gd name="T5" fmla="*/ 560 h 561"/>
              <a:gd name="T6" fmla="*/ 0 w 832"/>
              <a:gd name="T7" fmla="*/ 515 h 561"/>
              <a:gd name="T8" fmla="*/ 0 w 832"/>
              <a:gd name="T9" fmla="*/ 99 h 561"/>
              <a:gd name="T10" fmla="*/ 45 w 832"/>
              <a:gd name="T11" fmla="*/ 63 h 561"/>
              <a:gd name="T12" fmla="*/ 470 w 832"/>
              <a:gd name="T13" fmla="*/ 54 h 561"/>
              <a:gd name="T14" fmla="*/ 488 w 832"/>
              <a:gd name="T15" fmla="*/ 18 h 561"/>
              <a:gd name="T16" fmla="*/ 524 w 832"/>
              <a:gd name="T17" fmla="*/ 0 h 561"/>
              <a:gd name="T18" fmla="*/ 786 w 832"/>
              <a:gd name="T19" fmla="*/ 0 h 561"/>
              <a:gd name="T20" fmla="*/ 831 w 832"/>
              <a:gd name="T21" fmla="*/ 36 h 561"/>
              <a:gd name="T22" fmla="*/ 831 w 832"/>
              <a:gd name="T23" fmla="*/ 515 h 561"/>
              <a:gd name="T24" fmla="*/ 786 w 832"/>
              <a:gd name="T25" fmla="*/ 560 h 561"/>
              <a:gd name="T26" fmla="*/ 54 w 832"/>
              <a:gd name="T27" fmla="*/ 506 h 561"/>
              <a:gd name="T28" fmla="*/ 54 w 832"/>
              <a:gd name="T29" fmla="*/ 506 h 561"/>
              <a:gd name="T30" fmla="*/ 777 w 832"/>
              <a:gd name="T31" fmla="*/ 506 h 561"/>
              <a:gd name="T32" fmla="*/ 777 w 832"/>
              <a:gd name="T33" fmla="*/ 54 h 561"/>
              <a:gd name="T34" fmla="*/ 533 w 832"/>
              <a:gd name="T35" fmla="*/ 54 h 561"/>
              <a:gd name="T36" fmla="*/ 515 w 832"/>
              <a:gd name="T37" fmla="*/ 90 h 561"/>
              <a:gd name="T38" fmla="*/ 479 w 832"/>
              <a:gd name="T39" fmla="*/ 108 h 561"/>
              <a:gd name="T40" fmla="*/ 54 w 832"/>
              <a:gd name="T41" fmla="*/ 108 h 561"/>
              <a:gd name="T42" fmla="*/ 54 w 832"/>
              <a:gd name="T43" fmla="*/ 506 h 561"/>
              <a:gd name="T44" fmla="*/ 470 w 832"/>
              <a:gd name="T45" fmla="*/ 72 h 561"/>
              <a:gd name="T46" fmla="*/ 470 w 832"/>
              <a:gd name="T47" fmla="*/ 72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32" h="561">
                <a:moveTo>
                  <a:pt x="786" y="560"/>
                </a:moveTo>
                <a:lnTo>
                  <a:pt x="786" y="560"/>
                </a:lnTo>
                <a:cubicBezTo>
                  <a:pt x="45" y="560"/>
                  <a:pt x="45" y="560"/>
                  <a:pt x="45" y="560"/>
                </a:cubicBezTo>
                <a:cubicBezTo>
                  <a:pt x="18" y="560"/>
                  <a:pt x="0" y="542"/>
                  <a:pt x="0" y="51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1"/>
                  <a:pt x="18" y="63"/>
                  <a:pt x="45" y="63"/>
                </a:cubicBezTo>
                <a:cubicBezTo>
                  <a:pt x="470" y="54"/>
                  <a:pt x="470" y="54"/>
                  <a:pt x="470" y="54"/>
                </a:cubicBezTo>
                <a:cubicBezTo>
                  <a:pt x="488" y="18"/>
                  <a:pt x="488" y="18"/>
                  <a:pt x="488" y="18"/>
                </a:cubicBezTo>
                <a:cubicBezTo>
                  <a:pt x="497" y="9"/>
                  <a:pt x="506" y="0"/>
                  <a:pt x="524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13" y="0"/>
                  <a:pt x="831" y="18"/>
                  <a:pt x="831" y="36"/>
                </a:cubicBezTo>
                <a:cubicBezTo>
                  <a:pt x="831" y="515"/>
                  <a:pt x="831" y="515"/>
                  <a:pt x="831" y="515"/>
                </a:cubicBezTo>
                <a:cubicBezTo>
                  <a:pt x="831" y="542"/>
                  <a:pt x="813" y="560"/>
                  <a:pt x="786" y="560"/>
                </a:cubicBezTo>
                <a:close/>
                <a:moveTo>
                  <a:pt x="54" y="506"/>
                </a:moveTo>
                <a:lnTo>
                  <a:pt x="54" y="506"/>
                </a:lnTo>
                <a:cubicBezTo>
                  <a:pt x="777" y="506"/>
                  <a:pt x="777" y="506"/>
                  <a:pt x="777" y="506"/>
                </a:cubicBezTo>
                <a:cubicBezTo>
                  <a:pt x="777" y="54"/>
                  <a:pt x="777" y="54"/>
                  <a:pt x="777" y="54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515" y="90"/>
                  <a:pt x="515" y="90"/>
                  <a:pt x="515" y="90"/>
                </a:cubicBezTo>
                <a:cubicBezTo>
                  <a:pt x="506" y="99"/>
                  <a:pt x="497" y="108"/>
                  <a:pt x="479" y="108"/>
                </a:cubicBezTo>
                <a:cubicBezTo>
                  <a:pt x="54" y="108"/>
                  <a:pt x="54" y="108"/>
                  <a:pt x="54" y="108"/>
                </a:cubicBezTo>
                <a:lnTo>
                  <a:pt x="54" y="506"/>
                </a:lnTo>
                <a:close/>
                <a:moveTo>
                  <a:pt x="470" y="72"/>
                </a:moveTo>
                <a:lnTo>
                  <a:pt x="470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18">
            <a:extLst>
              <a:ext uri="{FF2B5EF4-FFF2-40B4-BE49-F238E27FC236}">
                <a16:creationId xmlns:a16="http://schemas.microsoft.com/office/drawing/2014/main" id="{AF7640BC-7B8E-B946-B716-61D4E790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253" y="9517135"/>
            <a:ext cx="163709" cy="56129"/>
          </a:xfrm>
          <a:custGeom>
            <a:avLst/>
            <a:gdLst>
              <a:gd name="T0" fmla="*/ 126 w 154"/>
              <a:gd name="T1" fmla="*/ 54 h 55"/>
              <a:gd name="T2" fmla="*/ 126 w 154"/>
              <a:gd name="T3" fmla="*/ 54 h 55"/>
              <a:gd name="T4" fmla="*/ 26 w 154"/>
              <a:gd name="T5" fmla="*/ 54 h 55"/>
              <a:gd name="T6" fmla="*/ 0 w 154"/>
              <a:gd name="T7" fmla="*/ 27 h 55"/>
              <a:gd name="T8" fmla="*/ 26 w 154"/>
              <a:gd name="T9" fmla="*/ 0 h 55"/>
              <a:gd name="T10" fmla="*/ 126 w 154"/>
              <a:gd name="T11" fmla="*/ 0 h 55"/>
              <a:gd name="T12" fmla="*/ 153 w 154"/>
              <a:gd name="T13" fmla="*/ 27 h 55"/>
              <a:gd name="T14" fmla="*/ 126 w 15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55">
                <a:moveTo>
                  <a:pt x="126" y="54"/>
                </a:moveTo>
                <a:lnTo>
                  <a:pt x="126" y="54"/>
                </a:lnTo>
                <a:cubicBezTo>
                  <a:pt x="26" y="54"/>
                  <a:pt x="26" y="54"/>
                  <a:pt x="26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53" y="9"/>
                  <a:pt x="153" y="27"/>
                </a:cubicBezTo>
                <a:cubicBezTo>
                  <a:pt x="153" y="36"/>
                  <a:pt x="135" y="54"/>
                  <a:pt x="126" y="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19">
            <a:extLst>
              <a:ext uri="{FF2B5EF4-FFF2-40B4-BE49-F238E27FC236}">
                <a16:creationId xmlns:a16="http://schemas.microsoft.com/office/drawing/2014/main" id="{E89BD75E-F808-B84D-8DC7-786DE033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6675" y="9615360"/>
            <a:ext cx="182422" cy="154357"/>
          </a:xfrm>
          <a:custGeom>
            <a:avLst/>
            <a:gdLst>
              <a:gd name="T0" fmla="*/ 145 w 173"/>
              <a:gd name="T1" fmla="*/ 145 h 146"/>
              <a:gd name="T2" fmla="*/ 145 w 173"/>
              <a:gd name="T3" fmla="*/ 145 h 146"/>
              <a:gd name="T4" fmla="*/ 36 w 173"/>
              <a:gd name="T5" fmla="*/ 145 h 146"/>
              <a:gd name="T6" fmla="*/ 0 w 173"/>
              <a:gd name="T7" fmla="*/ 118 h 146"/>
              <a:gd name="T8" fmla="*/ 0 w 173"/>
              <a:gd name="T9" fmla="*/ 37 h 146"/>
              <a:gd name="T10" fmla="*/ 36 w 173"/>
              <a:gd name="T11" fmla="*/ 0 h 146"/>
              <a:gd name="T12" fmla="*/ 145 w 173"/>
              <a:gd name="T13" fmla="*/ 0 h 146"/>
              <a:gd name="T14" fmla="*/ 172 w 173"/>
              <a:gd name="T15" fmla="*/ 37 h 146"/>
              <a:gd name="T16" fmla="*/ 172 w 173"/>
              <a:gd name="T17" fmla="*/ 118 h 146"/>
              <a:gd name="T18" fmla="*/ 145 w 173"/>
              <a:gd name="T19" fmla="*/ 145 h 146"/>
              <a:gd name="T20" fmla="*/ 54 w 173"/>
              <a:gd name="T21" fmla="*/ 91 h 146"/>
              <a:gd name="T22" fmla="*/ 54 w 173"/>
              <a:gd name="T23" fmla="*/ 91 h 146"/>
              <a:gd name="T24" fmla="*/ 118 w 173"/>
              <a:gd name="T25" fmla="*/ 91 h 146"/>
              <a:gd name="T26" fmla="*/ 118 w 173"/>
              <a:gd name="T27" fmla="*/ 54 h 146"/>
              <a:gd name="T28" fmla="*/ 54 w 173"/>
              <a:gd name="T29" fmla="*/ 54 h 146"/>
              <a:gd name="T30" fmla="*/ 54 w 173"/>
              <a:gd name="T31" fmla="*/ 9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46">
                <a:moveTo>
                  <a:pt x="145" y="145"/>
                </a:moveTo>
                <a:lnTo>
                  <a:pt x="145" y="145"/>
                </a:lnTo>
                <a:cubicBezTo>
                  <a:pt x="36" y="145"/>
                  <a:pt x="36" y="145"/>
                  <a:pt x="36" y="145"/>
                </a:cubicBezTo>
                <a:cubicBezTo>
                  <a:pt x="18" y="145"/>
                  <a:pt x="0" y="136"/>
                  <a:pt x="0" y="11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72" y="18"/>
                  <a:pt x="172" y="37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136"/>
                  <a:pt x="163" y="145"/>
                  <a:pt x="145" y="145"/>
                </a:cubicBezTo>
                <a:close/>
                <a:moveTo>
                  <a:pt x="54" y="91"/>
                </a:moveTo>
                <a:lnTo>
                  <a:pt x="54" y="91"/>
                </a:lnTo>
                <a:cubicBezTo>
                  <a:pt x="118" y="91"/>
                  <a:pt x="118" y="91"/>
                  <a:pt x="118" y="91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0">
            <a:extLst>
              <a:ext uri="{FF2B5EF4-FFF2-40B4-BE49-F238E27FC236}">
                <a16:creationId xmlns:a16="http://schemas.microsoft.com/office/drawing/2014/main" id="{B4081323-D19B-6F46-9030-9C85FC02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0543" y="9680844"/>
            <a:ext cx="336777" cy="336777"/>
          </a:xfrm>
          <a:custGeom>
            <a:avLst/>
            <a:gdLst>
              <a:gd name="T0" fmla="*/ 162 w 317"/>
              <a:gd name="T1" fmla="*/ 316 h 317"/>
              <a:gd name="T2" fmla="*/ 162 w 317"/>
              <a:gd name="T3" fmla="*/ 316 h 317"/>
              <a:gd name="T4" fmla="*/ 0 w 317"/>
              <a:gd name="T5" fmla="*/ 162 h 317"/>
              <a:gd name="T6" fmla="*/ 162 w 317"/>
              <a:gd name="T7" fmla="*/ 0 h 317"/>
              <a:gd name="T8" fmla="*/ 316 w 317"/>
              <a:gd name="T9" fmla="*/ 162 h 317"/>
              <a:gd name="T10" fmla="*/ 162 w 317"/>
              <a:gd name="T11" fmla="*/ 316 h 317"/>
              <a:gd name="T12" fmla="*/ 162 w 317"/>
              <a:gd name="T13" fmla="*/ 54 h 317"/>
              <a:gd name="T14" fmla="*/ 162 w 317"/>
              <a:gd name="T15" fmla="*/ 54 h 317"/>
              <a:gd name="T16" fmla="*/ 54 w 317"/>
              <a:gd name="T17" fmla="*/ 162 h 317"/>
              <a:gd name="T18" fmla="*/ 162 w 317"/>
              <a:gd name="T19" fmla="*/ 262 h 317"/>
              <a:gd name="T20" fmla="*/ 262 w 317"/>
              <a:gd name="T21" fmla="*/ 162 h 317"/>
              <a:gd name="T22" fmla="*/ 162 w 317"/>
              <a:gd name="T23" fmla="*/ 54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7" h="317">
                <a:moveTo>
                  <a:pt x="162" y="316"/>
                </a:moveTo>
                <a:lnTo>
                  <a:pt x="162" y="316"/>
                </a:lnTo>
                <a:cubicBezTo>
                  <a:pt x="72" y="316"/>
                  <a:pt x="0" y="243"/>
                  <a:pt x="0" y="162"/>
                </a:cubicBezTo>
                <a:cubicBezTo>
                  <a:pt x="0" y="72"/>
                  <a:pt x="72" y="0"/>
                  <a:pt x="162" y="0"/>
                </a:cubicBezTo>
                <a:cubicBezTo>
                  <a:pt x="244" y="0"/>
                  <a:pt x="316" y="72"/>
                  <a:pt x="316" y="162"/>
                </a:cubicBezTo>
                <a:cubicBezTo>
                  <a:pt x="316" y="243"/>
                  <a:pt x="244" y="316"/>
                  <a:pt x="162" y="316"/>
                </a:cubicBezTo>
                <a:close/>
                <a:moveTo>
                  <a:pt x="162" y="54"/>
                </a:moveTo>
                <a:lnTo>
                  <a:pt x="162" y="54"/>
                </a:lnTo>
                <a:cubicBezTo>
                  <a:pt x="99" y="54"/>
                  <a:pt x="54" y="99"/>
                  <a:pt x="54" y="162"/>
                </a:cubicBezTo>
                <a:cubicBezTo>
                  <a:pt x="54" y="217"/>
                  <a:pt x="99" y="262"/>
                  <a:pt x="162" y="262"/>
                </a:cubicBezTo>
                <a:cubicBezTo>
                  <a:pt x="217" y="262"/>
                  <a:pt x="262" y="217"/>
                  <a:pt x="262" y="162"/>
                </a:cubicBezTo>
                <a:cubicBezTo>
                  <a:pt x="262" y="99"/>
                  <a:pt x="217" y="54"/>
                  <a:pt x="162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1">
            <a:extLst>
              <a:ext uri="{FF2B5EF4-FFF2-40B4-BE49-F238E27FC236}">
                <a16:creationId xmlns:a16="http://schemas.microsoft.com/office/drawing/2014/main" id="{A5F37B5C-E44C-DE43-8852-1883FAF0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2505" y="7075503"/>
            <a:ext cx="823232" cy="884038"/>
          </a:xfrm>
          <a:custGeom>
            <a:avLst/>
            <a:gdLst>
              <a:gd name="T0" fmla="*/ 596 w 778"/>
              <a:gd name="T1" fmla="*/ 831 h 832"/>
              <a:gd name="T2" fmla="*/ 488 w 778"/>
              <a:gd name="T3" fmla="*/ 813 h 832"/>
              <a:gd name="T4" fmla="*/ 443 w 778"/>
              <a:gd name="T5" fmla="*/ 813 h 832"/>
              <a:gd name="T6" fmla="*/ 190 w 778"/>
              <a:gd name="T7" fmla="*/ 759 h 832"/>
              <a:gd name="T8" fmla="*/ 54 w 778"/>
              <a:gd name="T9" fmla="*/ 723 h 832"/>
              <a:gd name="T10" fmla="*/ 54 w 778"/>
              <a:gd name="T11" fmla="*/ 379 h 832"/>
              <a:gd name="T12" fmla="*/ 208 w 778"/>
              <a:gd name="T13" fmla="*/ 361 h 832"/>
              <a:gd name="T14" fmla="*/ 325 w 778"/>
              <a:gd name="T15" fmla="*/ 217 h 832"/>
              <a:gd name="T16" fmla="*/ 307 w 778"/>
              <a:gd name="T17" fmla="*/ 81 h 832"/>
              <a:gd name="T18" fmla="*/ 434 w 778"/>
              <a:gd name="T19" fmla="*/ 18 h 832"/>
              <a:gd name="T20" fmla="*/ 515 w 778"/>
              <a:gd name="T21" fmla="*/ 226 h 832"/>
              <a:gd name="T22" fmla="*/ 515 w 778"/>
              <a:gd name="T23" fmla="*/ 289 h 832"/>
              <a:gd name="T24" fmla="*/ 704 w 778"/>
              <a:gd name="T25" fmla="*/ 325 h 832"/>
              <a:gd name="T26" fmla="*/ 741 w 778"/>
              <a:gd name="T27" fmla="*/ 470 h 832"/>
              <a:gd name="T28" fmla="*/ 741 w 778"/>
              <a:gd name="T29" fmla="*/ 605 h 832"/>
              <a:gd name="T30" fmla="*/ 704 w 778"/>
              <a:gd name="T31" fmla="*/ 723 h 832"/>
              <a:gd name="T32" fmla="*/ 678 w 778"/>
              <a:gd name="T33" fmla="*/ 804 h 832"/>
              <a:gd name="T34" fmla="*/ 461 w 778"/>
              <a:gd name="T35" fmla="*/ 759 h 832"/>
              <a:gd name="T36" fmla="*/ 497 w 778"/>
              <a:gd name="T37" fmla="*/ 759 h 832"/>
              <a:gd name="T38" fmla="*/ 641 w 778"/>
              <a:gd name="T39" fmla="*/ 768 h 832"/>
              <a:gd name="T40" fmla="*/ 641 w 778"/>
              <a:gd name="T41" fmla="*/ 723 h 832"/>
              <a:gd name="T42" fmla="*/ 659 w 778"/>
              <a:gd name="T43" fmla="*/ 677 h 832"/>
              <a:gd name="T44" fmla="*/ 678 w 778"/>
              <a:gd name="T45" fmla="*/ 614 h 832"/>
              <a:gd name="T46" fmla="*/ 687 w 778"/>
              <a:gd name="T47" fmla="*/ 569 h 832"/>
              <a:gd name="T48" fmla="*/ 723 w 778"/>
              <a:gd name="T49" fmla="*/ 533 h 832"/>
              <a:gd name="T50" fmla="*/ 678 w 778"/>
              <a:gd name="T51" fmla="*/ 470 h 832"/>
              <a:gd name="T52" fmla="*/ 714 w 778"/>
              <a:gd name="T53" fmla="*/ 416 h 832"/>
              <a:gd name="T54" fmla="*/ 623 w 778"/>
              <a:gd name="T55" fmla="*/ 370 h 832"/>
              <a:gd name="T56" fmla="*/ 461 w 778"/>
              <a:gd name="T57" fmla="*/ 217 h 832"/>
              <a:gd name="T58" fmla="*/ 379 w 778"/>
              <a:gd name="T59" fmla="*/ 54 h 832"/>
              <a:gd name="T60" fmla="*/ 361 w 778"/>
              <a:gd name="T61" fmla="*/ 81 h 832"/>
              <a:gd name="T62" fmla="*/ 307 w 778"/>
              <a:gd name="T63" fmla="*/ 334 h 832"/>
              <a:gd name="T64" fmla="*/ 217 w 778"/>
              <a:gd name="T65" fmla="*/ 416 h 832"/>
              <a:gd name="T66" fmla="*/ 108 w 778"/>
              <a:gd name="T67" fmla="*/ 407 h 832"/>
              <a:gd name="T68" fmla="*/ 54 w 778"/>
              <a:gd name="T69" fmla="*/ 560 h 832"/>
              <a:gd name="T70" fmla="*/ 153 w 778"/>
              <a:gd name="T71" fmla="*/ 714 h 832"/>
              <a:gd name="T72" fmla="*/ 226 w 778"/>
              <a:gd name="T73" fmla="*/ 696 h 832"/>
              <a:gd name="T74" fmla="*/ 289 w 778"/>
              <a:gd name="T75" fmla="*/ 696 h 832"/>
              <a:gd name="T76" fmla="*/ 451 w 778"/>
              <a:gd name="T77" fmla="*/ 759 h 832"/>
              <a:gd name="T78" fmla="*/ 361 w 778"/>
              <a:gd name="T79" fmla="*/ 72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78" h="832">
                <a:moveTo>
                  <a:pt x="596" y="831"/>
                </a:moveTo>
                <a:lnTo>
                  <a:pt x="596" y="831"/>
                </a:lnTo>
                <a:cubicBezTo>
                  <a:pt x="587" y="831"/>
                  <a:pt x="587" y="831"/>
                  <a:pt x="578" y="831"/>
                </a:cubicBezTo>
                <a:cubicBezTo>
                  <a:pt x="542" y="831"/>
                  <a:pt x="506" y="822"/>
                  <a:pt x="488" y="813"/>
                </a:cubicBezTo>
                <a:cubicBezTo>
                  <a:pt x="479" y="813"/>
                  <a:pt x="470" y="813"/>
                  <a:pt x="461" y="813"/>
                </a:cubicBezTo>
                <a:cubicBezTo>
                  <a:pt x="451" y="813"/>
                  <a:pt x="451" y="813"/>
                  <a:pt x="443" y="813"/>
                </a:cubicBezTo>
                <a:cubicBezTo>
                  <a:pt x="406" y="813"/>
                  <a:pt x="325" y="795"/>
                  <a:pt x="262" y="741"/>
                </a:cubicBezTo>
                <a:cubicBezTo>
                  <a:pt x="244" y="741"/>
                  <a:pt x="208" y="750"/>
                  <a:pt x="190" y="759"/>
                </a:cubicBezTo>
                <a:cubicBezTo>
                  <a:pt x="181" y="759"/>
                  <a:pt x="172" y="759"/>
                  <a:pt x="162" y="759"/>
                </a:cubicBezTo>
                <a:cubicBezTo>
                  <a:pt x="126" y="777"/>
                  <a:pt x="81" y="759"/>
                  <a:pt x="54" y="723"/>
                </a:cubicBezTo>
                <a:cubicBezTo>
                  <a:pt x="18" y="687"/>
                  <a:pt x="0" y="632"/>
                  <a:pt x="0" y="560"/>
                </a:cubicBezTo>
                <a:cubicBezTo>
                  <a:pt x="0" y="461"/>
                  <a:pt x="36" y="407"/>
                  <a:pt x="54" y="379"/>
                </a:cubicBezTo>
                <a:cubicBezTo>
                  <a:pt x="72" y="361"/>
                  <a:pt x="90" y="352"/>
                  <a:pt x="108" y="352"/>
                </a:cubicBezTo>
                <a:cubicBezTo>
                  <a:pt x="208" y="361"/>
                  <a:pt x="208" y="361"/>
                  <a:pt x="208" y="361"/>
                </a:cubicBezTo>
                <a:cubicBezTo>
                  <a:pt x="226" y="352"/>
                  <a:pt x="244" y="325"/>
                  <a:pt x="262" y="307"/>
                </a:cubicBezTo>
                <a:cubicBezTo>
                  <a:pt x="316" y="235"/>
                  <a:pt x="325" y="217"/>
                  <a:pt x="325" y="217"/>
                </a:cubicBezTo>
                <a:cubicBezTo>
                  <a:pt x="325" y="135"/>
                  <a:pt x="316" y="117"/>
                  <a:pt x="307" y="99"/>
                </a:cubicBezTo>
                <a:cubicBezTo>
                  <a:pt x="307" y="99"/>
                  <a:pt x="307" y="90"/>
                  <a:pt x="307" y="81"/>
                </a:cubicBezTo>
                <a:cubicBezTo>
                  <a:pt x="298" y="54"/>
                  <a:pt x="316" y="18"/>
                  <a:pt x="352" y="9"/>
                </a:cubicBezTo>
                <a:cubicBezTo>
                  <a:pt x="379" y="0"/>
                  <a:pt x="406" y="0"/>
                  <a:pt x="434" y="18"/>
                </a:cubicBezTo>
                <a:cubicBezTo>
                  <a:pt x="461" y="36"/>
                  <a:pt x="488" y="63"/>
                  <a:pt x="515" y="108"/>
                </a:cubicBezTo>
                <a:cubicBezTo>
                  <a:pt x="524" y="135"/>
                  <a:pt x="524" y="181"/>
                  <a:pt x="515" y="226"/>
                </a:cubicBezTo>
                <a:cubicBezTo>
                  <a:pt x="515" y="244"/>
                  <a:pt x="506" y="262"/>
                  <a:pt x="506" y="271"/>
                </a:cubicBezTo>
                <a:cubicBezTo>
                  <a:pt x="506" y="289"/>
                  <a:pt x="506" y="289"/>
                  <a:pt x="515" y="289"/>
                </a:cubicBezTo>
                <a:cubicBezTo>
                  <a:pt x="542" y="316"/>
                  <a:pt x="578" y="316"/>
                  <a:pt x="623" y="316"/>
                </a:cubicBezTo>
                <a:cubicBezTo>
                  <a:pt x="641" y="316"/>
                  <a:pt x="668" y="316"/>
                  <a:pt x="704" y="325"/>
                </a:cubicBezTo>
                <a:cubicBezTo>
                  <a:pt x="750" y="334"/>
                  <a:pt x="777" y="370"/>
                  <a:pt x="768" y="424"/>
                </a:cubicBezTo>
                <a:cubicBezTo>
                  <a:pt x="768" y="443"/>
                  <a:pt x="759" y="461"/>
                  <a:pt x="741" y="470"/>
                </a:cubicBezTo>
                <a:cubicBezTo>
                  <a:pt x="768" y="488"/>
                  <a:pt x="777" y="506"/>
                  <a:pt x="777" y="533"/>
                </a:cubicBezTo>
                <a:cubicBezTo>
                  <a:pt x="777" y="569"/>
                  <a:pt x="759" y="587"/>
                  <a:pt x="741" y="605"/>
                </a:cubicBezTo>
                <a:cubicBezTo>
                  <a:pt x="750" y="623"/>
                  <a:pt x="759" y="641"/>
                  <a:pt x="750" y="669"/>
                </a:cubicBezTo>
                <a:cubicBezTo>
                  <a:pt x="741" y="687"/>
                  <a:pt x="723" y="705"/>
                  <a:pt x="704" y="723"/>
                </a:cubicBezTo>
                <a:lnTo>
                  <a:pt x="704" y="723"/>
                </a:lnTo>
                <a:cubicBezTo>
                  <a:pt x="704" y="759"/>
                  <a:pt x="696" y="786"/>
                  <a:pt x="678" y="804"/>
                </a:cubicBezTo>
                <a:cubicBezTo>
                  <a:pt x="659" y="822"/>
                  <a:pt x="632" y="831"/>
                  <a:pt x="596" y="831"/>
                </a:cubicBezTo>
                <a:close/>
                <a:moveTo>
                  <a:pt x="461" y="759"/>
                </a:moveTo>
                <a:lnTo>
                  <a:pt x="461" y="759"/>
                </a:lnTo>
                <a:cubicBezTo>
                  <a:pt x="479" y="759"/>
                  <a:pt x="488" y="759"/>
                  <a:pt x="497" y="759"/>
                </a:cubicBezTo>
                <a:cubicBezTo>
                  <a:pt x="524" y="768"/>
                  <a:pt x="551" y="777"/>
                  <a:pt x="578" y="777"/>
                </a:cubicBezTo>
                <a:cubicBezTo>
                  <a:pt x="623" y="777"/>
                  <a:pt x="632" y="768"/>
                  <a:pt x="641" y="768"/>
                </a:cubicBezTo>
                <a:cubicBezTo>
                  <a:pt x="650" y="759"/>
                  <a:pt x="650" y="750"/>
                  <a:pt x="650" y="741"/>
                </a:cubicBezTo>
                <a:cubicBezTo>
                  <a:pt x="650" y="732"/>
                  <a:pt x="641" y="723"/>
                  <a:pt x="641" y="723"/>
                </a:cubicBezTo>
                <a:cubicBezTo>
                  <a:pt x="641" y="714"/>
                  <a:pt x="632" y="705"/>
                  <a:pt x="641" y="696"/>
                </a:cubicBezTo>
                <a:cubicBezTo>
                  <a:pt x="641" y="687"/>
                  <a:pt x="650" y="677"/>
                  <a:pt x="659" y="677"/>
                </a:cubicBezTo>
                <a:cubicBezTo>
                  <a:pt x="678" y="669"/>
                  <a:pt x="696" y="660"/>
                  <a:pt x="696" y="651"/>
                </a:cubicBezTo>
                <a:cubicBezTo>
                  <a:pt x="696" y="641"/>
                  <a:pt x="687" y="614"/>
                  <a:pt x="678" y="614"/>
                </a:cubicBezTo>
                <a:cubicBezTo>
                  <a:pt x="668" y="605"/>
                  <a:pt x="668" y="596"/>
                  <a:pt x="668" y="587"/>
                </a:cubicBezTo>
                <a:cubicBezTo>
                  <a:pt x="678" y="578"/>
                  <a:pt x="678" y="569"/>
                  <a:pt x="687" y="569"/>
                </a:cubicBezTo>
                <a:cubicBezTo>
                  <a:pt x="696" y="569"/>
                  <a:pt x="696" y="560"/>
                  <a:pt x="704" y="560"/>
                </a:cubicBezTo>
                <a:cubicBezTo>
                  <a:pt x="714" y="551"/>
                  <a:pt x="723" y="542"/>
                  <a:pt x="723" y="533"/>
                </a:cubicBezTo>
                <a:cubicBezTo>
                  <a:pt x="723" y="524"/>
                  <a:pt x="723" y="515"/>
                  <a:pt x="687" y="497"/>
                </a:cubicBezTo>
                <a:cubicBezTo>
                  <a:pt x="678" y="488"/>
                  <a:pt x="678" y="479"/>
                  <a:pt x="678" y="470"/>
                </a:cubicBezTo>
                <a:cubicBezTo>
                  <a:pt x="678" y="461"/>
                  <a:pt x="678" y="452"/>
                  <a:pt x="687" y="452"/>
                </a:cubicBezTo>
                <a:cubicBezTo>
                  <a:pt x="696" y="443"/>
                  <a:pt x="714" y="434"/>
                  <a:pt x="714" y="416"/>
                </a:cubicBezTo>
                <a:cubicBezTo>
                  <a:pt x="714" y="379"/>
                  <a:pt x="704" y="379"/>
                  <a:pt x="696" y="379"/>
                </a:cubicBezTo>
                <a:cubicBezTo>
                  <a:pt x="668" y="370"/>
                  <a:pt x="641" y="370"/>
                  <a:pt x="623" y="370"/>
                </a:cubicBezTo>
                <a:cubicBezTo>
                  <a:pt x="578" y="370"/>
                  <a:pt x="524" y="370"/>
                  <a:pt x="479" y="334"/>
                </a:cubicBezTo>
                <a:cubicBezTo>
                  <a:pt x="451" y="316"/>
                  <a:pt x="451" y="271"/>
                  <a:pt x="461" y="217"/>
                </a:cubicBezTo>
                <a:cubicBezTo>
                  <a:pt x="461" y="190"/>
                  <a:pt x="470" y="145"/>
                  <a:pt x="461" y="135"/>
                </a:cubicBezTo>
                <a:cubicBezTo>
                  <a:pt x="434" y="81"/>
                  <a:pt x="406" y="54"/>
                  <a:pt x="379" y="54"/>
                </a:cubicBezTo>
                <a:cubicBezTo>
                  <a:pt x="361" y="63"/>
                  <a:pt x="361" y="63"/>
                  <a:pt x="361" y="72"/>
                </a:cubicBezTo>
                <a:lnTo>
                  <a:pt x="361" y="81"/>
                </a:lnTo>
                <a:cubicBezTo>
                  <a:pt x="370" y="108"/>
                  <a:pt x="379" y="126"/>
                  <a:pt x="379" y="217"/>
                </a:cubicBezTo>
                <a:cubicBezTo>
                  <a:pt x="379" y="235"/>
                  <a:pt x="370" y="262"/>
                  <a:pt x="307" y="334"/>
                </a:cubicBezTo>
                <a:cubicBezTo>
                  <a:pt x="271" y="379"/>
                  <a:pt x="244" y="407"/>
                  <a:pt x="244" y="407"/>
                </a:cubicBezTo>
                <a:cubicBezTo>
                  <a:pt x="235" y="416"/>
                  <a:pt x="226" y="416"/>
                  <a:pt x="217" y="416"/>
                </a:cubicBezTo>
                <a:cubicBezTo>
                  <a:pt x="108" y="407"/>
                  <a:pt x="108" y="407"/>
                  <a:pt x="108" y="407"/>
                </a:cubicBezTo>
                <a:lnTo>
                  <a:pt x="108" y="407"/>
                </a:lnTo>
                <a:cubicBezTo>
                  <a:pt x="99" y="407"/>
                  <a:pt x="99" y="407"/>
                  <a:pt x="99" y="416"/>
                </a:cubicBezTo>
                <a:cubicBezTo>
                  <a:pt x="81" y="424"/>
                  <a:pt x="54" y="470"/>
                  <a:pt x="54" y="560"/>
                </a:cubicBezTo>
                <a:cubicBezTo>
                  <a:pt x="54" y="623"/>
                  <a:pt x="72" y="669"/>
                  <a:pt x="90" y="696"/>
                </a:cubicBezTo>
                <a:cubicBezTo>
                  <a:pt x="108" y="714"/>
                  <a:pt x="126" y="714"/>
                  <a:pt x="153" y="714"/>
                </a:cubicBezTo>
                <a:cubicBezTo>
                  <a:pt x="162" y="705"/>
                  <a:pt x="162" y="705"/>
                  <a:pt x="181" y="705"/>
                </a:cubicBezTo>
                <a:cubicBezTo>
                  <a:pt x="190" y="696"/>
                  <a:pt x="217" y="696"/>
                  <a:pt x="226" y="696"/>
                </a:cubicBezTo>
                <a:cubicBezTo>
                  <a:pt x="244" y="687"/>
                  <a:pt x="253" y="687"/>
                  <a:pt x="253" y="687"/>
                </a:cubicBezTo>
                <a:cubicBezTo>
                  <a:pt x="271" y="687"/>
                  <a:pt x="280" y="687"/>
                  <a:pt x="289" y="696"/>
                </a:cubicBezTo>
                <a:cubicBezTo>
                  <a:pt x="316" y="723"/>
                  <a:pt x="352" y="741"/>
                  <a:pt x="379" y="750"/>
                </a:cubicBezTo>
                <a:cubicBezTo>
                  <a:pt x="415" y="759"/>
                  <a:pt x="443" y="759"/>
                  <a:pt x="451" y="759"/>
                </a:cubicBezTo>
                <a:cubicBezTo>
                  <a:pt x="461" y="759"/>
                  <a:pt x="461" y="759"/>
                  <a:pt x="461" y="759"/>
                </a:cubicBezTo>
                <a:close/>
                <a:moveTo>
                  <a:pt x="361" y="72"/>
                </a:moveTo>
                <a:lnTo>
                  <a:pt x="361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2">
            <a:extLst>
              <a:ext uri="{FF2B5EF4-FFF2-40B4-BE49-F238E27FC236}">
                <a16:creationId xmlns:a16="http://schemas.microsoft.com/office/drawing/2014/main" id="{36837922-E2B8-8C41-A669-738CE93B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650" y="9596650"/>
            <a:ext cx="884041" cy="729683"/>
          </a:xfrm>
          <a:custGeom>
            <a:avLst/>
            <a:gdLst>
              <a:gd name="T0" fmla="*/ 751 w 833"/>
              <a:gd name="T1" fmla="*/ 82 h 688"/>
              <a:gd name="T2" fmla="*/ 751 w 833"/>
              <a:gd name="T3" fmla="*/ 82 h 688"/>
              <a:gd name="T4" fmla="*/ 561 w 833"/>
              <a:gd name="T5" fmla="*/ 0 h 688"/>
              <a:gd name="T6" fmla="*/ 263 w 833"/>
              <a:gd name="T7" fmla="*/ 0 h 688"/>
              <a:gd name="T8" fmla="*/ 82 w 833"/>
              <a:gd name="T9" fmla="*/ 82 h 688"/>
              <a:gd name="T10" fmla="*/ 0 w 833"/>
              <a:gd name="T11" fmla="*/ 271 h 688"/>
              <a:gd name="T12" fmla="*/ 37 w 833"/>
              <a:gd name="T13" fmla="*/ 398 h 688"/>
              <a:gd name="T14" fmla="*/ 118 w 833"/>
              <a:gd name="T15" fmla="*/ 488 h 688"/>
              <a:gd name="T16" fmla="*/ 82 w 833"/>
              <a:gd name="T17" fmla="*/ 651 h 688"/>
              <a:gd name="T18" fmla="*/ 91 w 833"/>
              <a:gd name="T19" fmla="*/ 678 h 688"/>
              <a:gd name="T20" fmla="*/ 109 w 833"/>
              <a:gd name="T21" fmla="*/ 687 h 688"/>
              <a:gd name="T22" fmla="*/ 118 w 833"/>
              <a:gd name="T23" fmla="*/ 687 h 688"/>
              <a:gd name="T24" fmla="*/ 389 w 833"/>
              <a:gd name="T25" fmla="*/ 570 h 688"/>
              <a:gd name="T26" fmla="*/ 570 w 833"/>
              <a:gd name="T27" fmla="*/ 533 h 688"/>
              <a:gd name="T28" fmla="*/ 751 w 833"/>
              <a:gd name="T29" fmla="*/ 452 h 688"/>
              <a:gd name="T30" fmla="*/ 832 w 833"/>
              <a:gd name="T31" fmla="*/ 271 h 688"/>
              <a:gd name="T32" fmla="*/ 751 w 833"/>
              <a:gd name="T33" fmla="*/ 82 h 688"/>
              <a:gd name="T34" fmla="*/ 714 w 833"/>
              <a:gd name="T35" fmla="*/ 416 h 688"/>
              <a:gd name="T36" fmla="*/ 714 w 833"/>
              <a:gd name="T37" fmla="*/ 416 h 688"/>
              <a:gd name="T38" fmla="*/ 570 w 833"/>
              <a:gd name="T39" fmla="*/ 479 h 688"/>
              <a:gd name="T40" fmla="*/ 371 w 833"/>
              <a:gd name="T41" fmla="*/ 524 h 688"/>
              <a:gd name="T42" fmla="*/ 145 w 833"/>
              <a:gd name="T43" fmla="*/ 615 h 688"/>
              <a:gd name="T44" fmla="*/ 172 w 833"/>
              <a:gd name="T45" fmla="*/ 479 h 688"/>
              <a:gd name="T46" fmla="*/ 154 w 833"/>
              <a:gd name="T47" fmla="*/ 452 h 688"/>
              <a:gd name="T48" fmla="*/ 154 w 833"/>
              <a:gd name="T49" fmla="*/ 452 h 688"/>
              <a:gd name="T50" fmla="*/ 82 w 833"/>
              <a:gd name="T51" fmla="*/ 371 h 688"/>
              <a:gd name="T52" fmla="*/ 55 w 833"/>
              <a:gd name="T53" fmla="*/ 271 h 688"/>
              <a:gd name="T54" fmla="*/ 118 w 833"/>
              <a:gd name="T55" fmla="*/ 118 h 688"/>
              <a:gd name="T56" fmla="*/ 263 w 833"/>
              <a:gd name="T57" fmla="*/ 55 h 688"/>
              <a:gd name="T58" fmla="*/ 561 w 833"/>
              <a:gd name="T59" fmla="*/ 55 h 688"/>
              <a:gd name="T60" fmla="*/ 714 w 833"/>
              <a:gd name="T61" fmla="*/ 118 h 688"/>
              <a:gd name="T62" fmla="*/ 778 w 833"/>
              <a:gd name="T63" fmla="*/ 271 h 688"/>
              <a:gd name="T64" fmla="*/ 778 w 833"/>
              <a:gd name="T65" fmla="*/ 271 h 688"/>
              <a:gd name="T66" fmla="*/ 714 w 833"/>
              <a:gd name="T67" fmla="*/ 416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33" h="688">
                <a:moveTo>
                  <a:pt x="751" y="82"/>
                </a:moveTo>
                <a:lnTo>
                  <a:pt x="751" y="82"/>
                </a:lnTo>
                <a:cubicBezTo>
                  <a:pt x="705" y="27"/>
                  <a:pt x="633" y="0"/>
                  <a:pt x="561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190" y="0"/>
                  <a:pt x="127" y="27"/>
                  <a:pt x="82" y="82"/>
                </a:cubicBezTo>
                <a:cubicBezTo>
                  <a:pt x="28" y="136"/>
                  <a:pt x="0" y="199"/>
                  <a:pt x="0" y="271"/>
                </a:cubicBezTo>
                <a:cubicBezTo>
                  <a:pt x="0" y="317"/>
                  <a:pt x="10" y="362"/>
                  <a:pt x="37" y="398"/>
                </a:cubicBezTo>
                <a:cubicBezTo>
                  <a:pt x="55" y="434"/>
                  <a:pt x="82" y="461"/>
                  <a:pt x="118" y="488"/>
                </a:cubicBezTo>
                <a:cubicBezTo>
                  <a:pt x="91" y="579"/>
                  <a:pt x="82" y="651"/>
                  <a:pt x="82" y="651"/>
                </a:cubicBezTo>
                <a:cubicBezTo>
                  <a:pt x="82" y="669"/>
                  <a:pt x="91" y="678"/>
                  <a:pt x="91" y="678"/>
                </a:cubicBezTo>
                <a:cubicBezTo>
                  <a:pt x="100" y="687"/>
                  <a:pt x="109" y="687"/>
                  <a:pt x="109" y="687"/>
                </a:cubicBezTo>
                <a:cubicBezTo>
                  <a:pt x="118" y="687"/>
                  <a:pt x="118" y="687"/>
                  <a:pt x="118" y="687"/>
                </a:cubicBezTo>
                <a:cubicBezTo>
                  <a:pt x="127" y="678"/>
                  <a:pt x="263" y="633"/>
                  <a:pt x="389" y="570"/>
                </a:cubicBezTo>
                <a:cubicBezTo>
                  <a:pt x="443" y="552"/>
                  <a:pt x="506" y="533"/>
                  <a:pt x="570" y="533"/>
                </a:cubicBezTo>
                <a:cubicBezTo>
                  <a:pt x="633" y="533"/>
                  <a:pt x="705" y="506"/>
                  <a:pt x="751" y="452"/>
                </a:cubicBezTo>
                <a:cubicBezTo>
                  <a:pt x="805" y="407"/>
                  <a:pt x="832" y="344"/>
                  <a:pt x="832" y="271"/>
                </a:cubicBezTo>
                <a:cubicBezTo>
                  <a:pt x="832" y="199"/>
                  <a:pt x="805" y="136"/>
                  <a:pt x="751" y="82"/>
                </a:cubicBezTo>
                <a:close/>
                <a:moveTo>
                  <a:pt x="714" y="416"/>
                </a:moveTo>
                <a:lnTo>
                  <a:pt x="714" y="416"/>
                </a:lnTo>
                <a:cubicBezTo>
                  <a:pt x="678" y="461"/>
                  <a:pt x="624" y="479"/>
                  <a:pt x="570" y="479"/>
                </a:cubicBezTo>
                <a:cubicBezTo>
                  <a:pt x="498" y="479"/>
                  <a:pt x="425" y="497"/>
                  <a:pt x="371" y="524"/>
                </a:cubicBezTo>
                <a:cubicBezTo>
                  <a:pt x="281" y="561"/>
                  <a:pt x="190" y="597"/>
                  <a:pt x="145" y="615"/>
                </a:cubicBezTo>
                <a:cubicBezTo>
                  <a:pt x="154" y="588"/>
                  <a:pt x="163" y="533"/>
                  <a:pt x="172" y="479"/>
                </a:cubicBezTo>
                <a:cubicBezTo>
                  <a:pt x="172" y="470"/>
                  <a:pt x="163" y="452"/>
                  <a:pt x="154" y="452"/>
                </a:cubicBezTo>
                <a:lnTo>
                  <a:pt x="154" y="452"/>
                </a:lnTo>
                <a:cubicBezTo>
                  <a:pt x="127" y="434"/>
                  <a:pt x="100" y="407"/>
                  <a:pt x="82" y="371"/>
                </a:cubicBezTo>
                <a:cubicBezTo>
                  <a:pt x="64" y="344"/>
                  <a:pt x="55" y="308"/>
                  <a:pt x="55" y="271"/>
                </a:cubicBezTo>
                <a:cubicBezTo>
                  <a:pt x="55" y="208"/>
                  <a:pt x="73" y="163"/>
                  <a:pt x="118" y="118"/>
                </a:cubicBezTo>
                <a:cubicBezTo>
                  <a:pt x="154" y="82"/>
                  <a:pt x="208" y="55"/>
                  <a:pt x="263" y="55"/>
                </a:cubicBezTo>
                <a:cubicBezTo>
                  <a:pt x="561" y="55"/>
                  <a:pt x="561" y="55"/>
                  <a:pt x="561" y="55"/>
                </a:cubicBezTo>
                <a:cubicBezTo>
                  <a:pt x="624" y="55"/>
                  <a:pt x="678" y="82"/>
                  <a:pt x="714" y="118"/>
                </a:cubicBezTo>
                <a:cubicBezTo>
                  <a:pt x="759" y="163"/>
                  <a:pt x="778" y="217"/>
                  <a:pt x="778" y="271"/>
                </a:cubicBezTo>
                <a:lnTo>
                  <a:pt x="778" y="271"/>
                </a:lnTo>
                <a:cubicBezTo>
                  <a:pt x="778" y="325"/>
                  <a:pt x="759" y="380"/>
                  <a:pt x="714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3">
            <a:extLst>
              <a:ext uri="{FF2B5EF4-FFF2-40B4-BE49-F238E27FC236}">
                <a16:creationId xmlns:a16="http://schemas.microsoft.com/office/drawing/2014/main" id="{F1290F9D-80A8-D745-BB7E-4C3E75EC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753" y="9816492"/>
            <a:ext cx="116935" cy="116935"/>
          </a:xfrm>
          <a:custGeom>
            <a:avLst/>
            <a:gdLst>
              <a:gd name="T0" fmla="*/ 54 w 109"/>
              <a:gd name="T1" fmla="*/ 0 h 110"/>
              <a:gd name="T2" fmla="*/ 54 w 109"/>
              <a:gd name="T3" fmla="*/ 0 h 110"/>
              <a:gd name="T4" fmla="*/ 0 w 109"/>
              <a:gd name="T5" fmla="*/ 54 h 110"/>
              <a:gd name="T6" fmla="*/ 54 w 109"/>
              <a:gd name="T7" fmla="*/ 109 h 110"/>
              <a:gd name="T8" fmla="*/ 108 w 109"/>
              <a:gd name="T9" fmla="*/ 54 h 110"/>
              <a:gd name="T10" fmla="*/ 54 w 109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18"/>
                  <a:pt x="0" y="54"/>
                </a:cubicBezTo>
                <a:cubicBezTo>
                  <a:pt x="0" y="81"/>
                  <a:pt x="27" y="109"/>
                  <a:pt x="54" y="109"/>
                </a:cubicBezTo>
                <a:cubicBezTo>
                  <a:pt x="81" y="109"/>
                  <a:pt x="108" y="81"/>
                  <a:pt x="108" y="54"/>
                </a:cubicBezTo>
                <a:cubicBezTo>
                  <a:pt x="108" y="18"/>
                  <a:pt x="81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4">
            <a:extLst>
              <a:ext uri="{FF2B5EF4-FFF2-40B4-BE49-F238E27FC236}">
                <a16:creationId xmlns:a16="http://schemas.microsoft.com/office/drawing/2014/main" id="{554EAC6F-27FF-5B4C-9EB2-8D3E70FF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201" y="9816492"/>
            <a:ext cx="126293" cy="116935"/>
          </a:xfrm>
          <a:custGeom>
            <a:avLst/>
            <a:gdLst>
              <a:gd name="T0" fmla="*/ 54 w 119"/>
              <a:gd name="T1" fmla="*/ 0 h 110"/>
              <a:gd name="T2" fmla="*/ 54 w 119"/>
              <a:gd name="T3" fmla="*/ 0 h 110"/>
              <a:gd name="T4" fmla="*/ 0 w 119"/>
              <a:gd name="T5" fmla="*/ 54 h 110"/>
              <a:gd name="T6" fmla="*/ 54 w 119"/>
              <a:gd name="T7" fmla="*/ 109 h 110"/>
              <a:gd name="T8" fmla="*/ 118 w 119"/>
              <a:gd name="T9" fmla="*/ 54 h 110"/>
              <a:gd name="T10" fmla="*/ 54 w 119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0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109"/>
                  <a:pt x="54" y="109"/>
                </a:cubicBezTo>
                <a:cubicBezTo>
                  <a:pt x="90" y="109"/>
                  <a:pt x="118" y="81"/>
                  <a:pt x="118" y="54"/>
                </a:cubicBezTo>
                <a:cubicBezTo>
                  <a:pt x="118" y="27"/>
                  <a:pt x="90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5">
            <a:extLst>
              <a:ext uri="{FF2B5EF4-FFF2-40B4-BE49-F238E27FC236}">
                <a16:creationId xmlns:a16="http://schemas.microsoft.com/office/drawing/2014/main" id="{3B332D4F-0937-4345-88C2-7A834AAD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008" y="9816492"/>
            <a:ext cx="116935" cy="116935"/>
          </a:xfrm>
          <a:custGeom>
            <a:avLst/>
            <a:gdLst>
              <a:gd name="T0" fmla="*/ 54 w 109"/>
              <a:gd name="T1" fmla="*/ 0 h 110"/>
              <a:gd name="T2" fmla="*/ 54 w 109"/>
              <a:gd name="T3" fmla="*/ 0 h 110"/>
              <a:gd name="T4" fmla="*/ 0 w 109"/>
              <a:gd name="T5" fmla="*/ 54 h 110"/>
              <a:gd name="T6" fmla="*/ 54 w 109"/>
              <a:gd name="T7" fmla="*/ 109 h 110"/>
              <a:gd name="T8" fmla="*/ 108 w 109"/>
              <a:gd name="T9" fmla="*/ 54 h 110"/>
              <a:gd name="T10" fmla="*/ 54 w 109"/>
              <a:gd name="T11" fmla="*/ 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18"/>
                  <a:pt x="0" y="54"/>
                </a:cubicBezTo>
                <a:cubicBezTo>
                  <a:pt x="0" y="81"/>
                  <a:pt x="27" y="109"/>
                  <a:pt x="54" y="109"/>
                </a:cubicBezTo>
                <a:cubicBezTo>
                  <a:pt x="82" y="109"/>
                  <a:pt x="108" y="81"/>
                  <a:pt x="108" y="54"/>
                </a:cubicBezTo>
                <a:cubicBezTo>
                  <a:pt x="108" y="18"/>
                  <a:pt x="82" y="0"/>
                  <a:pt x="5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582FC3-C740-364C-963E-556D06CC3BD9}"/>
              </a:ext>
            </a:extLst>
          </p:cNvPr>
          <p:cNvGrpSpPr/>
          <p:nvPr/>
        </p:nvGrpSpPr>
        <p:grpSpPr>
          <a:xfrm>
            <a:off x="7380174" y="6248770"/>
            <a:ext cx="2816282" cy="1477328"/>
            <a:chOff x="5947639" y="11069053"/>
            <a:chExt cx="2816282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D4588226-3257-9E49-947B-3A4326082F6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46EE3B-ED5D-FF46-AC11-DE117B1CEDA8}"/>
                </a:ext>
              </a:extLst>
            </p:cNvPr>
            <p:cNvSpPr/>
            <p:nvPr/>
          </p:nvSpPr>
          <p:spPr>
            <a:xfrm>
              <a:off x="5947639" y="11715384"/>
              <a:ext cx="28162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226118-EA11-C241-9BFF-7470164480AE}"/>
              </a:ext>
            </a:extLst>
          </p:cNvPr>
          <p:cNvGrpSpPr/>
          <p:nvPr/>
        </p:nvGrpSpPr>
        <p:grpSpPr>
          <a:xfrm>
            <a:off x="14255107" y="6248770"/>
            <a:ext cx="2816282" cy="1477328"/>
            <a:chOff x="5947639" y="11069053"/>
            <a:chExt cx="2816282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106B370A-0020-664A-B034-E0842110833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38DE5F0-C95C-DB4E-95BF-F90DC0F4E081}"/>
                </a:ext>
              </a:extLst>
            </p:cNvPr>
            <p:cNvSpPr/>
            <p:nvPr/>
          </p:nvSpPr>
          <p:spPr>
            <a:xfrm>
              <a:off x="5947639" y="11715384"/>
              <a:ext cx="28162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DF75F18-95F3-FC45-AD40-574753C68648}"/>
              </a:ext>
            </a:extLst>
          </p:cNvPr>
          <p:cNvGrpSpPr/>
          <p:nvPr/>
        </p:nvGrpSpPr>
        <p:grpSpPr>
          <a:xfrm>
            <a:off x="3705639" y="8213036"/>
            <a:ext cx="2816282" cy="1477328"/>
            <a:chOff x="5947639" y="11069053"/>
            <a:chExt cx="2816282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71C3FB89-9E24-3A4D-8D00-8B8EE2C80B7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28B8E9-32A3-7C40-A2C4-7B861516B69E}"/>
                </a:ext>
              </a:extLst>
            </p:cNvPr>
            <p:cNvSpPr/>
            <p:nvPr/>
          </p:nvSpPr>
          <p:spPr>
            <a:xfrm>
              <a:off x="5947639" y="11715384"/>
              <a:ext cx="28162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48C3C42-BC62-3B46-8C9A-00E39DA37662}"/>
              </a:ext>
            </a:extLst>
          </p:cNvPr>
          <p:cNvGrpSpPr/>
          <p:nvPr/>
        </p:nvGrpSpPr>
        <p:grpSpPr>
          <a:xfrm>
            <a:off x="17844972" y="8213036"/>
            <a:ext cx="2816282" cy="1477328"/>
            <a:chOff x="5947639" y="11069053"/>
            <a:chExt cx="2816282" cy="1477328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7749B647-A56E-BD47-B6D2-A561C334EAA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4C060A4-C4A5-1B4F-A7E2-E4C6C164CAD9}"/>
                </a:ext>
              </a:extLst>
            </p:cNvPr>
            <p:cNvSpPr/>
            <p:nvPr/>
          </p:nvSpPr>
          <p:spPr>
            <a:xfrm>
              <a:off x="5947639" y="11715384"/>
              <a:ext cx="28162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F7B581-6640-0D49-8BFE-9B19547BBA03}"/>
              </a:ext>
            </a:extLst>
          </p:cNvPr>
          <p:cNvGrpSpPr/>
          <p:nvPr/>
        </p:nvGrpSpPr>
        <p:grpSpPr>
          <a:xfrm>
            <a:off x="14153505" y="10329703"/>
            <a:ext cx="2816282" cy="1477328"/>
            <a:chOff x="5947639" y="11069053"/>
            <a:chExt cx="2816282" cy="1477328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F86ADCE8-885F-8F46-9383-E832333D21A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8D2C217-906A-1C4A-A2F1-3950474D5EBE}"/>
                </a:ext>
              </a:extLst>
            </p:cNvPr>
            <p:cNvSpPr/>
            <p:nvPr/>
          </p:nvSpPr>
          <p:spPr>
            <a:xfrm>
              <a:off x="5947639" y="11715384"/>
              <a:ext cx="28162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0573B8-8F74-564A-8D4A-1BE6976AD000}"/>
              </a:ext>
            </a:extLst>
          </p:cNvPr>
          <p:cNvGrpSpPr/>
          <p:nvPr/>
        </p:nvGrpSpPr>
        <p:grpSpPr>
          <a:xfrm>
            <a:off x="7312438" y="10329703"/>
            <a:ext cx="2816282" cy="1477328"/>
            <a:chOff x="5947639" y="11069053"/>
            <a:chExt cx="2816282" cy="147732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3A4C2436-BF39-3F47-AA89-CE3FB69FF81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4951ECF-EEB6-3E4B-A3FE-CC9361AF4C26}"/>
                </a:ext>
              </a:extLst>
            </p:cNvPr>
            <p:cNvSpPr/>
            <p:nvPr/>
          </p:nvSpPr>
          <p:spPr>
            <a:xfrm>
              <a:off x="5947639" y="11715384"/>
              <a:ext cx="281628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2AFF2E9F-0744-7844-A0E7-038A33E8E9EE}"/>
              </a:ext>
            </a:extLst>
          </p:cNvPr>
          <p:cNvGrpSpPr/>
          <p:nvPr/>
        </p:nvGrpSpPr>
        <p:grpSpPr>
          <a:xfrm>
            <a:off x="2668308" y="648294"/>
            <a:ext cx="19041035" cy="2561450"/>
            <a:chOff x="2668308" y="861425"/>
            <a:chExt cx="19041035" cy="2561450"/>
          </a:xfrm>
        </p:grpSpPr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2200E1CE-0049-F340-BBBA-6BBA16DD022D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6C619687-0E3F-9C4C-830C-4739DF8A9B5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162">
            <a:extLst>
              <a:ext uri="{FF2B5EF4-FFF2-40B4-BE49-F238E27FC236}">
                <a16:creationId xmlns:a16="http://schemas.microsoft.com/office/drawing/2014/main" id="{A57252E5-FFDA-2E40-9E53-90FF20B9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510" y="689163"/>
            <a:ext cx="997736" cy="12337674"/>
          </a:xfrm>
          <a:custGeom>
            <a:avLst/>
            <a:gdLst>
              <a:gd name="T0" fmla="*/ 1181 w 1182"/>
              <a:gd name="T1" fmla="*/ 450 h 14614"/>
              <a:gd name="T2" fmla="*/ 1181 w 1182"/>
              <a:gd name="T3" fmla="*/ 450 h 14614"/>
              <a:gd name="T4" fmla="*/ 1181 w 1182"/>
              <a:gd name="T5" fmla="*/ 450 h 14614"/>
              <a:gd name="T6" fmla="*/ 1181 w 1182"/>
              <a:gd name="T7" fmla="*/ 450 h 14614"/>
              <a:gd name="T8" fmla="*/ 596 w 1182"/>
              <a:gd name="T9" fmla="*/ 0 h 14614"/>
              <a:gd name="T10" fmla="*/ 0 w 1182"/>
              <a:gd name="T11" fmla="*/ 450 h 14614"/>
              <a:gd name="T12" fmla="*/ 0 w 1182"/>
              <a:gd name="T13" fmla="*/ 450 h 14614"/>
              <a:gd name="T14" fmla="*/ 0 w 1182"/>
              <a:gd name="T15" fmla="*/ 450 h 14614"/>
              <a:gd name="T16" fmla="*/ 0 w 1182"/>
              <a:gd name="T17" fmla="*/ 450 h 14614"/>
              <a:gd name="T18" fmla="*/ 0 w 1182"/>
              <a:gd name="T19" fmla="*/ 450 h 14614"/>
              <a:gd name="T20" fmla="*/ 0 w 1182"/>
              <a:gd name="T21" fmla="*/ 14613 h 14614"/>
              <a:gd name="T22" fmla="*/ 1181 w 1182"/>
              <a:gd name="T23" fmla="*/ 14613 h 14614"/>
              <a:gd name="T24" fmla="*/ 1181 w 1182"/>
              <a:gd name="T25" fmla="*/ 450 h 1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2" h="14614">
                <a:moveTo>
                  <a:pt x="1181" y="450"/>
                </a:moveTo>
                <a:lnTo>
                  <a:pt x="1181" y="450"/>
                </a:lnTo>
                <a:lnTo>
                  <a:pt x="1181" y="450"/>
                </a:lnTo>
                <a:lnTo>
                  <a:pt x="1181" y="450"/>
                </a:lnTo>
                <a:lnTo>
                  <a:pt x="596" y="0"/>
                </a:lnTo>
                <a:lnTo>
                  <a:pt x="0" y="450"/>
                </a:lnTo>
                <a:lnTo>
                  <a:pt x="0" y="450"/>
                </a:lnTo>
                <a:lnTo>
                  <a:pt x="0" y="450"/>
                </a:lnTo>
                <a:lnTo>
                  <a:pt x="0" y="450"/>
                </a:lnTo>
                <a:lnTo>
                  <a:pt x="0" y="450"/>
                </a:lnTo>
                <a:lnTo>
                  <a:pt x="0" y="14613"/>
                </a:lnTo>
                <a:lnTo>
                  <a:pt x="1181" y="14613"/>
                </a:lnTo>
                <a:lnTo>
                  <a:pt x="1181" y="4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3">
            <a:extLst>
              <a:ext uri="{FF2B5EF4-FFF2-40B4-BE49-F238E27FC236}">
                <a16:creationId xmlns:a16="http://schemas.microsoft.com/office/drawing/2014/main" id="{65C363F4-6DAE-5D48-80AC-9430C406B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956" y="1456079"/>
            <a:ext cx="7062333" cy="997736"/>
          </a:xfrm>
          <a:custGeom>
            <a:avLst/>
            <a:gdLst>
              <a:gd name="T0" fmla="*/ 7903 w 8364"/>
              <a:gd name="T1" fmla="*/ 1181 h 1182"/>
              <a:gd name="T2" fmla="*/ 7903 w 8364"/>
              <a:gd name="T3" fmla="*/ 1181 h 1182"/>
              <a:gd name="T4" fmla="*/ 7913 w 8364"/>
              <a:gd name="T5" fmla="*/ 1181 h 1182"/>
              <a:gd name="T6" fmla="*/ 7913 w 8364"/>
              <a:gd name="T7" fmla="*/ 1181 h 1182"/>
              <a:gd name="T8" fmla="*/ 8363 w 8364"/>
              <a:gd name="T9" fmla="*/ 585 h 1182"/>
              <a:gd name="T10" fmla="*/ 7913 w 8364"/>
              <a:gd name="T11" fmla="*/ 0 h 1182"/>
              <a:gd name="T12" fmla="*/ 7913 w 8364"/>
              <a:gd name="T13" fmla="*/ 0 h 1182"/>
              <a:gd name="T14" fmla="*/ 7903 w 8364"/>
              <a:gd name="T15" fmla="*/ 0 h 1182"/>
              <a:gd name="T16" fmla="*/ 7903 w 8364"/>
              <a:gd name="T17" fmla="*/ 0 h 1182"/>
              <a:gd name="T18" fmla="*/ 7903 w 8364"/>
              <a:gd name="T19" fmla="*/ 0 h 1182"/>
              <a:gd name="T20" fmla="*/ 0 w 8364"/>
              <a:gd name="T21" fmla="*/ 0 h 1182"/>
              <a:gd name="T22" fmla="*/ 0 w 8364"/>
              <a:gd name="T23" fmla="*/ 1181 h 1182"/>
              <a:gd name="T24" fmla="*/ 7903 w 8364"/>
              <a:gd name="T25" fmla="*/ 1181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364" h="1182">
                <a:moveTo>
                  <a:pt x="7903" y="1181"/>
                </a:moveTo>
                <a:lnTo>
                  <a:pt x="7903" y="1181"/>
                </a:lnTo>
                <a:lnTo>
                  <a:pt x="7913" y="1181"/>
                </a:lnTo>
                <a:lnTo>
                  <a:pt x="7913" y="1181"/>
                </a:lnTo>
                <a:lnTo>
                  <a:pt x="8363" y="585"/>
                </a:lnTo>
                <a:lnTo>
                  <a:pt x="7913" y="0"/>
                </a:lnTo>
                <a:lnTo>
                  <a:pt x="7913" y="0"/>
                </a:lnTo>
                <a:lnTo>
                  <a:pt x="7903" y="0"/>
                </a:lnTo>
                <a:lnTo>
                  <a:pt x="7903" y="0"/>
                </a:lnTo>
                <a:lnTo>
                  <a:pt x="7903" y="0"/>
                </a:lnTo>
                <a:lnTo>
                  <a:pt x="0" y="0"/>
                </a:lnTo>
                <a:lnTo>
                  <a:pt x="0" y="1181"/>
                </a:lnTo>
                <a:lnTo>
                  <a:pt x="7903" y="11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4">
            <a:extLst>
              <a:ext uri="{FF2B5EF4-FFF2-40B4-BE49-F238E27FC236}">
                <a16:creationId xmlns:a16="http://schemas.microsoft.com/office/drawing/2014/main" id="{4DCD3EB7-240E-0942-A100-F629D53DB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487" y="1456079"/>
            <a:ext cx="148916" cy="8454693"/>
          </a:xfrm>
          <a:custGeom>
            <a:avLst/>
            <a:gdLst>
              <a:gd name="T0" fmla="*/ 177 w 178"/>
              <a:gd name="T1" fmla="*/ 10013 h 10014"/>
              <a:gd name="T2" fmla="*/ 0 w 178"/>
              <a:gd name="T3" fmla="*/ 10013 h 10014"/>
              <a:gd name="T4" fmla="*/ 0 w 178"/>
              <a:gd name="T5" fmla="*/ 0 h 10014"/>
              <a:gd name="T6" fmla="*/ 177 w 178"/>
              <a:gd name="T7" fmla="*/ 0 h 10014"/>
              <a:gd name="T8" fmla="*/ 177 w 178"/>
              <a:gd name="T9" fmla="*/ 10013 h 10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" h="10014">
                <a:moveTo>
                  <a:pt x="177" y="10013"/>
                </a:moveTo>
                <a:lnTo>
                  <a:pt x="0" y="10013"/>
                </a:lnTo>
                <a:lnTo>
                  <a:pt x="0" y="0"/>
                </a:lnTo>
                <a:lnTo>
                  <a:pt x="177" y="0"/>
                </a:lnTo>
                <a:lnTo>
                  <a:pt x="177" y="100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5">
            <a:extLst>
              <a:ext uri="{FF2B5EF4-FFF2-40B4-BE49-F238E27FC236}">
                <a16:creationId xmlns:a16="http://schemas.microsoft.com/office/drawing/2014/main" id="{64662EC6-6D4C-DC48-9DCE-9CBD7399B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999" y="1456079"/>
            <a:ext cx="152638" cy="8454693"/>
          </a:xfrm>
          <a:custGeom>
            <a:avLst/>
            <a:gdLst>
              <a:gd name="T0" fmla="*/ 178 w 179"/>
              <a:gd name="T1" fmla="*/ 10013 h 10014"/>
              <a:gd name="T2" fmla="*/ 0 w 179"/>
              <a:gd name="T3" fmla="*/ 10013 h 10014"/>
              <a:gd name="T4" fmla="*/ 0 w 179"/>
              <a:gd name="T5" fmla="*/ 0 h 10014"/>
              <a:gd name="T6" fmla="*/ 178 w 179"/>
              <a:gd name="T7" fmla="*/ 0 h 10014"/>
              <a:gd name="T8" fmla="*/ 178 w 179"/>
              <a:gd name="T9" fmla="*/ 10013 h 10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" h="10014">
                <a:moveTo>
                  <a:pt x="178" y="10013"/>
                </a:moveTo>
                <a:lnTo>
                  <a:pt x="0" y="10013"/>
                </a:lnTo>
                <a:lnTo>
                  <a:pt x="0" y="0"/>
                </a:lnTo>
                <a:lnTo>
                  <a:pt x="178" y="0"/>
                </a:lnTo>
                <a:lnTo>
                  <a:pt x="178" y="1001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6">
            <a:extLst>
              <a:ext uri="{FF2B5EF4-FFF2-40B4-BE49-F238E27FC236}">
                <a16:creationId xmlns:a16="http://schemas.microsoft.com/office/drawing/2014/main" id="{1C4AD918-D3A1-C845-A6FC-5944A216E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93" y="2971296"/>
            <a:ext cx="5588066" cy="2859183"/>
          </a:xfrm>
          <a:custGeom>
            <a:avLst/>
            <a:gdLst>
              <a:gd name="T0" fmla="*/ 6565 w 6618"/>
              <a:gd name="T1" fmla="*/ 3387 h 3388"/>
              <a:gd name="T2" fmla="*/ 6565 w 6618"/>
              <a:gd name="T3" fmla="*/ 3387 h 3388"/>
              <a:gd name="T4" fmla="*/ 53 w 6618"/>
              <a:gd name="T5" fmla="*/ 3387 h 3388"/>
              <a:gd name="T6" fmla="*/ 0 w 6618"/>
              <a:gd name="T7" fmla="*/ 3345 h 3388"/>
              <a:gd name="T8" fmla="*/ 0 w 6618"/>
              <a:gd name="T9" fmla="*/ 42 h 3388"/>
              <a:gd name="T10" fmla="*/ 53 w 6618"/>
              <a:gd name="T11" fmla="*/ 0 h 3388"/>
              <a:gd name="T12" fmla="*/ 6565 w 6618"/>
              <a:gd name="T13" fmla="*/ 0 h 3388"/>
              <a:gd name="T14" fmla="*/ 6617 w 6618"/>
              <a:gd name="T15" fmla="*/ 42 h 3388"/>
              <a:gd name="T16" fmla="*/ 6617 w 6618"/>
              <a:gd name="T17" fmla="*/ 3345 h 3388"/>
              <a:gd name="T18" fmla="*/ 6565 w 6618"/>
              <a:gd name="T19" fmla="*/ 3387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18" h="3388">
                <a:moveTo>
                  <a:pt x="6565" y="3387"/>
                </a:moveTo>
                <a:lnTo>
                  <a:pt x="6565" y="3387"/>
                </a:lnTo>
                <a:cubicBezTo>
                  <a:pt x="53" y="3387"/>
                  <a:pt x="53" y="3387"/>
                  <a:pt x="53" y="3387"/>
                </a:cubicBezTo>
                <a:cubicBezTo>
                  <a:pt x="21" y="3387"/>
                  <a:pt x="0" y="3367"/>
                  <a:pt x="0" y="334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2"/>
                  <a:pt x="21" y="0"/>
                  <a:pt x="53" y="0"/>
                </a:cubicBezTo>
                <a:cubicBezTo>
                  <a:pt x="6565" y="0"/>
                  <a:pt x="6565" y="0"/>
                  <a:pt x="6565" y="0"/>
                </a:cubicBezTo>
                <a:cubicBezTo>
                  <a:pt x="6597" y="0"/>
                  <a:pt x="6617" y="22"/>
                  <a:pt x="6617" y="42"/>
                </a:cubicBezTo>
                <a:cubicBezTo>
                  <a:pt x="6617" y="3345"/>
                  <a:pt x="6617" y="3345"/>
                  <a:pt x="6617" y="3345"/>
                </a:cubicBezTo>
                <a:cubicBezTo>
                  <a:pt x="6617" y="3367"/>
                  <a:pt x="6597" y="3387"/>
                  <a:pt x="6565" y="33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7">
            <a:extLst>
              <a:ext uri="{FF2B5EF4-FFF2-40B4-BE49-F238E27FC236}">
                <a16:creationId xmlns:a16="http://schemas.microsoft.com/office/drawing/2014/main" id="{BF00819B-DB31-7F4E-A736-968B9FD7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93" y="6117144"/>
            <a:ext cx="5588066" cy="2859183"/>
          </a:xfrm>
          <a:custGeom>
            <a:avLst/>
            <a:gdLst>
              <a:gd name="T0" fmla="*/ 6565 w 6618"/>
              <a:gd name="T1" fmla="*/ 3386 h 3387"/>
              <a:gd name="T2" fmla="*/ 6565 w 6618"/>
              <a:gd name="T3" fmla="*/ 3386 h 3387"/>
              <a:gd name="T4" fmla="*/ 53 w 6618"/>
              <a:gd name="T5" fmla="*/ 3386 h 3387"/>
              <a:gd name="T6" fmla="*/ 0 w 6618"/>
              <a:gd name="T7" fmla="*/ 3344 h 3387"/>
              <a:gd name="T8" fmla="*/ 0 w 6618"/>
              <a:gd name="T9" fmla="*/ 42 h 3387"/>
              <a:gd name="T10" fmla="*/ 53 w 6618"/>
              <a:gd name="T11" fmla="*/ 0 h 3387"/>
              <a:gd name="T12" fmla="*/ 6565 w 6618"/>
              <a:gd name="T13" fmla="*/ 0 h 3387"/>
              <a:gd name="T14" fmla="*/ 6617 w 6618"/>
              <a:gd name="T15" fmla="*/ 42 h 3387"/>
              <a:gd name="T16" fmla="*/ 6617 w 6618"/>
              <a:gd name="T17" fmla="*/ 3344 h 3387"/>
              <a:gd name="T18" fmla="*/ 6565 w 6618"/>
              <a:gd name="T19" fmla="*/ 3386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18" h="3387">
                <a:moveTo>
                  <a:pt x="6565" y="3386"/>
                </a:moveTo>
                <a:lnTo>
                  <a:pt x="6565" y="3386"/>
                </a:lnTo>
                <a:cubicBezTo>
                  <a:pt x="53" y="3386"/>
                  <a:pt x="53" y="3386"/>
                  <a:pt x="53" y="3386"/>
                </a:cubicBezTo>
                <a:cubicBezTo>
                  <a:pt x="21" y="3386"/>
                  <a:pt x="0" y="3365"/>
                  <a:pt x="0" y="3344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1" y="0"/>
                  <a:pt x="53" y="0"/>
                </a:cubicBezTo>
                <a:cubicBezTo>
                  <a:pt x="6565" y="0"/>
                  <a:pt x="6565" y="0"/>
                  <a:pt x="6565" y="0"/>
                </a:cubicBezTo>
                <a:cubicBezTo>
                  <a:pt x="6597" y="0"/>
                  <a:pt x="6617" y="21"/>
                  <a:pt x="6617" y="42"/>
                </a:cubicBezTo>
                <a:cubicBezTo>
                  <a:pt x="6617" y="3344"/>
                  <a:pt x="6617" y="3344"/>
                  <a:pt x="6617" y="3344"/>
                </a:cubicBezTo>
                <a:cubicBezTo>
                  <a:pt x="6617" y="3365"/>
                  <a:pt x="6597" y="3386"/>
                  <a:pt x="6565" y="33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8">
            <a:extLst>
              <a:ext uri="{FF2B5EF4-FFF2-40B4-BE49-F238E27FC236}">
                <a16:creationId xmlns:a16="http://schemas.microsoft.com/office/drawing/2014/main" id="{17B0720B-AD5A-814A-9F47-2211E5D2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93" y="9255543"/>
            <a:ext cx="5588066" cy="2859183"/>
          </a:xfrm>
          <a:custGeom>
            <a:avLst/>
            <a:gdLst>
              <a:gd name="T0" fmla="*/ 6565 w 6618"/>
              <a:gd name="T1" fmla="*/ 3387 h 3388"/>
              <a:gd name="T2" fmla="*/ 6565 w 6618"/>
              <a:gd name="T3" fmla="*/ 3387 h 3388"/>
              <a:gd name="T4" fmla="*/ 53 w 6618"/>
              <a:gd name="T5" fmla="*/ 3387 h 3388"/>
              <a:gd name="T6" fmla="*/ 0 w 6618"/>
              <a:gd name="T7" fmla="*/ 3345 h 3388"/>
              <a:gd name="T8" fmla="*/ 0 w 6618"/>
              <a:gd name="T9" fmla="*/ 42 h 3388"/>
              <a:gd name="T10" fmla="*/ 53 w 6618"/>
              <a:gd name="T11" fmla="*/ 0 h 3388"/>
              <a:gd name="T12" fmla="*/ 6565 w 6618"/>
              <a:gd name="T13" fmla="*/ 0 h 3388"/>
              <a:gd name="T14" fmla="*/ 6617 w 6618"/>
              <a:gd name="T15" fmla="*/ 42 h 3388"/>
              <a:gd name="T16" fmla="*/ 6617 w 6618"/>
              <a:gd name="T17" fmla="*/ 3345 h 3388"/>
              <a:gd name="T18" fmla="*/ 6565 w 6618"/>
              <a:gd name="T19" fmla="*/ 3387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18" h="3388">
                <a:moveTo>
                  <a:pt x="6565" y="3387"/>
                </a:moveTo>
                <a:lnTo>
                  <a:pt x="6565" y="3387"/>
                </a:lnTo>
                <a:cubicBezTo>
                  <a:pt x="53" y="3387"/>
                  <a:pt x="53" y="3387"/>
                  <a:pt x="53" y="3387"/>
                </a:cubicBezTo>
                <a:cubicBezTo>
                  <a:pt x="21" y="3387"/>
                  <a:pt x="0" y="3366"/>
                  <a:pt x="0" y="3345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1"/>
                  <a:pt x="21" y="0"/>
                  <a:pt x="53" y="0"/>
                </a:cubicBezTo>
                <a:cubicBezTo>
                  <a:pt x="6565" y="0"/>
                  <a:pt x="6565" y="0"/>
                  <a:pt x="6565" y="0"/>
                </a:cubicBezTo>
                <a:cubicBezTo>
                  <a:pt x="6597" y="0"/>
                  <a:pt x="6617" y="21"/>
                  <a:pt x="6617" y="42"/>
                </a:cubicBezTo>
                <a:cubicBezTo>
                  <a:pt x="6617" y="3345"/>
                  <a:pt x="6617" y="3345"/>
                  <a:pt x="6617" y="3345"/>
                </a:cubicBezTo>
                <a:cubicBezTo>
                  <a:pt x="6617" y="3366"/>
                  <a:pt x="6597" y="3387"/>
                  <a:pt x="6565" y="33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85">
            <a:extLst>
              <a:ext uri="{FF2B5EF4-FFF2-40B4-BE49-F238E27FC236}">
                <a16:creationId xmlns:a16="http://schemas.microsoft.com/office/drawing/2014/main" id="{64AAFCCC-2E8F-DC48-AB27-B1D3B1B71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237" y="4013707"/>
            <a:ext cx="785532" cy="778086"/>
          </a:xfrm>
          <a:custGeom>
            <a:avLst/>
            <a:gdLst>
              <a:gd name="T0" fmla="*/ 878 w 932"/>
              <a:gd name="T1" fmla="*/ 0 h 921"/>
              <a:gd name="T2" fmla="*/ 878 w 932"/>
              <a:gd name="T3" fmla="*/ 0 h 921"/>
              <a:gd name="T4" fmla="*/ 53 w 932"/>
              <a:gd name="T5" fmla="*/ 0 h 921"/>
              <a:gd name="T6" fmla="*/ 0 w 932"/>
              <a:gd name="T7" fmla="*/ 31 h 921"/>
              <a:gd name="T8" fmla="*/ 0 w 932"/>
              <a:gd name="T9" fmla="*/ 230 h 921"/>
              <a:gd name="T10" fmla="*/ 53 w 932"/>
              <a:gd name="T11" fmla="*/ 261 h 921"/>
              <a:gd name="T12" fmla="*/ 53 w 932"/>
              <a:gd name="T13" fmla="*/ 261 h 921"/>
              <a:gd name="T14" fmla="*/ 53 w 932"/>
              <a:gd name="T15" fmla="*/ 878 h 921"/>
              <a:gd name="T16" fmla="*/ 95 w 932"/>
              <a:gd name="T17" fmla="*/ 920 h 921"/>
              <a:gd name="T18" fmla="*/ 826 w 932"/>
              <a:gd name="T19" fmla="*/ 920 h 921"/>
              <a:gd name="T20" fmla="*/ 878 w 932"/>
              <a:gd name="T21" fmla="*/ 878 h 921"/>
              <a:gd name="T22" fmla="*/ 878 w 932"/>
              <a:gd name="T23" fmla="*/ 261 h 921"/>
              <a:gd name="T24" fmla="*/ 878 w 932"/>
              <a:gd name="T25" fmla="*/ 261 h 921"/>
              <a:gd name="T26" fmla="*/ 931 w 932"/>
              <a:gd name="T27" fmla="*/ 230 h 921"/>
              <a:gd name="T28" fmla="*/ 931 w 932"/>
              <a:gd name="T29" fmla="*/ 31 h 921"/>
              <a:gd name="T30" fmla="*/ 878 w 932"/>
              <a:gd name="T31" fmla="*/ 0 h 921"/>
              <a:gd name="T32" fmla="*/ 63 w 932"/>
              <a:gd name="T33" fmla="*/ 63 h 921"/>
              <a:gd name="T34" fmla="*/ 63 w 932"/>
              <a:gd name="T35" fmla="*/ 63 h 921"/>
              <a:gd name="T36" fmla="*/ 858 w 932"/>
              <a:gd name="T37" fmla="*/ 63 h 921"/>
              <a:gd name="T38" fmla="*/ 858 w 932"/>
              <a:gd name="T39" fmla="*/ 198 h 921"/>
              <a:gd name="T40" fmla="*/ 826 w 932"/>
              <a:gd name="T41" fmla="*/ 198 h 921"/>
              <a:gd name="T42" fmla="*/ 743 w 932"/>
              <a:gd name="T43" fmla="*/ 198 h 921"/>
              <a:gd name="T44" fmla="*/ 168 w 932"/>
              <a:gd name="T45" fmla="*/ 198 h 921"/>
              <a:gd name="T46" fmla="*/ 95 w 932"/>
              <a:gd name="T47" fmla="*/ 198 h 921"/>
              <a:gd name="T48" fmla="*/ 63 w 932"/>
              <a:gd name="T49" fmla="*/ 198 h 921"/>
              <a:gd name="T50" fmla="*/ 63 w 932"/>
              <a:gd name="T51" fmla="*/ 63 h 921"/>
              <a:gd name="T52" fmla="*/ 805 w 932"/>
              <a:gd name="T53" fmla="*/ 857 h 921"/>
              <a:gd name="T54" fmla="*/ 805 w 932"/>
              <a:gd name="T55" fmla="*/ 857 h 921"/>
              <a:gd name="T56" fmla="*/ 126 w 932"/>
              <a:gd name="T57" fmla="*/ 857 h 921"/>
              <a:gd name="T58" fmla="*/ 126 w 932"/>
              <a:gd name="T59" fmla="*/ 261 h 921"/>
              <a:gd name="T60" fmla="*/ 168 w 932"/>
              <a:gd name="T61" fmla="*/ 261 h 921"/>
              <a:gd name="T62" fmla="*/ 743 w 932"/>
              <a:gd name="T63" fmla="*/ 261 h 921"/>
              <a:gd name="T64" fmla="*/ 805 w 932"/>
              <a:gd name="T65" fmla="*/ 261 h 921"/>
              <a:gd name="T66" fmla="*/ 805 w 932"/>
              <a:gd name="T67" fmla="*/ 8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32" h="921">
                <a:moveTo>
                  <a:pt x="878" y="0"/>
                </a:moveTo>
                <a:lnTo>
                  <a:pt x="878" y="0"/>
                </a:lnTo>
                <a:cubicBezTo>
                  <a:pt x="53" y="0"/>
                  <a:pt x="53" y="0"/>
                  <a:pt x="53" y="0"/>
                </a:cubicBezTo>
                <a:cubicBezTo>
                  <a:pt x="11" y="0"/>
                  <a:pt x="0" y="21"/>
                  <a:pt x="0" y="31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1"/>
                  <a:pt x="11" y="261"/>
                  <a:pt x="53" y="261"/>
                </a:cubicBezTo>
                <a:lnTo>
                  <a:pt x="53" y="261"/>
                </a:lnTo>
                <a:cubicBezTo>
                  <a:pt x="53" y="878"/>
                  <a:pt x="53" y="878"/>
                  <a:pt x="53" y="878"/>
                </a:cubicBezTo>
                <a:cubicBezTo>
                  <a:pt x="53" y="899"/>
                  <a:pt x="74" y="920"/>
                  <a:pt x="95" y="920"/>
                </a:cubicBezTo>
                <a:cubicBezTo>
                  <a:pt x="826" y="920"/>
                  <a:pt x="826" y="920"/>
                  <a:pt x="826" y="920"/>
                </a:cubicBezTo>
                <a:cubicBezTo>
                  <a:pt x="858" y="920"/>
                  <a:pt x="878" y="899"/>
                  <a:pt x="878" y="878"/>
                </a:cubicBezTo>
                <a:cubicBezTo>
                  <a:pt x="878" y="261"/>
                  <a:pt x="878" y="261"/>
                  <a:pt x="878" y="261"/>
                </a:cubicBezTo>
                <a:lnTo>
                  <a:pt x="878" y="261"/>
                </a:lnTo>
                <a:cubicBezTo>
                  <a:pt x="920" y="261"/>
                  <a:pt x="931" y="251"/>
                  <a:pt x="931" y="230"/>
                </a:cubicBezTo>
                <a:cubicBezTo>
                  <a:pt x="931" y="31"/>
                  <a:pt x="931" y="31"/>
                  <a:pt x="931" y="31"/>
                </a:cubicBezTo>
                <a:cubicBezTo>
                  <a:pt x="931" y="21"/>
                  <a:pt x="920" y="0"/>
                  <a:pt x="878" y="0"/>
                </a:cubicBezTo>
                <a:close/>
                <a:moveTo>
                  <a:pt x="63" y="63"/>
                </a:moveTo>
                <a:lnTo>
                  <a:pt x="63" y="63"/>
                </a:lnTo>
                <a:cubicBezTo>
                  <a:pt x="858" y="63"/>
                  <a:pt x="858" y="63"/>
                  <a:pt x="858" y="63"/>
                </a:cubicBezTo>
                <a:cubicBezTo>
                  <a:pt x="858" y="198"/>
                  <a:pt x="858" y="198"/>
                  <a:pt x="858" y="198"/>
                </a:cubicBezTo>
                <a:cubicBezTo>
                  <a:pt x="826" y="198"/>
                  <a:pt x="826" y="198"/>
                  <a:pt x="826" y="198"/>
                </a:cubicBezTo>
                <a:cubicBezTo>
                  <a:pt x="743" y="198"/>
                  <a:pt x="743" y="198"/>
                  <a:pt x="743" y="198"/>
                </a:cubicBezTo>
                <a:cubicBezTo>
                  <a:pt x="168" y="198"/>
                  <a:pt x="168" y="198"/>
                  <a:pt x="168" y="198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63" y="198"/>
                  <a:pt x="63" y="198"/>
                  <a:pt x="63" y="198"/>
                </a:cubicBezTo>
                <a:lnTo>
                  <a:pt x="63" y="63"/>
                </a:lnTo>
                <a:close/>
                <a:moveTo>
                  <a:pt x="805" y="857"/>
                </a:moveTo>
                <a:lnTo>
                  <a:pt x="805" y="857"/>
                </a:lnTo>
                <a:cubicBezTo>
                  <a:pt x="126" y="857"/>
                  <a:pt x="126" y="857"/>
                  <a:pt x="126" y="857"/>
                </a:cubicBezTo>
                <a:cubicBezTo>
                  <a:pt x="126" y="261"/>
                  <a:pt x="126" y="261"/>
                  <a:pt x="126" y="261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743" y="261"/>
                  <a:pt x="743" y="261"/>
                  <a:pt x="743" y="261"/>
                </a:cubicBezTo>
                <a:cubicBezTo>
                  <a:pt x="805" y="261"/>
                  <a:pt x="805" y="261"/>
                  <a:pt x="805" y="261"/>
                </a:cubicBezTo>
                <a:lnTo>
                  <a:pt x="805" y="8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86">
            <a:extLst>
              <a:ext uri="{FF2B5EF4-FFF2-40B4-BE49-F238E27FC236}">
                <a16:creationId xmlns:a16="http://schemas.microsoft.com/office/drawing/2014/main" id="{5C929EDD-A989-6447-B076-37F16803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238" y="4322709"/>
            <a:ext cx="167529" cy="63288"/>
          </a:xfrm>
          <a:custGeom>
            <a:avLst/>
            <a:gdLst>
              <a:gd name="T0" fmla="*/ 167 w 200"/>
              <a:gd name="T1" fmla="*/ 0 h 74"/>
              <a:gd name="T2" fmla="*/ 167 w 200"/>
              <a:gd name="T3" fmla="*/ 0 h 74"/>
              <a:gd name="T4" fmla="*/ 32 w 200"/>
              <a:gd name="T5" fmla="*/ 0 h 74"/>
              <a:gd name="T6" fmla="*/ 0 w 200"/>
              <a:gd name="T7" fmla="*/ 42 h 74"/>
              <a:gd name="T8" fmla="*/ 32 w 200"/>
              <a:gd name="T9" fmla="*/ 73 h 74"/>
              <a:gd name="T10" fmla="*/ 167 w 200"/>
              <a:gd name="T11" fmla="*/ 73 h 74"/>
              <a:gd name="T12" fmla="*/ 199 w 200"/>
              <a:gd name="T13" fmla="*/ 42 h 74"/>
              <a:gd name="T14" fmla="*/ 167 w 200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74">
                <a:moveTo>
                  <a:pt x="167" y="0"/>
                </a:moveTo>
                <a:lnTo>
                  <a:pt x="167" y="0"/>
                </a:lnTo>
                <a:cubicBezTo>
                  <a:pt x="32" y="0"/>
                  <a:pt x="32" y="0"/>
                  <a:pt x="32" y="0"/>
                </a:cubicBezTo>
                <a:cubicBezTo>
                  <a:pt x="11" y="0"/>
                  <a:pt x="0" y="21"/>
                  <a:pt x="0" y="42"/>
                </a:cubicBezTo>
                <a:cubicBezTo>
                  <a:pt x="0" y="63"/>
                  <a:pt x="11" y="73"/>
                  <a:pt x="32" y="73"/>
                </a:cubicBezTo>
                <a:cubicBezTo>
                  <a:pt x="167" y="73"/>
                  <a:pt x="167" y="73"/>
                  <a:pt x="167" y="73"/>
                </a:cubicBezTo>
                <a:cubicBezTo>
                  <a:pt x="178" y="73"/>
                  <a:pt x="199" y="63"/>
                  <a:pt x="199" y="42"/>
                </a:cubicBezTo>
                <a:cubicBezTo>
                  <a:pt x="199" y="21"/>
                  <a:pt x="178" y="0"/>
                  <a:pt x="1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87">
            <a:extLst>
              <a:ext uri="{FF2B5EF4-FFF2-40B4-BE49-F238E27FC236}">
                <a16:creationId xmlns:a16="http://schemas.microsoft.com/office/drawing/2014/main" id="{6FDD404A-5EC7-4047-A9DC-4ADED0DC3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419" y="7215397"/>
            <a:ext cx="752025" cy="655230"/>
          </a:xfrm>
          <a:custGeom>
            <a:avLst/>
            <a:gdLst>
              <a:gd name="T0" fmla="*/ 888 w 889"/>
              <a:gd name="T1" fmla="*/ 189 h 775"/>
              <a:gd name="T2" fmla="*/ 888 w 889"/>
              <a:gd name="T3" fmla="*/ 189 h 775"/>
              <a:gd name="T4" fmla="*/ 878 w 889"/>
              <a:gd name="T5" fmla="*/ 168 h 775"/>
              <a:gd name="T6" fmla="*/ 878 w 889"/>
              <a:gd name="T7" fmla="*/ 157 h 775"/>
              <a:gd name="T8" fmla="*/ 742 w 889"/>
              <a:gd name="T9" fmla="*/ 11 h 775"/>
              <a:gd name="T10" fmla="*/ 721 w 889"/>
              <a:gd name="T11" fmla="*/ 0 h 775"/>
              <a:gd name="T12" fmla="*/ 167 w 889"/>
              <a:gd name="T13" fmla="*/ 0 h 775"/>
              <a:gd name="T14" fmla="*/ 146 w 889"/>
              <a:gd name="T15" fmla="*/ 11 h 775"/>
              <a:gd name="T16" fmla="*/ 10 w 889"/>
              <a:gd name="T17" fmla="*/ 157 h 775"/>
              <a:gd name="T18" fmla="*/ 0 w 889"/>
              <a:gd name="T19" fmla="*/ 168 h 775"/>
              <a:gd name="T20" fmla="*/ 0 w 889"/>
              <a:gd name="T21" fmla="*/ 189 h 775"/>
              <a:gd name="T22" fmla="*/ 83 w 889"/>
              <a:gd name="T23" fmla="*/ 314 h 775"/>
              <a:gd name="T24" fmla="*/ 83 w 889"/>
              <a:gd name="T25" fmla="*/ 732 h 775"/>
              <a:gd name="T26" fmla="*/ 125 w 889"/>
              <a:gd name="T27" fmla="*/ 774 h 775"/>
              <a:gd name="T28" fmla="*/ 303 w 889"/>
              <a:gd name="T29" fmla="*/ 774 h 775"/>
              <a:gd name="T30" fmla="*/ 574 w 889"/>
              <a:gd name="T31" fmla="*/ 774 h 775"/>
              <a:gd name="T32" fmla="*/ 752 w 889"/>
              <a:gd name="T33" fmla="*/ 774 h 775"/>
              <a:gd name="T34" fmla="*/ 794 w 889"/>
              <a:gd name="T35" fmla="*/ 732 h 775"/>
              <a:gd name="T36" fmla="*/ 794 w 889"/>
              <a:gd name="T37" fmla="*/ 314 h 775"/>
              <a:gd name="T38" fmla="*/ 888 w 889"/>
              <a:gd name="T39" fmla="*/ 189 h 775"/>
              <a:gd name="T40" fmla="*/ 334 w 889"/>
              <a:gd name="T41" fmla="*/ 722 h 775"/>
              <a:gd name="T42" fmla="*/ 334 w 889"/>
              <a:gd name="T43" fmla="*/ 722 h 775"/>
              <a:gd name="T44" fmla="*/ 334 w 889"/>
              <a:gd name="T45" fmla="*/ 534 h 775"/>
              <a:gd name="T46" fmla="*/ 554 w 889"/>
              <a:gd name="T47" fmla="*/ 534 h 775"/>
              <a:gd name="T48" fmla="*/ 554 w 889"/>
              <a:gd name="T49" fmla="*/ 722 h 775"/>
              <a:gd name="T50" fmla="*/ 334 w 889"/>
              <a:gd name="T51" fmla="*/ 722 h 775"/>
              <a:gd name="T52" fmla="*/ 606 w 889"/>
              <a:gd name="T53" fmla="*/ 722 h 775"/>
              <a:gd name="T54" fmla="*/ 606 w 889"/>
              <a:gd name="T55" fmla="*/ 722 h 775"/>
              <a:gd name="T56" fmla="*/ 606 w 889"/>
              <a:gd name="T57" fmla="*/ 513 h 775"/>
              <a:gd name="T58" fmla="*/ 574 w 889"/>
              <a:gd name="T59" fmla="*/ 471 h 775"/>
              <a:gd name="T60" fmla="*/ 303 w 889"/>
              <a:gd name="T61" fmla="*/ 471 h 775"/>
              <a:gd name="T62" fmla="*/ 271 w 889"/>
              <a:gd name="T63" fmla="*/ 513 h 775"/>
              <a:gd name="T64" fmla="*/ 271 w 889"/>
              <a:gd name="T65" fmla="*/ 722 h 775"/>
              <a:gd name="T66" fmla="*/ 146 w 889"/>
              <a:gd name="T67" fmla="*/ 722 h 775"/>
              <a:gd name="T68" fmla="*/ 146 w 889"/>
              <a:gd name="T69" fmla="*/ 314 h 775"/>
              <a:gd name="T70" fmla="*/ 229 w 889"/>
              <a:gd name="T71" fmla="*/ 272 h 775"/>
              <a:gd name="T72" fmla="*/ 334 w 889"/>
              <a:gd name="T73" fmla="*/ 314 h 775"/>
              <a:gd name="T74" fmla="*/ 438 w 889"/>
              <a:gd name="T75" fmla="*/ 272 h 775"/>
              <a:gd name="T76" fmla="*/ 543 w 889"/>
              <a:gd name="T77" fmla="*/ 314 h 775"/>
              <a:gd name="T78" fmla="*/ 648 w 889"/>
              <a:gd name="T79" fmla="*/ 272 h 775"/>
              <a:gd name="T80" fmla="*/ 731 w 889"/>
              <a:gd name="T81" fmla="*/ 314 h 775"/>
              <a:gd name="T82" fmla="*/ 731 w 889"/>
              <a:gd name="T83" fmla="*/ 722 h 775"/>
              <a:gd name="T84" fmla="*/ 606 w 889"/>
              <a:gd name="T85" fmla="*/ 722 h 775"/>
              <a:gd name="T86" fmla="*/ 752 w 889"/>
              <a:gd name="T87" fmla="*/ 262 h 775"/>
              <a:gd name="T88" fmla="*/ 752 w 889"/>
              <a:gd name="T89" fmla="*/ 262 h 775"/>
              <a:gd name="T90" fmla="*/ 679 w 889"/>
              <a:gd name="T91" fmla="*/ 189 h 775"/>
              <a:gd name="T92" fmla="*/ 648 w 889"/>
              <a:gd name="T93" fmla="*/ 157 h 775"/>
              <a:gd name="T94" fmla="*/ 616 w 889"/>
              <a:gd name="T95" fmla="*/ 189 h 775"/>
              <a:gd name="T96" fmla="*/ 543 w 889"/>
              <a:gd name="T97" fmla="*/ 262 h 775"/>
              <a:gd name="T98" fmla="*/ 470 w 889"/>
              <a:gd name="T99" fmla="*/ 189 h 775"/>
              <a:gd name="T100" fmla="*/ 438 w 889"/>
              <a:gd name="T101" fmla="*/ 157 h 775"/>
              <a:gd name="T102" fmla="*/ 407 w 889"/>
              <a:gd name="T103" fmla="*/ 189 h 775"/>
              <a:gd name="T104" fmla="*/ 334 w 889"/>
              <a:gd name="T105" fmla="*/ 262 h 775"/>
              <a:gd name="T106" fmla="*/ 261 w 889"/>
              <a:gd name="T107" fmla="*/ 189 h 775"/>
              <a:gd name="T108" fmla="*/ 229 w 889"/>
              <a:gd name="T109" fmla="*/ 157 h 775"/>
              <a:gd name="T110" fmla="*/ 209 w 889"/>
              <a:gd name="T111" fmla="*/ 189 h 775"/>
              <a:gd name="T112" fmla="*/ 135 w 889"/>
              <a:gd name="T113" fmla="*/ 262 h 775"/>
              <a:gd name="T114" fmla="*/ 62 w 889"/>
              <a:gd name="T115" fmla="*/ 189 h 775"/>
              <a:gd name="T116" fmla="*/ 177 w 889"/>
              <a:gd name="T117" fmla="*/ 53 h 775"/>
              <a:gd name="T118" fmla="*/ 700 w 889"/>
              <a:gd name="T119" fmla="*/ 53 h 775"/>
              <a:gd name="T120" fmla="*/ 825 w 889"/>
              <a:gd name="T121" fmla="*/ 189 h 775"/>
              <a:gd name="T122" fmla="*/ 752 w 889"/>
              <a:gd name="T123" fmla="*/ 262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9" h="775">
                <a:moveTo>
                  <a:pt x="888" y="189"/>
                </a:moveTo>
                <a:lnTo>
                  <a:pt x="888" y="189"/>
                </a:lnTo>
                <a:cubicBezTo>
                  <a:pt x="888" y="178"/>
                  <a:pt x="888" y="178"/>
                  <a:pt x="878" y="168"/>
                </a:cubicBezTo>
                <a:lnTo>
                  <a:pt x="878" y="157"/>
                </a:lnTo>
                <a:cubicBezTo>
                  <a:pt x="742" y="11"/>
                  <a:pt x="742" y="11"/>
                  <a:pt x="742" y="11"/>
                </a:cubicBezTo>
                <a:cubicBezTo>
                  <a:pt x="731" y="0"/>
                  <a:pt x="721" y="0"/>
                  <a:pt x="721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56" y="0"/>
                  <a:pt x="146" y="0"/>
                  <a:pt x="146" y="11"/>
                </a:cubicBezTo>
                <a:cubicBezTo>
                  <a:pt x="10" y="157"/>
                  <a:pt x="10" y="157"/>
                  <a:pt x="10" y="157"/>
                </a:cubicBezTo>
                <a:cubicBezTo>
                  <a:pt x="10" y="157"/>
                  <a:pt x="0" y="157"/>
                  <a:pt x="0" y="168"/>
                </a:cubicBezTo>
                <a:cubicBezTo>
                  <a:pt x="0" y="168"/>
                  <a:pt x="0" y="178"/>
                  <a:pt x="0" y="189"/>
                </a:cubicBezTo>
                <a:cubicBezTo>
                  <a:pt x="0" y="241"/>
                  <a:pt x="31" y="293"/>
                  <a:pt x="83" y="314"/>
                </a:cubicBezTo>
                <a:cubicBezTo>
                  <a:pt x="83" y="732"/>
                  <a:pt x="83" y="732"/>
                  <a:pt x="83" y="732"/>
                </a:cubicBezTo>
                <a:cubicBezTo>
                  <a:pt x="83" y="763"/>
                  <a:pt x="104" y="774"/>
                  <a:pt x="125" y="774"/>
                </a:cubicBezTo>
                <a:cubicBezTo>
                  <a:pt x="303" y="774"/>
                  <a:pt x="303" y="774"/>
                  <a:pt x="303" y="774"/>
                </a:cubicBezTo>
                <a:cubicBezTo>
                  <a:pt x="574" y="774"/>
                  <a:pt x="574" y="774"/>
                  <a:pt x="574" y="774"/>
                </a:cubicBezTo>
                <a:cubicBezTo>
                  <a:pt x="752" y="774"/>
                  <a:pt x="752" y="774"/>
                  <a:pt x="752" y="774"/>
                </a:cubicBezTo>
                <a:cubicBezTo>
                  <a:pt x="773" y="774"/>
                  <a:pt x="794" y="763"/>
                  <a:pt x="794" y="732"/>
                </a:cubicBezTo>
                <a:cubicBezTo>
                  <a:pt x="794" y="314"/>
                  <a:pt x="794" y="314"/>
                  <a:pt x="794" y="314"/>
                </a:cubicBezTo>
                <a:cubicBezTo>
                  <a:pt x="846" y="293"/>
                  <a:pt x="888" y="241"/>
                  <a:pt x="888" y="189"/>
                </a:cubicBezTo>
                <a:close/>
                <a:moveTo>
                  <a:pt x="334" y="722"/>
                </a:moveTo>
                <a:lnTo>
                  <a:pt x="334" y="722"/>
                </a:lnTo>
                <a:cubicBezTo>
                  <a:pt x="334" y="534"/>
                  <a:pt x="334" y="534"/>
                  <a:pt x="334" y="534"/>
                </a:cubicBezTo>
                <a:cubicBezTo>
                  <a:pt x="554" y="534"/>
                  <a:pt x="554" y="534"/>
                  <a:pt x="554" y="534"/>
                </a:cubicBezTo>
                <a:cubicBezTo>
                  <a:pt x="554" y="722"/>
                  <a:pt x="554" y="722"/>
                  <a:pt x="554" y="722"/>
                </a:cubicBezTo>
                <a:lnTo>
                  <a:pt x="334" y="722"/>
                </a:lnTo>
                <a:close/>
                <a:moveTo>
                  <a:pt x="606" y="722"/>
                </a:moveTo>
                <a:lnTo>
                  <a:pt x="606" y="722"/>
                </a:lnTo>
                <a:cubicBezTo>
                  <a:pt x="606" y="513"/>
                  <a:pt x="606" y="513"/>
                  <a:pt x="606" y="513"/>
                </a:cubicBezTo>
                <a:cubicBezTo>
                  <a:pt x="606" y="492"/>
                  <a:pt x="595" y="471"/>
                  <a:pt x="574" y="471"/>
                </a:cubicBezTo>
                <a:cubicBezTo>
                  <a:pt x="303" y="471"/>
                  <a:pt x="303" y="471"/>
                  <a:pt x="303" y="471"/>
                </a:cubicBezTo>
                <a:cubicBezTo>
                  <a:pt x="282" y="471"/>
                  <a:pt x="271" y="492"/>
                  <a:pt x="271" y="513"/>
                </a:cubicBezTo>
                <a:cubicBezTo>
                  <a:pt x="271" y="722"/>
                  <a:pt x="271" y="722"/>
                  <a:pt x="271" y="722"/>
                </a:cubicBezTo>
                <a:cubicBezTo>
                  <a:pt x="146" y="722"/>
                  <a:pt x="146" y="722"/>
                  <a:pt x="146" y="722"/>
                </a:cubicBezTo>
                <a:cubicBezTo>
                  <a:pt x="146" y="314"/>
                  <a:pt x="146" y="314"/>
                  <a:pt x="146" y="314"/>
                </a:cubicBezTo>
                <a:cubicBezTo>
                  <a:pt x="177" y="314"/>
                  <a:pt x="209" y="293"/>
                  <a:pt x="229" y="272"/>
                </a:cubicBezTo>
                <a:cubicBezTo>
                  <a:pt x="261" y="304"/>
                  <a:pt x="292" y="314"/>
                  <a:pt x="334" y="314"/>
                </a:cubicBezTo>
                <a:cubicBezTo>
                  <a:pt x="376" y="314"/>
                  <a:pt x="418" y="304"/>
                  <a:pt x="438" y="272"/>
                </a:cubicBezTo>
                <a:cubicBezTo>
                  <a:pt x="470" y="304"/>
                  <a:pt x="501" y="314"/>
                  <a:pt x="543" y="314"/>
                </a:cubicBezTo>
                <a:cubicBezTo>
                  <a:pt x="585" y="314"/>
                  <a:pt x="627" y="304"/>
                  <a:pt x="648" y="272"/>
                </a:cubicBezTo>
                <a:cubicBezTo>
                  <a:pt x="669" y="293"/>
                  <a:pt x="700" y="314"/>
                  <a:pt x="731" y="314"/>
                </a:cubicBezTo>
                <a:cubicBezTo>
                  <a:pt x="731" y="722"/>
                  <a:pt x="731" y="722"/>
                  <a:pt x="731" y="722"/>
                </a:cubicBezTo>
                <a:lnTo>
                  <a:pt x="606" y="722"/>
                </a:lnTo>
                <a:close/>
                <a:moveTo>
                  <a:pt x="752" y="262"/>
                </a:moveTo>
                <a:lnTo>
                  <a:pt x="752" y="262"/>
                </a:lnTo>
                <a:cubicBezTo>
                  <a:pt x="710" y="262"/>
                  <a:pt x="679" y="220"/>
                  <a:pt x="679" y="189"/>
                </a:cubicBezTo>
                <a:cubicBezTo>
                  <a:pt x="679" y="168"/>
                  <a:pt x="669" y="157"/>
                  <a:pt x="648" y="157"/>
                </a:cubicBezTo>
                <a:cubicBezTo>
                  <a:pt x="627" y="157"/>
                  <a:pt x="616" y="168"/>
                  <a:pt x="616" y="189"/>
                </a:cubicBezTo>
                <a:cubicBezTo>
                  <a:pt x="616" y="220"/>
                  <a:pt x="585" y="262"/>
                  <a:pt x="543" y="262"/>
                </a:cubicBezTo>
                <a:cubicBezTo>
                  <a:pt x="501" y="262"/>
                  <a:pt x="470" y="220"/>
                  <a:pt x="470" y="189"/>
                </a:cubicBezTo>
                <a:cubicBezTo>
                  <a:pt x="470" y="168"/>
                  <a:pt x="460" y="157"/>
                  <a:pt x="438" y="157"/>
                </a:cubicBezTo>
                <a:cubicBezTo>
                  <a:pt x="428" y="157"/>
                  <a:pt x="407" y="168"/>
                  <a:pt x="407" y="189"/>
                </a:cubicBezTo>
                <a:cubicBezTo>
                  <a:pt x="407" y="220"/>
                  <a:pt x="376" y="262"/>
                  <a:pt x="334" y="262"/>
                </a:cubicBezTo>
                <a:cubicBezTo>
                  <a:pt x="292" y="262"/>
                  <a:pt x="261" y="220"/>
                  <a:pt x="261" y="189"/>
                </a:cubicBezTo>
                <a:cubicBezTo>
                  <a:pt x="261" y="168"/>
                  <a:pt x="250" y="157"/>
                  <a:pt x="229" y="157"/>
                </a:cubicBezTo>
                <a:cubicBezTo>
                  <a:pt x="219" y="157"/>
                  <a:pt x="209" y="168"/>
                  <a:pt x="209" y="189"/>
                </a:cubicBezTo>
                <a:cubicBezTo>
                  <a:pt x="209" y="220"/>
                  <a:pt x="167" y="262"/>
                  <a:pt x="135" y="262"/>
                </a:cubicBezTo>
                <a:cubicBezTo>
                  <a:pt x="94" y="262"/>
                  <a:pt x="62" y="230"/>
                  <a:pt x="62" y="189"/>
                </a:cubicBezTo>
                <a:cubicBezTo>
                  <a:pt x="177" y="53"/>
                  <a:pt x="177" y="53"/>
                  <a:pt x="177" y="53"/>
                </a:cubicBezTo>
                <a:cubicBezTo>
                  <a:pt x="700" y="53"/>
                  <a:pt x="700" y="53"/>
                  <a:pt x="700" y="53"/>
                </a:cubicBezTo>
                <a:cubicBezTo>
                  <a:pt x="825" y="189"/>
                  <a:pt x="825" y="189"/>
                  <a:pt x="825" y="189"/>
                </a:cubicBezTo>
                <a:cubicBezTo>
                  <a:pt x="825" y="230"/>
                  <a:pt x="794" y="262"/>
                  <a:pt x="752" y="2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88">
            <a:extLst>
              <a:ext uri="{FF2B5EF4-FFF2-40B4-BE49-F238E27FC236}">
                <a16:creationId xmlns:a16="http://schemas.microsoft.com/office/drawing/2014/main" id="{AB9AE6DA-EBB2-CF42-8376-A8CD22DEE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478" y="10297954"/>
            <a:ext cx="655230" cy="636616"/>
          </a:xfrm>
          <a:custGeom>
            <a:avLst/>
            <a:gdLst>
              <a:gd name="T0" fmla="*/ 42 w 774"/>
              <a:gd name="T1" fmla="*/ 752 h 753"/>
              <a:gd name="T2" fmla="*/ 42 w 774"/>
              <a:gd name="T3" fmla="*/ 752 h 753"/>
              <a:gd name="T4" fmla="*/ 52 w 774"/>
              <a:gd name="T5" fmla="*/ 752 h 753"/>
              <a:gd name="T6" fmla="*/ 292 w 774"/>
              <a:gd name="T7" fmla="*/ 700 h 753"/>
              <a:gd name="T8" fmla="*/ 313 w 774"/>
              <a:gd name="T9" fmla="*/ 689 h 753"/>
              <a:gd name="T10" fmla="*/ 752 w 774"/>
              <a:gd name="T11" fmla="*/ 240 h 753"/>
              <a:gd name="T12" fmla="*/ 752 w 774"/>
              <a:gd name="T13" fmla="*/ 188 h 753"/>
              <a:gd name="T14" fmla="*/ 585 w 774"/>
              <a:gd name="T15" fmla="*/ 10 h 753"/>
              <a:gd name="T16" fmla="*/ 554 w 774"/>
              <a:gd name="T17" fmla="*/ 0 h 753"/>
              <a:gd name="T18" fmla="*/ 523 w 774"/>
              <a:gd name="T19" fmla="*/ 10 h 753"/>
              <a:gd name="T20" fmla="*/ 83 w 774"/>
              <a:gd name="T21" fmla="*/ 460 h 753"/>
              <a:gd name="T22" fmla="*/ 73 w 774"/>
              <a:gd name="T23" fmla="*/ 470 h 753"/>
              <a:gd name="T24" fmla="*/ 10 w 774"/>
              <a:gd name="T25" fmla="*/ 700 h 753"/>
              <a:gd name="T26" fmla="*/ 21 w 774"/>
              <a:gd name="T27" fmla="*/ 742 h 753"/>
              <a:gd name="T28" fmla="*/ 42 w 774"/>
              <a:gd name="T29" fmla="*/ 752 h 753"/>
              <a:gd name="T30" fmla="*/ 554 w 774"/>
              <a:gd name="T31" fmla="*/ 94 h 753"/>
              <a:gd name="T32" fmla="*/ 554 w 774"/>
              <a:gd name="T33" fmla="*/ 94 h 753"/>
              <a:gd name="T34" fmla="*/ 669 w 774"/>
              <a:gd name="T35" fmla="*/ 219 h 753"/>
              <a:gd name="T36" fmla="*/ 564 w 774"/>
              <a:gd name="T37" fmla="*/ 324 h 753"/>
              <a:gd name="T38" fmla="*/ 449 w 774"/>
              <a:gd name="T39" fmla="*/ 198 h 753"/>
              <a:gd name="T40" fmla="*/ 554 w 774"/>
              <a:gd name="T41" fmla="*/ 94 h 753"/>
              <a:gd name="T42" fmla="*/ 146 w 774"/>
              <a:gd name="T43" fmla="*/ 501 h 753"/>
              <a:gd name="T44" fmla="*/ 146 w 774"/>
              <a:gd name="T45" fmla="*/ 501 h 753"/>
              <a:gd name="T46" fmla="*/ 387 w 774"/>
              <a:gd name="T47" fmla="*/ 261 h 753"/>
              <a:gd name="T48" fmla="*/ 512 w 774"/>
              <a:gd name="T49" fmla="*/ 376 h 753"/>
              <a:gd name="T50" fmla="*/ 272 w 774"/>
              <a:gd name="T51" fmla="*/ 627 h 753"/>
              <a:gd name="T52" fmla="*/ 104 w 774"/>
              <a:gd name="T53" fmla="*/ 658 h 753"/>
              <a:gd name="T54" fmla="*/ 146 w 774"/>
              <a:gd name="T55" fmla="*/ 501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74" h="753">
                <a:moveTo>
                  <a:pt x="42" y="752"/>
                </a:moveTo>
                <a:lnTo>
                  <a:pt x="42" y="752"/>
                </a:lnTo>
                <a:cubicBezTo>
                  <a:pt x="52" y="752"/>
                  <a:pt x="52" y="752"/>
                  <a:pt x="52" y="752"/>
                </a:cubicBezTo>
                <a:cubicBezTo>
                  <a:pt x="292" y="700"/>
                  <a:pt x="292" y="700"/>
                  <a:pt x="292" y="700"/>
                </a:cubicBezTo>
                <a:cubicBezTo>
                  <a:pt x="303" y="700"/>
                  <a:pt x="313" y="700"/>
                  <a:pt x="313" y="689"/>
                </a:cubicBezTo>
                <a:cubicBezTo>
                  <a:pt x="752" y="240"/>
                  <a:pt x="752" y="240"/>
                  <a:pt x="752" y="240"/>
                </a:cubicBezTo>
                <a:cubicBezTo>
                  <a:pt x="773" y="230"/>
                  <a:pt x="773" y="209"/>
                  <a:pt x="752" y="188"/>
                </a:cubicBezTo>
                <a:cubicBezTo>
                  <a:pt x="585" y="10"/>
                  <a:pt x="585" y="10"/>
                  <a:pt x="585" y="10"/>
                </a:cubicBezTo>
                <a:cubicBezTo>
                  <a:pt x="575" y="0"/>
                  <a:pt x="564" y="0"/>
                  <a:pt x="554" y="0"/>
                </a:cubicBezTo>
                <a:cubicBezTo>
                  <a:pt x="543" y="0"/>
                  <a:pt x="533" y="0"/>
                  <a:pt x="523" y="10"/>
                </a:cubicBezTo>
                <a:cubicBezTo>
                  <a:pt x="83" y="460"/>
                  <a:pt x="83" y="460"/>
                  <a:pt x="83" y="460"/>
                </a:cubicBezTo>
                <a:cubicBezTo>
                  <a:pt x="73" y="460"/>
                  <a:pt x="73" y="470"/>
                  <a:pt x="73" y="470"/>
                </a:cubicBezTo>
                <a:cubicBezTo>
                  <a:pt x="10" y="700"/>
                  <a:pt x="10" y="700"/>
                  <a:pt x="10" y="700"/>
                </a:cubicBezTo>
                <a:cubicBezTo>
                  <a:pt x="0" y="721"/>
                  <a:pt x="10" y="731"/>
                  <a:pt x="21" y="742"/>
                </a:cubicBezTo>
                <a:cubicBezTo>
                  <a:pt x="21" y="752"/>
                  <a:pt x="31" y="752"/>
                  <a:pt x="42" y="752"/>
                </a:cubicBezTo>
                <a:close/>
                <a:moveTo>
                  <a:pt x="554" y="94"/>
                </a:moveTo>
                <a:lnTo>
                  <a:pt x="554" y="94"/>
                </a:lnTo>
                <a:cubicBezTo>
                  <a:pt x="669" y="219"/>
                  <a:pt x="669" y="219"/>
                  <a:pt x="669" y="219"/>
                </a:cubicBezTo>
                <a:cubicBezTo>
                  <a:pt x="564" y="324"/>
                  <a:pt x="564" y="324"/>
                  <a:pt x="564" y="324"/>
                </a:cubicBezTo>
                <a:cubicBezTo>
                  <a:pt x="449" y="198"/>
                  <a:pt x="449" y="198"/>
                  <a:pt x="449" y="198"/>
                </a:cubicBezTo>
                <a:lnTo>
                  <a:pt x="554" y="94"/>
                </a:lnTo>
                <a:close/>
                <a:moveTo>
                  <a:pt x="146" y="501"/>
                </a:moveTo>
                <a:lnTo>
                  <a:pt x="146" y="501"/>
                </a:lnTo>
                <a:cubicBezTo>
                  <a:pt x="387" y="261"/>
                  <a:pt x="387" y="261"/>
                  <a:pt x="387" y="261"/>
                </a:cubicBezTo>
                <a:cubicBezTo>
                  <a:pt x="512" y="376"/>
                  <a:pt x="512" y="376"/>
                  <a:pt x="512" y="376"/>
                </a:cubicBezTo>
                <a:cubicBezTo>
                  <a:pt x="272" y="627"/>
                  <a:pt x="272" y="627"/>
                  <a:pt x="272" y="627"/>
                </a:cubicBezTo>
                <a:cubicBezTo>
                  <a:pt x="104" y="658"/>
                  <a:pt x="104" y="658"/>
                  <a:pt x="104" y="658"/>
                </a:cubicBezTo>
                <a:lnTo>
                  <a:pt x="146" y="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89">
            <a:extLst>
              <a:ext uri="{FF2B5EF4-FFF2-40B4-BE49-F238E27FC236}">
                <a16:creationId xmlns:a16="http://schemas.microsoft.com/office/drawing/2014/main" id="{38000237-DA8A-E84D-82F9-D01D3869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237" y="10986691"/>
            <a:ext cx="785532" cy="63288"/>
          </a:xfrm>
          <a:custGeom>
            <a:avLst/>
            <a:gdLst>
              <a:gd name="T0" fmla="*/ 889 w 932"/>
              <a:gd name="T1" fmla="*/ 0 h 74"/>
              <a:gd name="T2" fmla="*/ 889 w 932"/>
              <a:gd name="T3" fmla="*/ 0 h 74"/>
              <a:gd name="T4" fmla="*/ 32 w 932"/>
              <a:gd name="T5" fmla="*/ 0 h 74"/>
              <a:gd name="T6" fmla="*/ 0 w 932"/>
              <a:gd name="T7" fmla="*/ 42 h 74"/>
              <a:gd name="T8" fmla="*/ 32 w 932"/>
              <a:gd name="T9" fmla="*/ 73 h 74"/>
              <a:gd name="T10" fmla="*/ 889 w 932"/>
              <a:gd name="T11" fmla="*/ 73 h 74"/>
              <a:gd name="T12" fmla="*/ 931 w 932"/>
              <a:gd name="T13" fmla="*/ 42 h 74"/>
              <a:gd name="T14" fmla="*/ 889 w 932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2" h="74">
                <a:moveTo>
                  <a:pt x="889" y="0"/>
                </a:moveTo>
                <a:lnTo>
                  <a:pt x="889" y="0"/>
                </a:lnTo>
                <a:cubicBezTo>
                  <a:pt x="32" y="0"/>
                  <a:pt x="32" y="0"/>
                  <a:pt x="32" y="0"/>
                </a:cubicBezTo>
                <a:cubicBezTo>
                  <a:pt x="11" y="0"/>
                  <a:pt x="0" y="10"/>
                  <a:pt x="0" y="42"/>
                </a:cubicBezTo>
                <a:cubicBezTo>
                  <a:pt x="0" y="63"/>
                  <a:pt x="11" y="73"/>
                  <a:pt x="32" y="73"/>
                </a:cubicBezTo>
                <a:cubicBezTo>
                  <a:pt x="889" y="73"/>
                  <a:pt x="889" y="73"/>
                  <a:pt x="889" y="73"/>
                </a:cubicBezTo>
                <a:cubicBezTo>
                  <a:pt x="910" y="73"/>
                  <a:pt x="931" y="63"/>
                  <a:pt x="931" y="42"/>
                </a:cubicBezTo>
                <a:cubicBezTo>
                  <a:pt x="931" y="10"/>
                  <a:pt x="910" y="0"/>
                  <a:pt x="88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A0DD9C-9451-CA47-BB53-074223F5E9A3}"/>
              </a:ext>
            </a:extLst>
          </p:cNvPr>
          <p:cNvGrpSpPr/>
          <p:nvPr/>
        </p:nvGrpSpPr>
        <p:grpSpPr>
          <a:xfrm>
            <a:off x="7237391" y="3662223"/>
            <a:ext cx="3702339" cy="1477328"/>
            <a:chOff x="5491910" y="11069053"/>
            <a:chExt cx="3702339" cy="1477328"/>
          </a:xfrm>
        </p:grpSpPr>
        <p:sp>
          <p:nvSpPr>
            <p:cNvPr id="26" name="CuadroTexto 395">
              <a:extLst>
                <a:ext uri="{FF2B5EF4-FFF2-40B4-BE49-F238E27FC236}">
                  <a16:creationId xmlns:a16="http://schemas.microsoft.com/office/drawing/2014/main" id="{6431A67D-291F-EE45-8E70-1665A9441989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28B58F-6607-1542-B8EE-559A2A4C4B1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B0DB86-883C-E941-B5DA-805EB751B303}"/>
              </a:ext>
            </a:extLst>
          </p:cNvPr>
          <p:cNvGrpSpPr/>
          <p:nvPr/>
        </p:nvGrpSpPr>
        <p:grpSpPr>
          <a:xfrm>
            <a:off x="7237391" y="6848769"/>
            <a:ext cx="3702339" cy="1477328"/>
            <a:chOff x="5491910" y="11069053"/>
            <a:chExt cx="3702339" cy="1477328"/>
          </a:xfrm>
        </p:grpSpPr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9E84196F-B94F-FB4A-A9E6-FA2144FF8009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F5D790-C7C4-A045-BF1D-10BB2CE80F1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1FA29-E772-9746-9FCB-597A38E9C126}"/>
              </a:ext>
            </a:extLst>
          </p:cNvPr>
          <p:cNvGrpSpPr/>
          <p:nvPr/>
        </p:nvGrpSpPr>
        <p:grpSpPr>
          <a:xfrm>
            <a:off x="7237391" y="9952187"/>
            <a:ext cx="3702339" cy="1477328"/>
            <a:chOff x="5491910" y="11069053"/>
            <a:chExt cx="3702339" cy="147732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9789E36B-38E6-7C43-BD69-D107430F5B3C}"/>
                </a:ext>
              </a:extLst>
            </p:cNvPr>
            <p:cNvSpPr txBox="1"/>
            <p:nvPr/>
          </p:nvSpPr>
          <p:spPr>
            <a:xfrm>
              <a:off x="549191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06AF69-945B-F74A-9B8B-A8DD9E670EB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oup 71">
            <a:extLst>
              <a:ext uri="{FF2B5EF4-FFF2-40B4-BE49-F238E27FC236}">
                <a16:creationId xmlns:a16="http://schemas.microsoft.com/office/drawing/2014/main" id="{3653A983-B764-0440-94F9-A0429AAE5BE2}"/>
              </a:ext>
            </a:extLst>
          </p:cNvPr>
          <p:cNvGrpSpPr/>
          <p:nvPr/>
        </p:nvGrpSpPr>
        <p:grpSpPr>
          <a:xfrm>
            <a:off x="15002436" y="4791793"/>
            <a:ext cx="5982437" cy="4555228"/>
            <a:chOff x="2232442" y="4934489"/>
            <a:chExt cx="5982437" cy="4555228"/>
          </a:xfrm>
        </p:grpSpPr>
        <p:sp>
          <p:nvSpPr>
            <p:cNvPr id="38" name="CuadroTexto 598">
              <a:extLst>
                <a:ext uri="{FF2B5EF4-FFF2-40B4-BE49-F238E27FC236}">
                  <a16:creationId xmlns:a16="http://schemas.microsoft.com/office/drawing/2014/main" id="{048DDCB1-129E-4F46-AA7F-8AD741074EDB}"/>
                </a:ext>
              </a:extLst>
            </p:cNvPr>
            <p:cNvSpPr txBox="1"/>
            <p:nvPr/>
          </p:nvSpPr>
          <p:spPr>
            <a:xfrm>
              <a:off x="2232442" y="4934489"/>
              <a:ext cx="48093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9" name="CuadroTexto 599">
              <a:extLst>
                <a:ext uri="{FF2B5EF4-FFF2-40B4-BE49-F238E27FC236}">
                  <a16:creationId xmlns:a16="http://schemas.microsoft.com/office/drawing/2014/main" id="{B624DC84-176A-324D-8FF4-CFD3C5243A61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162">
            <a:extLst>
              <a:ext uri="{FF2B5EF4-FFF2-40B4-BE49-F238E27FC236}">
                <a16:creationId xmlns:a16="http://schemas.microsoft.com/office/drawing/2014/main" id="{C1CFB2D5-9864-2C44-AD79-838471649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54" y="8377265"/>
            <a:ext cx="5247914" cy="2437771"/>
          </a:xfrm>
          <a:custGeom>
            <a:avLst/>
            <a:gdLst>
              <a:gd name="T0" fmla="*/ 4660 w 4661"/>
              <a:gd name="T1" fmla="*/ 2166 h 2167"/>
              <a:gd name="T2" fmla="*/ 0 w 4661"/>
              <a:gd name="T3" fmla="*/ 2166 h 2167"/>
              <a:gd name="T4" fmla="*/ 0 w 4661"/>
              <a:gd name="T5" fmla="*/ 0 h 2167"/>
              <a:gd name="T6" fmla="*/ 4660 w 4661"/>
              <a:gd name="T7" fmla="*/ 0 h 2167"/>
              <a:gd name="T8" fmla="*/ 4660 w 4661"/>
              <a:gd name="T9" fmla="*/ 2166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2167">
                <a:moveTo>
                  <a:pt x="4660" y="2166"/>
                </a:moveTo>
                <a:lnTo>
                  <a:pt x="0" y="2166"/>
                </a:lnTo>
                <a:lnTo>
                  <a:pt x="0" y="0"/>
                </a:lnTo>
                <a:lnTo>
                  <a:pt x="4660" y="0"/>
                </a:lnTo>
                <a:lnTo>
                  <a:pt x="4660" y="21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63">
            <a:extLst>
              <a:ext uri="{FF2B5EF4-FFF2-40B4-BE49-F238E27FC236}">
                <a16:creationId xmlns:a16="http://schemas.microsoft.com/office/drawing/2014/main" id="{52B4B344-D003-A648-98A8-9C40F4CE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176" y="8377265"/>
            <a:ext cx="5247914" cy="2437771"/>
          </a:xfrm>
          <a:custGeom>
            <a:avLst/>
            <a:gdLst>
              <a:gd name="T0" fmla="*/ 4660 w 4661"/>
              <a:gd name="T1" fmla="*/ 2166 h 2167"/>
              <a:gd name="T2" fmla="*/ 0 w 4661"/>
              <a:gd name="T3" fmla="*/ 2166 h 2167"/>
              <a:gd name="T4" fmla="*/ 0 w 4661"/>
              <a:gd name="T5" fmla="*/ 0 h 2167"/>
              <a:gd name="T6" fmla="*/ 4660 w 4661"/>
              <a:gd name="T7" fmla="*/ 0 h 2167"/>
              <a:gd name="T8" fmla="*/ 4660 w 4661"/>
              <a:gd name="T9" fmla="*/ 2166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2167">
                <a:moveTo>
                  <a:pt x="4660" y="2166"/>
                </a:moveTo>
                <a:lnTo>
                  <a:pt x="0" y="2166"/>
                </a:lnTo>
                <a:lnTo>
                  <a:pt x="0" y="0"/>
                </a:lnTo>
                <a:lnTo>
                  <a:pt x="4660" y="0"/>
                </a:lnTo>
                <a:lnTo>
                  <a:pt x="4660" y="216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4">
            <a:extLst>
              <a:ext uri="{FF2B5EF4-FFF2-40B4-BE49-F238E27FC236}">
                <a16:creationId xmlns:a16="http://schemas.microsoft.com/office/drawing/2014/main" id="{66699BC1-813B-0049-94D5-DF562685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7564" y="8377265"/>
            <a:ext cx="5247911" cy="2437771"/>
          </a:xfrm>
          <a:custGeom>
            <a:avLst/>
            <a:gdLst>
              <a:gd name="T0" fmla="*/ 4660 w 4661"/>
              <a:gd name="T1" fmla="*/ 2166 h 2167"/>
              <a:gd name="T2" fmla="*/ 0 w 4661"/>
              <a:gd name="T3" fmla="*/ 2166 h 2167"/>
              <a:gd name="T4" fmla="*/ 0 w 4661"/>
              <a:gd name="T5" fmla="*/ 0 h 2167"/>
              <a:gd name="T6" fmla="*/ 4660 w 4661"/>
              <a:gd name="T7" fmla="*/ 0 h 2167"/>
              <a:gd name="T8" fmla="*/ 4660 w 4661"/>
              <a:gd name="T9" fmla="*/ 2166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2167">
                <a:moveTo>
                  <a:pt x="4660" y="2166"/>
                </a:moveTo>
                <a:lnTo>
                  <a:pt x="0" y="2166"/>
                </a:lnTo>
                <a:lnTo>
                  <a:pt x="0" y="0"/>
                </a:lnTo>
                <a:lnTo>
                  <a:pt x="4660" y="0"/>
                </a:lnTo>
                <a:lnTo>
                  <a:pt x="4660" y="216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5">
            <a:extLst>
              <a:ext uri="{FF2B5EF4-FFF2-40B4-BE49-F238E27FC236}">
                <a16:creationId xmlns:a16="http://schemas.microsoft.com/office/drawing/2014/main" id="{EAE93D84-D384-C74E-BC2E-F66BFC76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986" y="8377265"/>
            <a:ext cx="5247911" cy="2437771"/>
          </a:xfrm>
          <a:custGeom>
            <a:avLst/>
            <a:gdLst>
              <a:gd name="T0" fmla="*/ 4660 w 4661"/>
              <a:gd name="T1" fmla="*/ 2166 h 2167"/>
              <a:gd name="T2" fmla="*/ 0 w 4661"/>
              <a:gd name="T3" fmla="*/ 2166 h 2167"/>
              <a:gd name="T4" fmla="*/ 0 w 4661"/>
              <a:gd name="T5" fmla="*/ 0 h 2167"/>
              <a:gd name="T6" fmla="*/ 4660 w 4661"/>
              <a:gd name="T7" fmla="*/ 0 h 2167"/>
              <a:gd name="T8" fmla="*/ 4660 w 4661"/>
              <a:gd name="T9" fmla="*/ 2166 h 2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1" h="2167">
                <a:moveTo>
                  <a:pt x="4660" y="2166"/>
                </a:moveTo>
                <a:lnTo>
                  <a:pt x="0" y="2166"/>
                </a:lnTo>
                <a:lnTo>
                  <a:pt x="0" y="0"/>
                </a:lnTo>
                <a:lnTo>
                  <a:pt x="4660" y="0"/>
                </a:lnTo>
                <a:lnTo>
                  <a:pt x="4660" y="21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6">
            <a:extLst>
              <a:ext uri="{FF2B5EF4-FFF2-40B4-BE49-F238E27FC236}">
                <a16:creationId xmlns:a16="http://schemas.microsoft.com/office/drawing/2014/main" id="{3A306E76-B568-B348-94E7-BB261BB58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70" y="6301932"/>
            <a:ext cx="2497353" cy="2204421"/>
          </a:xfrm>
          <a:custGeom>
            <a:avLst/>
            <a:gdLst>
              <a:gd name="T0" fmla="*/ 352 w 2220"/>
              <a:gd name="T1" fmla="*/ 1958 h 1959"/>
              <a:gd name="T2" fmla="*/ 352 w 2220"/>
              <a:gd name="T3" fmla="*/ 1958 h 1959"/>
              <a:gd name="T4" fmla="*/ 222 w 2220"/>
              <a:gd name="T5" fmla="*/ 1828 h 1959"/>
              <a:gd name="T6" fmla="*/ 222 w 2220"/>
              <a:gd name="T7" fmla="*/ 810 h 1959"/>
              <a:gd name="T8" fmla="*/ 0 w 2220"/>
              <a:gd name="T9" fmla="*/ 481 h 1959"/>
              <a:gd name="T10" fmla="*/ 23 w 2220"/>
              <a:gd name="T11" fmla="*/ 421 h 1959"/>
              <a:gd name="T12" fmla="*/ 30 w 2220"/>
              <a:gd name="T13" fmla="*/ 406 h 1959"/>
              <a:gd name="T14" fmla="*/ 367 w 2220"/>
              <a:gd name="T15" fmla="*/ 31 h 1959"/>
              <a:gd name="T16" fmla="*/ 436 w 2220"/>
              <a:gd name="T17" fmla="*/ 0 h 1959"/>
              <a:gd name="T18" fmla="*/ 1783 w 2220"/>
              <a:gd name="T19" fmla="*/ 0 h 1959"/>
              <a:gd name="T20" fmla="*/ 1859 w 2220"/>
              <a:gd name="T21" fmla="*/ 31 h 1959"/>
              <a:gd name="T22" fmla="*/ 2188 w 2220"/>
              <a:gd name="T23" fmla="*/ 406 h 1959"/>
              <a:gd name="T24" fmla="*/ 2211 w 2220"/>
              <a:gd name="T25" fmla="*/ 429 h 1959"/>
              <a:gd name="T26" fmla="*/ 2219 w 2220"/>
              <a:gd name="T27" fmla="*/ 481 h 1959"/>
              <a:gd name="T28" fmla="*/ 2005 w 2220"/>
              <a:gd name="T29" fmla="*/ 810 h 1959"/>
              <a:gd name="T30" fmla="*/ 2005 w 2220"/>
              <a:gd name="T31" fmla="*/ 1828 h 1959"/>
              <a:gd name="T32" fmla="*/ 1875 w 2220"/>
              <a:gd name="T33" fmla="*/ 1958 h 1959"/>
              <a:gd name="T34" fmla="*/ 352 w 2220"/>
              <a:gd name="T35" fmla="*/ 1958 h 1959"/>
              <a:gd name="T36" fmla="*/ 1614 w 2220"/>
              <a:gd name="T37" fmla="*/ 383 h 1959"/>
              <a:gd name="T38" fmla="*/ 1614 w 2220"/>
              <a:gd name="T39" fmla="*/ 383 h 1959"/>
              <a:gd name="T40" fmla="*/ 1714 w 2220"/>
              <a:gd name="T41" fmla="*/ 481 h 1959"/>
              <a:gd name="T42" fmla="*/ 1867 w 2220"/>
              <a:gd name="T43" fmla="*/ 634 h 1959"/>
              <a:gd name="T44" fmla="*/ 2020 w 2220"/>
              <a:gd name="T45" fmla="*/ 512 h 1959"/>
              <a:gd name="T46" fmla="*/ 1744 w 2220"/>
              <a:gd name="T47" fmla="*/ 199 h 1959"/>
              <a:gd name="T48" fmla="*/ 482 w 2220"/>
              <a:gd name="T49" fmla="*/ 199 h 1959"/>
              <a:gd name="T50" fmla="*/ 206 w 2220"/>
              <a:gd name="T51" fmla="*/ 512 h 1959"/>
              <a:gd name="T52" fmla="*/ 352 w 2220"/>
              <a:gd name="T53" fmla="*/ 634 h 1959"/>
              <a:gd name="T54" fmla="*/ 505 w 2220"/>
              <a:gd name="T55" fmla="*/ 481 h 1959"/>
              <a:gd name="T56" fmla="*/ 604 w 2220"/>
              <a:gd name="T57" fmla="*/ 383 h 1959"/>
              <a:gd name="T58" fmla="*/ 704 w 2220"/>
              <a:gd name="T59" fmla="*/ 481 h 1959"/>
              <a:gd name="T60" fmla="*/ 857 w 2220"/>
              <a:gd name="T61" fmla="*/ 634 h 1959"/>
              <a:gd name="T62" fmla="*/ 1010 w 2220"/>
              <a:gd name="T63" fmla="*/ 481 h 1959"/>
              <a:gd name="T64" fmla="*/ 1109 w 2220"/>
              <a:gd name="T65" fmla="*/ 383 h 1959"/>
              <a:gd name="T66" fmla="*/ 1209 w 2220"/>
              <a:gd name="T67" fmla="*/ 481 h 1959"/>
              <a:gd name="T68" fmla="*/ 1362 w 2220"/>
              <a:gd name="T69" fmla="*/ 634 h 1959"/>
              <a:gd name="T70" fmla="*/ 1515 w 2220"/>
              <a:gd name="T71" fmla="*/ 481 h 1959"/>
              <a:gd name="T72" fmla="*/ 1614 w 2220"/>
              <a:gd name="T73" fmla="*/ 383 h 1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220" h="1959">
                <a:moveTo>
                  <a:pt x="352" y="1958"/>
                </a:moveTo>
                <a:lnTo>
                  <a:pt x="352" y="1958"/>
                </a:lnTo>
                <a:cubicBezTo>
                  <a:pt x="275" y="1958"/>
                  <a:pt x="222" y="1897"/>
                  <a:pt x="222" y="1828"/>
                </a:cubicBezTo>
                <a:cubicBezTo>
                  <a:pt x="222" y="810"/>
                  <a:pt x="222" y="810"/>
                  <a:pt x="222" y="810"/>
                </a:cubicBezTo>
                <a:cubicBezTo>
                  <a:pt x="92" y="757"/>
                  <a:pt x="0" y="626"/>
                  <a:pt x="0" y="481"/>
                </a:cubicBezTo>
                <a:cubicBezTo>
                  <a:pt x="0" y="458"/>
                  <a:pt x="7" y="436"/>
                  <a:pt x="23" y="421"/>
                </a:cubicBezTo>
                <a:cubicBezTo>
                  <a:pt x="30" y="413"/>
                  <a:pt x="30" y="413"/>
                  <a:pt x="30" y="406"/>
                </a:cubicBezTo>
                <a:cubicBezTo>
                  <a:pt x="367" y="31"/>
                  <a:pt x="367" y="31"/>
                  <a:pt x="367" y="31"/>
                </a:cubicBezTo>
                <a:cubicBezTo>
                  <a:pt x="382" y="15"/>
                  <a:pt x="413" y="0"/>
                  <a:pt x="436" y="0"/>
                </a:cubicBezTo>
                <a:cubicBezTo>
                  <a:pt x="1783" y="0"/>
                  <a:pt x="1783" y="0"/>
                  <a:pt x="1783" y="0"/>
                </a:cubicBezTo>
                <a:cubicBezTo>
                  <a:pt x="1813" y="0"/>
                  <a:pt x="1844" y="15"/>
                  <a:pt x="1859" y="31"/>
                </a:cubicBezTo>
                <a:cubicBezTo>
                  <a:pt x="2188" y="406"/>
                  <a:pt x="2188" y="406"/>
                  <a:pt x="2188" y="406"/>
                </a:cubicBezTo>
                <a:cubicBezTo>
                  <a:pt x="2196" y="413"/>
                  <a:pt x="2204" y="421"/>
                  <a:pt x="2211" y="429"/>
                </a:cubicBezTo>
                <a:cubicBezTo>
                  <a:pt x="2219" y="451"/>
                  <a:pt x="2219" y="466"/>
                  <a:pt x="2219" y="481"/>
                </a:cubicBezTo>
                <a:cubicBezTo>
                  <a:pt x="2219" y="626"/>
                  <a:pt x="2135" y="757"/>
                  <a:pt x="2005" y="810"/>
                </a:cubicBezTo>
                <a:cubicBezTo>
                  <a:pt x="2005" y="1828"/>
                  <a:pt x="2005" y="1828"/>
                  <a:pt x="2005" y="1828"/>
                </a:cubicBezTo>
                <a:cubicBezTo>
                  <a:pt x="2005" y="1897"/>
                  <a:pt x="1943" y="1958"/>
                  <a:pt x="1875" y="1958"/>
                </a:cubicBezTo>
                <a:lnTo>
                  <a:pt x="352" y="1958"/>
                </a:lnTo>
                <a:close/>
                <a:moveTo>
                  <a:pt x="1614" y="383"/>
                </a:moveTo>
                <a:lnTo>
                  <a:pt x="1614" y="383"/>
                </a:lnTo>
                <a:cubicBezTo>
                  <a:pt x="1676" y="383"/>
                  <a:pt x="1714" y="429"/>
                  <a:pt x="1714" y="481"/>
                </a:cubicBezTo>
                <a:cubicBezTo>
                  <a:pt x="1714" y="565"/>
                  <a:pt x="1783" y="634"/>
                  <a:pt x="1867" y="634"/>
                </a:cubicBezTo>
                <a:cubicBezTo>
                  <a:pt x="1943" y="634"/>
                  <a:pt x="2005" y="581"/>
                  <a:pt x="2020" y="512"/>
                </a:cubicBezTo>
                <a:cubicBezTo>
                  <a:pt x="1744" y="199"/>
                  <a:pt x="1744" y="199"/>
                  <a:pt x="1744" y="199"/>
                </a:cubicBezTo>
                <a:cubicBezTo>
                  <a:pt x="482" y="199"/>
                  <a:pt x="482" y="199"/>
                  <a:pt x="482" y="199"/>
                </a:cubicBezTo>
                <a:cubicBezTo>
                  <a:pt x="206" y="512"/>
                  <a:pt x="206" y="512"/>
                  <a:pt x="206" y="512"/>
                </a:cubicBezTo>
                <a:cubicBezTo>
                  <a:pt x="214" y="581"/>
                  <a:pt x="283" y="634"/>
                  <a:pt x="352" y="634"/>
                </a:cubicBezTo>
                <a:cubicBezTo>
                  <a:pt x="436" y="634"/>
                  <a:pt x="505" y="565"/>
                  <a:pt x="505" y="481"/>
                </a:cubicBezTo>
                <a:cubicBezTo>
                  <a:pt x="505" y="429"/>
                  <a:pt x="551" y="383"/>
                  <a:pt x="604" y="383"/>
                </a:cubicBezTo>
                <a:cubicBezTo>
                  <a:pt x="658" y="383"/>
                  <a:pt x="704" y="429"/>
                  <a:pt x="704" y="481"/>
                </a:cubicBezTo>
                <a:cubicBezTo>
                  <a:pt x="704" y="565"/>
                  <a:pt x="773" y="634"/>
                  <a:pt x="857" y="634"/>
                </a:cubicBezTo>
                <a:cubicBezTo>
                  <a:pt x="941" y="634"/>
                  <a:pt x="1010" y="565"/>
                  <a:pt x="1010" y="481"/>
                </a:cubicBezTo>
                <a:cubicBezTo>
                  <a:pt x="1010" y="429"/>
                  <a:pt x="1056" y="383"/>
                  <a:pt x="1109" y="383"/>
                </a:cubicBezTo>
                <a:cubicBezTo>
                  <a:pt x="1163" y="383"/>
                  <a:pt x="1209" y="429"/>
                  <a:pt x="1209" y="481"/>
                </a:cubicBezTo>
                <a:cubicBezTo>
                  <a:pt x="1209" y="565"/>
                  <a:pt x="1278" y="634"/>
                  <a:pt x="1362" y="634"/>
                </a:cubicBezTo>
                <a:cubicBezTo>
                  <a:pt x="1446" y="634"/>
                  <a:pt x="1515" y="565"/>
                  <a:pt x="1515" y="481"/>
                </a:cubicBezTo>
                <a:cubicBezTo>
                  <a:pt x="1515" y="429"/>
                  <a:pt x="1561" y="383"/>
                  <a:pt x="1614" y="383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8">
            <a:extLst>
              <a:ext uri="{FF2B5EF4-FFF2-40B4-BE49-F238E27FC236}">
                <a16:creationId xmlns:a16="http://schemas.microsoft.com/office/drawing/2014/main" id="{F9C46EC7-9A1A-9A44-91FE-D7BCFFC6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281" y="6331721"/>
            <a:ext cx="2447704" cy="2144842"/>
          </a:xfrm>
          <a:custGeom>
            <a:avLst/>
            <a:gdLst>
              <a:gd name="T0" fmla="*/ 2173 w 2174"/>
              <a:gd name="T1" fmla="*/ 458 h 1905"/>
              <a:gd name="T2" fmla="*/ 2173 w 2174"/>
              <a:gd name="T3" fmla="*/ 458 h 1905"/>
              <a:gd name="T4" fmla="*/ 2158 w 2174"/>
              <a:gd name="T5" fmla="*/ 421 h 1905"/>
              <a:gd name="T6" fmla="*/ 2143 w 2174"/>
              <a:gd name="T7" fmla="*/ 398 h 1905"/>
              <a:gd name="T8" fmla="*/ 1814 w 2174"/>
              <a:gd name="T9" fmla="*/ 31 h 1905"/>
              <a:gd name="T10" fmla="*/ 1760 w 2174"/>
              <a:gd name="T11" fmla="*/ 0 h 1905"/>
              <a:gd name="T12" fmla="*/ 414 w 2174"/>
              <a:gd name="T13" fmla="*/ 0 h 1905"/>
              <a:gd name="T14" fmla="*/ 360 w 2174"/>
              <a:gd name="T15" fmla="*/ 31 h 1905"/>
              <a:gd name="T16" fmla="*/ 23 w 2174"/>
              <a:gd name="T17" fmla="*/ 406 h 1905"/>
              <a:gd name="T18" fmla="*/ 16 w 2174"/>
              <a:gd name="T19" fmla="*/ 406 h 1905"/>
              <a:gd name="T20" fmla="*/ 0 w 2174"/>
              <a:gd name="T21" fmla="*/ 458 h 1905"/>
              <a:gd name="T22" fmla="*/ 214 w 2174"/>
              <a:gd name="T23" fmla="*/ 764 h 1905"/>
              <a:gd name="T24" fmla="*/ 214 w 2174"/>
              <a:gd name="T25" fmla="*/ 1805 h 1905"/>
              <a:gd name="T26" fmla="*/ 322 w 2174"/>
              <a:gd name="T27" fmla="*/ 1904 h 1905"/>
              <a:gd name="T28" fmla="*/ 758 w 2174"/>
              <a:gd name="T29" fmla="*/ 1904 h 1905"/>
              <a:gd name="T30" fmla="*/ 1416 w 2174"/>
              <a:gd name="T31" fmla="*/ 1904 h 1905"/>
              <a:gd name="T32" fmla="*/ 1852 w 2174"/>
              <a:gd name="T33" fmla="*/ 1904 h 1905"/>
              <a:gd name="T34" fmla="*/ 1952 w 2174"/>
              <a:gd name="T35" fmla="*/ 1805 h 1905"/>
              <a:gd name="T36" fmla="*/ 1952 w 2174"/>
              <a:gd name="T37" fmla="*/ 764 h 1905"/>
              <a:gd name="T38" fmla="*/ 2173 w 2174"/>
              <a:gd name="T39" fmla="*/ 458 h 1905"/>
              <a:gd name="T40" fmla="*/ 1845 w 2174"/>
              <a:gd name="T41" fmla="*/ 642 h 1905"/>
              <a:gd name="T42" fmla="*/ 1845 w 2174"/>
              <a:gd name="T43" fmla="*/ 642 h 1905"/>
              <a:gd name="T44" fmla="*/ 1661 w 2174"/>
              <a:gd name="T45" fmla="*/ 458 h 1905"/>
              <a:gd name="T46" fmla="*/ 1592 w 2174"/>
              <a:gd name="T47" fmla="*/ 390 h 1905"/>
              <a:gd name="T48" fmla="*/ 1515 w 2174"/>
              <a:gd name="T49" fmla="*/ 458 h 1905"/>
              <a:gd name="T50" fmla="*/ 1339 w 2174"/>
              <a:gd name="T51" fmla="*/ 642 h 1905"/>
              <a:gd name="T52" fmla="*/ 1156 w 2174"/>
              <a:gd name="T53" fmla="*/ 458 h 1905"/>
              <a:gd name="T54" fmla="*/ 1087 w 2174"/>
              <a:gd name="T55" fmla="*/ 390 h 1905"/>
              <a:gd name="T56" fmla="*/ 1010 w 2174"/>
              <a:gd name="T57" fmla="*/ 458 h 1905"/>
              <a:gd name="T58" fmla="*/ 834 w 2174"/>
              <a:gd name="T59" fmla="*/ 642 h 1905"/>
              <a:gd name="T60" fmla="*/ 651 w 2174"/>
              <a:gd name="T61" fmla="*/ 458 h 1905"/>
              <a:gd name="T62" fmla="*/ 582 w 2174"/>
              <a:gd name="T63" fmla="*/ 390 h 1905"/>
              <a:gd name="T64" fmla="*/ 505 w 2174"/>
              <a:gd name="T65" fmla="*/ 458 h 1905"/>
              <a:gd name="T66" fmla="*/ 329 w 2174"/>
              <a:gd name="T67" fmla="*/ 642 h 1905"/>
              <a:gd name="T68" fmla="*/ 146 w 2174"/>
              <a:gd name="T69" fmla="*/ 481 h 1905"/>
              <a:gd name="T70" fmla="*/ 444 w 2174"/>
              <a:gd name="T71" fmla="*/ 153 h 1905"/>
              <a:gd name="T72" fmla="*/ 1730 w 2174"/>
              <a:gd name="T73" fmla="*/ 153 h 1905"/>
              <a:gd name="T74" fmla="*/ 2020 w 2174"/>
              <a:gd name="T75" fmla="*/ 481 h 1905"/>
              <a:gd name="T76" fmla="*/ 1845 w 2174"/>
              <a:gd name="T77" fmla="*/ 642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74" h="1905">
                <a:moveTo>
                  <a:pt x="2173" y="458"/>
                </a:moveTo>
                <a:lnTo>
                  <a:pt x="2173" y="458"/>
                </a:lnTo>
                <a:cubicBezTo>
                  <a:pt x="2173" y="443"/>
                  <a:pt x="2166" y="435"/>
                  <a:pt x="2158" y="421"/>
                </a:cubicBezTo>
                <a:cubicBezTo>
                  <a:pt x="2158" y="413"/>
                  <a:pt x="2151" y="406"/>
                  <a:pt x="2143" y="398"/>
                </a:cubicBezTo>
                <a:cubicBezTo>
                  <a:pt x="1814" y="31"/>
                  <a:pt x="1814" y="31"/>
                  <a:pt x="1814" y="31"/>
                </a:cubicBezTo>
                <a:cubicBezTo>
                  <a:pt x="1799" y="15"/>
                  <a:pt x="1783" y="0"/>
                  <a:pt x="1760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391" y="0"/>
                  <a:pt x="368" y="15"/>
                  <a:pt x="360" y="31"/>
                </a:cubicBezTo>
                <a:cubicBezTo>
                  <a:pt x="23" y="406"/>
                  <a:pt x="23" y="406"/>
                  <a:pt x="23" y="406"/>
                </a:cubicBezTo>
                <a:cubicBezTo>
                  <a:pt x="23" y="406"/>
                  <a:pt x="23" y="406"/>
                  <a:pt x="16" y="406"/>
                </a:cubicBezTo>
                <a:cubicBezTo>
                  <a:pt x="8" y="428"/>
                  <a:pt x="0" y="443"/>
                  <a:pt x="0" y="458"/>
                </a:cubicBezTo>
                <a:cubicBezTo>
                  <a:pt x="0" y="603"/>
                  <a:pt x="92" y="726"/>
                  <a:pt x="214" y="764"/>
                </a:cubicBezTo>
                <a:cubicBezTo>
                  <a:pt x="214" y="1805"/>
                  <a:pt x="214" y="1805"/>
                  <a:pt x="214" y="1805"/>
                </a:cubicBezTo>
                <a:cubicBezTo>
                  <a:pt x="214" y="1858"/>
                  <a:pt x="268" y="1904"/>
                  <a:pt x="322" y="1904"/>
                </a:cubicBezTo>
                <a:cubicBezTo>
                  <a:pt x="758" y="1904"/>
                  <a:pt x="758" y="1904"/>
                  <a:pt x="758" y="1904"/>
                </a:cubicBezTo>
                <a:cubicBezTo>
                  <a:pt x="1416" y="1904"/>
                  <a:pt x="1416" y="1904"/>
                  <a:pt x="1416" y="1904"/>
                </a:cubicBezTo>
                <a:cubicBezTo>
                  <a:pt x="1852" y="1904"/>
                  <a:pt x="1852" y="1904"/>
                  <a:pt x="1852" y="1904"/>
                </a:cubicBezTo>
                <a:cubicBezTo>
                  <a:pt x="1906" y="1904"/>
                  <a:pt x="1952" y="1858"/>
                  <a:pt x="1952" y="1805"/>
                </a:cubicBezTo>
                <a:cubicBezTo>
                  <a:pt x="1952" y="764"/>
                  <a:pt x="1952" y="764"/>
                  <a:pt x="1952" y="764"/>
                </a:cubicBezTo>
                <a:cubicBezTo>
                  <a:pt x="2082" y="726"/>
                  <a:pt x="2173" y="603"/>
                  <a:pt x="2173" y="458"/>
                </a:cubicBezTo>
                <a:close/>
                <a:moveTo>
                  <a:pt x="1845" y="642"/>
                </a:moveTo>
                <a:lnTo>
                  <a:pt x="1845" y="642"/>
                </a:lnTo>
                <a:cubicBezTo>
                  <a:pt x="1745" y="642"/>
                  <a:pt x="1661" y="558"/>
                  <a:pt x="1661" y="458"/>
                </a:cubicBezTo>
                <a:cubicBezTo>
                  <a:pt x="1661" y="421"/>
                  <a:pt x="1630" y="390"/>
                  <a:pt x="1592" y="390"/>
                </a:cubicBezTo>
                <a:cubicBezTo>
                  <a:pt x="1554" y="390"/>
                  <a:pt x="1515" y="421"/>
                  <a:pt x="1515" y="458"/>
                </a:cubicBezTo>
                <a:cubicBezTo>
                  <a:pt x="1515" y="558"/>
                  <a:pt x="1439" y="642"/>
                  <a:pt x="1339" y="642"/>
                </a:cubicBezTo>
                <a:cubicBezTo>
                  <a:pt x="1240" y="642"/>
                  <a:pt x="1156" y="558"/>
                  <a:pt x="1156" y="458"/>
                </a:cubicBezTo>
                <a:cubicBezTo>
                  <a:pt x="1156" y="421"/>
                  <a:pt x="1125" y="390"/>
                  <a:pt x="1087" y="390"/>
                </a:cubicBezTo>
                <a:cubicBezTo>
                  <a:pt x="1041" y="390"/>
                  <a:pt x="1010" y="421"/>
                  <a:pt x="1010" y="458"/>
                </a:cubicBezTo>
                <a:cubicBezTo>
                  <a:pt x="1010" y="558"/>
                  <a:pt x="934" y="642"/>
                  <a:pt x="834" y="642"/>
                </a:cubicBezTo>
                <a:cubicBezTo>
                  <a:pt x="735" y="642"/>
                  <a:pt x="651" y="558"/>
                  <a:pt x="651" y="458"/>
                </a:cubicBezTo>
                <a:cubicBezTo>
                  <a:pt x="651" y="421"/>
                  <a:pt x="620" y="390"/>
                  <a:pt x="582" y="390"/>
                </a:cubicBezTo>
                <a:cubicBezTo>
                  <a:pt x="536" y="390"/>
                  <a:pt x="505" y="421"/>
                  <a:pt x="505" y="458"/>
                </a:cubicBezTo>
                <a:cubicBezTo>
                  <a:pt x="505" y="558"/>
                  <a:pt x="429" y="642"/>
                  <a:pt x="329" y="642"/>
                </a:cubicBezTo>
                <a:cubicBezTo>
                  <a:pt x="237" y="642"/>
                  <a:pt x="161" y="573"/>
                  <a:pt x="146" y="481"/>
                </a:cubicBezTo>
                <a:cubicBezTo>
                  <a:pt x="444" y="153"/>
                  <a:pt x="444" y="153"/>
                  <a:pt x="444" y="153"/>
                </a:cubicBezTo>
                <a:cubicBezTo>
                  <a:pt x="1730" y="153"/>
                  <a:pt x="1730" y="153"/>
                  <a:pt x="1730" y="153"/>
                </a:cubicBezTo>
                <a:cubicBezTo>
                  <a:pt x="2020" y="481"/>
                  <a:pt x="2020" y="481"/>
                  <a:pt x="2020" y="481"/>
                </a:cubicBezTo>
                <a:cubicBezTo>
                  <a:pt x="2013" y="573"/>
                  <a:pt x="1936" y="642"/>
                  <a:pt x="1845" y="642"/>
                </a:cubicBez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9">
            <a:extLst>
              <a:ext uri="{FF2B5EF4-FFF2-40B4-BE49-F238E27FC236}">
                <a16:creationId xmlns:a16="http://schemas.microsoft.com/office/drawing/2014/main" id="{7F31396B-9960-E046-A1E2-48674D64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2703" y="6331721"/>
            <a:ext cx="2447704" cy="2144842"/>
          </a:xfrm>
          <a:custGeom>
            <a:avLst/>
            <a:gdLst>
              <a:gd name="T0" fmla="*/ 2174 w 2175"/>
              <a:gd name="T1" fmla="*/ 458 h 1905"/>
              <a:gd name="T2" fmla="*/ 2174 w 2175"/>
              <a:gd name="T3" fmla="*/ 458 h 1905"/>
              <a:gd name="T4" fmla="*/ 2166 w 2175"/>
              <a:gd name="T5" fmla="*/ 421 h 1905"/>
              <a:gd name="T6" fmla="*/ 2151 w 2175"/>
              <a:gd name="T7" fmla="*/ 398 h 1905"/>
              <a:gd name="T8" fmla="*/ 1814 w 2175"/>
              <a:gd name="T9" fmla="*/ 31 h 1905"/>
              <a:gd name="T10" fmla="*/ 1760 w 2175"/>
              <a:gd name="T11" fmla="*/ 0 h 1905"/>
              <a:gd name="T12" fmla="*/ 413 w 2175"/>
              <a:gd name="T13" fmla="*/ 0 h 1905"/>
              <a:gd name="T14" fmla="*/ 360 w 2175"/>
              <a:gd name="T15" fmla="*/ 31 h 1905"/>
              <a:gd name="T16" fmla="*/ 31 w 2175"/>
              <a:gd name="T17" fmla="*/ 406 h 1905"/>
              <a:gd name="T18" fmla="*/ 23 w 2175"/>
              <a:gd name="T19" fmla="*/ 406 h 1905"/>
              <a:gd name="T20" fmla="*/ 0 w 2175"/>
              <a:gd name="T21" fmla="*/ 458 h 1905"/>
              <a:gd name="T22" fmla="*/ 222 w 2175"/>
              <a:gd name="T23" fmla="*/ 764 h 1905"/>
              <a:gd name="T24" fmla="*/ 222 w 2175"/>
              <a:gd name="T25" fmla="*/ 1805 h 1905"/>
              <a:gd name="T26" fmla="*/ 322 w 2175"/>
              <a:gd name="T27" fmla="*/ 1904 h 1905"/>
              <a:gd name="T28" fmla="*/ 758 w 2175"/>
              <a:gd name="T29" fmla="*/ 1904 h 1905"/>
              <a:gd name="T30" fmla="*/ 1416 w 2175"/>
              <a:gd name="T31" fmla="*/ 1904 h 1905"/>
              <a:gd name="T32" fmla="*/ 1852 w 2175"/>
              <a:gd name="T33" fmla="*/ 1904 h 1905"/>
              <a:gd name="T34" fmla="*/ 1959 w 2175"/>
              <a:gd name="T35" fmla="*/ 1805 h 1905"/>
              <a:gd name="T36" fmla="*/ 1959 w 2175"/>
              <a:gd name="T37" fmla="*/ 764 h 1905"/>
              <a:gd name="T38" fmla="*/ 2174 w 2175"/>
              <a:gd name="T39" fmla="*/ 458 h 1905"/>
              <a:gd name="T40" fmla="*/ 1844 w 2175"/>
              <a:gd name="T41" fmla="*/ 642 h 1905"/>
              <a:gd name="T42" fmla="*/ 1844 w 2175"/>
              <a:gd name="T43" fmla="*/ 642 h 1905"/>
              <a:gd name="T44" fmla="*/ 1668 w 2175"/>
              <a:gd name="T45" fmla="*/ 458 h 1905"/>
              <a:gd name="T46" fmla="*/ 1592 w 2175"/>
              <a:gd name="T47" fmla="*/ 390 h 1905"/>
              <a:gd name="T48" fmla="*/ 1523 w 2175"/>
              <a:gd name="T49" fmla="*/ 458 h 1905"/>
              <a:gd name="T50" fmla="*/ 1340 w 2175"/>
              <a:gd name="T51" fmla="*/ 642 h 1905"/>
              <a:gd name="T52" fmla="*/ 1163 w 2175"/>
              <a:gd name="T53" fmla="*/ 458 h 1905"/>
              <a:gd name="T54" fmla="*/ 1087 w 2175"/>
              <a:gd name="T55" fmla="*/ 390 h 1905"/>
              <a:gd name="T56" fmla="*/ 1018 w 2175"/>
              <a:gd name="T57" fmla="*/ 458 h 1905"/>
              <a:gd name="T58" fmla="*/ 834 w 2175"/>
              <a:gd name="T59" fmla="*/ 642 h 1905"/>
              <a:gd name="T60" fmla="*/ 658 w 2175"/>
              <a:gd name="T61" fmla="*/ 458 h 1905"/>
              <a:gd name="T62" fmla="*/ 582 w 2175"/>
              <a:gd name="T63" fmla="*/ 390 h 1905"/>
              <a:gd name="T64" fmla="*/ 513 w 2175"/>
              <a:gd name="T65" fmla="*/ 458 h 1905"/>
              <a:gd name="T66" fmla="*/ 329 w 2175"/>
              <a:gd name="T67" fmla="*/ 642 h 1905"/>
              <a:gd name="T68" fmla="*/ 153 w 2175"/>
              <a:gd name="T69" fmla="*/ 481 h 1905"/>
              <a:gd name="T70" fmla="*/ 444 w 2175"/>
              <a:gd name="T71" fmla="*/ 153 h 1905"/>
              <a:gd name="T72" fmla="*/ 1730 w 2175"/>
              <a:gd name="T73" fmla="*/ 153 h 1905"/>
              <a:gd name="T74" fmla="*/ 2028 w 2175"/>
              <a:gd name="T75" fmla="*/ 481 h 1905"/>
              <a:gd name="T76" fmla="*/ 1844 w 2175"/>
              <a:gd name="T77" fmla="*/ 642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75" h="1905">
                <a:moveTo>
                  <a:pt x="2174" y="458"/>
                </a:moveTo>
                <a:lnTo>
                  <a:pt x="2174" y="458"/>
                </a:lnTo>
                <a:cubicBezTo>
                  <a:pt x="2174" y="443"/>
                  <a:pt x="2166" y="435"/>
                  <a:pt x="2166" y="421"/>
                </a:cubicBezTo>
                <a:cubicBezTo>
                  <a:pt x="2158" y="413"/>
                  <a:pt x="2151" y="406"/>
                  <a:pt x="2151" y="398"/>
                </a:cubicBezTo>
                <a:cubicBezTo>
                  <a:pt x="1814" y="31"/>
                  <a:pt x="1814" y="31"/>
                  <a:pt x="1814" y="31"/>
                </a:cubicBezTo>
                <a:cubicBezTo>
                  <a:pt x="1806" y="15"/>
                  <a:pt x="1783" y="0"/>
                  <a:pt x="1760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391" y="0"/>
                  <a:pt x="375" y="15"/>
                  <a:pt x="360" y="31"/>
                </a:cubicBezTo>
                <a:cubicBezTo>
                  <a:pt x="31" y="406"/>
                  <a:pt x="31" y="406"/>
                  <a:pt x="31" y="406"/>
                </a:cubicBezTo>
                <a:cubicBezTo>
                  <a:pt x="23" y="406"/>
                  <a:pt x="23" y="406"/>
                  <a:pt x="23" y="406"/>
                </a:cubicBezTo>
                <a:cubicBezTo>
                  <a:pt x="8" y="428"/>
                  <a:pt x="0" y="443"/>
                  <a:pt x="0" y="458"/>
                </a:cubicBezTo>
                <a:cubicBezTo>
                  <a:pt x="0" y="603"/>
                  <a:pt x="92" y="726"/>
                  <a:pt x="222" y="764"/>
                </a:cubicBezTo>
                <a:cubicBezTo>
                  <a:pt x="222" y="1805"/>
                  <a:pt x="222" y="1805"/>
                  <a:pt x="222" y="1805"/>
                </a:cubicBezTo>
                <a:cubicBezTo>
                  <a:pt x="222" y="1858"/>
                  <a:pt x="268" y="1904"/>
                  <a:pt x="322" y="1904"/>
                </a:cubicBezTo>
                <a:cubicBezTo>
                  <a:pt x="758" y="1904"/>
                  <a:pt x="758" y="1904"/>
                  <a:pt x="758" y="1904"/>
                </a:cubicBezTo>
                <a:cubicBezTo>
                  <a:pt x="1416" y="1904"/>
                  <a:pt x="1416" y="1904"/>
                  <a:pt x="1416" y="1904"/>
                </a:cubicBezTo>
                <a:cubicBezTo>
                  <a:pt x="1852" y="1904"/>
                  <a:pt x="1852" y="1904"/>
                  <a:pt x="1852" y="1904"/>
                </a:cubicBezTo>
                <a:cubicBezTo>
                  <a:pt x="1906" y="1904"/>
                  <a:pt x="1959" y="1858"/>
                  <a:pt x="1959" y="1805"/>
                </a:cubicBezTo>
                <a:cubicBezTo>
                  <a:pt x="1959" y="764"/>
                  <a:pt x="1959" y="764"/>
                  <a:pt x="1959" y="764"/>
                </a:cubicBezTo>
                <a:cubicBezTo>
                  <a:pt x="2082" y="726"/>
                  <a:pt x="2174" y="603"/>
                  <a:pt x="2174" y="458"/>
                </a:cubicBezTo>
                <a:close/>
                <a:moveTo>
                  <a:pt x="1844" y="642"/>
                </a:moveTo>
                <a:lnTo>
                  <a:pt x="1844" y="642"/>
                </a:lnTo>
                <a:cubicBezTo>
                  <a:pt x="1745" y="642"/>
                  <a:pt x="1668" y="558"/>
                  <a:pt x="1668" y="458"/>
                </a:cubicBezTo>
                <a:cubicBezTo>
                  <a:pt x="1668" y="421"/>
                  <a:pt x="1638" y="390"/>
                  <a:pt x="1592" y="390"/>
                </a:cubicBezTo>
                <a:cubicBezTo>
                  <a:pt x="1554" y="390"/>
                  <a:pt x="1523" y="421"/>
                  <a:pt x="1523" y="458"/>
                </a:cubicBezTo>
                <a:cubicBezTo>
                  <a:pt x="1523" y="558"/>
                  <a:pt x="1439" y="642"/>
                  <a:pt x="1340" y="642"/>
                </a:cubicBezTo>
                <a:cubicBezTo>
                  <a:pt x="1240" y="642"/>
                  <a:pt x="1163" y="558"/>
                  <a:pt x="1163" y="458"/>
                </a:cubicBezTo>
                <a:cubicBezTo>
                  <a:pt x="1163" y="421"/>
                  <a:pt x="1133" y="390"/>
                  <a:pt x="1087" y="390"/>
                </a:cubicBezTo>
                <a:cubicBezTo>
                  <a:pt x="1049" y="390"/>
                  <a:pt x="1018" y="421"/>
                  <a:pt x="1018" y="458"/>
                </a:cubicBezTo>
                <a:cubicBezTo>
                  <a:pt x="1018" y="558"/>
                  <a:pt x="934" y="642"/>
                  <a:pt x="834" y="642"/>
                </a:cubicBezTo>
                <a:cubicBezTo>
                  <a:pt x="735" y="642"/>
                  <a:pt x="658" y="558"/>
                  <a:pt x="658" y="458"/>
                </a:cubicBezTo>
                <a:cubicBezTo>
                  <a:pt x="658" y="421"/>
                  <a:pt x="620" y="390"/>
                  <a:pt x="582" y="390"/>
                </a:cubicBezTo>
                <a:cubicBezTo>
                  <a:pt x="544" y="390"/>
                  <a:pt x="513" y="421"/>
                  <a:pt x="513" y="458"/>
                </a:cubicBezTo>
                <a:cubicBezTo>
                  <a:pt x="513" y="558"/>
                  <a:pt x="429" y="642"/>
                  <a:pt x="329" y="642"/>
                </a:cubicBezTo>
                <a:cubicBezTo>
                  <a:pt x="238" y="642"/>
                  <a:pt x="161" y="573"/>
                  <a:pt x="153" y="481"/>
                </a:cubicBezTo>
                <a:cubicBezTo>
                  <a:pt x="444" y="153"/>
                  <a:pt x="444" y="153"/>
                  <a:pt x="444" y="153"/>
                </a:cubicBezTo>
                <a:cubicBezTo>
                  <a:pt x="1730" y="153"/>
                  <a:pt x="1730" y="153"/>
                  <a:pt x="1730" y="153"/>
                </a:cubicBezTo>
                <a:cubicBezTo>
                  <a:pt x="2028" y="481"/>
                  <a:pt x="2028" y="481"/>
                  <a:pt x="2028" y="481"/>
                </a:cubicBezTo>
                <a:cubicBezTo>
                  <a:pt x="2013" y="573"/>
                  <a:pt x="1936" y="642"/>
                  <a:pt x="1844" y="642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0">
            <a:extLst>
              <a:ext uri="{FF2B5EF4-FFF2-40B4-BE49-F238E27FC236}">
                <a16:creationId xmlns:a16="http://schemas.microsoft.com/office/drawing/2014/main" id="{204A821B-DEC5-7441-A2D0-C6EC98F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054" y="6331721"/>
            <a:ext cx="2437774" cy="2144842"/>
          </a:xfrm>
          <a:custGeom>
            <a:avLst/>
            <a:gdLst>
              <a:gd name="T0" fmla="*/ 2165 w 2166"/>
              <a:gd name="T1" fmla="*/ 458 h 1905"/>
              <a:gd name="T2" fmla="*/ 2165 w 2166"/>
              <a:gd name="T3" fmla="*/ 458 h 1905"/>
              <a:gd name="T4" fmla="*/ 2158 w 2166"/>
              <a:gd name="T5" fmla="*/ 421 h 1905"/>
              <a:gd name="T6" fmla="*/ 2143 w 2166"/>
              <a:gd name="T7" fmla="*/ 398 h 1905"/>
              <a:gd name="T8" fmla="*/ 1813 w 2166"/>
              <a:gd name="T9" fmla="*/ 31 h 1905"/>
              <a:gd name="T10" fmla="*/ 1760 w 2166"/>
              <a:gd name="T11" fmla="*/ 0 h 1905"/>
              <a:gd name="T12" fmla="*/ 413 w 2166"/>
              <a:gd name="T13" fmla="*/ 0 h 1905"/>
              <a:gd name="T14" fmla="*/ 352 w 2166"/>
              <a:gd name="T15" fmla="*/ 31 h 1905"/>
              <a:gd name="T16" fmla="*/ 23 w 2166"/>
              <a:gd name="T17" fmla="*/ 406 h 1905"/>
              <a:gd name="T18" fmla="*/ 15 w 2166"/>
              <a:gd name="T19" fmla="*/ 406 h 1905"/>
              <a:gd name="T20" fmla="*/ 0 w 2166"/>
              <a:gd name="T21" fmla="*/ 458 h 1905"/>
              <a:gd name="T22" fmla="*/ 214 w 2166"/>
              <a:gd name="T23" fmla="*/ 764 h 1905"/>
              <a:gd name="T24" fmla="*/ 214 w 2166"/>
              <a:gd name="T25" fmla="*/ 1805 h 1905"/>
              <a:gd name="T26" fmla="*/ 321 w 2166"/>
              <a:gd name="T27" fmla="*/ 1904 h 1905"/>
              <a:gd name="T28" fmla="*/ 757 w 2166"/>
              <a:gd name="T29" fmla="*/ 1904 h 1905"/>
              <a:gd name="T30" fmla="*/ 1408 w 2166"/>
              <a:gd name="T31" fmla="*/ 1904 h 1905"/>
              <a:gd name="T32" fmla="*/ 1844 w 2166"/>
              <a:gd name="T33" fmla="*/ 1904 h 1905"/>
              <a:gd name="T34" fmla="*/ 1951 w 2166"/>
              <a:gd name="T35" fmla="*/ 1805 h 1905"/>
              <a:gd name="T36" fmla="*/ 1951 w 2166"/>
              <a:gd name="T37" fmla="*/ 764 h 1905"/>
              <a:gd name="T38" fmla="*/ 2165 w 2166"/>
              <a:gd name="T39" fmla="*/ 458 h 1905"/>
              <a:gd name="T40" fmla="*/ 1844 w 2166"/>
              <a:gd name="T41" fmla="*/ 642 h 1905"/>
              <a:gd name="T42" fmla="*/ 1844 w 2166"/>
              <a:gd name="T43" fmla="*/ 642 h 1905"/>
              <a:gd name="T44" fmla="*/ 1660 w 2166"/>
              <a:gd name="T45" fmla="*/ 458 h 1905"/>
              <a:gd name="T46" fmla="*/ 1592 w 2166"/>
              <a:gd name="T47" fmla="*/ 390 h 1905"/>
              <a:gd name="T48" fmla="*/ 1515 w 2166"/>
              <a:gd name="T49" fmla="*/ 458 h 1905"/>
              <a:gd name="T50" fmla="*/ 1339 w 2166"/>
              <a:gd name="T51" fmla="*/ 642 h 1905"/>
              <a:gd name="T52" fmla="*/ 1155 w 2166"/>
              <a:gd name="T53" fmla="*/ 458 h 1905"/>
              <a:gd name="T54" fmla="*/ 1086 w 2166"/>
              <a:gd name="T55" fmla="*/ 390 h 1905"/>
              <a:gd name="T56" fmla="*/ 1010 w 2166"/>
              <a:gd name="T57" fmla="*/ 458 h 1905"/>
              <a:gd name="T58" fmla="*/ 834 w 2166"/>
              <a:gd name="T59" fmla="*/ 642 h 1905"/>
              <a:gd name="T60" fmla="*/ 650 w 2166"/>
              <a:gd name="T61" fmla="*/ 458 h 1905"/>
              <a:gd name="T62" fmla="*/ 582 w 2166"/>
              <a:gd name="T63" fmla="*/ 390 h 1905"/>
              <a:gd name="T64" fmla="*/ 505 w 2166"/>
              <a:gd name="T65" fmla="*/ 458 h 1905"/>
              <a:gd name="T66" fmla="*/ 329 w 2166"/>
              <a:gd name="T67" fmla="*/ 642 h 1905"/>
              <a:gd name="T68" fmla="*/ 145 w 2166"/>
              <a:gd name="T69" fmla="*/ 481 h 1905"/>
              <a:gd name="T70" fmla="*/ 444 w 2166"/>
              <a:gd name="T71" fmla="*/ 153 h 1905"/>
              <a:gd name="T72" fmla="*/ 1722 w 2166"/>
              <a:gd name="T73" fmla="*/ 153 h 1905"/>
              <a:gd name="T74" fmla="*/ 2020 w 2166"/>
              <a:gd name="T75" fmla="*/ 481 h 1905"/>
              <a:gd name="T76" fmla="*/ 1844 w 2166"/>
              <a:gd name="T77" fmla="*/ 642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6" h="1905">
                <a:moveTo>
                  <a:pt x="2165" y="458"/>
                </a:moveTo>
                <a:lnTo>
                  <a:pt x="2165" y="458"/>
                </a:lnTo>
                <a:cubicBezTo>
                  <a:pt x="2165" y="443"/>
                  <a:pt x="2165" y="435"/>
                  <a:pt x="2158" y="421"/>
                </a:cubicBezTo>
                <a:cubicBezTo>
                  <a:pt x="2150" y="413"/>
                  <a:pt x="2150" y="406"/>
                  <a:pt x="2143" y="398"/>
                </a:cubicBezTo>
                <a:cubicBezTo>
                  <a:pt x="1813" y="31"/>
                  <a:pt x="1813" y="31"/>
                  <a:pt x="1813" y="31"/>
                </a:cubicBezTo>
                <a:cubicBezTo>
                  <a:pt x="1798" y="15"/>
                  <a:pt x="1775" y="0"/>
                  <a:pt x="1760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390" y="0"/>
                  <a:pt x="367" y="15"/>
                  <a:pt x="352" y="31"/>
                </a:cubicBezTo>
                <a:cubicBezTo>
                  <a:pt x="23" y="406"/>
                  <a:pt x="23" y="406"/>
                  <a:pt x="23" y="406"/>
                </a:cubicBezTo>
                <a:lnTo>
                  <a:pt x="15" y="406"/>
                </a:lnTo>
                <a:cubicBezTo>
                  <a:pt x="8" y="428"/>
                  <a:pt x="0" y="443"/>
                  <a:pt x="0" y="458"/>
                </a:cubicBezTo>
                <a:cubicBezTo>
                  <a:pt x="0" y="603"/>
                  <a:pt x="92" y="726"/>
                  <a:pt x="214" y="764"/>
                </a:cubicBezTo>
                <a:cubicBezTo>
                  <a:pt x="214" y="1805"/>
                  <a:pt x="214" y="1805"/>
                  <a:pt x="214" y="1805"/>
                </a:cubicBezTo>
                <a:cubicBezTo>
                  <a:pt x="214" y="1858"/>
                  <a:pt x="260" y="1904"/>
                  <a:pt x="321" y="1904"/>
                </a:cubicBezTo>
                <a:cubicBezTo>
                  <a:pt x="757" y="1904"/>
                  <a:pt x="757" y="1904"/>
                  <a:pt x="757" y="1904"/>
                </a:cubicBezTo>
                <a:cubicBezTo>
                  <a:pt x="1408" y="1904"/>
                  <a:pt x="1408" y="1904"/>
                  <a:pt x="1408" y="1904"/>
                </a:cubicBezTo>
                <a:cubicBezTo>
                  <a:pt x="1844" y="1904"/>
                  <a:pt x="1844" y="1904"/>
                  <a:pt x="1844" y="1904"/>
                </a:cubicBezTo>
                <a:cubicBezTo>
                  <a:pt x="1905" y="1904"/>
                  <a:pt x="1951" y="1858"/>
                  <a:pt x="1951" y="1805"/>
                </a:cubicBezTo>
                <a:cubicBezTo>
                  <a:pt x="1951" y="764"/>
                  <a:pt x="1951" y="764"/>
                  <a:pt x="1951" y="764"/>
                </a:cubicBezTo>
                <a:cubicBezTo>
                  <a:pt x="2074" y="726"/>
                  <a:pt x="2165" y="603"/>
                  <a:pt x="2165" y="458"/>
                </a:cubicBezTo>
                <a:close/>
                <a:moveTo>
                  <a:pt x="1844" y="642"/>
                </a:moveTo>
                <a:lnTo>
                  <a:pt x="1844" y="642"/>
                </a:lnTo>
                <a:cubicBezTo>
                  <a:pt x="1745" y="642"/>
                  <a:pt x="1660" y="558"/>
                  <a:pt x="1660" y="458"/>
                </a:cubicBezTo>
                <a:cubicBezTo>
                  <a:pt x="1660" y="421"/>
                  <a:pt x="1630" y="390"/>
                  <a:pt x="1592" y="390"/>
                </a:cubicBezTo>
                <a:cubicBezTo>
                  <a:pt x="1546" y="390"/>
                  <a:pt x="1515" y="421"/>
                  <a:pt x="1515" y="458"/>
                </a:cubicBezTo>
                <a:cubicBezTo>
                  <a:pt x="1515" y="558"/>
                  <a:pt x="1439" y="642"/>
                  <a:pt x="1339" y="642"/>
                </a:cubicBezTo>
                <a:cubicBezTo>
                  <a:pt x="1240" y="642"/>
                  <a:pt x="1155" y="558"/>
                  <a:pt x="1155" y="458"/>
                </a:cubicBezTo>
                <a:cubicBezTo>
                  <a:pt x="1155" y="421"/>
                  <a:pt x="1125" y="390"/>
                  <a:pt x="1086" y="390"/>
                </a:cubicBezTo>
                <a:cubicBezTo>
                  <a:pt x="1041" y="390"/>
                  <a:pt x="1010" y="421"/>
                  <a:pt x="1010" y="458"/>
                </a:cubicBezTo>
                <a:cubicBezTo>
                  <a:pt x="1010" y="558"/>
                  <a:pt x="933" y="642"/>
                  <a:pt x="834" y="642"/>
                </a:cubicBezTo>
                <a:cubicBezTo>
                  <a:pt x="735" y="642"/>
                  <a:pt x="650" y="558"/>
                  <a:pt x="650" y="458"/>
                </a:cubicBezTo>
                <a:cubicBezTo>
                  <a:pt x="650" y="421"/>
                  <a:pt x="620" y="390"/>
                  <a:pt x="582" y="390"/>
                </a:cubicBezTo>
                <a:cubicBezTo>
                  <a:pt x="536" y="390"/>
                  <a:pt x="505" y="421"/>
                  <a:pt x="505" y="458"/>
                </a:cubicBezTo>
                <a:cubicBezTo>
                  <a:pt x="505" y="558"/>
                  <a:pt x="421" y="642"/>
                  <a:pt x="329" y="642"/>
                </a:cubicBezTo>
                <a:cubicBezTo>
                  <a:pt x="237" y="642"/>
                  <a:pt x="161" y="573"/>
                  <a:pt x="145" y="481"/>
                </a:cubicBezTo>
                <a:cubicBezTo>
                  <a:pt x="444" y="153"/>
                  <a:pt x="444" y="153"/>
                  <a:pt x="444" y="153"/>
                </a:cubicBezTo>
                <a:cubicBezTo>
                  <a:pt x="1722" y="153"/>
                  <a:pt x="1722" y="153"/>
                  <a:pt x="1722" y="153"/>
                </a:cubicBezTo>
                <a:cubicBezTo>
                  <a:pt x="2020" y="481"/>
                  <a:pt x="2020" y="481"/>
                  <a:pt x="2020" y="481"/>
                </a:cubicBezTo>
                <a:cubicBezTo>
                  <a:pt x="2012" y="573"/>
                  <a:pt x="1936" y="642"/>
                  <a:pt x="1844" y="642"/>
                </a:cubicBez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24">
            <a:extLst>
              <a:ext uri="{FF2B5EF4-FFF2-40B4-BE49-F238E27FC236}">
                <a16:creationId xmlns:a16="http://schemas.microsoft.com/office/drawing/2014/main" id="{3F041BB9-2E79-7643-B937-E6DADD61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615" y="7250229"/>
            <a:ext cx="561037" cy="992983"/>
          </a:xfrm>
          <a:custGeom>
            <a:avLst/>
            <a:gdLst>
              <a:gd name="T0" fmla="*/ 414 w 499"/>
              <a:gd name="T1" fmla="*/ 880 h 881"/>
              <a:gd name="T2" fmla="*/ 414 w 499"/>
              <a:gd name="T3" fmla="*/ 880 h 881"/>
              <a:gd name="T4" fmla="*/ 92 w 499"/>
              <a:gd name="T5" fmla="*/ 880 h 881"/>
              <a:gd name="T6" fmla="*/ 0 w 499"/>
              <a:gd name="T7" fmla="*/ 788 h 881"/>
              <a:gd name="T8" fmla="*/ 0 w 499"/>
              <a:gd name="T9" fmla="*/ 91 h 881"/>
              <a:gd name="T10" fmla="*/ 92 w 499"/>
              <a:gd name="T11" fmla="*/ 0 h 881"/>
              <a:gd name="T12" fmla="*/ 414 w 499"/>
              <a:gd name="T13" fmla="*/ 0 h 881"/>
              <a:gd name="T14" fmla="*/ 498 w 499"/>
              <a:gd name="T15" fmla="*/ 91 h 881"/>
              <a:gd name="T16" fmla="*/ 498 w 499"/>
              <a:gd name="T17" fmla="*/ 788 h 881"/>
              <a:gd name="T18" fmla="*/ 414 w 499"/>
              <a:gd name="T19" fmla="*/ 880 h 881"/>
              <a:gd name="T20" fmla="*/ 92 w 499"/>
              <a:gd name="T21" fmla="*/ 61 h 881"/>
              <a:gd name="T22" fmla="*/ 92 w 499"/>
              <a:gd name="T23" fmla="*/ 61 h 881"/>
              <a:gd name="T24" fmla="*/ 62 w 499"/>
              <a:gd name="T25" fmla="*/ 91 h 881"/>
              <a:gd name="T26" fmla="*/ 62 w 499"/>
              <a:gd name="T27" fmla="*/ 788 h 881"/>
              <a:gd name="T28" fmla="*/ 92 w 499"/>
              <a:gd name="T29" fmla="*/ 818 h 881"/>
              <a:gd name="T30" fmla="*/ 414 w 499"/>
              <a:gd name="T31" fmla="*/ 818 h 881"/>
              <a:gd name="T32" fmla="*/ 444 w 499"/>
              <a:gd name="T33" fmla="*/ 788 h 881"/>
              <a:gd name="T34" fmla="*/ 444 w 499"/>
              <a:gd name="T35" fmla="*/ 91 h 881"/>
              <a:gd name="T36" fmla="*/ 414 w 499"/>
              <a:gd name="T37" fmla="*/ 61 h 881"/>
              <a:gd name="T38" fmla="*/ 92 w 499"/>
              <a:gd name="T39" fmla="*/ 61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9" h="881">
                <a:moveTo>
                  <a:pt x="414" y="880"/>
                </a:moveTo>
                <a:lnTo>
                  <a:pt x="414" y="880"/>
                </a:lnTo>
                <a:cubicBezTo>
                  <a:pt x="92" y="880"/>
                  <a:pt x="92" y="880"/>
                  <a:pt x="92" y="880"/>
                </a:cubicBezTo>
                <a:cubicBezTo>
                  <a:pt x="39" y="880"/>
                  <a:pt x="0" y="834"/>
                  <a:pt x="0" y="78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8"/>
                  <a:pt x="39" y="0"/>
                  <a:pt x="92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60" y="0"/>
                  <a:pt x="498" y="38"/>
                  <a:pt x="498" y="91"/>
                </a:cubicBezTo>
                <a:cubicBezTo>
                  <a:pt x="498" y="788"/>
                  <a:pt x="498" y="788"/>
                  <a:pt x="498" y="788"/>
                </a:cubicBezTo>
                <a:cubicBezTo>
                  <a:pt x="498" y="834"/>
                  <a:pt x="460" y="880"/>
                  <a:pt x="414" y="880"/>
                </a:cubicBezTo>
                <a:close/>
                <a:moveTo>
                  <a:pt x="92" y="61"/>
                </a:moveTo>
                <a:lnTo>
                  <a:pt x="92" y="61"/>
                </a:lnTo>
                <a:cubicBezTo>
                  <a:pt x="77" y="61"/>
                  <a:pt x="62" y="76"/>
                  <a:pt x="62" y="91"/>
                </a:cubicBezTo>
                <a:cubicBezTo>
                  <a:pt x="62" y="788"/>
                  <a:pt x="62" y="788"/>
                  <a:pt x="62" y="788"/>
                </a:cubicBezTo>
                <a:cubicBezTo>
                  <a:pt x="62" y="803"/>
                  <a:pt x="77" y="818"/>
                  <a:pt x="92" y="818"/>
                </a:cubicBezTo>
                <a:cubicBezTo>
                  <a:pt x="414" y="818"/>
                  <a:pt x="414" y="818"/>
                  <a:pt x="414" y="818"/>
                </a:cubicBezTo>
                <a:cubicBezTo>
                  <a:pt x="429" y="818"/>
                  <a:pt x="444" y="803"/>
                  <a:pt x="444" y="788"/>
                </a:cubicBezTo>
                <a:cubicBezTo>
                  <a:pt x="444" y="91"/>
                  <a:pt x="444" y="91"/>
                  <a:pt x="444" y="91"/>
                </a:cubicBezTo>
                <a:cubicBezTo>
                  <a:pt x="444" y="76"/>
                  <a:pt x="429" y="61"/>
                  <a:pt x="414" y="61"/>
                </a:cubicBezTo>
                <a:lnTo>
                  <a:pt x="92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25">
            <a:extLst>
              <a:ext uri="{FF2B5EF4-FFF2-40B4-BE49-F238E27FC236}">
                <a16:creationId xmlns:a16="http://schemas.microsoft.com/office/drawing/2014/main" id="{D0EFA5A2-30C4-D949-B0E0-48BD9642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930" y="8034685"/>
            <a:ext cx="79439" cy="79439"/>
          </a:xfrm>
          <a:custGeom>
            <a:avLst/>
            <a:gdLst>
              <a:gd name="T0" fmla="*/ 38 w 70"/>
              <a:gd name="T1" fmla="*/ 69 h 70"/>
              <a:gd name="T2" fmla="*/ 38 w 70"/>
              <a:gd name="T3" fmla="*/ 69 h 70"/>
              <a:gd name="T4" fmla="*/ 0 w 70"/>
              <a:gd name="T5" fmla="*/ 31 h 70"/>
              <a:gd name="T6" fmla="*/ 38 w 70"/>
              <a:gd name="T7" fmla="*/ 0 h 70"/>
              <a:gd name="T8" fmla="*/ 69 w 70"/>
              <a:gd name="T9" fmla="*/ 31 h 70"/>
              <a:gd name="T10" fmla="*/ 38 w 70"/>
              <a:gd name="T11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70">
                <a:moveTo>
                  <a:pt x="38" y="69"/>
                </a:moveTo>
                <a:lnTo>
                  <a:pt x="38" y="69"/>
                </a:lnTo>
                <a:cubicBezTo>
                  <a:pt x="15" y="69"/>
                  <a:pt x="0" y="54"/>
                  <a:pt x="0" y="31"/>
                </a:cubicBezTo>
                <a:cubicBezTo>
                  <a:pt x="0" y="15"/>
                  <a:pt x="15" y="0"/>
                  <a:pt x="38" y="0"/>
                </a:cubicBezTo>
                <a:cubicBezTo>
                  <a:pt x="53" y="0"/>
                  <a:pt x="69" y="15"/>
                  <a:pt x="69" y="31"/>
                </a:cubicBezTo>
                <a:cubicBezTo>
                  <a:pt x="69" y="54"/>
                  <a:pt x="53" y="69"/>
                  <a:pt x="38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26">
            <a:extLst>
              <a:ext uri="{FF2B5EF4-FFF2-40B4-BE49-F238E27FC236}">
                <a16:creationId xmlns:a16="http://schemas.microsoft.com/office/drawing/2014/main" id="{1BBCF0E2-319C-C54B-B67E-CF4E86E0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178" y="7369387"/>
            <a:ext cx="158877" cy="34756"/>
          </a:xfrm>
          <a:custGeom>
            <a:avLst/>
            <a:gdLst>
              <a:gd name="T0" fmla="*/ 123 w 139"/>
              <a:gd name="T1" fmla="*/ 31 h 32"/>
              <a:gd name="T2" fmla="*/ 123 w 139"/>
              <a:gd name="T3" fmla="*/ 31 h 32"/>
              <a:gd name="T4" fmla="*/ 15 w 139"/>
              <a:gd name="T5" fmla="*/ 31 h 32"/>
              <a:gd name="T6" fmla="*/ 0 w 139"/>
              <a:gd name="T7" fmla="*/ 15 h 32"/>
              <a:gd name="T8" fmla="*/ 15 w 139"/>
              <a:gd name="T9" fmla="*/ 0 h 32"/>
              <a:gd name="T10" fmla="*/ 123 w 139"/>
              <a:gd name="T11" fmla="*/ 0 h 32"/>
              <a:gd name="T12" fmla="*/ 138 w 139"/>
              <a:gd name="T13" fmla="*/ 15 h 32"/>
              <a:gd name="T14" fmla="*/ 123 w 139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" h="32">
                <a:moveTo>
                  <a:pt x="123" y="31"/>
                </a:moveTo>
                <a:lnTo>
                  <a:pt x="123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8" y="8"/>
                  <a:pt x="138" y="15"/>
                </a:cubicBezTo>
                <a:cubicBezTo>
                  <a:pt x="138" y="23"/>
                  <a:pt x="130" y="31"/>
                  <a:pt x="123" y="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27">
            <a:extLst>
              <a:ext uri="{FF2B5EF4-FFF2-40B4-BE49-F238E27FC236}">
                <a16:creationId xmlns:a16="http://schemas.microsoft.com/office/drawing/2014/main" id="{EF66B3A8-0B59-D549-9E3E-4F2A90AD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422" y="7354493"/>
            <a:ext cx="1241228" cy="774526"/>
          </a:xfrm>
          <a:custGeom>
            <a:avLst/>
            <a:gdLst>
              <a:gd name="T0" fmla="*/ 551 w 1103"/>
              <a:gd name="T1" fmla="*/ 689 h 690"/>
              <a:gd name="T2" fmla="*/ 551 w 1103"/>
              <a:gd name="T3" fmla="*/ 689 h 690"/>
              <a:gd name="T4" fmla="*/ 183 w 1103"/>
              <a:gd name="T5" fmla="*/ 551 h 690"/>
              <a:gd name="T6" fmla="*/ 8 w 1103"/>
              <a:gd name="T7" fmla="*/ 368 h 690"/>
              <a:gd name="T8" fmla="*/ 8 w 1103"/>
              <a:gd name="T9" fmla="*/ 360 h 690"/>
              <a:gd name="T10" fmla="*/ 8 w 1103"/>
              <a:gd name="T11" fmla="*/ 330 h 690"/>
              <a:gd name="T12" fmla="*/ 183 w 1103"/>
              <a:gd name="T13" fmla="*/ 146 h 690"/>
              <a:gd name="T14" fmla="*/ 543 w 1103"/>
              <a:gd name="T15" fmla="*/ 8 h 690"/>
              <a:gd name="T16" fmla="*/ 918 w 1103"/>
              <a:gd name="T17" fmla="*/ 146 h 690"/>
              <a:gd name="T18" fmla="*/ 1094 w 1103"/>
              <a:gd name="T19" fmla="*/ 330 h 690"/>
              <a:gd name="T20" fmla="*/ 1102 w 1103"/>
              <a:gd name="T21" fmla="*/ 337 h 690"/>
              <a:gd name="T22" fmla="*/ 1102 w 1103"/>
              <a:gd name="T23" fmla="*/ 368 h 690"/>
              <a:gd name="T24" fmla="*/ 926 w 1103"/>
              <a:gd name="T25" fmla="*/ 551 h 690"/>
              <a:gd name="T26" fmla="*/ 559 w 1103"/>
              <a:gd name="T27" fmla="*/ 689 h 690"/>
              <a:gd name="T28" fmla="*/ 551 w 1103"/>
              <a:gd name="T29" fmla="*/ 689 h 690"/>
              <a:gd name="T30" fmla="*/ 69 w 1103"/>
              <a:gd name="T31" fmla="*/ 345 h 690"/>
              <a:gd name="T32" fmla="*/ 69 w 1103"/>
              <a:gd name="T33" fmla="*/ 345 h 690"/>
              <a:gd name="T34" fmla="*/ 551 w 1103"/>
              <a:gd name="T35" fmla="*/ 628 h 690"/>
              <a:gd name="T36" fmla="*/ 559 w 1103"/>
              <a:gd name="T37" fmla="*/ 628 h 690"/>
              <a:gd name="T38" fmla="*/ 887 w 1103"/>
              <a:gd name="T39" fmla="*/ 506 h 690"/>
              <a:gd name="T40" fmla="*/ 1041 w 1103"/>
              <a:gd name="T41" fmla="*/ 345 h 690"/>
              <a:gd name="T42" fmla="*/ 551 w 1103"/>
              <a:gd name="T43" fmla="*/ 62 h 690"/>
              <a:gd name="T44" fmla="*/ 543 w 1103"/>
              <a:gd name="T45" fmla="*/ 62 h 690"/>
              <a:gd name="T46" fmla="*/ 222 w 1103"/>
              <a:gd name="T47" fmla="*/ 192 h 690"/>
              <a:gd name="T48" fmla="*/ 69 w 1103"/>
              <a:gd name="T49" fmla="*/ 345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03" h="690">
                <a:moveTo>
                  <a:pt x="551" y="689"/>
                </a:moveTo>
                <a:lnTo>
                  <a:pt x="551" y="689"/>
                </a:lnTo>
                <a:cubicBezTo>
                  <a:pt x="428" y="689"/>
                  <a:pt x="298" y="643"/>
                  <a:pt x="183" y="551"/>
                </a:cubicBezTo>
                <a:cubicBezTo>
                  <a:pt x="122" y="506"/>
                  <a:pt x="61" y="437"/>
                  <a:pt x="8" y="368"/>
                </a:cubicBezTo>
                <a:lnTo>
                  <a:pt x="8" y="360"/>
                </a:lnTo>
                <a:cubicBezTo>
                  <a:pt x="0" y="353"/>
                  <a:pt x="0" y="337"/>
                  <a:pt x="8" y="330"/>
                </a:cubicBezTo>
                <a:cubicBezTo>
                  <a:pt x="61" y="261"/>
                  <a:pt x="115" y="192"/>
                  <a:pt x="183" y="146"/>
                </a:cubicBezTo>
                <a:cubicBezTo>
                  <a:pt x="298" y="54"/>
                  <a:pt x="421" y="8"/>
                  <a:pt x="543" y="8"/>
                </a:cubicBezTo>
                <a:cubicBezTo>
                  <a:pt x="673" y="0"/>
                  <a:pt x="804" y="47"/>
                  <a:pt x="918" y="146"/>
                </a:cubicBezTo>
                <a:cubicBezTo>
                  <a:pt x="987" y="192"/>
                  <a:pt x="1041" y="253"/>
                  <a:pt x="1094" y="330"/>
                </a:cubicBezTo>
                <a:cubicBezTo>
                  <a:pt x="1094" y="330"/>
                  <a:pt x="1102" y="330"/>
                  <a:pt x="1102" y="337"/>
                </a:cubicBezTo>
                <a:cubicBezTo>
                  <a:pt x="1102" y="345"/>
                  <a:pt x="1102" y="353"/>
                  <a:pt x="1102" y="368"/>
                </a:cubicBezTo>
                <a:cubicBezTo>
                  <a:pt x="1048" y="437"/>
                  <a:pt x="987" y="498"/>
                  <a:pt x="926" y="551"/>
                </a:cubicBezTo>
                <a:cubicBezTo>
                  <a:pt x="811" y="643"/>
                  <a:pt x="689" y="689"/>
                  <a:pt x="559" y="689"/>
                </a:cubicBezTo>
                <a:cubicBezTo>
                  <a:pt x="559" y="689"/>
                  <a:pt x="559" y="689"/>
                  <a:pt x="551" y="689"/>
                </a:cubicBezTo>
                <a:close/>
                <a:moveTo>
                  <a:pt x="69" y="345"/>
                </a:moveTo>
                <a:lnTo>
                  <a:pt x="69" y="345"/>
                </a:lnTo>
                <a:cubicBezTo>
                  <a:pt x="138" y="444"/>
                  <a:pt x="314" y="628"/>
                  <a:pt x="551" y="628"/>
                </a:cubicBezTo>
                <a:lnTo>
                  <a:pt x="559" y="628"/>
                </a:lnTo>
                <a:cubicBezTo>
                  <a:pt x="673" y="628"/>
                  <a:pt x="780" y="590"/>
                  <a:pt x="887" y="506"/>
                </a:cubicBezTo>
                <a:cubicBezTo>
                  <a:pt x="941" y="460"/>
                  <a:pt x="995" y="406"/>
                  <a:pt x="1041" y="345"/>
                </a:cubicBezTo>
                <a:cubicBezTo>
                  <a:pt x="964" y="253"/>
                  <a:pt x="796" y="62"/>
                  <a:pt x="551" y="62"/>
                </a:cubicBezTo>
                <a:cubicBezTo>
                  <a:pt x="551" y="62"/>
                  <a:pt x="551" y="62"/>
                  <a:pt x="543" y="62"/>
                </a:cubicBezTo>
                <a:cubicBezTo>
                  <a:pt x="436" y="62"/>
                  <a:pt x="321" y="108"/>
                  <a:pt x="222" y="192"/>
                </a:cubicBezTo>
                <a:cubicBezTo>
                  <a:pt x="161" y="230"/>
                  <a:pt x="115" y="291"/>
                  <a:pt x="69" y="3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28">
            <a:extLst>
              <a:ext uri="{FF2B5EF4-FFF2-40B4-BE49-F238E27FC236}">
                <a16:creationId xmlns:a16="http://schemas.microsoft.com/office/drawing/2014/main" id="{F8CD8ED1-E9EB-C044-AF3F-334A379D1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0862" y="7493511"/>
            <a:ext cx="516351" cy="511384"/>
          </a:xfrm>
          <a:custGeom>
            <a:avLst/>
            <a:gdLst>
              <a:gd name="T0" fmla="*/ 230 w 460"/>
              <a:gd name="T1" fmla="*/ 451 h 452"/>
              <a:gd name="T2" fmla="*/ 230 w 460"/>
              <a:gd name="T3" fmla="*/ 451 h 452"/>
              <a:gd name="T4" fmla="*/ 0 w 460"/>
              <a:gd name="T5" fmla="*/ 222 h 452"/>
              <a:gd name="T6" fmla="*/ 230 w 460"/>
              <a:gd name="T7" fmla="*/ 0 h 452"/>
              <a:gd name="T8" fmla="*/ 459 w 460"/>
              <a:gd name="T9" fmla="*/ 222 h 452"/>
              <a:gd name="T10" fmla="*/ 230 w 460"/>
              <a:gd name="T11" fmla="*/ 451 h 452"/>
              <a:gd name="T12" fmla="*/ 230 w 460"/>
              <a:gd name="T13" fmla="*/ 54 h 452"/>
              <a:gd name="T14" fmla="*/ 230 w 460"/>
              <a:gd name="T15" fmla="*/ 54 h 452"/>
              <a:gd name="T16" fmla="*/ 62 w 460"/>
              <a:gd name="T17" fmla="*/ 222 h 452"/>
              <a:gd name="T18" fmla="*/ 230 w 460"/>
              <a:gd name="T19" fmla="*/ 390 h 452"/>
              <a:gd name="T20" fmla="*/ 398 w 460"/>
              <a:gd name="T21" fmla="*/ 222 h 452"/>
              <a:gd name="T22" fmla="*/ 230 w 460"/>
              <a:gd name="T23" fmla="*/ 54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0" h="452">
                <a:moveTo>
                  <a:pt x="230" y="451"/>
                </a:moveTo>
                <a:lnTo>
                  <a:pt x="230" y="451"/>
                </a:lnTo>
                <a:cubicBezTo>
                  <a:pt x="107" y="451"/>
                  <a:pt x="0" y="352"/>
                  <a:pt x="0" y="222"/>
                </a:cubicBezTo>
                <a:cubicBezTo>
                  <a:pt x="0" y="100"/>
                  <a:pt x="107" y="0"/>
                  <a:pt x="230" y="0"/>
                </a:cubicBezTo>
                <a:cubicBezTo>
                  <a:pt x="352" y="0"/>
                  <a:pt x="459" y="100"/>
                  <a:pt x="459" y="222"/>
                </a:cubicBezTo>
                <a:cubicBezTo>
                  <a:pt x="459" y="352"/>
                  <a:pt x="352" y="451"/>
                  <a:pt x="230" y="451"/>
                </a:cubicBezTo>
                <a:close/>
                <a:moveTo>
                  <a:pt x="230" y="54"/>
                </a:moveTo>
                <a:lnTo>
                  <a:pt x="230" y="54"/>
                </a:lnTo>
                <a:cubicBezTo>
                  <a:pt x="138" y="54"/>
                  <a:pt x="62" y="130"/>
                  <a:pt x="62" y="222"/>
                </a:cubicBezTo>
                <a:cubicBezTo>
                  <a:pt x="62" y="321"/>
                  <a:pt x="138" y="390"/>
                  <a:pt x="230" y="390"/>
                </a:cubicBezTo>
                <a:cubicBezTo>
                  <a:pt x="322" y="390"/>
                  <a:pt x="398" y="321"/>
                  <a:pt x="398" y="222"/>
                </a:cubicBezTo>
                <a:cubicBezTo>
                  <a:pt x="398" y="130"/>
                  <a:pt x="322" y="54"/>
                  <a:pt x="230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29">
            <a:extLst>
              <a:ext uri="{FF2B5EF4-FFF2-40B4-BE49-F238E27FC236}">
                <a16:creationId xmlns:a16="http://schemas.microsoft.com/office/drawing/2014/main" id="{7D0B8584-2344-1340-BE7A-60C5E01D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773" y="7364423"/>
            <a:ext cx="1007876" cy="645439"/>
          </a:xfrm>
          <a:custGeom>
            <a:avLst/>
            <a:gdLst>
              <a:gd name="T0" fmla="*/ 849 w 896"/>
              <a:gd name="T1" fmla="*/ 574 h 575"/>
              <a:gd name="T2" fmla="*/ 849 w 896"/>
              <a:gd name="T3" fmla="*/ 574 h 575"/>
              <a:gd name="T4" fmla="*/ 45 w 896"/>
              <a:gd name="T5" fmla="*/ 574 h 575"/>
              <a:gd name="T6" fmla="*/ 0 w 896"/>
              <a:gd name="T7" fmla="*/ 528 h 575"/>
              <a:gd name="T8" fmla="*/ 0 w 896"/>
              <a:gd name="T9" fmla="*/ 39 h 575"/>
              <a:gd name="T10" fmla="*/ 45 w 896"/>
              <a:gd name="T11" fmla="*/ 0 h 575"/>
              <a:gd name="T12" fmla="*/ 849 w 896"/>
              <a:gd name="T13" fmla="*/ 0 h 575"/>
              <a:gd name="T14" fmla="*/ 895 w 896"/>
              <a:gd name="T15" fmla="*/ 39 h 575"/>
              <a:gd name="T16" fmla="*/ 895 w 896"/>
              <a:gd name="T17" fmla="*/ 528 h 575"/>
              <a:gd name="T18" fmla="*/ 849 w 896"/>
              <a:gd name="T19" fmla="*/ 574 h 575"/>
              <a:gd name="T20" fmla="*/ 53 w 896"/>
              <a:gd name="T21" fmla="*/ 513 h 575"/>
              <a:gd name="T22" fmla="*/ 53 w 896"/>
              <a:gd name="T23" fmla="*/ 513 h 575"/>
              <a:gd name="T24" fmla="*/ 834 w 896"/>
              <a:gd name="T25" fmla="*/ 513 h 575"/>
              <a:gd name="T26" fmla="*/ 834 w 896"/>
              <a:gd name="T27" fmla="*/ 54 h 575"/>
              <a:gd name="T28" fmla="*/ 53 w 896"/>
              <a:gd name="T29" fmla="*/ 54 h 575"/>
              <a:gd name="T30" fmla="*/ 53 w 896"/>
              <a:gd name="T31" fmla="*/ 513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6" h="575">
                <a:moveTo>
                  <a:pt x="849" y="574"/>
                </a:moveTo>
                <a:lnTo>
                  <a:pt x="849" y="574"/>
                </a:lnTo>
                <a:cubicBezTo>
                  <a:pt x="45" y="574"/>
                  <a:pt x="45" y="574"/>
                  <a:pt x="45" y="574"/>
                </a:cubicBezTo>
                <a:cubicBezTo>
                  <a:pt x="15" y="574"/>
                  <a:pt x="0" y="551"/>
                  <a:pt x="0" y="52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45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872" y="0"/>
                  <a:pt x="895" y="16"/>
                  <a:pt x="895" y="39"/>
                </a:cubicBezTo>
                <a:cubicBezTo>
                  <a:pt x="895" y="528"/>
                  <a:pt x="895" y="528"/>
                  <a:pt x="895" y="528"/>
                </a:cubicBezTo>
                <a:cubicBezTo>
                  <a:pt x="895" y="551"/>
                  <a:pt x="872" y="574"/>
                  <a:pt x="849" y="574"/>
                </a:cubicBezTo>
                <a:close/>
                <a:moveTo>
                  <a:pt x="53" y="513"/>
                </a:moveTo>
                <a:lnTo>
                  <a:pt x="53" y="513"/>
                </a:lnTo>
                <a:cubicBezTo>
                  <a:pt x="834" y="513"/>
                  <a:pt x="834" y="513"/>
                  <a:pt x="834" y="513"/>
                </a:cubicBezTo>
                <a:cubicBezTo>
                  <a:pt x="834" y="54"/>
                  <a:pt x="834" y="54"/>
                  <a:pt x="834" y="54"/>
                </a:cubicBezTo>
                <a:cubicBezTo>
                  <a:pt x="53" y="54"/>
                  <a:pt x="53" y="54"/>
                  <a:pt x="53" y="54"/>
                </a:cubicBezTo>
                <a:lnTo>
                  <a:pt x="53" y="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0">
            <a:extLst>
              <a:ext uri="{FF2B5EF4-FFF2-40B4-BE49-F238E27FC236}">
                <a16:creationId xmlns:a16="http://schemas.microsoft.com/office/drawing/2014/main" id="{038C494F-E4D5-744E-902B-431D0B65A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649" y="8059511"/>
            <a:ext cx="1241228" cy="69509"/>
          </a:xfrm>
          <a:custGeom>
            <a:avLst/>
            <a:gdLst>
              <a:gd name="T0" fmla="*/ 1079 w 1103"/>
              <a:gd name="T1" fmla="*/ 61 h 62"/>
              <a:gd name="T2" fmla="*/ 1079 w 1103"/>
              <a:gd name="T3" fmla="*/ 61 h 62"/>
              <a:gd name="T4" fmla="*/ 31 w 1103"/>
              <a:gd name="T5" fmla="*/ 61 h 62"/>
              <a:gd name="T6" fmla="*/ 0 w 1103"/>
              <a:gd name="T7" fmla="*/ 31 h 62"/>
              <a:gd name="T8" fmla="*/ 31 w 1103"/>
              <a:gd name="T9" fmla="*/ 0 h 62"/>
              <a:gd name="T10" fmla="*/ 1079 w 1103"/>
              <a:gd name="T11" fmla="*/ 0 h 62"/>
              <a:gd name="T12" fmla="*/ 1102 w 1103"/>
              <a:gd name="T13" fmla="*/ 31 h 62"/>
              <a:gd name="T14" fmla="*/ 1079 w 1103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3" h="62">
                <a:moveTo>
                  <a:pt x="1079" y="61"/>
                </a:moveTo>
                <a:lnTo>
                  <a:pt x="1079" y="61"/>
                </a:ln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46"/>
                  <a:pt x="0" y="31"/>
                </a:cubicBezTo>
                <a:cubicBezTo>
                  <a:pt x="0" y="15"/>
                  <a:pt x="16" y="0"/>
                  <a:pt x="31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1095" y="0"/>
                  <a:pt x="1102" y="15"/>
                  <a:pt x="1102" y="31"/>
                </a:cubicBezTo>
                <a:cubicBezTo>
                  <a:pt x="1102" y="46"/>
                  <a:pt x="1095" y="61"/>
                  <a:pt x="1079" y="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1">
            <a:extLst>
              <a:ext uri="{FF2B5EF4-FFF2-40B4-BE49-F238E27FC236}">
                <a16:creationId xmlns:a16="http://schemas.microsoft.com/office/drawing/2014/main" id="{66C495B0-D7EA-964B-9AC2-35D9DDDB6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6248" y="7240299"/>
            <a:ext cx="511388" cy="1007879"/>
          </a:xfrm>
          <a:custGeom>
            <a:avLst/>
            <a:gdLst>
              <a:gd name="T0" fmla="*/ 383 w 452"/>
              <a:gd name="T1" fmla="*/ 61 h 896"/>
              <a:gd name="T2" fmla="*/ 229 w 452"/>
              <a:gd name="T3" fmla="*/ 0 h 896"/>
              <a:gd name="T4" fmla="*/ 0 w 452"/>
              <a:gd name="T5" fmla="*/ 222 h 896"/>
              <a:gd name="T6" fmla="*/ 99 w 452"/>
              <a:gd name="T7" fmla="*/ 436 h 896"/>
              <a:gd name="T8" fmla="*/ 122 w 452"/>
              <a:gd name="T9" fmla="*/ 513 h 896"/>
              <a:gd name="T10" fmla="*/ 115 w 452"/>
              <a:gd name="T11" fmla="*/ 582 h 896"/>
              <a:gd name="T12" fmla="*/ 168 w 452"/>
              <a:gd name="T13" fmla="*/ 635 h 896"/>
              <a:gd name="T14" fmla="*/ 115 w 452"/>
              <a:gd name="T15" fmla="*/ 689 h 896"/>
              <a:gd name="T16" fmla="*/ 161 w 452"/>
              <a:gd name="T17" fmla="*/ 735 h 896"/>
              <a:gd name="T18" fmla="*/ 115 w 452"/>
              <a:gd name="T19" fmla="*/ 788 h 896"/>
              <a:gd name="T20" fmla="*/ 206 w 452"/>
              <a:gd name="T21" fmla="*/ 888 h 896"/>
              <a:gd name="T22" fmla="*/ 229 w 452"/>
              <a:gd name="T23" fmla="*/ 895 h 896"/>
              <a:gd name="T24" fmla="*/ 321 w 452"/>
              <a:gd name="T25" fmla="*/ 811 h 896"/>
              <a:gd name="T26" fmla="*/ 329 w 452"/>
              <a:gd name="T27" fmla="*/ 459 h 896"/>
              <a:gd name="T28" fmla="*/ 359 w 452"/>
              <a:gd name="T29" fmla="*/ 406 h 896"/>
              <a:gd name="T30" fmla="*/ 421 w 452"/>
              <a:gd name="T31" fmla="*/ 337 h 896"/>
              <a:gd name="T32" fmla="*/ 383 w 452"/>
              <a:gd name="T33" fmla="*/ 61 h 896"/>
              <a:gd name="T34" fmla="*/ 375 w 452"/>
              <a:gd name="T35" fmla="*/ 306 h 896"/>
              <a:gd name="T36" fmla="*/ 291 w 452"/>
              <a:gd name="T37" fmla="*/ 413 h 896"/>
              <a:gd name="T38" fmla="*/ 283 w 452"/>
              <a:gd name="T39" fmla="*/ 429 h 896"/>
              <a:gd name="T40" fmla="*/ 276 w 452"/>
              <a:gd name="T41" fmla="*/ 773 h 896"/>
              <a:gd name="T42" fmla="*/ 191 w 452"/>
              <a:gd name="T43" fmla="*/ 788 h 896"/>
              <a:gd name="T44" fmla="*/ 237 w 452"/>
              <a:gd name="T45" fmla="*/ 735 h 896"/>
              <a:gd name="T46" fmla="*/ 191 w 452"/>
              <a:gd name="T47" fmla="*/ 689 h 896"/>
              <a:gd name="T48" fmla="*/ 237 w 452"/>
              <a:gd name="T49" fmla="*/ 628 h 896"/>
              <a:gd name="T50" fmla="*/ 176 w 452"/>
              <a:gd name="T51" fmla="*/ 566 h 896"/>
              <a:gd name="T52" fmla="*/ 214 w 452"/>
              <a:gd name="T53" fmla="*/ 497 h 896"/>
              <a:gd name="T54" fmla="*/ 214 w 452"/>
              <a:gd name="T55" fmla="*/ 459 h 896"/>
              <a:gd name="T56" fmla="*/ 138 w 452"/>
              <a:gd name="T57" fmla="*/ 367 h 896"/>
              <a:gd name="T58" fmla="*/ 229 w 452"/>
              <a:gd name="T59" fmla="*/ 54 h 896"/>
              <a:gd name="T60" fmla="*/ 344 w 452"/>
              <a:gd name="T61" fmla="*/ 107 h 896"/>
              <a:gd name="T62" fmla="*/ 375 w 452"/>
              <a:gd name="T63" fmla="*/ 30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2" h="896">
                <a:moveTo>
                  <a:pt x="383" y="61"/>
                </a:moveTo>
                <a:lnTo>
                  <a:pt x="383" y="61"/>
                </a:lnTo>
                <a:cubicBezTo>
                  <a:pt x="344" y="23"/>
                  <a:pt x="283" y="0"/>
                  <a:pt x="229" y="0"/>
                </a:cubicBezTo>
                <a:lnTo>
                  <a:pt x="229" y="0"/>
                </a:lnTo>
                <a:cubicBezTo>
                  <a:pt x="168" y="0"/>
                  <a:pt x="107" y="23"/>
                  <a:pt x="69" y="61"/>
                </a:cubicBezTo>
                <a:cubicBezTo>
                  <a:pt x="23" y="107"/>
                  <a:pt x="0" y="161"/>
                  <a:pt x="0" y="222"/>
                </a:cubicBezTo>
                <a:cubicBezTo>
                  <a:pt x="0" y="291"/>
                  <a:pt x="31" y="360"/>
                  <a:pt x="84" y="406"/>
                </a:cubicBezTo>
                <a:cubicBezTo>
                  <a:pt x="84" y="413"/>
                  <a:pt x="84" y="429"/>
                  <a:pt x="99" y="436"/>
                </a:cubicBezTo>
                <a:cubicBezTo>
                  <a:pt x="153" y="482"/>
                  <a:pt x="153" y="482"/>
                  <a:pt x="153" y="482"/>
                </a:cubicBezTo>
                <a:cubicBezTo>
                  <a:pt x="122" y="513"/>
                  <a:pt x="122" y="513"/>
                  <a:pt x="122" y="513"/>
                </a:cubicBezTo>
                <a:cubicBezTo>
                  <a:pt x="122" y="513"/>
                  <a:pt x="115" y="520"/>
                  <a:pt x="115" y="528"/>
                </a:cubicBezTo>
                <a:cubicBezTo>
                  <a:pt x="115" y="582"/>
                  <a:pt x="115" y="582"/>
                  <a:pt x="115" y="582"/>
                </a:cubicBezTo>
                <a:cubicBezTo>
                  <a:pt x="115" y="589"/>
                  <a:pt x="122" y="597"/>
                  <a:pt x="130" y="605"/>
                </a:cubicBezTo>
                <a:cubicBezTo>
                  <a:pt x="168" y="635"/>
                  <a:pt x="168" y="635"/>
                  <a:pt x="168" y="635"/>
                </a:cubicBezTo>
                <a:cubicBezTo>
                  <a:pt x="130" y="666"/>
                  <a:pt x="130" y="666"/>
                  <a:pt x="130" y="666"/>
                </a:cubicBezTo>
                <a:cubicBezTo>
                  <a:pt x="122" y="673"/>
                  <a:pt x="115" y="681"/>
                  <a:pt x="115" y="689"/>
                </a:cubicBezTo>
                <a:cubicBezTo>
                  <a:pt x="115" y="696"/>
                  <a:pt x="122" y="704"/>
                  <a:pt x="130" y="712"/>
                </a:cubicBezTo>
                <a:cubicBezTo>
                  <a:pt x="161" y="735"/>
                  <a:pt x="161" y="735"/>
                  <a:pt x="161" y="735"/>
                </a:cubicBezTo>
                <a:cubicBezTo>
                  <a:pt x="130" y="765"/>
                  <a:pt x="130" y="765"/>
                  <a:pt x="130" y="765"/>
                </a:cubicBezTo>
                <a:cubicBezTo>
                  <a:pt x="122" y="773"/>
                  <a:pt x="115" y="781"/>
                  <a:pt x="115" y="788"/>
                </a:cubicBezTo>
                <a:cubicBezTo>
                  <a:pt x="115" y="796"/>
                  <a:pt x="122" y="803"/>
                  <a:pt x="130" y="811"/>
                </a:cubicBezTo>
                <a:cubicBezTo>
                  <a:pt x="206" y="888"/>
                  <a:pt x="206" y="888"/>
                  <a:pt x="206" y="888"/>
                </a:cubicBezTo>
                <a:cubicBezTo>
                  <a:pt x="214" y="895"/>
                  <a:pt x="222" y="895"/>
                  <a:pt x="229" y="895"/>
                </a:cubicBezTo>
                <a:lnTo>
                  <a:pt x="229" y="895"/>
                </a:lnTo>
                <a:cubicBezTo>
                  <a:pt x="237" y="895"/>
                  <a:pt x="245" y="895"/>
                  <a:pt x="245" y="888"/>
                </a:cubicBezTo>
                <a:cubicBezTo>
                  <a:pt x="321" y="811"/>
                  <a:pt x="321" y="811"/>
                  <a:pt x="321" y="811"/>
                </a:cubicBezTo>
                <a:cubicBezTo>
                  <a:pt x="329" y="803"/>
                  <a:pt x="329" y="796"/>
                  <a:pt x="329" y="788"/>
                </a:cubicBezTo>
                <a:cubicBezTo>
                  <a:pt x="329" y="459"/>
                  <a:pt x="329" y="459"/>
                  <a:pt x="329" y="459"/>
                </a:cubicBezTo>
                <a:cubicBezTo>
                  <a:pt x="359" y="436"/>
                  <a:pt x="359" y="436"/>
                  <a:pt x="359" y="436"/>
                </a:cubicBezTo>
                <a:cubicBezTo>
                  <a:pt x="367" y="429"/>
                  <a:pt x="367" y="413"/>
                  <a:pt x="359" y="406"/>
                </a:cubicBezTo>
                <a:lnTo>
                  <a:pt x="359" y="406"/>
                </a:lnTo>
                <a:cubicBezTo>
                  <a:pt x="390" y="390"/>
                  <a:pt x="406" y="367"/>
                  <a:pt x="421" y="337"/>
                </a:cubicBezTo>
                <a:cubicBezTo>
                  <a:pt x="444" y="306"/>
                  <a:pt x="451" y="260"/>
                  <a:pt x="451" y="222"/>
                </a:cubicBezTo>
                <a:cubicBezTo>
                  <a:pt x="451" y="161"/>
                  <a:pt x="429" y="107"/>
                  <a:pt x="383" y="61"/>
                </a:cubicBezTo>
                <a:close/>
                <a:moveTo>
                  <a:pt x="375" y="306"/>
                </a:moveTo>
                <a:lnTo>
                  <a:pt x="375" y="306"/>
                </a:lnTo>
                <a:cubicBezTo>
                  <a:pt x="359" y="337"/>
                  <a:pt x="337" y="352"/>
                  <a:pt x="314" y="367"/>
                </a:cubicBezTo>
                <a:cubicBezTo>
                  <a:pt x="298" y="375"/>
                  <a:pt x="291" y="398"/>
                  <a:pt x="291" y="413"/>
                </a:cubicBezTo>
                <a:lnTo>
                  <a:pt x="291" y="413"/>
                </a:lnTo>
                <a:cubicBezTo>
                  <a:pt x="283" y="429"/>
                  <a:pt x="283" y="429"/>
                  <a:pt x="283" y="429"/>
                </a:cubicBezTo>
                <a:cubicBezTo>
                  <a:pt x="276" y="429"/>
                  <a:pt x="276" y="436"/>
                  <a:pt x="276" y="444"/>
                </a:cubicBezTo>
                <a:cubicBezTo>
                  <a:pt x="276" y="773"/>
                  <a:pt x="276" y="773"/>
                  <a:pt x="276" y="773"/>
                </a:cubicBezTo>
                <a:cubicBezTo>
                  <a:pt x="229" y="826"/>
                  <a:pt x="229" y="826"/>
                  <a:pt x="229" y="826"/>
                </a:cubicBezTo>
                <a:cubicBezTo>
                  <a:pt x="191" y="788"/>
                  <a:pt x="191" y="788"/>
                  <a:pt x="191" y="788"/>
                </a:cubicBezTo>
                <a:cubicBezTo>
                  <a:pt x="222" y="758"/>
                  <a:pt x="222" y="758"/>
                  <a:pt x="222" y="758"/>
                </a:cubicBezTo>
                <a:cubicBezTo>
                  <a:pt x="229" y="750"/>
                  <a:pt x="237" y="742"/>
                  <a:pt x="237" y="735"/>
                </a:cubicBezTo>
                <a:cubicBezTo>
                  <a:pt x="229" y="727"/>
                  <a:pt x="229" y="719"/>
                  <a:pt x="222" y="712"/>
                </a:cubicBezTo>
                <a:cubicBezTo>
                  <a:pt x="191" y="689"/>
                  <a:pt x="191" y="689"/>
                  <a:pt x="191" y="689"/>
                </a:cubicBezTo>
                <a:cubicBezTo>
                  <a:pt x="229" y="650"/>
                  <a:pt x="229" y="650"/>
                  <a:pt x="229" y="650"/>
                </a:cubicBezTo>
                <a:cubicBezTo>
                  <a:pt x="237" y="650"/>
                  <a:pt x="237" y="643"/>
                  <a:pt x="237" y="628"/>
                </a:cubicBezTo>
                <a:cubicBezTo>
                  <a:pt x="237" y="620"/>
                  <a:pt x="237" y="612"/>
                  <a:pt x="229" y="612"/>
                </a:cubicBezTo>
                <a:cubicBezTo>
                  <a:pt x="176" y="566"/>
                  <a:pt x="176" y="566"/>
                  <a:pt x="176" y="566"/>
                </a:cubicBezTo>
                <a:cubicBezTo>
                  <a:pt x="176" y="543"/>
                  <a:pt x="176" y="543"/>
                  <a:pt x="176" y="543"/>
                </a:cubicBezTo>
                <a:cubicBezTo>
                  <a:pt x="214" y="497"/>
                  <a:pt x="214" y="497"/>
                  <a:pt x="214" y="497"/>
                </a:cubicBezTo>
                <a:cubicBezTo>
                  <a:pt x="222" y="490"/>
                  <a:pt x="222" y="482"/>
                  <a:pt x="222" y="475"/>
                </a:cubicBezTo>
                <a:cubicBezTo>
                  <a:pt x="222" y="467"/>
                  <a:pt x="214" y="459"/>
                  <a:pt x="214" y="459"/>
                </a:cubicBezTo>
                <a:cubicBezTo>
                  <a:pt x="153" y="406"/>
                  <a:pt x="153" y="406"/>
                  <a:pt x="153" y="406"/>
                </a:cubicBezTo>
                <a:cubicBezTo>
                  <a:pt x="161" y="390"/>
                  <a:pt x="153" y="375"/>
                  <a:pt x="138" y="367"/>
                </a:cubicBezTo>
                <a:cubicBezTo>
                  <a:pt x="92" y="337"/>
                  <a:pt x="61" y="283"/>
                  <a:pt x="61" y="222"/>
                </a:cubicBezTo>
                <a:cubicBezTo>
                  <a:pt x="61" y="130"/>
                  <a:pt x="138" y="54"/>
                  <a:pt x="229" y="54"/>
                </a:cubicBezTo>
                <a:lnTo>
                  <a:pt x="229" y="54"/>
                </a:lnTo>
                <a:cubicBezTo>
                  <a:pt x="268" y="54"/>
                  <a:pt x="314" y="77"/>
                  <a:pt x="344" y="107"/>
                </a:cubicBezTo>
                <a:cubicBezTo>
                  <a:pt x="375" y="138"/>
                  <a:pt x="398" y="176"/>
                  <a:pt x="398" y="222"/>
                </a:cubicBezTo>
                <a:cubicBezTo>
                  <a:pt x="398" y="253"/>
                  <a:pt x="390" y="283"/>
                  <a:pt x="375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2">
            <a:extLst>
              <a:ext uri="{FF2B5EF4-FFF2-40B4-BE49-F238E27FC236}">
                <a16:creationId xmlns:a16="http://schemas.microsoft.com/office/drawing/2014/main" id="{EF39E3F2-BF70-984F-A335-EF9338C4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9951" y="7364423"/>
            <a:ext cx="148947" cy="148947"/>
          </a:xfrm>
          <a:custGeom>
            <a:avLst/>
            <a:gdLst>
              <a:gd name="T0" fmla="*/ 68 w 131"/>
              <a:gd name="T1" fmla="*/ 0 h 131"/>
              <a:gd name="T2" fmla="*/ 68 w 131"/>
              <a:gd name="T3" fmla="*/ 0 h 131"/>
              <a:gd name="T4" fmla="*/ 0 w 131"/>
              <a:gd name="T5" fmla="*/ 69 h 131"/>
              <a:gd name="T6" fmla="*/ 68 w 131"/>
              <a:gd name="T7" fmla="*/ 130 h 131"/>
              <a:gd name="T8" fmla="*/ 130 w 131"/>
              <a:gd name="T9" fmla="*/ 69 h 131"/>
              <a:gd name="T10" fmla="*/ 68 w 131"/>
              <a:gd name="T11" fmla="*/ 0 h 131"/>
              <a:gd name="T12" fmla="*/ 68 w 131"/>
              <a:gd name="T13" fmla="*/ 107 h 131"/>
              <a:gd name="T14" fmla="*/ 68 w 131"/>
              <a:gd name="T15" fmla="*/ 107 h 131"/>
              <a:gd name="T16" fmla="*/ 30 w 131"/>
              <a:gd name="T17" fmla="*/ 69 h 131"/>
              <a:gd name="T18" fmla="*/ 68 w 131"/>
              <a:gd name="T19" fmla="*/ 31 h 131"/>
              <a:gd name="T20" fmla="*/ 99 w 131"/>
              <a:gd name="T21" fmla="*/ 69 h 131"/>
              <a:gd name="T22" fmla="*/ 68 w 131"/>
              <a:gd name="T23" fmla="*/ 107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1" h="131">
                <a:moveTo>
                  <a:pt x="68" y="0"/>
                </a:moveTo>
                <a:lnTo>
                  <a:pt x="68" y="0"/>
                </a:lnTo>
                <a:cubicBezTo>
                  <a:pt x="30" y="0"/>
                  <a:pt x="0" y="31"/>
                  <a:pt x="0" y="69"/>
                </a:cubicBezTo>
                <a:cubicBezTo>
                  <a:pt x="0" y="107"/>
                  <a:pt x="30" y="130"/>
                  <a:pt x="68" y="130"/>
                </a:cubicBezTo>
                <a:cubicBezTo>
                  <a:pt x="99" y="130"/>
                  <a:pt x="130" y="107"/>
                  <a:pt x="130" y="69"/>
                </a:cubicBezTo>
                <a:cubicBezTo>
                  <a:pt x="130" y="31"/>
                  <a:pt x="99" y="0"/>
                  <a:pt x="68" y="0"/>
                </a:cubicBezTo>
                <a:close/>
                <a:moveTo>
                  <a:pt x="68" y="107"/>
                </a:moveTo>
                <a:lnTo>
                  <a:pt x="68" y="107"/>
                </a:lnTo>
                <a:cubicBezTo>
                  <a:pt x="45" y="107"/>
                  <a:pt x="30" y="84"/>
                  <a:pt x="30" y="69"/>
                </a:cubicBezTo>
                <a:cubicBezTo>
                  <a:pt x="30" y="46"/>
                  <a:pt x="45" y="31"/>
                  <a:pt x="68" y="31"/>
                </a:cubicBezTo>
                <a:cubicBezTo>
                  <a:pt x="84" y="31"/>
                  <a:pt x="99" y="46"/>
                  <a:pt x="99" y="69"/>
                </a:cubicBezTo>
                <a:cubicBezTo>
                  <a:pt x="99" y="84"/>
                  <a:pt x="84" y="107"/>
                  <a:pt x="68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9948FE-87F1-064F-AEFC-CB17FD47493C}"/>
              </a:ext>
            </a:extLst>
          </p:cNvPr>
          <p:cNvGrpSpPr/>
          <p:nvPr/>
        </p:nvGrpSpPr>
        <p:grpSpPr>
          <a:xfrm>
            <a:off x="1947241" y="8922030"/>
            <a:ext cx="3676939" cy="1477328"/>
            <a:chOff x="5517310" y="11069053"/>
            <a:chExt cx="3676939" cy="1477328"/>
          </a:xfrm>
        </p:grpSpPr>
        <p:sp>
          <p:nvSpPr>
            <p:cNvPr id="30" name="CuadroTexto 395">
              <a:extLst>
                <a:ext uri="{FF2B5EF4-FFF2-40B4-BE49-F238E27FC236}">
                  <a16:creationId xmlns:a16="http://schemas.microsoft.com/office/drawing/2014/main" id="{CFD78DEC-1529-9A4E-8894-A002505D265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6D7525-6A35-3946-9E7B-0D0BD29BD97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D2B45-826A-2F40-98EF-D041F7E5FBF5}"/>
              </a:ext>
            </a:extLst>
          </p:cNvPr>
          <p:cNvGrpSpPr/>
          <p:nvPr/>
        </p:nvGrpSpPr>
        <p:grpSpPr>
          <a:xfrm>
            <a:off x="7572186" y="8922030"/>
            <a:ext cx="3676939" cy="1477328"/>
            <a:chOff x="5517310" y="11069053"/>
            <a:chExt cx="3676939" cy="1477328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8606F1FC-7500-2445-AB4E-70275DD87E1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600FF37-DBE6-444A-84DD-1183D30CE9A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9D3FE5-B8B7-C84F-B0B0-E8BB4CBB7277}"/>
              </a:ext>
            </a:extLst>
          </p:cNvPr>
          <p:cNvGrpSpPr/>
          <p:nvPr/>
        </p:nvGrpSpPr>
        <p:grpSpPr>
          <a:xfrm>
            <a:off x="13224841" y="8922030"/>
            <a:ext cx="3676939" cy="1477328"/>
            <a:chOff x="5517310" y="11069053"/>
            <a:chExt cx="3676939" cy="147732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8BD7BD21-ADC8-BD4E-A5AE-B2EC8A67CDD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957CD6-95FE-414A-99E8-A040EAFE4D4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EEBC59-372A-A241-A9AE-5CCB8AEB1A9E}"/>
              </a:ext>
            </a:extLst>
          </p:cNvPr>
          <p:cNvGrpSpPr/>
          <p:nvPr/>
        </p:nvGrpSpPr>
        <p:grpSpPr>
          <a:xfrm>
            <a:off x="18738951" y="8922030"/>
            <a:ext cx="3676939" cy="1477328"/>
            <a:chOff x="5517310" y="11069053"/>
            <a:chExt cx="3676939" cy="147732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AADC17C4-D85A-084B-A8FC-83C72337C5A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8CA5817-BFCC-0E40-8C51-169A6310822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21A42769-310D-1A43-8F69-311D1EA1A845}"/>
              </a:ext>
            </a:extLst>
          </p:cNvPr>
          <p:cNvGrpSpPr/>
          <p:nvPr/>
        </p:nvGrpSpPr>
        <p:grpSpPr>
          <a:xfrm>
            <a:off x="2668308" y="2288833"/>
            <a:ext cx="19041035" cy="2561450"/>
            <a:chOff x="2668308" y="861425"/>
            <a:chExt cx="19041035" cy="2561450"/>
          </a:xfrm>
        </p:grpSpPr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444C013-6EBF-F242-98F4-25800C157089}"/>
                </a:ext>
              </a:extLst>
            </p:cNvPr>
            <p:cNvSpPr txBox="1"/>
            <p:nvPr/>
          </p:nvSpPr>
          <p:spPr>
            <a:xfrm>
              <a:off x="9526093" y="861425"/>
              <a:ext cx="53254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687ABB0-B984-D548-BC91-EEA1ABC7FE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5">
      <a:dk1>
        <a:srgbClr val="9A989A"/>
      </a:dk1>
      <a:lt1>
        <a:srgbClr val="FFFFFF"/>
      </a:lt1>
      <a:dk2>
        <a:srgbClr val="353D49"/>
      </a:dk2>
      <a:lt2>
        <a:srgbClr val="FDFFFE"/>
      </a:lt2>
      <a:accent1>
        <a:srgbClr val="5023BC"/>
      </a:accent1>
      <a:accent2>
        <a:srgbClr val="BFC4BF"/>
      </a:accent2>
      <a:accent3>
        <a:srgbClr val="403260"/>
      </a:accent3>
      <a:accent4>
        <a:srgbClr val="3E364C"/>
      </a:accent4>
      <a:accent5>
        <a:srgbClr val="612BE8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91145</TotalTime>
  <Words>536</Words>
  <Application>Microsoft Macintosh PowerPoint</Application>
  <PresentationFormat>Personalizado</PresentationFormat>
  <Paragraphs>90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16090</cp:revision>
  <dcterms:created xsi:type="dcterms:W3CDTF">2014-11-12T21:47:38Z</dcterms:created>
  <dcterms:modified xsi:type="dcterms:W3CDTF">2019-10-01T20:28:39Z</dcterms:modified>
  <cp:category/>
</cp:coreProperties>
</file>