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2">
            <a:extLst>
              <a:ext uri="{FF2B5EF4-FFF2-40B4-BE49-F238E27FC236}">
                <a16:creationId xmlns:a16="http://schemas.microsoft.com/office/drawing/2014/main" id="{D06AA94F-F0DB-0247-B9D8-AC5BE63984CD}"/>
              </a:ext>
            </a:extLst>
          </p:cNvPr>
          <p:cNvSpPr/>
          <p:nvPr/>
        </p:nvSpPr>
        <p:spPr>
          <a:xfrm>
            <a:off x="2729299" y="7100047"/>
            <a:ext cx="5122290" cy="473336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1" name="Triángulo 340">
            <a:extLst>
              <a:ext uri="{FF2B5EF4-FFF2-40B4-BE49-F238E27FC236}">
                <a16:creationId xmlns:a16="http://schemas.microsoft.com/office/drawing/2014/main" id="{DBAC8F69-B649-CC4C-B64F-1AA5629E63D7}"/>
              </a:ext>
            </a:extLst>
          </p:cNvPr>
          <p:cNvSpPr/>
          <p:nvPr/>
        </p:nvSpPr>
        <p:spPr>
          <a:xfrm>
            <a:off x="9643409" y="7128435"/>
            <a:ext cx="5122290" cy="473336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2" name="Triángulo 341">
            <a:extLst>
              <a:ext uri="{FF2B5EF4-FFF2-40B4-BE49-F238E27FC236}">
                <a16:creationId xmlns:a16="http://schemas.microsoft.com/office/drawing/2014/main" id="{BFD21352-2A18-F847-95CB-E4A3B8F6C7E4}"/>
              </a:ext>
            </a:extLst>
          </p:cNvPr>
          <p:cNvSpPr/>
          <p:nvPr/>
        </p:nvSpPr>
        <p:spPr>
          <a:xfrm>
            <a:off x="16541481" y="7128435"/>
            <a:ext cx="5122290" cy="473336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8" name="Freeform 162">
            <a:extLst>
              <a:ext uri="{FF2B5EF4-FFF2-40B4-BE49-F238E27FC236}">
                <a16:creationId xmlns:a16="http://schemas.microsoft.com/office/drawing/2014/main" id="{E3B4530D-FA97-FC40-9747-AAA9F7E00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299" y="7390537"/>
            <a:ext cx="6682553" cy="5037755"/>
          </a:xfrm>
          <a:custGeom>
            <a:avLst/>
            <a:gdLst>
              <a:gd name="T0" fmla="*/ 2520 w 6558"/>
              <a:gd name="T1" fmla="*/ 524 h 4943"/>
              <a:gd name="T2" fmla="*/ 2520 w 6558"/>
              <a:gd name="T3" fmla="*/ 524 h 4943"/>
              <a:gd name="T4" fmla="*/ 435 w 6558"/>
              <a:gd name="T5" fmla="*/ 3487 h 4943"/>
              <a:gd name="T6" fmla="*/ 1190 w 6558"/>
              <a:gd name="T7" fmla="*/ 4942 h 4943"/>
              <a:gd name="T8" fmla="*/ 5368 w 6558"/>
              <a:gd name="T9" fmla="*/ 4942 h 4943"/>
              <a:gd name="T10" fmla="*/ 6122 w 6558"/>
              <a:gd name="T11" fmla="*/ 3487 h 4943"/>
              <a:gd name="T12" fmla="*/ 4029 w 6558"/>
              <a:gd name="T13" fmla="*/ 524 h 4943"/>
              <a:gd name="T14" fmla="*/ 2520 w 6558"/>
              <a:gd name="T15" fmla="*/ 524 h 4943"/>
              <a:gd name="T16" fmla="*/ 435 w 6558"/>
              <a:gd name="T17" fmla="*/ 3487 h 4943"/>
              <a:gd name="T18" fmla="*/ 1190 w 6558"/>
              <a:gd name="T19" fmla="*/ 4942 h 4943"/>
              <a:gd name="T20" fmla="*/ 5368 w 6558"/>
              <a:gd name="T21" fmla="*/ 4942 h 4943"/>
              <a:gd name="T22" fmla="*/ 6122 w 6558"/>
              <a:gd name="T23" fmla="*/ 3487 h 4943"/>
              <a:gd name="T24" fmla="*/ 4029 w 6558"/>
              <a:gd name="T25" fmla="*/ 524 h 4943"/>
              <a:gd name="T26" fmla="*/ 2520 w 6558"/>
              <a:gd name="T27" fmla="*/ 524 h 4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58" h="4943">
                <a:moveTo>
                  <a:pt x="2520" y="524"/>
                </a:moveTo>
                <a:lnTo>
                  <a:pt x="2520" y="524"/>
                </a:lnTo>
                <a:cubicBezTo>
                  <a:pt x="435" y="3487"/>
                  <a:pt x="435" y="3487"/>
                  <a:pt x="435" y="3487"/>
                </a:cubicBezTo>
                <a:cubicBezTo>
                  <a:pt x="0" y="4099"/>
                  <a:pt x="435" y="4942"/>
                  <a:pt x="1190" y="4942"/>
                </a:cubicBezTo>
                <a:cubicBezTo>
                  <a:pt x="5368" y="4942"/>
                  <a:pt x="5368" y="4942"/>
                  <a:pt x="5368" y="4942"/>
                </a:cubicBezTo>
                <a:cubicBezTo>
                  <a:pt x="6114" y="4942"/>
                  <a:pt x="6557" y="4099"/>
                  <a:pt x="6122" y="3487"/>
                </a:cubicBezTo>
                <a:cubicBezTo>
                  <a:pt x="4029" y="524"/>
                  <a:pt x="4029" y="524"/>
                  <a:pt x="4029" y="524"/>
                </a:cubicBezTo>
                <a:cubicBezTo>
                  <a:pt x="3665" y="0"/>
                  <a:pt x="2893" y="0"/>
                  <a:pt x="2520" y="524"/>
                </a:cubicBezTo>
                <a:cubicBezTo>
                  <a:pt x="435" y="3487"/>
                  <a:pt x="435" y="3487"/>
                  <a:pt x="435" y="3487"/>
                </a:cubicBezTo>
                <a:cubicBezTo>
                  <a:pt x="0" y="4099"/>
                  <a:pt x="435" y="4942"/>
                  <a:pt x="1190" y="4942"/>
                </a:cubicBezTo>
                <a:cubicBezTo>
                  <a:pt x="5368" y="4942"/>
                  <a:pt x="5368" y="4942"/>
                  <a:pt x="5368" y="4942"/>
                </a:cubicBezTo>
                <a:cubicBezTo>
                  <a:pt x="6114" y="4942"/>
                  <a:pt x="6557" y="4099"/>
                  <a:pt x="6122" y="3487"/>
                </a:cubicBezTo>
                <a:cubicBezTo>
                  <a:pt x="4029" y="524"/>
                  <a:pt x="4029" y="524"/>
                  <a:pt x="4029" y="524"/>
                </a:cubicBezTo>
                <a:cubicBezTo>
                  <a:pt x="3665" y="0"/>
                  <a:pt x="2893" y="0"/>
                  <a:pt x="2520" y="524"/>
                </a:cubicBezTo>
              </a:path>
            </a:pathLst>
          </a:custGeom>
          <a:solidFill>
            <a:srgbClr val="E39E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3">
            <a:extLst>
              <a:ext uri="{FF2B5EF4-FFF2-40B4-BE49-F238E27FC236}">
                <a16:creationId xmlns:a16="http://schemas.microsoft.com/office/drawing/2014/main" id="{03D3596F-E419-0242-A6D2-7D325FC5A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043" y="7390537"/>
            <a:ext cx="6682553" cy="5037755"/>
          </a:xfrm>
          <a:custGeom>
            <a:avLst/>
            <a:gdLst>
              <a:gd name="T0" fmla="*/ 2520 w 6556"/>
              <a:gd name="T1" fmla="*/ 524 h 4943"/>
              <a:gd name="T2" fmla="*/ 2520 w 6556"/>
              <a:gd name="T3" fmla="*/ 524 h 4943"/>
              <a:gd name="T4" fmla="*/ 426 w 6556"/>
              <a:gd name="T5" fmla="*/ 3487 h 4943"/>
              <a:gd name="T6" fmla="*/ 1180 w 6556"/>
              <a:gd name="T7" fmla="*/ 4942 h 4943"/>
              <a:gd name="T8" fmla="*/ 5367 w 6556"/>
              <a:gd name="T9" fmla="*/ 4942 h 4943"/>
              <a:gd name="T10" fmla="*/ 6121 w 6556"/>
              <a:gd name="T11" fmla="*/ 3487 h 4943"/>
              <a:gd name="T12" fmla="*/ 4027 w 6556"/>
              <a:gd name="T13" fmla="*/ 524 h 4943"/>
              <a:gd name="T14" fmla="*/ 2520 w 6556"/>
              <a:gd name="T15" fmla="*/ 524 h 4943"/>
              <a:gd name="T16" fmla="*/ 426 w 6556"/>
              <a:gd name="T17" fmla="*/ 3487 h 4943"/>
              <a:gd name="T18" fmla="*/ 1180 w 6556"/>
              <a:gd name="T19" fmla="*/ 4942 h 4943"/>
              <a:gd name="T20" fmla="*/ 5367 w 6556"/>
              <a:gd name="T21" fmla="*/ 4942 h 4943"/>
              <a:gd name="T22" fmla="*/ 6121 w 6556"/>
              <a:gd name="T23" fmla="*/ 3487 h 4943"/>
              <a:gd name="T24" fmla="*/ 4027 w 6556"/>
              <a:gd name="T25" fmla="*/ 524 h 4943"/>
              <a:gd name="T26" fmla="*/ 2520 w 6556"/>
              <a:gd name="T27" fmla="*/ 524 h 4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56" h="4943">
                <a:moveTo>
                  <a:pt x="2520" y="524"/>
                </a:moveTo>
                <a:lnTo>
                  <a:pt x="2520" y="524"/>
                </a:lnTo>
                <a:cubicBezTo>
                  <a:pt x="426" y="3487"/>
                  <a:pt x="426" y="3487"/>
                  <a:pt x="426" y="3487"/>
                </a:cubicBezTo>
                <a:cubicBezTo>
                  <a:pt x="0" y="4099"/>
                  <a:pt x="435" y="4942"/>
                  <a:pt x="1180" y="4942"/>
                </a:cubicBezTo>
                <a:cubicBezTo>
                  <a:pt x="5367" y="4942"/>
                  <a:pt x="5367" y="4942"/>
                  <a:pt x="5367" y="4942"/>
                </a:cubicBezTo>
                <a:cubicBezTo>
                  <a:pt x="6112" y="4942"/>
                  <a:pt x="6555" y="4099"/>
                  <a:pt x="6121" y="3487"/>
                </a:cubicBezTo>
                <a:cubicBezTo>
                  <a:pt x="4027" y="524"/>
                  <a:pt x="4027" y="524"/>
                  <a:pt x="4027" y="524"/>
                </a:cubicBezTo>
                <a:cubicBezTo>
                  <a:pt x="3663" y="0"/>
                  <a:pt x="2892" y="0"/>
                  <a:pt x="2520" y="524"/>
                </a:cubicBezTo>
                <a:cubicBezTo>
                  <a:pt x="426" y="3487"/>
                  <a:pt x="426" y="3487"/>
                  <a:pt x="426" y="3487"/>
                </a:cubicBezTo>
                <a:cubicBezTo>
                  <a:pt x="0" y="4099"/>
                  <a:pt x="435" y="4942"/>
                  <a:pt x="1180" y="4942"/>
                </a:cubicBezTo>
                <a:cubicBezTo>
                  <a:pt x="5367" y="4942"/>
                  <a:pt x="5367" y="4942"/>
                  <a:pt x="5367" y="4942"/>
                </a:cubicBezTo>
                <a:cubicBezTo>
                  <a:pt x="6112" y="4942"/>
                  <a:pt x="6555" y="4099"/>
                  <a:pt x="6121" y="3487"/>
                </a:cubicBezTo>
                <a:cubicBezTo>
                  <a:pt x="4027" y="524"/>
                  <a:pt x="4027" y="524"/>
                  <a:pt x="4027" y="524"/>
                </a:cubicBezTo>
                <a:cubicBezTo>
                  <a:pt x="3663" y="0"/>
                  <a:pt x="2892" y="0"/>
                  <a:pt x="2520" y="524"/>
                </a:cubicBezTo>
              </a:path>
            </a:pathLst>
          </a:custGeom>
          <a:solidFill>
            <a:srgbClr val="F3D1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4">
            <a:extLst>
              <a:ext uri="{FF2B5EF4-FFF2-40B4-BE49-F238E27FC236}">
                <a16:creationId xmlns:a16="http://schemas.microsoft.com/office/drawing/2014/main" id="{DDE39F92-2F0E-4043-A3BF-6B8D2761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4799" y="7390537"/>
            <a:ext cx="6682553" cy="5037755"/>
          </a:xfrm>
          <a:custGeom>
            <a:avLst/>
            <a:gdLst>
              <a:gd name="T0" fmla="*/ 2520 w 6558"/>
              <a:gd name="T1" fmla="*/ 524 h 4943"/>
              <a:gd name="T2" fmla="*/ 2520 w 6558"/>
              <a:gd name="T3" fmla="*/ 524 h 4943"/>
              <a:gd name="T4" fmla="*/ 426 w 6558"/>
              <a:gd name="T5" fmla="*/ 3487 h 4943"/>
              <a:gd name="T6" fmla="*/ 1180 w 6558"/>
              <a:gd name="T7" fmla="*/ 4942 h 4943"/>
              <a:gd name="T8" fmla="*/ 5368 w 6558"/>
              <a:gd name="T9" fmla="*/ 4942 h 4943"/>
              <a:gd name="T10" fmla="*/ 6122 w 6558"/>
              <a:gd name="T11" fmla="*/ 3487 h 4943"/>
              <a:gd name="T12" fmla="*/ 4028 w 6558"/>
              <a:gd name="T13" fmla="*/ 524 h 4943"/>
              <a:gd name="T14" fmla="*/ 2520 w 6558"/>
              <a:gd name="T15" fmla="*/ 524 h 4943"/>
              <a:gd name="T16" fmla="*/ 426 w 6558"/>
              <a:gd name="T17" fmla="*/ 3487 h 4943"/>
              <a:gd name="T18" fmla="*/ 1180 w 6558"/>
              <a:gd name="T19" fmla="*/ 4942 h 4943"/>
              <a:gd name="T20" fmla="*/ 5368 w 6558"/>
              <a:gd name="T21" fmla="*/ 4942 h 4943"/>
              <a:gd name="T22" fmla="*/ 6122 w 6558"/>
              <a:gd name="T23" fmla="*/ 3487 h 4943"/>
              <a:gd name="T24" fmla="*/ 4028 w 6558"/>
              <a:gd name="T25" fmla="*/ 524 h 4943"/>
              <a:gd name="T26" fmla="*/ 2520 w 6558"/>
              <a:gd name="T27" fmla="*/ 524 h 4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58" h="4943">
                <a:moveTo>
                  <a:pt x="2520" y="524"/>
                </a:moveTo>
                <a:lnTo>
                  <a:pt x="2520" y="524"/>
                </a:lnTo>
                <a:cubicBezTo>
                  <a:pt x="426" y="3487"/>
                  <a:pt x="426" y="3487"/>
                  <a:pt x="426" y="3487"/>
                </a:cubicBezTo>
                <a:cubicBezTo>
                  <a:pt x="0" y="4099"/>
                  <a:pt x="435" y="4942"/>
                  <a:pt x="1180" y="4942"/>
                </a:cubicBezTo>
                <a:cubicBezTo>
                  <a:pt x="5368" y="4942"/>
                  <a:pt x="5368" y="4942"/>
                  <a:pt x="5368" y="4942"/>
                </a:cubicBezTo>
                <a:cubicBezTo>
                  <a:pt x="6113" y="4942"/>
                  <a:pt x="6557" y="4099"/>
                  <a:pt x="6122" y="3487"/>
                </a:cubicBezTo>
                <a:cubicBezTo>
                  <a:pt x="4028" y="524"/>
                  <a:pt x="4028" y="524"/>
                  <a:pt x="4028" y="524"/>
                </a:cubicBezTo>
                <a:cubicBezTo>
                  <a:pt x="3665" y="0"/>
                  <a:pt x="2893" y="0"/>
                  <a:pt x="2520" y="524"/>
                </a:cubicBezTo>
                <a:cubicBezTo>
                  <a:pt x="426" y="3487"/>
                  <a:pt x="426" y="3487"/>
                  <a:pt x="426" y="3487"/>
                </a:cubicBezTo>
                <a:cubicBezTo>
                  <a:pt x="0" y="4099"/>
                  <a:pt x="435" y="4942"/>
                  <a:pt x="1180" y="4942"/>
                </a:cubicBezTo>
                <a:cubicBezTo>
                  <a:pt x="5368" y="4942"/>
                  <a:pt x="5368" y="4942"/>
                  <a:pt x="5368" y="4942"/>
                </a:cubicBezTo>
                <a:cubicBezTo>
                  <a:pt x="6113" y="4942"/>
                  <a:pt x="6557" y="4099"/>
                  <a:pt x="6122" y="3487"/>
                </a:cubicBezTo>
                <a:cubicBezTo>
                  <a:pt x="4028" y="524"/>
                  <a:pt x="4028" y="524"/>
                  <a:pt x="4028" y="524"/>
                </a:cubicBezTo>
                <a:cubicBezTo>
                  <a:pt x="3665" y="0"/>
                  <a:pt x="2893" y="0"/>
                  <a:pt x="2520" y="524"/>
                </a:cubicBezTo>
              </a:path>
            </a:pathLst>
          </a:custGeom>
          <a:solidFill>
            <a:srgbClr val="EABB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5">
            <a:extLst>
              <a:ext uri="{FF2B5EF4-FFF2-40B4-BE49-F238E27FC236}">
                <a16:creationId xmlns:a16="http://schemas.microsoft.com/office/drawing/2014/main" id="{B5728BF6-0B90-B54E-8680-791EB0CB9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291" y="4977270"/>
            <a:ext cx="2939064" cy="2939064"/>
          </a:xfrm>
          <a:custGeom>
            <a:avLst/>
            <a:gdLst>
              <a:gd name="T0" fmla="*/ 2883 w 2884"/>
              <a:gd name="T1" fmla="*/ 1446 h 2884"/>
              <a:gd name="T2" fmla="*/ 2883 w 2884"/>
              <a:gd name="T3" fmla="*/ 1446 h 2884"/>
              <a:gd name="T4" fmla="*/ 1438 w 2884"/>
              <a:gd name="T5" fmla="*/ 2883 h 2884"/>
              <a:gd name="T6" fmla="*/ 0 w 2884"/>
              <a:gd name="T7" fmla="*/ 1446 h 2884"/>
              <a:gd name="T8" fmla="*/ 1438 w 2884"/>
              <a:gd name="T9" fmla="*/ 0 h 2884"/>
              <a:gd name="T10" fmla="*/ 2883 w 2884"/>
              <a:gd name="T11" fmla="*/ 1446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4" h="2884">
                <a:moveTo>
                  <a:pt x="2883" y="1446"/>
                </a:moveTo>
                <a:lnTo>
                  <a:pt x="2883" y="1446"/>
                </a:lnTo>
                <a:cubicBezTo>
                  <a:pt x="2883" y="2244"/>
                  <a:pt x="2236" y="2883"/>
                  <a:pt x="1438" y="2883"/>
                </a:cubicBezTo>
                <a:cubicBezTo>
                  <a:pt x="648" y="2883"/>
                  <a:pt x="0" y="2244"/>
                  <a:pt x="0" y="1446"/>
                </a:cubicBezTo>
                <a:cubicBezTo>
                  <a:pt x="0" y="648"/>
                  <a:pt x="648" y="0"/>
                  <a:pt x="1438" y="0"/>
                </a:cubicBezTo>
                <a:cubicBezTo>
                  <a:pt x="2236" y="0"/>
                  <a:pt x="2883" y="648"/>
                  <a:pt x="2883" y="14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6">
            <a:extLst>
              <a:ext uri="{FF2B5EF4-FFF2-40B4-BE49-F238E27FC236}">
                <a16:creationId xmlns:a16="http://schemas.microsoft.com/office/drawing/2014/main" id="{34471B6A-37D0-C948-8722-36BEC6ED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749" y="5395209"/>
            <a:ext cx="2116664" cy="2116667"/>
          </a:xfrm>
          <a:custGeom>
            <a:avLst/>
            <a:gdLst>
              <a:gd name="T0" fmla="*/ 2077 w 2078"/>
              <a:gd name="T1" fmla="*/ 1038 h 2076"/>
              <a:gd name="T2" fmla="*/ 2077 w 2078"/>
              <a:gd name="T3" fmla="*/ 1038 h 2076"/>
              <a:gd name="T4" fmla="*/ 1039 w 2078"/>
              <a:gd name="T5" fmla="*/ 2075 h 2076"/>
              <a:gd name="T6" fmla="*/ 0 w 2078"/>
              <a:gd name="T7" fmla="*/ 1038 h 2076"/>
              <a:gd name="T8" fmla="*/ 1039 w 2078"/>
              <a:gd name="T9" fmla="*/ 0 h 2076"/>
              <a:gd name="T10" fmla="*/ 2077 w 2078"/>
              <a:gd name="T11" fmla="*/ 1038 h 2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8" h="2076">
                <a:moveTo>
                  <a:pt x="2077" y="1038"/>
                </a:moveTo>
                <a:lnTo>
                  <a:pt x="2077" y="1038"/>
                </a:lnTo>
                <a:cubicBezTo>
                  <a:pt x="2077" y="1614"/>
                  <a:pt x="1615" y="2075"/>
                  <a:pt x="1039" y="2075"/>
                </a:cubicBezTo>
                <a:cubicBezTo>
                  <a:pt x="471" y="2075"/>
                  <a:pt x="0" y="1614"/>
                  <a:pt x="0" y="1038"/>
                </a:cubicBezTo>
                <a:cubicBezTo>
                  <a:pt x="0" y="462"/>
                  <a:pt x="471" y="0"/>
                  <a:pt x="1039" y="0"/>
                </a:cubicBezTo>
                <a:cubicBezTo>
                  <a:pt x="1615" y="0"/>
                  <a:pt x="2077" y="462"/>
                  <a:pt x="2077" y="10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7">
            <a:extLst>
              <a:ext uri="{FF2B5EF4-FFF2-40B4-BE49-F238E27FC236}">
                <a16:creationId xmlns:a16="http://schemas.microsoft.com/office/drawing/2014/main" id="{49660093-06C9-A144-9DD5-DD4A4EA57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540" y="4977270"/>
            <a:ext cx="2939064" cy="2939064"/>
          </a:xfrm>
          <a:custGeom>
            <a:avLst/>
            <a:gdLst>
              <a:gd name="T0" fmla="*/ 2883 w 2884"/>
              <a:gd name="T1" fmla="*/ 1446 h 2884"/>
              <a:gd name="T2" fmla="*/ 2883 w 2884"/>
              <a:gd name="T3" fmla="*/ 1446 h 2884"/>
              <a:gd name="T4" fmla="*/ 1438 w 2884"/>
              <a:gd name="T5" fmla="*/ 2883 h 2884"/>
              <a:gd name="T6" fmla="*/ 0 w 2884"/>
              <a:gd name="T7" fmla="*/ 1446 h 2884"/>
              <a:gd name="T8" fmla="*/ 1438 w 2884"/>
              <a:gd name="T9" fmla="*/ 0 h 2884"/>
              <a:gd name="T10" fmla="*/ 2883 w 2884"/>
              <a:gd name="T11" fmla="*/ 1446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4" h="2884">
                <a:moveTo>
                  <a:pt x="2883" y="1446"/>
                </a:moveTo>
                <a:lnTo>
                  <a:pt x="2883" y="1446"/>
                </a:lnTo>
                <a:cubicBezTo>
                  <a:pt x="2883" y="2244"/>
                  <a:pt x="2235" y="2883"/>
                  <a:pt x="1438" y="2883"/>
                </a:cubicBezTo>
                <a:cubicBezTo>
                  <a:pt x="648" y="2883"/>
                  <a:pt x="0" y="2244"/>
                  <a:pt x="0" y="1446"/>
                </a:cubicBezTo>
                <a:cubicBezTo>
                  <a:pt x="0" y="648"/>
                  <a:pt x="648" y="0"/>
                  <a:pt x="1438" y="0"/>
                </a:cubicBezTo>
                <a:cubicBezTo>
                  <a:pt x="2235" y="0"/>
                  <a:pt x="2883" y="648"/>
                  <a:pt x="2883" y="14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8">
            <a:extLst>
              <a:ext uri="{FF2B5EF4-FFF2-40B4-BE49-F238E27FC236}">
                <a16:creationId xmlns:a16="http://schemas.microsoft.com/office/drawing/2014/main" id="{E1920BE8-258B-5543-9282-F6E1C6AA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493" y="5395209"/>
            <a:ext cx="2116664" cy="2116667"/>
          </a:xfrm>
          <a:custGeom>
            <a:avLst/>
            <a:gdLst>
              <a:gd name="T0" fmla="*/ 2075 w 2076"/>
              <a:gd name="T1" fmla="*/ 1038 h 2076"/>
              <a:gd name="T2" fmla="*/ 2075 w 2076"/>
              <a:gd name="T3" fmla="*/ 1038 h 2076"/>
              <a:gd name="T4" fmla="*/ 1038 w 2076"/>
              <a:gd name="T5" fmla="*/ 2075 h 2076"/>
              <a:gd name="T6" fmla="*/ 0 w 2076"/>
              <a:gd name="T7" fmla="*/ 1038 h 2076"/>
              <a:gd name="T8" fmla="*/ 1038 w 2076"/>
              <a:gd name="T9" fmla="*/ 0 h 2076"/>
              <a:gd name="T10" fmla="*/ 2075 w 2076"/>
              <a:gd name="T11" fmla="*/ 1038 h 2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6" h="2076">
                <a:moveTo>
                  <a:pt x="2075" y="1038"/>
                </a:moveTo>
                <a:lnTo>
                  <a:pt x="2075" y="1038"/>
                </a:lnTo>
                <a:cubicBezTo>
                  <a:pt x="2075" y="1614"/>
                  <a:pt x="1613" y="2075"/>
                  <a:pt x="1038" y="2075"/>
                </a:cubicBezTo>
                <a:cubicBezTo>
                  <a:pt x="470" y="2075"/>
                  <a:pt x="0" y="1614"/>
                  <a:pt x="0" y="1038"/>
                </a:cubicBezTo>
                <a:cubicBezTo>
                  <a:pt x="0" y="462"/>
                  <a:pt x="470" y="0"/>
                  <a:pt x="1038" y="0"/>
                </a:cubicBezTo>
                <a:cubicBezTo>
                  <a:pt x="1613" y="0"/>
                  <a:pt x="2075" y="462"/>
                  <a:pt x="2075" y="10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9">
            <a:extLst>
              <a:ext uri="{FF2B5EF4-FFF2-40B4-BE49-F238E27FC236}">
                <a16:creationId xmlns:a16="http://schemas.microsoft.com/office/drawing/2014/main" id="{2D711D5E-C0EF-7D45-B3A8-768CD67A4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8791" y="4977270"/>
            <a:ext cx="2939064" cy="2939064"/>
          </a:xfrm>
          <a:custGeom>
            <a:avLst/>
            <a:gdLst>
              <a:gd name="T0" fmla="*/ 2883 w 2884"/>
              <a:gd name="T1" fmla="*/ 1446 h 2884"/>
              <a:gd name="T2" fmla="*/ 2883 w 2884"/>
              <a:gd name="T3" fmla="*/ 1446 h 2884"/>
              <a:gd name="T4" fmla="*/ 1437 w 2884"/>
              <a:gd name="T5" fmla="*/ 2883 h 2884"/>
              <a:gd name="T6" fmla="*/ 0 w 2884"/>
              <a:gd name="T7" fmla="*/ 1446 h 2884"/>
              <a:gd name="T8" fmla="*/ 1437 w 2884"/>
              <a:gd name="T9" fmla="*/ 0 h 2884"/>
              <a:gd name="T10" fmla="*/ 2883 w 2884"/>
              <a:gd name="T11" fmla="*/ 1446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4" h="2884">
                <a:moveTo>
                  <a:pt x="2883" y="1446"/>
                </a:moveTo>
                <a:lnTo>
                  <a:pt x="2883" y="1446"/>
                </a:lnTo>
                <a:cubicBezTo>
                  <a:pt x="2883" y="2244"/>
                  <a:pt x="2236" y="2883"/>
                  <a:pt x="1437" y="2883"/>
                </a:cubicBezTo>
                <a:cubicBezTo>
                  <a:pt x="647" y="2883"/>
                  <a:pt x="0" y="2244"/>
                  <a:pt x="0" y="1446"/>
                </a:cubicBezTo>
                <a:cubicBezTo>
                  <a:pt x="0" y="648"/>
                  <a:pt x="647" y="0"/>
                  <a:pt x="1437" y="0"/>
                </a:cubicBezTo>
                <a:cubicBezTo>
                  <a:pt x="2236" y="0"/>
                  <a:pt x="2883" y="648"/>
                  <a:pt x="2883" y="14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0">
            <a:extLst>
              <a:ext uri="{FF2B5EF4-FFF2-40B4-BE49-F238E27FC236}">
                <a16:creationId xmlns:a16="http://schemas.microsoft.com/office/drawing/2014/main" id="{B3E02ED7-D61D-1444-A04C-2611838E3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7742" y="5395209"/>
            <a:ext cx="2116667" cy="2116667"/>
          </a:xfrm>
          <a:custGeom>
            <a:avLst/>
            <a:gdLst>
              <a:gd name="T0" fmla="*/ 2076 w 2077"/>
              <a:gd name="T1" fmla="*/ 1038 h 2076"/>
              <a:gd name="T2" fmla="*/ 2076 w 2077"/>
              <a:gd name="T3" fmla="*/ 1038 h 2076"/>
              <a:gd name="T4" fmla="*/ 1038 w 2077"/>
              <a:gd name="T5" fmla="*/ 2075 h 2076"/>
              <a:gd name="T6" fmla="*/ 0 w 2077"/>
              <a:gd name="T7" fmla="*/ 1038 h 2076"/>
              <a:gd name="T8" fmla="*/ 1038 w 2077"/>
              <a:gd name="T9" fmla="*/ 0 h 2076"/>
              <a:gd name="T10" fmla="*/ 2076 w 2077"/>
              <a:gd name="T11" fmla="*/ 1038 h 2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7" h="2076">
                <a:moveTo>
                  <a:pt x="2076" y="1038"/>
                </a:moveTo>
                <a:lnTo>
                  <a:pt x="2076" y="1038"/>
                </a:lnTo>
                <a:cubicBezTo>
                  <a:pt x="2076" y="1614"/>
                  <a:pt x="1615" y="2075"/>
                  <a:pt x="1038" y="2075"/>
                </a:cubicBezTo>
                <a:cubicBezTo>
                  <a:pt x="470" y="2075"/>
                  <a:pt x="0" y="1614"/>
                  <a:pt x="0" y="1038"/>
                </a:cubicBezTo>
                <a:cubicBezTo>
                  <a:pt x="0" y="462"/>
                  <a:pt x="470" y="0"/>
                  <a:pt x="1038" y="0"/>
                </a:cubicBezTo>
                <a:cubicBezTo>
                  <a:pt x="1615" y="0"/>
                  <a:pt x="2076" y="462"/>
                  <a:pt x="2076" y="10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87">
            <a:extLst>
              <a:ext uri="{FF2B5EF4-FFF2-40B4-BE49-F238E27FC236}">
                <a16:creationId xmlns:a16="http://schemas.microsoft.com/office/drawing/2014/main" id="{E6E1654C-DC3F-0B40-BC1A-BAD6F8C7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59" y="5916511"/>
            <a:ext cx="952724" cy="1056087"/>
          </a:xfrm>
          <a:custGeom>
            <a:avLst/>
            <a:gdLst>
              <a:gd name="T0" fmla="*/ 914 w 933"/>
              <a:gd name="T1" fmla="*/ 293 h 1038"/>
              <a:gd name="T2" fmla="*/ 914 w 933"/>
              <a:gd name="T3" fmla="*/ 293 h 1038"/>
              <a:gd name="T4" fmla="*/ 887 w 933"/>
              <a:gd name="T5" fmla="*/ 275 h 1038"/>
              <a:gd name="T6" fmla="*/ 852 w 933"/>
              <a:gd name="T7" fmla="*/ 275 h 1038"/>
              <a:gd name="T8" fmla="*/ 630 w 933"/>
              <a:gd name="T9" fmla="*/ 18 h 1038"/>
              <a:gd name="T10" fmla="*/ 577 w 933"/>
              <a:gd name="T11" fmla="*/ 18 h 1038"/>
              <a:gd name="T12" fmla="*/ 568 w 933"/>
              <a:gd name="T13" fmla="*/ 71 h 1038"/>
              <a:gd name="T14" fmla="*/ 754 w 933"/>
              <a:gd name="T15" fmla="*/ 275 h 1038"/>
              <a:gd name="T16" fmla="*/ 169 w 933"/>
              <a:gd name="T17" fmla="*/ 275 h 1038"/>
              <a:gd name="T18" fmla="*/ 346 w 933"/>
              <a:gd name="T19" fmla="*/ 71 h 1038"/>
              <a:gd name="T20" fmla="*/ 346 w 933"/>
              <a:gd name="T21" fmla="*/ 18 h 1038"/>
              <a:gd name="T22" fmla="*/ 293 w 933"/>
              <a:gd name="T23" fmla="*/ 18 h 1038"/>
              <a:gd name="T24" fmla="*/ 62 w 933"/>
              <a:gd name="T25" fmla="*/ 275 h 1038"/>
              <a:gd name="T26" fmla="*/ 44 w 933"/>
              <a:gd name="T27" fmla="*/ 275 h 1038"/>
              <a:gd name="T28" fmla="*/ 44 w 933"/>
              <a:gd name="T29" fmla="*/ 275 h 1038"/>
              <a:gd name="T30" fmla="*/ 9 w 933"/>
              <a:gd name="T31" fmla="*/ 293 h 1038"/>
              <a:gd name="T32" fmla="*/ 9 w 933"/>
              <a:gd name="T33" fmla="*/ 346 h 1038"/>
              <a:gd name="T34" fmla="*/ 9 w 933"/>
              <a:gd name="T35" fmla="*/ 399 h 1038"/>
              <a:gd name="T36" fmla="*/ 44 w 933"/>
              <a:gd name="T37" fmla="*/ 568 h 1038"/>
              <a:gd name="T38" fmla="*/ 98 w 933"/>
              <a:gd name="T39" fmla="*/ 868 h 1038"/>
              <a:gd name="T40" fmla="*/ 107 w 933"/>
              <a:gd name="T41" fmla="*/ 886 h 1038"/>
              <a:gd name="T42" fmla="*/ 240 w 933"/>
              <a:gd name="T43" fmla="*/ 1002 h 1038"/>
              <a:gd name="T44" fmla="*/ 462 w 933"/>
              <a:gd name="T45" fmla="*/ 1037 h 1038"/>
              <a:gd name="T46" fmla="*/ 479 w 933"/>
              <a:gd name="T47" fmla="*/ 1037 h 1038"/>
              <a:gd name="T48" fmla="*/ 692 w 933"/>
              <a:gd name="T49" fmla="*/ 1010 h 1038"/>
              <a:gd name="T50" fmla="*/ 834 w 933"/>
              <a:gd name="T51" fmla="*/ 904 h 1038"/>
              <a:gd name="T52" fmla="*/ 878 w 933"/>
              <a:gd name="T53" fmla="*/ 612 h 1038"/>
              <a:gd name="T54" fmla="*/ 914 w 933"/>
              <a:gd name="T55" fmla="*/ 417 h 1038"/>
              <a:gd name="T56" fmla="*/ 923 w 933"/>
              <a:gd name="T57" fmla="*/ 346 h 1038"/>
              <a:gd name="T58" fmla="*/ 914 w 933"/>
              <a:gd name="T59" fmla="*/ 293 h 1038"/>
              <a:gd name="T60" fmla="*/ 807 w 933"/>
              <a:gd name="T61" fmla="*/ 612 h 1038"/>
              <a:gd name="T62" fmla="*/ 807 w 933"/>
              <a:gd name="T63" fmla="*/ 612 h 1038"/>
              <a:gd name="T64" fmla="*/ 754 w 933"/>
              <a:gd name="T65" fmla="*/ 886 h 1038"/>
              <a:gd name="T66" fmla="*/ 665 w 933"/>
              <a:gd name="T67" fmla="*/ 939 h 1038"/>
              <a:gd name="T68" fmla="*/ 462 w 933"/>
              <a:gd name="T69" fmla="*/ 957 h 1038"/>
              <a:gd name="T70" fmla="*/ 257 w 933"/>
              <a:gd name="T71" fmla="*/ 931 h 1038"/>
              <a:gd name="T72" fmla="*/ 178 w 933"/>
              <a:gd name="T73" fmla="*/ 877 h 1038"/>
              <a:gd name="T74" fmla="*/ 178 w 933"/>
              <a:gd name="T75" fmla="*/ 861 h 1038"/>
              <a:gd name="T76" fmla="*/ 80 w 933"/>
              <a:gd name="T77" fmla="*/ 355 h 1038"/>
              <a:gd name="T78" fmla="*/ 80 w 933"/>
              <a:gd name="T79" fmla="*/ 355 h 1038"/>
              <a:gd name="T80" fmla="*/ 80 w 933"/>
              <a:gd name="T81" fmla="*/ 355 h 1038"/>
              <a:gd name="T82" fmla="*/ 80 w 933"/>
              <a:gd name="T83" fmla="*/ 355 h 1038"/>
              <a:gd name="T84" fmla="*/ 834 w 933"/>
              <a:gd name="T85" fmla="*/ 355 h 1038"/>
              <a:gd name="T86" fmla="*/ 834 w 933"/>
              <a:gd name="T87" fmla="*/ 355 h 1038"/>
              <a:gd name="T88" fmla="*/ 834 w 933"/>
              <a:gd name="T89" fmla="*/ 355 h 1038"/>
              <a:gd name="T90" fmla="*/ 843 w 933"/>
              <a:gd name="T91" fmla="*/ 355 h 1038"/>
              <a:gd name="T92" fmla="*/ 807 w 933"/>
              <a:gd name="T93" fmla="*/ 612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33" h="1038">
                <a:moveTo>
                  <a:pt x="914" y="293"/>
                </a:moveTo>
                <a:lnTo>
                  <a:pt x="914" y="293"/>
                </a:lnTo>
                <a:cubicBezTo>
                  <a:pt x="905" y="284"/>
                  <a:pt x="896" y="275"/>
                  <a:pt x="887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630" y="18"/>
                  <a:pt x="630" y="18"/>
                  <a:pt x="630" y="18"/>
                </a:cubicBezTo>
                <a:cubicBezTo>
                  <a:pt x="612" y="0"/>
                  <a:pt x="586" y="0"/>
                  <a:pt x="577" y="18"/>
                </a:cubicBezTo>
                <a:cubicBezTo>
                  <a:pt x="559" y="26"/>
                  <a:pt x="559" y="53"/>
                  <a:pt x="568" y="71"/>
                </a:cubicBezTo>
                <a:cubicBezTo>
                  <a:pt x="754" y="275"/>
                  <a:pt x="754" y="275"/>
                  <a:pt x="754" y="275"/>
                </a:cubicBezTo>
                <a:cubicBezTo>
                  <a:pt x="169" y="275"/>
                  <a:pt x="169" y="275"/>
                  <a:pt x="169" y="275"/>
                </a:cubicBezTo>
                <a:cubicBezTo>
                  <a:pt x="346" y="71"/>
                  <a:pt x="346" y="71"/>
                  <a:pt x="346" y="71"/>
                </a:cubicBezTo>
                <a:cubicBezTo>
                  <a:pt x="364" y="53"/>
                  <a:pt x="364" y="26"/>
                  <a:pt x="346" y="18"/>
                </a:cubicBezTo>
                <a:cubicBezTo>
                  <a:pt x="328" y="0"/>
                  <a:pt x="302" y="0"/>
                  <a:pt x="293" y="18"/>
                </a:cubicBezTo>
                <a:cubicBezTo>
                  <a:pt x="62" y="275"/>
                  <a:pt x="62" y="275"/>
                  <a:pt x="62" y="275"/>
                </a:cubicBezTo>
                <a:cubicBezTo>
                  <a:pt x="44" y="275"/>
                  <a:pt x="44" y="275"/>
                  <a:pt x="44" y="275"/>
                </a:cubicBezTo>
                <a:lnTo>
                  <a:pt x="44" y="275"/>
                </a:lnTo>
                <a:cubicBezTo>
                  <a:pt x="27" y="275"/>
                  <a:pt x="18" y="284"/>
                  <a:pt x="9" y="293"/>
                </a:cubicBezTo>
                <a:cubicBezTo>
                  <a:pt x="0" y="310"/>
                  <a:pt x="0" y="328"/>
                  <a:pt x="9" y="346"/>
                </a:cubicBezTo>
                <a:cubicBezTo>
                  <a:pt x="9" y="355"/>
                  <a:pt x="9" y="373"/>
                  <a:pt x="9" y="399"/>
                </a:cubicBezTo>
                <a:cubicBezTo>
                  <a:pt x="18" y="444"/>
                  <a:pt x="27" y="497"/>
                  <a:pt x="44" y="568"/>
                </a:cubicBezTo>
                <a:cubicBezTo>
                  <a:pt x="62" y="692"/>
                  <a:pt x="89" y="825"/>
                  <a:pt x="98" y="868"/>
                </a:cubicBezTo>
                <a:cubicBezTo>
                  <a:pt x="107" y="877"/>
                  <a:pt x="107" y="886"/>
                  <a:pt x="107" y="886"/>
                </a:cubicBezTo>
                <a:cubicBezTo>
                  <a:pt x="115" y="939"/>
                  <a:pt x="160" y="975"/>
                  <a:pt x="240" y="1002"/>
                </a:cubicBezTo>
                <a:cubicBezTo>
                  <a:pt x="293" y="1019"/>
                  <a:pt x="373" y="1037"/>
                  <a:pt x="462" y="1037"/>
                </a:cubicBezTo>
                <a:cubicBezTo>
                  <a:pt x="470" y="1037"/>
                  <a:pt x="470" y="1037"/>
                  <a:pt x="479" y="1037"/>
                </a:cubicBezTo>
                <a:cubicBezTo>
                  <a:pt x="559" y="1037"/>
                  <a:pt x="630" y="1028"/>
                  <a:pt x="692" y="1010"/>
                </a:cubicBezTo>
                <a:cubicBezTo>
                  <a:pt x="772" y="984"/>
                  <a:pt x="816" y="948"/>
                  <a:pt x="834" y="904"/>
                </a:cubicBezTo>
                <a:cubicBezTo>
                  <a:pt x="834" y="886"/>
                  <a:pt x="861" y="745"/>
                  <a:pt x="878" y="612"/>
                </a:cubicBezTo>
                <a:cubicBezTo>
                  <a:pt x="896" y="532"/>
                  <a:pt x="905" y="461"/>
                  <a:pt x="914" y="417"/>
                </a:cubicBezTo>
                <a:cubicBezTo>
                  <a:pt x="923" y="390"/>
                  <a:pt x="923" y="364"/>
                  <a:pt x="923" y="346"/>
                </a:cubicBezTo>
                <a:cubicBezTo>
                  <a:pt x="923" y="319"/>
                  <a:pt x="932" y="310"/>
                  <a:pt x="914" y="293"/>
                </a:cubicBezTo>
                <a:close/>
                <a:moveTo>
                  <a:pt x="807" y="612"/>
                </a:moveTo>
                <a:lnTo>
                  <a:pt x="807" y="612"/>
                </a:lnTo>
                <a:cubicBezTo>
                  <a:pt x="781" y="745"/>
                  <a:pt x="754" y="877"/>
                  <a:pt x="754" y="886"/>
                </a:cubicBezTo>
                <a:cubicBezTo>
                  <a:pt x="754" y="895"/>
                  <a:pt x="728" y="921"/>
                  <a:pt x="665" y="939"/>
                </a:cubicBezTo>
                <a:cubicBezTo>
                  <a:pt x="612" y="957"/>
                  <a:pt x="541" y="957"/>
                  <a:pt x="462" y="957"/>
                </a:cubicBezTo>
                <a:cubicBezTo>
                  <a:pt x="381" y="957"/>
                  <a:pt x="310" y="948"/>
                  <a:pt x="257" y="931"/>
                </a:cubicBezTo>
                <a:cubicBezTo>
                  <a:pt x="186" y="904"/>
                  <a:pt x="178" y="886"/>
                  <a:pt x="178" y="877"/>
                </a:cubicBezTo>
                <a:cubicBezTo>
                  <a:pt x="178" y="877"/>
                  <a:pt x="178" y="868"/>
                  <a:pt x="178" y="861"/>
                </a:cubicBezTo>
                <a:cubicBezTo>
                  <a:pt x="115" y="532"/>
                  <a:pt x="89" y="408"/>
                  <a:pt x="80" y="355"/>
                </a:cubicBezTo>
                <a:lnTo>
                  <a:pt x="80" y="355"/>
                </a:lnTo>
                <a:lnTo>
                  <a:pt x="80" y="355"/>
                </a:lnTo>
                <a:lnTo>
                  <a:pt x="80" y="355"/>
                </a:lnTo>
                <a:cubicBezTo>
                  <a:pt x="834" y="355"/>
                  <a:pt x="834" y="355"/>
                  <a:pt x="834" y="355"/>
                </a:cubicBezTo>
                <a:lnTo>
                  <a:pt x="834" y="355"/>
                </a:lnTo>
                <a:lnTo>
                  <a:pt x="834" y="355"/>
                </a:lnTo>
                <a:cubicBezTo>
                  <a:pt x="843" y="355"/>
                  <a:pt x="843" y="355"/>
                  <a:pt x="843" y="355"/>
                </a:cubicBezTo>
                <a:cubicBezTo>
                  <a:pt x="843" y="390"/>
                  <a:pt x="834" y="461"/>
                  <a:pt x="807" y="6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88">
            <a:extLst>
              <a:ext uri="{FF2B5EF4-FFF2-40B4-BE49-F238E27FC236}">
                <a16:creationId xmlns:a16="http://schemas.microsoft.com/office/drawing/2014/main" id="{708E3726-9DA3-2B4E-A39C-F1D85109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618" y="6370404"/>
            <a:ext cx="76396" cy="355023"/>
          </a:xfrm>
          <a:custGeom>
            <a:avLst/>
            <a:gdLst>
              <a:gd name="T0" fmla="*/ 36 w 73"/>
              <a:gd name="T1" fmla="*/ 0 h 347"/>
              <a:gd name="T2" fmla="*/ 36 w 73"/>
              <a:gd name="T3" fmla="*/ 0 h 347"/>
              <a:gd name="T4" fmla="*/ 0 w 73"/>
              <a:gd name="T5" fmla="*/ 35 h 347"/>
              <a:gd name="T6" fmla="*/ 0 w 73"/>
              <a:gd name="T7" fmla="*/ 310 h 347"/>
              <a:gd name="T8" fmla="*/ 36 w 73"/>
              <a:gd name="T9" fmla="*/ 346 h 347"/>
              <a:gd name="T10" fmla="*/ 72 w 73"/>
              <a:gd name="T11" fmla="*/ 310 h 347"/>
              <a:gd name="T12" fmla="*/ 72 w 73"/>
              <a:gd name="T13" fmla="*/ 35 h 347"/>
              <a:gd name="T14" fmla="*/ 36 w 73"/>
              <a:gd name="T1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347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7"/>
                  <a:pt x="0" y="35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28"/>
                  <a:pt x="18" y="346"/>
                  <a:pt x="36" y="346"/>
                </a:cubicBezTo>
                <a:cubicBezTo>
                  <a:pt x="54" y="346"/>
                  <a:pt x="72" y="328"/>
                  <a:pt x="72" y="310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17"/>
                  <a:pt x="54" y="0"/>
                  <a:pt x="3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89">
            <a:extLst>
              <a:ext uri="{FF2B5EF4-FFF2-40B4-BE49-F238E27FC236}">
                <a16:creationId xmlns:a16="http://schemas.microsoft.com/office/drawing/2014/main" id="{81468CA9-12AC-8B40-B113-965236A0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377" y="6406356"/>
            <a:ext cx="71904" cy="364011"/>
          </a:xfrm>
          <a:custGeom>
            <a:avLst/>
            <a:gdLst>
              <a:gd name="T0" fmla="*/ 36 w 72"/>
              <a:gd name="T1" fmla="*/ 0 h 356"/>
              <a:gd name="T2" fmla="*/ 36 w 72"/>
              <a:gd name="T3" fmla="*/ 0 h 356"/>
              <a:gd name="T4" fmla="*/ 0 w 72"/>
              <a:gd name="T5" fmla="*/ 36 h 356"/>
              <a:gd name="T6" fmla="*/ 0 w 72"/>
              <a:gd name="T7" fmla="*/ 311 h 356"/>
              <a:gd name="T8" fmla="*/ 36 w 72"/>
              <a:gd name="T9" fmla="*/ 355 h 356"/>
              <a:gd name="T10" fmla="*/ 71 w 72"/>
              <a:gd name="T11" fmla="*/ 311 h 356"/>
              <a:gd name="T12" fmla="*/ 71 w 72"/>
              <a:gd name="T13" fmla="*/ 36 h 356"/>
              <a:gd name="T14" fmla="*/ 36 w 72"/>
              <a:gd name="T15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356">
                <a:moveTo>
                  <a:pt x="36" y="0"/>
                </a:moveTo>
                <a:lnTo>
                  <a:pt x="36" y="0"/>
                </a:lnTo>
                <a:cubicBezTo>
                  <a:pt x="9" y="0"/>
                  <a:pt x="0" y="18"/>
                  <a:pt x="0" y="36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37"/>
                  <a:pt x="9" y="355"/>
                  <a:pt x="36" y="355"/>
                </a:cubicBezTo>
                <a:cubicBezTo>
                  <a:pt x="53" y="355"/>
                  <a:pt x="71" y="337"/>
                  <a:pt x="71" y="311"/>
                </a:cubicBezTo>
                <a:cubicBezTo>
                  <a:pt x="71" y="36"/>
                  <a:pt x="71" y="36"/>
                  <a:pt x="71" y="36"/>
                </a:cubicBezTo>
                <a:cubicBezTo>
                  <a:pt x="71" y="18"/>
                  <a:pt x="53" y="0"/>
                  <a:pt x="3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0">
            <a:extLst>
              <a:ext uri="{FF2B5EF4-FFF2-40B4-BE49-F238E27FC236}">
                <a16:creationId xmlns:a16="http://schemas.microsoft.com/office/drawing/2014/main" id="{C87396DE-D40E-2143-A8B3-ADB7555F3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148" y="6370404"/>
            <a:ext cx="80892" cy="355023"/>
          </a:xfrm>
          <a:custGeom>
            <a:avLst/>
            <a:gdLst>
              <a:gd name="T0" fmla="*/ 45 w 81"/>
              <a:gd name="T1" fmla="*/ 0 h 347"/>
              <a:gd name="T2" fmla="*/ 45 w 81"/>
              <a:gd name="T3" fmla="*/ 0 h 347"/>
              <a:gd name="T4" fmla="*/ 0 w 81"/>
              <a:gd name="T5" fmla="*/ 35 h 347"/>
              <a:gd name="T6" fmla="*/ 0 w 81"/>
              <a:gd name="T7" fmla="*/ 310 h 347"/>
              <a:gd name="T8" fmla="*/ 45 w 81"/>
              <a:gd name="T9" fmla="*/ 346 h 347"/>
              <a:gd name="T10" fmla="*/ 80 w 81"/>
              <a:gd name="T11" fmla="*/ 310 h 347"/>
              <a:gd name="T12" fmla="*/ 80 w 81"/>
              <a:gd name="T13" fmla="*/ 35 h 347"/>
              <a:gd name="T14" fmla="*/ 45 w 81"/>
              <a:gd name="T1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347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7"/>
                  <a:pt x="0" y="35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28"/>
                  <a:pt x="18" y="346"/>
                  <a:pt x="45" y="346"/>
                </a:cubicBezTo>
                <a:cubicBezTo>
                  <a:pt x="63" y="346"/>
                  <a:pt x="80" y="328"/>
                  <a:pt x="80" y="310"/>
                </a:cubicBezTo>
                <a:cubicBezTo>
                  <a:pt x="80" y="35"/>
                  <a:pt x="80" y="35"/>
                  <a:pt x="80" y="35"/>
                </a:cubicBezTo>
                <a:cubicBezTo>
                  <a:pt x="80" y="17"/>
                  <a:pt x="63" y="0"/>
                  <a:pt x="4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1">
            <a:extLst>
              <a:ext uri="{FF2B5EF4-FFF2-40B4-BE49-F238E27FC236}">
                <a16:creationId xmlns:a16="http://schemas.microsoft.com/office/drawing/2014/main" id="{F7FC2C6F-3A5E-6D49-AB71-7B31BF5D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3699" y="5929994"/>
            <a:ext cx="930253" cy="1047096"/>
          </a:xfrm>
          <a:custGeom>
            <a:avLst/>
            <a:gdLst>
              <a:gd name="T0" fmla="*/ 913 w 914"/>
              <a:gd name="T1" fmla="*/ 284 h 1029"/>
              <a:gd name="T2" fmla="*/ 913 w 914"/>
              <a:gd name="T3" fmla="*/ 284 h 1029"/>
              <a:gd name="T4" fmla="*/ 904 w 914"/>
              <a:gd name="T5" fmla="*/ 248 h 1029"/>
              <a:gd name="T6" fmla="*/ 656 w 914"/>
              <a:gd name="T7" fmla="*/ 9 h 1029"/>
              <a:gd name="T8" fmla="*/ 656 w 914"/>
              <a:gd name="T9" fmla="*/ 9 h 1029"/>
              <a:gd name="T10" fmla="*/ 647 w 914"/>
              <a:gd name="T11" fmla="*/ 9 h 1029"/>
              <a:gd name="T12" fmla="*/ 647 w 914"/>
              <a:gd name="T13" fmla="*/ 9 h 1029"/>
              <a:gd name="T14" fmla="*/ 647 w 914"/>
              <a:gd name="T15" fmla="*/ 0 h 1029"/>
              <a:gd name="T16" fmla="*/ 647 w 914"/>
              <a:gd name="T17" fmla="*/ 0 h 1029"/>
              <a:gd name="T18" fmla="*/ 647 w 914"/>
              <a:gd name="T19" fmla="*/ 0 h 1029"/>
              <a:gd name="T20" fmla="*/ 647 w 914"/>
              <a:gd name="T21" fmla="*/ 0 h 1029"/>
              <a:gd name="T22" fmla="*/ 638 w 914"/>
              <a:gd name="T23" fmla="*/ 0 h 1029"/>
              <a:gd name="T24" fmla="*/ 638 w 914"/>
              <a:gd name="T25" fmla="*/ 0 h 1029"/>
              <a:gd name="T26" fmla="*/ 638 w 914"/>
              <a:gd name="T27" fmla="*/ 0 h 1029"/>
              <a:gd name="T28" fmla="*/ 638 w 914"/>
              <a:gd name="T29" fmla="*/ 0 h 1029"/>
              <a:gd name="T30" fmla="*/ 638 w 914"/>
              <a:gd name="T31" fmla="*/ 0 h 1029"/>
              <a:gd name="T32" fmla="*/ 638 w 914"/>
              <a:gd name="T33" fmla="*/ 0 h 1029"/>
              <a:gd name="T34" fmla="*/ 629 w 914"/>
              <a:gd name="T35" fmla="*/ 0 h 1029"/>
              <a:gd name="T36" fmla="*/ 629 w 914"/>
              <a:gd name="T37" fmla="*/ 0 h 1029"/>
              <a:gd name="T38" fmla="*/ 629 w 914"/>
              <a:gd name="T39" fmla="*/ 0 h 1029"/>
              <a:gd name="T40" fmla="*/ 53 w 914"/>
              <a:gd name="T41" fmla="*/ 0 h 1029"/>
              <a:gd name="T42" fmla="*/ 0 w 914"/>
              <a:gd name="T43" fmla="*/ 62 h 1029"/>
              <a:gd name="T44" fmla="*/ 0 w 914"/>
              <a:gd name="T45" fmla="*/ 993 h 1029"/>
              <a:gd name="T46" fmla="*/ 27 w 914"/>
              <a:gd name="T47" fmla="*/ 1028 h 1029"/>
              <a:gd name="T48" fmla="*/ 195 w 914"/>
              <a:gd name="T49" fmla="*/ 1028 h 1029"/>
              <a:gd name="T50" fmla="*/ 700 w 914"/>
              <a:gd name="T51" fmla="*/ 1028 h 1029"/>
              <a:gd name="T52" fmla="*/ 877 w 914"/>
              <a:gd name="T53" fmla="*/ 1028 h 1029"/>
              <a:gd name="T54" fmla="*/ 913 w 914"/>
              <a:gd name="T55" fmla="*/ 993 h 1029"/>
              <a:gd name="T56" fmla="*/ 913 w 914"/>
              <a:gd name="T57" fmla="*/ 284 h 1029"/>
              <a:gd name="T58" fmla="*/ 558 w 914"/>
              <a:gd name="T59" fmla="*/ 71 h 1029"/>
              <a:gd name="T60" fmla="*/ 558 w 914"/>
              <a:gd name="T61" fmla="*/ 71 h 1029"/>
              <a:gd name="T62" fmla="*/ 558 w 914"/>
              <a:gd name="T63" fmla="*/ 248 h 1029"/>
              <a:gd name="T64" fmla="*/ 302 w 914"/>
              <a:gd name="T65" fmla="*/ 248 h 1029"/>
              <a:gd name="T66" fmla="*/ 302 w 914"/>
              <a:gd name="T67" fmla="*/ 71 h 1029"/>
              <a:gd name="T68" fmla="*/ 558 w 914"/>
              <a:gd name="T69" fmla="*/ 71 h 1029"/>
              <a:gd name="T70" fmla="*/ 213 w 914"/>
              <a:gd name="T71" fmla="*/ 957 h 1029"/>
              <a:gd name="T72" fmla="*/ 213 w 914"/>
              <a:gd name="T73" fmla="*/ 957 h 1029"/>
              <a:gd name="T74" fmla="*/ 213 w 914"/>
              <a:gd name="T75" fmla="*/ 621 h 1029"/>
              <a:gd name="T76" fmla="*/ 682 w 914"/>
              <a:gd name="T77" fmla="*/ 621 h 1029"/>
              <a:gd name="T78" fmla="*/ 682 w 914"/>
              <a:gd name="T79" fmla="*/ 957 h 1029"/>
              <a:gd name="T80" fmla="*/ 213 w 914"/>
              <a:gd name="T81" fmla="*/ 957 h 1029"/>
              <a:gd name="T82" fmla="*/ 842 w 914"/>
              <a:gd name="T83" fmla="*/ 957 h 1029"/>
              <a:gd name="T84" fmla="*/ 842 w 914"/>
              <a:gd name="T85" fmla="*/ 957 h 1029"/>
              <a:gd name="T86" fmla="*/ 753 w 914"/>
              <a:gd name="T87" fmla="*/ 957 h 1029"/>
              <a:gd name="T88" fmla="*/ 753 w 914"/>
              <a:gd name="T89" fmla="*/ 594 h 1029"/>
              <a:gd name="T90" fmla="*/ 700 w 914"/>
              <a:gd name="T91" fmla="*/ 559 h 1029"/>
              <a:gd name="T92" fmla="*/ 195 w 914"/>
              <a:gd name="T93" fmla="*/ 559 h 1029"/>
              <a:gd name="T94" fmla="*/ 142 w 914"/>
              <a:gd name="T95" fmla="*/ 594 h 1029"/>
              <a:gd name="T96" fmla="*/ 142 w 914"/>
              <a:gd name="T97" fmla="*/ 957 h 1029"/>
              <a:gd name="T98" fmla="*/ 62 w 914"/>
              <a:gd name="T99" fmla="*/ 957 h 1029"/>
              <a:gd name="T100" fmla="*/ 62 w 914"/>
              <a:gd name="T101" fmla="*/ 62 h 1029"/>
              <a:gd name="T102" fmla="*/ 240 w 914"/>
              <a:gd name="T103" fmla="*/ 62 h 1029"/>
              <a:gd name="T104" fmla="*/ 240 w 914"/>
              <a:gd name="T105" fmla="*/ 284 h 1029"/>
              <a:gd name="T106" fmla="*/ 284 w 914"/>
              <a:gd name="T107" fmla="*/ 319 h 1029"/>
              <a:gd name="T108" fmla="*/ 585 w 914"/>
              <a:gd name="T109" fmla="*/ 319 h 1029"/>
              <a:gd name="T110" fmla="*/ 629 w 914"/>
              <a:gd name="T111" fmla="*/ 284 h 1029"/>
              <a:gd name="T112" fmla="*/ 629 w 914"/>
              <a:gd name="T113" fmla="*/ 71 h 1029"/>
              <a:gd name="T114" fmla="*/ 842 w 914"/>
              <a:gd name="T115" fmla="*/ 284 h 1029"/>
              <a:gd name="T116" fmla="*/ 842 w 914"/>
              <a:gd name="T117" fmla="*/ 284 h 1029"/>
              <a:gd name="T118" fmla="*/ 842 w 914"/>
              <a:gd name="T119" fmla="*/ 957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14" h="1029">
                <a:moveTo>
                  <a:pt x="913" y="284"/>
                </a:moveTo>
                <a:lnTo>
                  <a:pt x="913" y="284"/>
                </a:lnTo>
                <a:cubicBezTo>
                  <a:pt x="913" y="266"/>
                  <a:pt x="913" y="257"/>
                  <a:pt x="904" y="248"/>
                </a:cubicBezTo>
                <a:cubicBezTo>
                  <a:pt x="656" y="9"/>
                  <a:pt x="656" y="9"/>
                  <a:pt x="656" y="9"/>
                </a:cubicBezTo>
                <a:lnTo>
                  <a:pt x="656" y="9"/>
                </a:lnTo>
                <a:lnTo>
                  <a:pt x="647" y="9"/>
                </a:lnTo>
                <a:lnTo>
                  <a:pt x="647" y="9"/>
                </a:lnTo>
                <a:cubicBezTo>
                  <a:pt x="647" y="0"/>
                  <a:pt x="647" y="0"/>
                  <a:pt x="647" y="0"/>
                </a:cubicBezTo>
                <a:lnTo>
                  <a:pt x="647" y="0"/>
                </a:lnTo>
                <a:lnTo>
                  <a:pt x="647" y="0"/>
                </a:lnTo>
                <a:lnTo>
                  <a:pt x="647" y="0"/>
                </a:lnTo>
                <a:cubicBezTo>
                  <a:pt x="647" y="0"/>
                  <a:pt x="647" y="0"/>
                  <a:pt x="638" y="0"/>
                </a:cubicBezTo>
                <a:lnTo>
                  <a:pt x="638" y="0"/>
                </a:lnTo>
                <a:lnTo>
                  <a:pt x="638" y="0"/>
                </a:lnTo>
                <a:lnTo>
                  <a:pt x="638" y="0"/>
                </a:lnTo>
                <a:lnTo>
                  <a:pt x="638" y="0"/>
                </a:lnTo>
                <a:lnTo>
                  <a:pt x="638" y="0"/>
                </a:lnTo>
                <a:lnTo>
                  <a:pt x="629" y="0"/>
                </a:lnTo>
                <a:lnTo>
                  <a:pt x="629" y="0"/>
                </a:lnTo>
                <a:lnTo>
                  <a:pt x="629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6"/>
                  <a:pt x="0" y="62"/>
                </a:cubicBezTo>
                <a:cubicBezTo>
                  <a:pt x="0" y="993"/>
                  <a:pt x="0" y="993"/>
                  <a:pt x="0" y="993"/>
                </a:cubicBezTo>
                <a:cubicBezTo>
                  <a:pt x="0" y="1010"/>
                  <a:pt x="9" y="1028"/>
                  <a:pt x="27" y="1028"/>
                </a:cubicBezTo>
                <a:cubicBezTo>
                  <a:pt x="195" y="1028"/>
                  <a:pt x="195" y="1028"/>
                  <a:pt x="195" y="1028"/>
                </a:cubicBezTo>
                <a:cubicBezTo>
                  <a:pt x="700" y="1028"/>
                  <a:pt x="700" y="1028"/>
                  <a:pt x="700" y="1028"/>
                </a:cubicBezTo>
                <a:cubicBezTo>
                  <a:pt x="877" y="1028"/>
                  <a:pt x="877" y="1028"/>
                  <a:pt x="877" y="1028"/>
                </a:cubicBezTo>
                <a:cubicBezTo>
                  <a:pt x="895" y="1028"/>
                  <a:pt x="913" y="1010"/>
                  <a:pt x="913" y="993"/>
                </a:cubicBezTo>
                <a:cubicBezTo>
                  <a:pt x="913" y="284"/>
                  <a:pt x="913" y="284"/>
                  <a:pt x="913" y="284"/>
                </a:cubicBezTo>
                <a:close/>
                <a:moveTo>
                  <a:pt x="558" y="71"/>
                </a:moveTo>
                <a:lnTo>
                  <a:pt x="558" y="71"/>
                </a:lnTo>
                <a:cubicBezTo>
                  <a:pt x="558" y="248"/>
                  <a:pt x="558" y="248"/>
                  <a:pt x="558" y="248"/>
                </a:cubicBezTo>
                <a:cubicBezTo>
                  <a:pt x="302" y="248"/>
                  <a:pt x="302" y="248"/>
                  <a:pt x="302" y="248"/>
                </a:cubicBezTo>
                <a:cubicBezTo>
                  <a:pt x="302" y="71"/>
                  <a:pt x="302" y="71"/>
                  <a:pt x="302" y="71"/>
                </a:cubicBezTo>
                <a:lnTo>
                  <a:pt x="558" y="71"/>
                </a:lnTo>
                <a:close/>
                <a:moveTo>
                  <a:pt x="213" y="957"/>
                </a:moveTo>
                <a:lnTo>
                  <a:pt x="213" y="957"/>
                </a:lnTo>
                <a:cubicBezTo>
                  <a:pt x="213" y="621"/>
                  <a:pt x="213" y="621"/>
                  <a:pt x="213" y="621"/>
                </a:cubicBezTo>
                <a:cubicBezTo>
                  <a:pt x="682" y="621"/>
                  <a:pt x="682" y="621"/>
                  <a:pt x="682" y="621"/>
                </a:cubicBezTo>
                <a:cubicBezTo>
                  <a:pt x="682" y="957"/>
                  <a:pt x="682" y="957"/>
                  <a:pt x="682" y="957"/>
                </a:cubicBezTo>
                <a:lnTo>
                  <a:pt x="213" y="957"/>
                </a:lnTo>
                <a:close/>
                <a:moveTo>
                  <a:pt x="842" y="957"/>
                </a:moveTo>
                <a:lnTo>
                  <a:pt x="842" y="957"/>
                </a:lnTo>
                <a:cubicBezTo>
                  <a:pt x="753" y="957"/>
                  <a:pt x="753" y="957"/>
                  <a:pt x="753" y="957"/>
                </a:cubicBezTo>
                <a:cubicBezTo>
                  <a:pt x="753" y="594"/>
                  <a:pt x="753" y="594"/>
                  <a:pt x="753" y="594"/>
                </a:cubicBezTo>
                <a:cubicBezTo>
                  <a:pt x="753" y="576"/>
                  <a:pt x="727" y="559"/>
                  <a:pt x="700" y="559"/>
                </a:cubicBezTo>
                <a:cubicBezTo>
                  <a:pt x="195" y="559"/>
                  <a:pt x="195" y="559"/>
                  <a:pt x="195" y="559"/>
                </a:cubicBezTo>
                <a:cubicBezTo>
                  <a:pt x="169" y="559"/>
                  <a:pt x="142" y="576"/>
                  <a:pt x="142" y="594"/>
                </a:cubicBezTo>
                <a:cubicBezTo>
                  <a:pt x="142" y="957"/>
                  <a:pt x="142" y="957"/>
                  <a:pt x="142" y="957"/>
                </a:cubicBezTo>
                <a:cubicBezTo>
                  <a:pt x="62" y="957"/>
                  <a:pt x="62" y="957"/>
                  <a:pt x="62" y="957"/>
                </a:cubicBezTo>
                <a:cubicBezTo>
                  <a:pt x="62" y="62"/>
                  <a:pt x="62" y="62"/>
                  <a:pt x="62" y="62"/>
                </a:cubicBezTo>
                <a:cubicBezTo>
                  <a:pt x="240" y="62"/>
                  <a:pt x="240" y="62"/>
                  <a:pt x="240" y="62"/>
                </a:cubicBezTo>
                <a:cubicBezTo>
                  <a:pt x="240" y="284"/>
                  <a:pt x="240" y="284"/>
                  <a:pt x="240" y="284"/>
                </a:cubicBezTo>
                <a:cubicBezTo>
                  <a:pt x="240" y="301"/>
                  <a:pt x="258" y="319"/>
                  <a:pt x="284" y="319"/>
                </a:cubicBezTo>
                <a:cubicBezTo>
                  <a:pt x="585" y="319"/>
                  <a:pt x="585" y="319"/>
                  <a:pt x="585" y="319"/>
                </a:cubicBezTo>
                <a:cubicBezTo>
                  <a:pt x="611" y="319"/>
                  <a:pt x="629" y="301"/>
                  <a:pt x="629" y="284"/>
                </a:cubicBezTo>
                <a:cubicBezTo>
                  <a:pt x="629" y="71"/>
                  <a:pt x="629" y="71"/>
                  <a:pt x="629" y="71"/>
                </a:cubicBezTo>
                <a:cubicBezTo>
                  <a:pt x="842" y="284"/>
                  <a:pt x="842" y="284"/>
                  <a:pt x="842" y="284"/>
                </a:cubicBezTo>
                <a:lnTo>
                  <a:pt x="842" y="284"/>
                </a:lnTo>
                <a:lnTo>
                  <a:pt x="842" y="9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2">
            <a:extLst>
              <a:ext uri="{FF2B5EF4-FFF2-40B4-BE49-F238E27FC236}">
                <a16:creationId xmlns:a16="http://schemas.microsoft.com/office/drawing/2014/main" id="{533759CA-3B01-8C4C-8E62-F40B1AEB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5888" y="5817643"/>
            <a:ext cx="831388" cy="1258315"/>
          </a:xfrm>
          <a:custGeom>
            <a:avLst/>
            <a:gdLst>
              <a:gd name="T0" fmla="*/ 692 w 817"/>
              <a:gd name="T1" fmla="*/ 0 h 1233"/>
              <a:gd name="T2" fmla="*/ 692 w 817"/>
              <a:gd name="T3" fmla="*/ 0 h 1233"/>
              <a:gd name="T4" fmla="*/ 124 w 817"/>
              <a:gd name="T5" fmla="*/ 0 h 1233"/>
              <a:gd name="T6" fmla="*/ 0 w 817"/>
              <a:gd name="T7" fmla="*/ 124 h 1233"/>
              <a:gd name="T8" fmla="*/ 0 w 817"/>
              <a:gd name="T9" fmla="*/ 1117 h 1233"/>
              <a:gd name="T10" fmla="*/ 124 w 817"/>
              <a:gd name="T11" fmla="*/ 1232 h 1233"/>
              <a:gd name="T12" fmla="*/ 692 w 817"/>
              <a:gd name="T13" fmla="*/ 1232 h 1233"/>
              <a:gd name="T14" fmla="*/ 816 w 817"/>
              <a:gd name="T15" fmla="*/ 1117 h 1233"/>
              <a:gd name="T16" fmla="*/ 816 w 817"/>
              <a:gd name="T17" fmla="*/ 124 h 1233"/>
              <a:gd name="T18" fmla="*/ 692 w 817"/>
              <a:gd name="T19" fmla="*/ 0 h 1233"/>
              <a:gd name="T20" fmla="*/ 736 w 817"/>
              <a:gd name="T21" fmla="*/ 1117 h 1233"/>
              <a:gd name="T22" fmla="*/ 736 w 817"/>
              <a:gd name="T23" fmla="*/ 1117 h 1233"/>
              <a:gd name="T24" fmla="*/ 692 w 817"/>
              <a:gd name="T25" fmla="*/ 1153 h 1233"/>
              <a:gd name="T26" fmla="*/ 124 w 817"/>
              <a:gd name="T27" fmla="*/ 1153 h 1233"/>
              <a:gd name="T28" fmla="*/ 80 w 817"/>
              <a:gd name="T29" fmla="*/ 1117 h 1233"/>
              <a:gd name="T30" fmla="*/ 80 w 817"/>
              <a:gd name="T31" fmla="*/ 124 h 1233"/>
              <a:gd name="T32" fmla="*/ 124 w 817"/>
              <a:gd name="T33" fmla="*/ 80 h 1233"/>
              <a:gd name="T34" fmla="*/ 692 w 817"/>
              <a:gd name="T35" fmla="*/ 80 h 1233"/>
              <a:gd name="T36" fmla="*/ 736 w 817"/>
              <a:gd name="T37" fmla="*/ 124 h 1233"/>
              <a:gd name="T38" fmla="*/ 736 w 817"/>
              <a:gd name="T39" fmla="*/ 1117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7" h="1233">
                <a:moveTo>
                  <a:pt x="692" y="0"/>
                </a:moveTo>
                <a:lnTo>
                  <a:pt x="692" y="0"/>
                </a:lnTo>
                <a:cubicBezTo>
                  <a:pt x="124" y="0"/>
                  <a:pt x="124" y="0"/>
                  <a:pt x="124" y="0"/>
                </a:cubicBezTo>
                <a:cubicBezTo>
                  <a:pt x="53" y="0"/>
                  <a:pt x="0" y="54"/>
                  <a:pt x="0" y="124"/>
                </a:cubicBezTo>
                <a:cubicBezTo>
                  <a:pt x="0" y="1117"/>
                  <a:pt x="0" y="1117"/>
                  <a:pt x="0" y="1117"/>
                </a:cubicBezTo>
                <a:cubicBezTo>
                  <a:pt x="0" y="1179"/>
                  <a:pt x="53" y="1232"/>
                  <a:pt x="124" y="1232"/>
                </a:cubicBezTo>
                <a:cubicBezTo>
                  <a:pt x="692" y="1232"/>
                  <a:pt x="692" y="1232"/>
                  <a:pt x="692" y="1232"/>
                </a:cubicBezTo>
                <a:cubicBezTo>
                  <a:pt x="763" y="1232"/>
                  <a:pt x="816" y="1179"/>
                  <a:pt x="816" y="1117"/>
                </a:cubicBezTo>
                <a:cubicBezTo>
                  <a:pt x="816" y="124"/>
                  <a:pt x="816" y="124"/>
                  <a:pt x="816" y="124"/>
                </a:cubicBezTo>
                <a:cubicBezTo>
                  <a:pt x="816" y="54"/>
                  <a:pt x="763" y="0"/>
                  <a:pt x="692" y="0"/>
                </a:cubicBezTo>
                <a:close/>
                <a:moveTo>
                  <a:pt x="736" y="1117"/>
                </a:moveTo>
                <a:lnTo>
                  <a:pt x="736" y="1117"/>
                </a:lnTo>
                <a:cubicBezTo>
                  <a:pt x="736" y="1135"/>
                  <a:pt x="718" y="1153"/>
                  <a:pt x="692" y="1153"/>
                </a:cubicBezTo>
                <a:cubicBezTo>
                  <a:pt x="124" y="1153"/>
                  <a:pt x="124" y="1153"/>
                  <a:pt x="124" y="1153"/>
                </a:cubicBezTo>
                <a:cubicBezTo>
                  <a:pt x="98" y="1153"/>
                  <a:pt x="80" y="1135"/>
                  <a:pt x="80" y="1117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80" y="98"/>
                  <a:pt x="98" y="80"/>
                  <a:pt x="124" y="80"/>
                </a:cubicBezTo>
                <a:cubicBezTo>
                  <a:pt x="692" y="80"/>
                  <a:pt x="692" y="80"/>
                  <a:pt x="692" y="80"/>
                </a:cubicBezTo>
                <a:cubicBezTo>
                  <a:pt x="718" y="80"/>
                  <a:pt x="736" y="98"/>
                  <a:pt x="736" y="124"/>
                </a:cubicBezTo>
                <a:lnTo>
                  <a:pt x="736" y="11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93">
            <a:extLst>
              <a:ext uri="{FF2B5EF4-FFF2-40B4-BE49-F238E27FC236}">
                <a16:creationId xmlns:a16="http://schemas.microsoft.com/office/drawing/2014/main" id="{7BD2B915-3311-9A4F-B470-07F77EEBD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9661" y="6837778"/>
            <a:ext cx="98868" cy="98868"/>
          </a:xfrm>
          <a:custGeom>
            <a:avLst/>
            <a:gdLst>
              <a:gd name="T0" fmla="*/ 45 w 99"/>
              <a:gd name="T1" fmla="*/ 0 h 99"/>
              <a:gd name="T2" fmla="*/ 45 w 99"/>
              <a:gd name="T3" fmla="*/ 0 h 99"/>
              <a:gd name="T4" fmla="*/ 0 w 99"/>
              <a:gd name="T5" fmla="*/ 44 h 99"/>
              <a:gd name="T6" fmla="*/ 45 w 99"/>
              <a:gd name="T7" fmla="*/ 98 h 99"/>
              <a:gd name="T8" fmla="*/ 98 w 99"/>
              <a:gd name="T9" fmla="*/ 44 h 99"/>
              <a:gd name="T10" fmla="*/ 45 w 99"/>
              <a:gd name="T11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7"/>
                  <a:pt x="0" y="44"/>
                </a:cubicBezTo>
                <a:cubicBezTo>
                  <a:pt x="0" y="71"/>
                  <a:pt x="18" y="98"/>
                  <a:pt x="45" y="98"/>
                </a:cubicBezTo>
                <a:cubicBezTo>
                  <a:pt x="71" y="98"/>
                  <a:pt x="98" y="71"/>
                  <a:pt x="98" y="44"/>
                </a:cubicBezTo>
                <a:cubicBezTo>
                  <a:pt x="98" y="17"/>
                  <a:pt x="71" y="0"/>
                  <a:pt x="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94">
            <a:extLst>
              <a:ext uri="{FF2B5EF4-FFF2-40B4-BE49-F238E27FC236}">
                <a16:creationId xmlns:a16="http://schemas.microsoft.com/office/drawing/2014/main" id="{9AFA0E34-584B-D146-825D-B890DF482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9130" y="6851259"/>
            <a:ext cx="310083" cy="80892"/>
          </a:xfrm>
          <a:custGeom>
            <a:avLst/>
            <a:gdLst>
              <a:gd name="T0" fmla="*/ 266 w 303"/>
              <a:gd name="T1" fmla="*/ 0 h 80"/>
              <a:gd name="T2" fmla="*/ 266 w 303"/>
              <a:gd name="T3" fmla="*/ 0 h 80"/>
              <a:gd name="T4" fmla="*/ 45 w 303"/>
              <a:gd name="T5" fmla="*/ 0 h 80"/>
              <a:gd name="T6" fmla="*/ 0 w 303"/>
              <a:gd name="T7" fmla="*/ 35 h 80"/>
              <a:gd name="T8" fmla="*/ 45 w 303"/>
              <a:gd name="T9" fmla="*/ 79 h 80"/>
              <a:gd name="T10" fmla="*/ 266 w 303"/>
              <a:gd name="T11" fmla="*/ 79 h 80"/>
              <a:gd name="T12" fmla="*/ 302 w 303"/>
              <a:gd name="T13" fmla="*/ 35 h 80"/>
              <a:gd name="T14" fmla="*/ 266 w 303"/>
              <a:gd name="T1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80">
                <a:moveTo>
                  <a:pt x="266" y="0"/>
                </a:moveTo>
                <a:lnTo>
                  <a:pt x="266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5"/>
                </a:cubicBezTo>
                <a:cubicBezTo>
                  <a:pt x="0" y="62"/>
                  <a:pt x="18" y="79"/>
                  <a:pt x="45" y="79"/>
                </a:cubicBezTo>
                <a:cubicBezTo>
                  <a:pt x="266" y="79"/>
                  <a:pt x="266" y="79"/>
                  <a:pt x="266" y="79"/>
                </a:cubicBezTo>
                <a:cubicBezTo>
                  <a:pt x="284" y="79"/>
                  <a:pt x="302" y="62"/>
                  <a:pt x="302" y="35"/>
                </a:cubicBezTo>
                <a:cubicBezTo>
                  <a:pt x="302" y="18"/>
                  <a:pt x="284" y="0"/>
                  <a:pt x="26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95">
            <a:extLst>
              <a:ext uri="{FF2B5EF4-FFF2-40B4-BE49-F238E27FC236}">
                <a16:creationId xmlns:a16="http://schemas.microsoft.com/office/drawing/2014/main" id="{CA4AAB97-CBE8-5A40-9D22-A2BC38A7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203" y="5952462"/>
            <a:ext cx="561746" cy="274134"/>
          </a:xfrm>
          <a:custGeom>
            <a:avLst/>
            <a:gdLst>
              <a:gd name="T0" fmla="*/ 18 w 551"/>
              <a:gd name="T1" fmla="*/ 267 h 268"/>
              <a:gd name="T2" fmla="*/ 18 w 551"/>
              <a:gd name="T3" fmla="*/ 267 h 268"/>
              <a:gd name="T4" fmla="*/ 532 w 551"/>
              <a:gd name="T5" fmla="*/ 267 h 268"/>
              <a:gd name="T6" fmla="*/ 550 w 551"/>
              <a:gd name="T7" fmla="*/ 258 h 268"/>
              <a:gd name="T8" fmla="*/ 550 w 551"/>
              <a:gd name="T9" fmla="*/ 18 h 268"/>
              <a:gd name="T10" fmla="*/ 532 w 551"/>
              <a:gd name="T11" fmla="*/ 0 h 268"/>
              <a:gd name="T12" fmla="*/ 18 w 551"/>
              <a:gd name="T13" fmla="*/ 0 h 268"/>
              <a:gd name="T14" fmla="*/ 0 w 551"/>
              <a:gd name="T15" fmla="*/ 18 h 268"/>
              <a:gd name="T16" fmla="*/ 0 w 551"/>
              <a:gd name="T17" fmla="*/ 258 h 268"/>
              <a:gd name="T18" fmla="*/ 18 w 551"/>
              <a:gd name="T19" fmla="*/ 267 h 268"/>
              <a:gd name="T20" fmla="*/ 62 w 551"/>
              <a:gd name="T21" fmla="*/ 36 h 268"/>
              <a:gd name="T22" fmla="*/ 62 w 551"/>
              <a:gd name="T23" fmla="*/ 36 h 268"/>
              <a:gd name="T24" fmla="*/ 488 w 551"/>
              <a:gd name="T25" fmla="*/ 36 h 268"/>
              <a:gd name="T26" fmla="*/ 506 w 551"/>
              <a:gd name="T27" fmla="*/ 54 h 268"/>
              <a:gd name="T28" fmla="*/ 506 w 551"/>
              <a:gd name="T29" fmla="*/ 213 h 268"/>
              <a:gd name="T30" fmla="*/ 488 w 551"/>
              <a:gd name="T31" fmla="*/ 231 h 268"/>
              <a:gd name="T32" fmla="*/ 62 w 551"/>
              <a:gd name="T33" fmla="*/ 231 h 268"/>
              <a:gd name="T34" fmla="*/ 44 w 551"/>
              <a:gd name="T35" fmla="*/ 213 h 268"/>
              <a:gd name="T36" fmla="*/ 44 w 551"/>
              <a:gd name="T37" fmla="*/ 54 h 268"/>
              <a:gd name="T38" fmla="*/ 62 w 551"/>
              <a:gd name="T39" fmla="*/ 36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1" h="268">
                <a:moveTo>
                  <a:pt x="18" y="267"/>
                </a:moveTo>
                <a:lnTo>
                  <a:pt x="18" y="267"/>
                </a:lnTo>
                <a:cubicBezTo>
                  <a:pt x="532" y="267"/>
                  <a:pt x="532" y="267"/>
                  <a:pt x="532" y="267"/>
                </a:cubicBezTo>
                <a:cubicBezTo>
                  <a:pt x="541" y="267"/>
                  <a:pt x="550" y="267"/>
                  <a:pt x="550" y="258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50" y="9"/>
                  <a:pt x="541" y="0"/>
                  <a:pt x="53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67"/>
                  <a:pt x="9" y="267"/>
                  <a:pt x="18" y="267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488" y="36"/>
                  <a:pt x="488" y="36"/>
                  <a:pt x="488" y="36"/>
                </a:cubicBezTo>
                <a:cubicBezTo>
                  <a:pt x="497" y="36"/>
                  <a:pt x="506" y="45"/>
                  <a:pt x="506" y="54"/>
                </a:cubicBezTo>
                <a:cubicBezTo>
                  <a:pt x="506" y="213"/>
                  <a:pt x="506" y="213"/>
                  <a:pt x="506" y="213"/>
                </a:cubicBezTo>
                <a:cubicBezTo>
                  <a:pt x="506" y="222"/>
                  <a:pt x="497" y="231"/>
                  <a:pt x="488" y="231"/>
                </a:cubicBezTo>
                <a:cubicBezTo>
                  <a:pt x="62" y="231"/>
                  <a:pt x="62" y="231"/>
                  <a:pt x="62" y="231"/>
                </a:cubicBezTo>
                <a:cubicBezTo>
                  <a:pt x="53" y="231"/>
                  <a:pt x="44" y="222"/>
                  <a:pt x="44" y="213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45"/>
                  <a:pt x="53" y="36"/>
                  <a:pt x="62" y="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96">
            <a:extLst>
              <a:ext uri="{FF2B5EF4-FFF2-40B4-BE49-F238E27FC236}">
                <a16:creationId xmlns:a16="http://schemas.microsoft.com/office/drawing/2014/main" id="{1E19C8FA-0AB8-9B4E-9DDD-8036D0E8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9661" y="6622067"/>
            <a:ext cx="98868" cy="89880"/>
          </a:xfrm>
          <a:custGeom>
            <a:avLst/>
            <a:gdLst>
              <a:gd name="T0" fmla="*/ 45 w 99"/>
              <a:gd name="T1" fmla="*/ 0 h 90"/>
              <a:gd name="T2" fmla="*/ 45 w 99"/>
              <a:gd name="T3" fmla="*/ 0 h 90"/>
              <a:gd name="T4" fmla="*/ 0 w 99"/>
              <a:gd name="T5" fmla="*/ 44 h 90"/>
              <a:gd name="T6" fmla="*/ 45 w 99"/>
              <a:gd name="T7" fmla="*/ 89 h 90"/>
              <a:gd name="T8" fmla="*/ 98 w 99"/>
              <a:gd name="T9" fmla="*/ 44 h 90"/>
              <a:gd name="T10" fmla="*/ 45 w 99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0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4"/>
                </a:cubicBezTo>
                <a:cubicBezTo>
                  <a:pt x="0" y="71"/>
                  <a:pt x="18" y="89"/>
                  <a:pt x="45" y="89"/>
                </a:cubicBezTo>
                <a:cubicBezTo>
                  <a:pt x="71" y="89"/>
                  <a:pt x="98" y="71"/>
                  <a:pt x="98" y="44"/>
                </a:cubicBezTo>
                <a:cubicBezTo>
                  <a:pt x="98" y="18"/>
                  <a:pt x="71" y="0"/>
                  <a:pt x="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97">
            <a:extLst>
              <a:ext uri="{FF2B5EF4-FFF2-40B4-BE49-F238E27FC236}">
                <a16:creationId xmlns:a16="http://schemas.microsoft.com/office/drawing/2014/main" id="{1131C25C-99AF-3F40-A491-249633B6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9661" y="6469272"/>
            <a:ext cx="98868" cy="98868"/>
          </a:xfrm>
          <a:custGeom>
            <a:avLst/>
            <a:gdLst>
              <a:gd name="T0" fmla="*/ 54 w 99"/>
              <a:gd name="T1" fmla="*/ 0 h 99"/>
              <a:gd name="T2" fmla="*/ 54 w 99"/>
              <a:gd name="T3" fmla="*/ 0 h 99"/>
              <a:gd name="T4" fmla="*/ 0 w 99"/>
              <a:gd name="T5" fmla="*/ 53 h 99"/>
              <a:gd name="T6" fmla="*/ 54 w 99"/>
              <a:gd name="T7" fmla="*/ 98 h 99"/>
              <a:gd name="T8" fmla="*/ 98 w 99"/>
              <a:gd name="T9" fmla="*/ 53 h 99"/>
              <a:gd name="T10" fmla="*/ 54 w 99"/>
              <a:gd name="T11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7"/>
                  <a:pt x="0" y="53"/>
                </a:cubicBezTo>
                <a:cubicBezTo>
                  <a:pt x="0" y="80"/>
                  <a:pt x="27" y="98"/>
                  <a:pt x="54" y="98"/>
                </a:cubicBezTo>
                <a:cubicBezTo>
                  <a:pt x="71" y="98"/>
                  <a:pt x="98" y="80"/>
                  <a:pt x="98" y="53"/>
                </a:cubicBezTo>
                <a:cubicBezTo>
                  <a:pt x="98" y="27"/>
                  <a:pt x="71" y="0"/>
                  <a:pt x="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98">
            <a:extLst>
              <a:ext uri="{FF2B5EF4-FFF2-40B4-BE49-F238E27FC236}">
                <a16:creationId xmlns:a16="http://schemas.microsoft.com/office/drawing/2014/main" id="{67B15FD9-FCBF-0A4D-BA7A-7BAB966B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8890" y="6469272"/>
            <a:ext cx="89880" cy="98868"/>
          </a:xfrm>
          <a:custGeom>
            <a:avLst/>
            <a:gdLst>
              <a:gd name="T0" fmla="*/ 44 w 89"/>
              <a:gd name="T1" fmla="*/ 98 h 99"/>
              <a:gd name="T2" fmla="*/ 44 w 89"/>
              <a:gd name="T3" fmla="*/ 98 h 99"/>
              <a:gd name="T4" fmla="*/ 88 w 89"/>
              <a:gd name="T5" fmla="*/ 53 h 99"/>
              <a:gd name="T6" fmla="*/ 44 w 89"/>
              <a:gd name="T7" fmla="*/ 0 h 99"/>
              <a:gd name="T8" fmla="*/ 0 w 89"/>
              <a:gd name="T9" fmla="*/ 53 h 99"/>
              <a:gd name="T10" fmla="*/ 44 w 89"/>
              <a:gd name="T11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99">
                <a:moveTo>
                  <a:pt x="44" y="98"/>
                </a:moveTo>
                <a:lnTo>
                  <a:pt x="44" y="98"/>
                </a:lnTo>
                <a:cubicBezTo>
                  <a:pt x="71" y="98"/>
                  <a:pt x="88" y="80"/>
                  <a:pt x="88" y="53"/>
                </a:cubicBezTo>
                <a:cubicBezTo>
                  <a:pt x="88" y="27"/>
                  <a:pt x="71" y="0"/>
                  <a:pt x="44" y="0"/>
                </a:cubicBezTo>
                <a:cubicBezTo>
                  <a:pt x="17" y="0"/>
                  <a:pt x="0" y="27"/>
                  <a:pt x="0" y="53"/>
                </a:cubicBezTo>
                <a:cubicBezTo>
                  <a:pt x="0" y="80"/>
                  <a:pt x="17" y="98"/>
                  <a:pt x="44" y="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99">
            <a:extLst>
              <a:ext uri="{FF2B5EF4-FFF2-40B4-BE49-F238E27FC236}">
                <a16:creationId xmlns:a16="http://schemas.microsoft.com/office/drawing/2014/main" id="{505EC0F8-3E0E-D44F-86E2-EFFA4DA4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9130" y="6469272"/>
            <a:ext cx="89880" cy="98868"/>
          </a:xfrm>
          <a:custGeom>
            <a:avLst/>
            <a:gdLst>
              <a:gd name="T0" fmla="*/ 45 w 90"/>
              <a:gd name="T1" fmla="*/ 98 h 99"/>
              <a:gd name="T2" fmla="*/ 45 w 90"/>
              <a:gd name="T3" fmla="*/ 98 h 99"/>
              <a:gd name="T4" fmla="*/ 89 w 90"/>
              <a:gd name="T5" fmla="*/ 53 h 99"/>
              <a:gd name="T6" fmla="*/ 45 w 90"/>
              <a:gd name="T7" fmla="*/ 0 h 99"/>
              <a:gd name="T8" fmla="*/ 0 w 90"/>
              <a:gd name="T9" fmla="*/ 53 h 99"/>
              <a:gd name="T10" fmla="*/ 45 w 90"/>
              <a:gd name="T11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9">
                <a:moveTo>
                  <a:pt x="45" y="98"/>
                </a:moveTo>
                <a:lnTo>
                  <a:pt x="45" y="98"/>
                </a:lnTo>
                <a:cubicBezTo>
                  <a:pt x="71" y="98"/>
                  <a:pt x="89" y="80"/>
                  <a:pt x="89" y="53"/>
                </a:cubicBezTo>
                <a:cubicBezTo>
                  <a:pt x="89" y="27"/>
                  <a:pt x="71" y="0"/>
                  <a:pt x="45" y="0"/>
                </a:cubicBezTo>
                <a:cubicBezTo>
                  <a:pt x="18" y="0"/>
                  <a:pt x="0" y="27"/>
                  <a:pt x="0" y="53"/>
                </a:cubicBezTo>
                <a:cubicBezTo>
                  <a:pt x="0" y="80"/>
                  <a:pt x="18" y="98"/>
                  <a:pt x="45" y="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00">
            <a:extLst>
              <a:ext uri="{FF2B5EF4-FFF2-40B4-BE49-F238E27FC236}">
                <a16:creationId xmlns:a16="http://schemas.microsoft.com/office/drawing/2014/main" id="{A604F58F-4921-0144-809E-CC66AFB89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8890" y="6622067"/>
            <a:ext cx="89880" cy="89880"/>
          </a:xfrm>
          <a:custGeom>
            <a:avLst/>
            <a:gdLst>
              <a:gd name="T0" fmla="*/ 44 w 89"/>
              <a:gd name="T1" fmla="*/ 89 h 90"/>
              <a:gd name="T2" fmla="*/ 44 w 89"/>
              <a:gd name="T3" fmla="*/ 89 h 90"/>
              <a:gd name="T4" fmla="*/ 88 w 89"/>
              <a:gd name="T5" fmla="*/ 44 h 90"/>
              <a:gd name="T6" fmla="*/ 44 w 89"/>
              <a:gd name="T7" fmla="*/ 0 h 90"/>
              <a:gd name="T8" fmla="*/ 0 w 89"/>
              <a:gd name="T9" fmla="*/ 44 h 90"/>
              <a:gd name="T10" fmla="*/ 44 w 89"/>
              <a:gd name="T11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90">
                <a:moveTo>
                  <a:pt x="44" y="89"/>
                </a:moveTo>
                <a:lnTo>
                  <a:pt x="44" y="89"/>
                </a:lnTo>
                <a:cubicBezTo>
                  <a:pt x="71" y="89"/>
                  <a:pt x="88" y="71"/>
                  <a:pt x="88" y="44"/>
                </a:cubicBezTo>
                <a:cubicBezTo>
                  <a:pt x="88" y="18"/>
                  <a:pt x="71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71"/>
                  <a:pt x="17" y="89"/>
                  <a:pt x="44" y="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01">
            <a:extLst>
              <a:ext uri="{FF2B5EF4-FFF2-40B4-BE49-F238E27FC236}">
                <a16:creationId xmlns:a16="http://schemas.microsoft.com/office/drawing/2014/main" id="{47BE8162-43DF-3840-8741-5F60A268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9130" y="6622067"/>
            <a:ext cx="89880" cy="89880"/>
          </a:xfrm>
          <a:custGeom>
            <a:avLst/>
            <a:gdLst>
              <a:gd name="T0" fmla="*/ 45 w 90"/>
              <a:gd name="T1" fmla="*/ 89 h 90"/>
              <a:gd name="T2" fmla="*/ 45 w 90"/>
              <a:gd name="T3" fmla="*/ 89 h 90"/>
              <a:gd name="T4" fmla="*/ 89 w 90"/>
              <a:gd name="T5" fmla="*/ 44 h 90"/>
              <a:gd name="T6" fmla="*/ 45 w 90"/>
              <a:gd name="T7" fmla="*/ 0 h 90"/>
              <a:gd name="T8" fmla="*/ 0 w 90"/>
              <a:gd name="T9" fmla="*/ 44 h 90"/>
              <a:gd name="T10" fmla="*/ 45 w 90"/>
              <a:gd name="T11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0">
                <a:moveTo>
                  <a:pt x="45" y="89"/>
                </a:moveTo>
                <a:lnTo>
                  <a:pt x="45" y="89"/>
                </a:lnTo>
                <a:cubicBezTo>
                  <a:pt x="71" y="89"/>
                  <a:pt x="89" y="71"/>
                  <a:pt x="89" y="44"/>
                </a:cubicBezTo>
                <a:cubicBezTo>
                  <a:pt x="89" y="18"/>
                  <a:pt x="71" y="0"/>
                  <a:pt x="45" y="0"/>
                </a:cubicBezTo>
                <a:cubicBezTo>
                  <a:pt x="18" y="0"/>
                  <a:pt x="0" y="18"/>
                  <a:pt x="0" y="44"/>
                </a:cubicBezTo>
                <a:cubicBezTo>
                  <a:pt x="0" y="71"/>
                  <a:pt x="18" y="89"/>
                  <a:pt x="45" y="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02">
            <a:extLst>
              <a:ext uri="{FF2B5EF4-FFF2-40B4-BE49-F238E27FC236}">
                <a16:creationId xmlns:a16="http://schemas.microsoft.com/office/drawing/2014/main" id="{0AD8321E-B7C2-AA45-A420-5C74505B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9661" y="6325464"/>
            <a:ext cx="98868" cy="98868"/>
          </a:xfrm>
          <a:custGeom>
            <a:avLst/>
            <a:gdLst>
              <a:gd name="T0" fmla="*/ 54 w 99"/>
              <a:gd name="T1" fmla="*/ 0 h 99"/>
              <a:gd name="T2" fmla="*/ 54 w 99"/>
              <a:gd name="T3" fmla="*/ 0 h 99"/>
              <a:gd name="T4" fmla="*/ 0 w 99"/>
              <a:gd name="T5" fmla="*/ 45 h 99"/>
              <a:gd name="T6" fmla="*/ 54 w 99"/>
              <a:gd name="T7" fmla="*/ 98 h 99"/>
              <a:gd name="T8" fmla="*/ 98 w 99"/>
              <a:gd name="T9" fmla="*/ 45 h 99"/>
              <a:gd name="T10" fmla="*/ 54 w 99"/>
              <a:gd name="T11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7"/>
                  <a:pt x="0" y="45"/>
                </a:cubicBezTo>
                <a:cubicBezTo>
                  <a:pt x="0" y="71"/>
                  <a:pt x="27" y="98"/>
                  <a:pt x="54" y="98"/>
                </a:cubicBezTo>
                <a:cubicBezTo>
                  <a:pt x="71" y="98"/>
                  <a:pt x="98" y="71"/>
                  <a:pt x="98" y="45"/>
                </a:cubicBezTo>
                <a:cubicBezTo>
                  <a:pt x="98" y="27"/>
                  <a:pt x="71" y="0"/>
                  <a:pt x="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03">
            <a:extLst>
              <a:ext uri="{FF2B5EF4-FFF2-40B4-BE49-F238E27FC236}">
                <a16:creationId xmlns:a16="http://schemas.microsoft.com/office/drawing/2014/main" id="{32EC5DB8-DC3F-E041-9FD1-16F02B5B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8890" y="6325464"/>
            <a:ext cx="89880" cy="98868"/>
          </a:xfrm>
          <a:custGeom>
            <a:avLst/>
            <a:gdLst>
              <a:gd name="T0" fmla="*/ 44 w 89"/>
              <a:gd name="T1" fmla="*/ 98 h 99"/>
              <a:gd name="T2" fmla="*/ 44 w 89"/>
              <a:gd name="T3" fmla="*/ 98 h 99"/>
              <a:gd name="T4" fmla="*/ 88 w 89"/>
              <a:gd name="T5" fmla="*/ 45 h 99"/>
              <a:gd name="T6" fmla="*/ 44 w 89"/>
              <a:gd name="T7" fmla="*/ 0 h 99"/>
              <a:gd name="T8" fmla="*/ 0 w 89"/>
              <a:gd name="T9" fmla="*/ 45 h 99"/>
              <a:gd name="T10" fmla="*/ 44 w 89"/>
              <a:gd name="T11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99">
                <a:moveTo>
                  <a:pt x="44" y="98"/>
                </a:moveTo>
                <a:lnTo>
                  <a:pt x="44" y="98"/>
                </a:lnTo>
                <a:cubicBezTo>
                  <a:pt x="71" y="98"/>
                  <a:pt x="88" y="71"/>
                  <a:pt x="88" y="45"/>
                </a:cubicBezTo>
                <a:cubicBezTo>
                  <a:pt x="88" y="27"/>
                  <a:pt x="71" y="0"/>
                  <a:pt x="44" y="0"/>
                </a:cubicBezTo>
                <a:cubicBezTo>
                  <a:pt x="17" y="0"/>
                  <a:pt x="0" y="27"/>
                  <a:pt x="0" y="45"/>
                </a:cubicBezTo>
                <a:cubicBezTo>
                  <a:pt x="0" y="71"/>
                  <a:pt x="17" y="98"/>
                  <a:pt x="44" y="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04">
            <a:extLst>
              <a:ext uri="{FF2B5EF4-FFF2-40B4-BE49-F238E27FC236}">
                <a16:creationId xmlns:a16="http://schemas.microsoft.com/office/drawing/2014/main" id="{576DD34C-4C26-1245-92EB-DFB88F08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9130" y="6325464"/>
            <a:ext cx="89880" cy="98868"/>
          </a:xfrm>
          <a:custGeom>
            <a:avLst/>
            <a:gdLst>
              <a:gd name="T0" fmla="*/ 45 w 90"/>
              <a:gd name="T1" fmla="*/ 98 h 99"/>
              <a:gd name="T2" fmla="*/ 45 w 90"/>
              <a:gd name="T3" fmla="*/ 98 h 99"/>
              <a:gd name="T4" fmla="*/ 89 w 90"/>
              <a:gd name="T5" fmla="*/ 45 h 99"/>
              <a:gd name="T6" fmla="*/ 45 w 90"/>
              <a:gd name="T7" fmla="*/ 0 h 99"/>
              <a:gd name="T8" fmla="*/ 0 w 90"/>
              <a:gd name="T9" fmla="*/ 45 h 99"/>
              <a:gd name="T10" fmla="*/ 45 w 90"/>
              <a:gd name="T11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9">
                <a:moveTo>
                  <a:pt x="45" y="98"/>
                </a:moveTo>
                <a:lnTo>
                  <a:pt x="45" y="98"/>
                </a:lnTo>
                <a:cubicBezTo>
                  <a:pt x="71" y="98"/>
                  <a:pt x="89" y="71"/>
                  <a:pt x="89" y="45"/>
                </a:cubicBezTo>
                <a:cubicBezTo>
                  <a:pt x="89" y="27"/>
                  <a:pt x="71" y="0"/>
                  <a:pt x="45" y="0"/>
                </a:cubicBezTo>
                <a:cubicBezTo>
                  <a:pt x="18" y="0"/>
                  <a:pt x="0" y="27"/>
                  <a:pt x="0" y="45"/>
                </a:cubicBezTo>
                <a:cubicBezTo>
                  <a:pt x="0" y="71"/>
                  <a:pt x="18" y="98"/>
                  <a:pt x="45" y="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966196-F72B-6646-9771-1F58336FFEB6}"/>
              </a:ext>
            </a:extLst>
          </p:cNvPr>
          <p:cNvGrpSpPr/>
          <p:nvPr/>
        </p:nvGrpSpPr>
        <p:grpSpPr>
          <a:xfrm>
            <a:off x="3451974" y="9861263"/>
            <a:ext cx="3676939" cy="1477328"/>
            <a:chOff x="5517310" y="11069053"/>
            <a:chExt cx="36769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B7915B87-BABC-BC48-B5AE-8DF564F2911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099BF5-04DC-B64A-A5DA-92AF11ED246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9261E1-873C-D449-AE61-AECDB1D03A8C}"/>
              </a:ext>
            </a:extLst>
          </p:cNvPr>
          <p:cNvGrpSpPr/>
          <p:nvPr/>
        </p:nvGrpSpPr>
        <p:grpSpPr>
          <a:xfrm>
            <a:off x="10334037" y="9861263"/>
            <a:ext cx="3676939" cy="1477328"/>
            <a:chOff x="5517310" y="11069053"/>
            <a:chExt cx="3676939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202C0325-F24C-2E4C-8E13-D331D08AAA3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F67566D-D121-C848-8108-7631247E925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813B8A-78A2-A848-B4AF-048F46365D93}"/>
              </a:ext>
            </a:extLst>
          </p:cNvPr>
          <p:cNvGrpSpPr/>
          <p:nvPr/>
        </p:nvGrpSpPr>
        <p:grpSpPr>
          <a:xfrm>
            <a:off x="17264227" y="9861263"/>
            <a:ext cx="3676939" cy="1477328"/>
            <a:chOff x="5517310" y="11069053"/>
            <a:chExt cx="3676939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5E4B4276-7E3C-6349-9373-17DCC0EBA1B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E1FF09-3472-C440-BC73-35E257AA56F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27597C41-E9AB-0749-8B16-7A36C139747C}"/>
              </a:ext>
            </a:extLst>
          </p:cNvPr>
          <p:cNvGrpSpPr/>
          <p:nvPr/>
        </p:nvGrpSpPr>
        <p:grpSpPr>
          <a:xfrm>
            <a:off x="2668308" y="809658"/>
            <a:ext cx="19041035" cy="2561450"/>
            <a:chOff x="2668308" y="861425"/>
            <a:chExt cx="19041035" cy="2561450"/>
          </a:xfrm>
        </p:grpSpPr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4A5708F1-DBA6-4C4D-AD33-1CE03EDDECAC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E8CDFE78-D9D3-CB48-8F50-E22017C073B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Freeform 320">
            <a:extLst>
              <a:ext uri="{FF2B5EF4-FFF2-40B4-BE49-F238E27FC236}">
                <a16:creationId xmlns:a16="http://schemas.microsoft.com/office/drawing/2014/main" id="{B8E29E1F-BA54-8643-BF10-E5003C79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369" y="5342960"/>
            <a:ext cx="3114506" cy="4929739"/>
          </a:xfrm>
          <a:custGeom>
            <a:avLst/>
            <a:gdLst>
              <a:gd name="T0" fmla="*/ 1481 w 2928"/>
              <a:gd name="T1" fmla="*/ 4635 h 4636"/>
              <a:gd name="T2" fmla="*/ 1481 w 2928"/>
              <a:gd name="T3" fmla="*/ 4635 h 4636"/>
              <a:gd name="T4" fmla="*/ 1355 w 2928"/>
              <a:gd name="T5" fmla="*/ 4562 h 4636"/>
              <a:gd name="T6" fmla="*/ 677 w 2928"/>
              <a:gd name="T7" fmla="*/ 3361 h 4636"/>
              <a:gd name="T8" fmla="*/ 0 w 2928"/>
              <a:gd name="T9" fmla="*/ 1463 h 4636"/>
              <a:gd name="T10" fmla="*/ 1464 w 2928"/>
              <a:gd name="T11" fmla="*/ 0 h 4636"/>
              <a:gd name="T12" fmla="*/ 2927 w 2928"/>
              <a:gd name="T13" fmla="*/ 1463 h 4636"/>
              <a:gd name="T14" fmla="*/ 2268 w 2928"/>
              <a:gd name="T15" fmla="*/ 3361 h 4636"/>
              <a:gd name="T16" fmla="*/ 1617 w 2928"/>
              <a:gd name="T17" fmla="*/ 4562 h 4636"/>
              <a:gd name="T18" fmla="*/ 1481 w 2928"/>
              <a:gd name="T19" fmla="*/ 4635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4636">
                <a:moveTo>
                  <a:pt x="1481" y="4635"/>
                </a:moveTo>
                <a:lnTo>
                  <a:pt x="1481" y="4635"/>
                </a:lnTo>
                <a:cubicBezTo>
                  <a:pt x="1436" y="4635"/>
                  <a:pt x="1382" y="4608"/>
                  <a:pt x="1355" y="4562"/>
                </a:cubicBezTo>
                <a:cubicBezTo>
                  <a:pt x="1355" y="4562"/>
                  <a:pt x="1012" y="4011"/>
                  <a:pt x="677" y="3361"/>
                </a:cubicBezTo>
                <a:cubicBezTo>
                  <a:pt x="225" y="2484"/>
                  <a:pt x="0" y="1843"/>
                  <a:pt x="0" y="1463"/>
                </a:cubicBezTo>
                <a:cubicBezTo>
                  <a:pt x="0" y="660"/>
                  <a:pt x="650" y="0"/>
                  <a:pt x="1464" y="0"/>
                </a:cubicBezTo>
                <a:cubicBezTo>
                  <a:pt x="2268" y="0"/>
                  <a:pt x="2927" y="660"/>
                  <a:pt x="2927" y="1463"/>
                </a:cubicBezTo>
                <a:cubicBezTo>
                  <a:pt x="2927" y="1843"/>
                  <a:pt x="2710" y="2475"/>
                  <a:pt x="2268" y="3361"/>
                </a:cubicBezTo>
                <a:cubicBezTo>
                  <a:pt x="1942" y="4011"/>
                  <a:pt x="1617" y="4553"/>
                  <a:pt x="1617" y="4562"/>
                </a:cubicBezTo>
                <a:cubicBezTo>
                  <a:pt x="1590" y="4608"/>
                  <a:pt x="1536" y="4635"/>
                  <a:pt x="1481" y="4635"/>
                </a:cubicBezTo>
              </a:path>
            </a:pathLst>
          </a:custGeom>
          <a:noFill/>
          <a:ln w="889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1">
            <a:extLst>
              <a:ext uri="{FF2B5EF4-FFF2-40B4-BE49-F238E27FC236}">
                <a16:creationId xmlns:a16="http://schemas.microsoft.com/office/drawing/2014/main" id="{F5429A7B-1805-E749-B7BD-3228EB64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084" y="5342960"/>
            <a:ext cx="3222387" cy="5093906"/>
          </a:xfrm>
          <a:custGeom>
            <a:avLst/>
            <a:gdLst>
              <a:gd name="T0" fmla="*/ 1536 w 3028"/>
              <a:gd name="T1" fmla="*/ 4788 h 4789"/>
              <a:gd name="T2" fmla="*/ 1536 w 3028"/>
              <a:gd name="T3" fmla="*/ 4788 h 4789"/>
              <a:gd name="T4" fmla="*/ 1401 w 3028"/>
              <a:gd name="T5" fmla="*/ 4716 h 4789"/>
              <a:gd name="T6" fmla="*/ 705 w 3028"/>
              <a:gd name="T7" fmla="*/ 3478 h 4789"/>
              <a:gd name="T8" fmla="*/ 0 w 3028"/>
              <a:gd name="T9" fmla="*/ 1517 h 4789"/>
              <a:gd name="T10" fmla="*/ 1518 w 3028"/>
              <a:gd name="T11" fmla="*/ 0 h 4789"/>
              <a:gd name="T12" fmla="*/ 3027 w 3028"/>
              <a:gd name="T13" fmla="*/ 1517 h 4789"/>
              <a:gd name="T14" fmla="*/ 2350 w 3028"/>
              <a:gd name="T15" fmla="*/ 3478 h 4789"/>
              <a:gd name="T16" fmla="*/ 1672 w 3028"/>
              <a:gd name="T17" fmla="*/ 4716 h 4789"/>
              <a:gd name="T18" fmla="*/ 1536 w 3028"/>
              <a:gd name="T19" fmla="*/ 4788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28" h="4789">
                <a:moveTo>
                  <a:pt x="1536" y="4788"/>
                </a:moveTo>
                <a:lnTo>
                  <a:pt x="1536" y="4788"/>
                </a:lnTo>
                <a:cubicBezTo>
                  <a:pt x="1482" y="4788"/>
                  <a:pt x="1437" y="4761"/>
                  <a:pt x="1401" y="4716"/>
                </a:cubicBezTo>
                <a:cubicBezTo>
                  <a:pt x="1401" y="4716"/>
                  <a:pt x="1048" y="4147"/>
                  <a:pt x="705" y="3478"/>
                </a:cubicBezTo>
                <a:cubicBezTo>
                  <a:pt x="235" y="2566"/>
                  <a:pt x="0" y="1906"/>
                  <a:pt x="0" y="1517"/>
                </a:cubicBezTo>
                <a:cubicBezTo>
                  <a:pt x="0" y="678"/>
                  <a:pt x="678" y="0"/>
                  <a:pt x="1518" y="0"/>
                </a:cubicBezTo>
                <a:cubicBezTo>
                  <a:pt x="2350" y="0"/>
                  <a:pt x="3027" y="678"/>
                  <a:pt x="3027" y="1517"/>
                </a:cubicBezTo>
                <a:cubicBezTo>
                  <a:pt x="3027" y="1906"/>
                  <a:pt x="2801" y="2566"/>
                  <a:pt x="2350" y="3478"/>
                </a:cubicBezTo>
                <a:cubicBezTo>
                  <a:pt x="2015" y="4147"/>
                  <a:pt x="1672" y="4707"/>
                  <a:pt x="1672" y="4716"/>
                </a:cubicBezTo>
                <a:cubicBezTo>
                  <a:pt x="1645" y="4761"/>
                  <a:pt x="1591" y="4788"/>
                  <a:pt x="1536" y="4788"/>
                </a:cubicBezTo>
              </a:path>
            </a:pathLst>
          </a:custGeom>
          <a:noFill/>
          <a:ln w="889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2">
            <a:extLst>
              <a:ext uri="{FF2B5EF4-FFF2-40B4-BE49-F238E27FC236}">
                <a16:creationId xmlns:a16="http://schemas.microsoft.com/office/drawing/2014/main" id="{755E61C0-47D4-D744-8148-24C61627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392" y="5342960"/>
            <a:ext cx="3222389" cy="5093906"/>
          </a:xfrm>
          <a:custGeom>
            <a:avLst/>
            <a:gdLst>
              <a:gd name="T0" fmla="*/ 1536 w 3028"/>
              <a:gd name="T1" fmla="*/ 4788 h 4789"/>
              <a:gd name="T2" fmla="*/ 1536 w 3028"/>
              <a:gd name="T3" fmla="*/ 4788 h 4789"/>
              <a:gd name="T4" fmla="*/ 1401 w 3028"/>
              <a:gd name="T5" fmla="*/ 4716 h 4789"/>
              <a:gd name="T6" fmla="*/ 705 w 3028"/>
              <a:gd name="T7" fmla="*/ 3478 h 4789"/>
              <a:gd name="T8" fmla="*/ 0 w 3028"/>
              <a:gd name="T9" fmla="*/ 1517 h 4789"/>
              <a:gd name="T10" fmla="*/ 1509 w 3028"/>
              <a:gd name="T11" fmla="*/ 0 h 4789"/>
              <a:gd name="T12" fmla="*/ 3027 w 3028"/>
              <a:gd name="T13" fmla="*/ 1517 h 4789"/>
              <a:gd name="T14" fmla="*/ 2340 w 3028"/>
              <a:gd name="T15" fmla="*/ 3478 h 4789"/>
              <a:gd name="T16" fmla="*/ 1672 w 3028"/>
              <a:gd name="T17" fmla="*/ 4716 h 4789"/>
              <a:gd name="T18" fmla="*/ 1536 w 3028"/>
              <a:gd name="T19" fmla="*/ 4788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28" h="4789">
                <a:moveTo>
                  <a:pt x="1536" y="4788"/>
                </a:moveTo>
                <a:lnTo>
                  <a:pt x="1536" y="4788"/>
                </a:lnTo>
                <a:cubicBezTo>
                  <a:pt x="1482" y="4788"/>
                  <a:pt x="1428" y="4761"/>
                  <a:pt x="1401" y="4716"/>
                </a:cubicBezTo>
                <a:cubicBezTo>
                  <a:pt x="1401" y="4716"/>
                  <a:pt x="1048" y="4147"/>
                  <a:pt x="705" y="3478"/>
                </a:cubicBezTo>
                <a:cubicBezTo>
                  <a:pt x="235" y="2566"/>
                  <a:pt x="0" y="1906"/>
                  <a:pt x="0" y="1517"/>
                </a:cubicBezTo>
                <a:cubicBezTo>
                  <a:pt x="0" y="678"/>
                  <a:pt x="678" y="0"/>
                  <a:pt x="1509" y="0"/>
                </a:cubicBezTo>
                <a:cubicBezTo>
                  <a:pt x="2349" y="0"/>
                  <a:pt x="3027" y="678"/>
                  <a:pt x="3027" y="1517"/>
                </a:cubicBezTo>
                <a:cubicBezTo>
                  <a:pt x="3027" y="1906"/>
                  <a:pt x="2801" y="2566"/>
                  <a:pt x="2340" y="3478"/>
                </a:cubicBezTo>
                <a:cubicBezTo>
                  <a:pt x="2006" y="4147"/>
                  <a:pt x="1672" y="4707"/>
                  <a:pt x="1672" y="4716"/>
                </a:cubicBezTo>
                <a:cubicBezTo>
                  <a:pt x="1645" y="4761"/>
                  <a:pt x="1590" y="4788"/>
                  <a:pt x="1536" y="4788"/>
                </a:cubicBezTo>
              </a:path>
            </a:pathLst>
          </a:custGeom>
          <a:noFill/>
          <a:ln w="889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3">
            <a:extLst>
              <a:ext uri="{FF2B5EF4-FFF2-40B4-BE49-F238E27FC236}">
                <a16:creationId xmlns:a16="http://schemas.microsoft.com/office/drawing/2014/main" id="{53369D47-E0C6-2C41-B7C6-39372B0D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9012" y="5342960"/>
            <a:ext cx="3231771" cy="5093906"/>
          </a:xfrm>
          <a:custGeom>
            <a:avLst/>
            <a:gdLst>
              <a:gd name="T0" fmla="*/ 1545 w 3037"/>
              <a:gd name="T1" fmla="*/ 4788 h 4789"/>
              <a:gd name="T2" fmla="*/ 1545 w 3037"/>
              <a:gd name="T3" fmla="*/ 4788 h 4789"/>
              <a:gd name="T4" fmla="*/ 1409 w 3037"/>
              <a:gd name="T5" fmla="*/ 4716 h 4789"/>
              <a:gd name="T6" fmla="*/ 714 w 3037"/>
              <a:gd name="T7" fmla="*/ 3478 h 4789"/>
              <a:gd name="T8" fmla="*/ 0 w 3037"/>
              <a:gd name="T9" fmla="*/ 1517 h 4789"/>
              <a:gd name="T10" fmla="*/ 1518 w 3037"/>
              <a:gd name="T11" fmla="*/ 0 h 4789"/>
              <a:gd name="T12" fmla="*/ 3036 w 3037"/>
              <a:gd name="T13" fmla="*/ 1517 h 4789"/>
              <a:gd name="T14" fmla="*/ 2349 w 3037"/>
              <a:gd name="T15" fmla="*/ 3478 h 4789"/>
              <a:gd name="T16" fmla="*/ 1671 w 3037"/>
              <a:gd name="T17" fmla="*/ 4716 h 4789"/>
              <a:gd name="T18" fmla="*/ 1545 w 3037"/>
              <a:gd name="T19" fmla="*/ 4788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37" h="4789">
                <a:moveTo>
                  <a:pt x="1545" y="4788"/>
                </a:moveTo>
                <a:lnTo>
                  <a:pt x="1545" y="4788"/>
                </a:lnTo>
                <a:cubicBezTo>
                  <a:pt x="1491" y="4788"/>
                  <a:pt x="1437" y="4761"/>
                  <a:pt x="1409" y="4716"/>
                </a:cubicBezTo>
                <a:cubicBezTo>
                  <a:pt x="1409" y="4716"/>
                  <a:pt x="1057" y="4147"/>
                  <a:pt x="714" y="3478"/>
                </a:cubicBezTo>
                <a:cubicBezTo>
                  <a:pt x="244" y="2566"/>
                  <a:pt x="0" y="1906"/>
                  <a:pt x="0" y="1517"/>
                </a:cubicBezTo>
                <a:cubicBezTo>
                  <a:pt x="0" y="678"/>
                  <a:pt x="687" y="0"/>
                  <a:pt x="1518" y="0"/>
                </a:cubicBezTo>
                <a:cubicBezTo>
                  <a:pt x="2358" y="0"/>
                  <a:pt x="3036" y="678"/>
                  <a:pt x="3036" y="1517"/>
                </a:cubicBezTo>
                <a:cubicBezTo>
                  <a:pt x="3036" y="1906"/>
                  <a:pt x="2801" y="2566"/>
                  <a:pt x="2349" y="3478"/>
                </a:cubicBezTo>
                <a:cubicBezTo>
                  <a:pt x="2015" y="4147"/>
                  <a:pt x="1681" y="4707"/>
                  <a:pt x="1671" y="4716"/>
                </a:cubicBezTo>
                <a:cubicBezTo>
                  <a:pt x="1644" y="4761"/>
                  <a:pt x="1599" y="4788"/>
                  <a:pt x="1545" y="4788"/>
                </a:cubicBezTo>
              </a:path>
            </a:pathLst>
          </a:custGeom>
          <a:noFill/>
          <a:ln w="889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4">
            <a:extLst>
              <a:ext uri="{FF2B5EF4-FFF2-40B4-BE49-F238E27FC236}">
                <a16:creationId xmlns:a16="http://schemas.microsoft.com/office/drawing/2014/main" id="{62ED0CB9-330B-9144-AB95-FC0597FC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257" y="6421780"/>
            <a:ext cx="1327419" cy="1327419"/>
          </a:xfrm>
          <a:custGeom>
            <a:avLst/>
            <a:gdLst>
              <a:gd name="T0" fmla="*/ 1066 w 1248"/>
              <a:gd name="T1" fmla="*/ 181 h 1247"/>
              <a:gd name="T2" fmla="*/ 1066 w 1248"/>
              <a:gd name="T3" fmla="*/ 181 h 1247"/>
              <a:gd name="T4" fmla="*/ 624 w 1248"/>
              <a:gd name="T5" fmla="*/ 0 h 1247"/>
              <a:gd name="T6" fmla="*/ 181 w 1248"/>
              <a:gd name="T7" fmla="*/ 181 h 1247"/>
              <a:gd name="T8" fmla="*/ 0 w 1248"/>
              <a:gd name="T9" fmla="*/ 623 h 1247"/>
              <a:gd name="T10" fmla="*/ 181 w 1248"/>
              <a:gd name="T11" fmla="*/ 1056 h 1247"/>
              <a:gd name="T12" fmla="*/ 614 w 1248"/>
              <a:gd name="T13" fmla="*/ 1246 h 1247"/>
              <a:gd name="T14" fmla="*/ 624 w 1248"/>
              <a:gd name="T15" fmla="*/ 1246 h 1247"/>
              <a:gd name="T16" fmla="*/ 624 w 1248"/>
              <a:gd name="T17" fmla="*/ 1246 h 1247"/>
              <a:gd name="T18" fmla="*/ 624 w 1248"/>
              <a:gd name="T19" fmla="*/ 1246 h 1247"/>
              <a:gd name="T20" fmla="*/ 1066 w 1248"/>
              <a:gd name="T21" fmla="*/ 1056 h 1247"/>
              <a:gd name="T22" fmla="*/ 1247 w 1248"/>
              <a:gd name="T23" fmla="*/ 623 h 1247"/>
              <a:gd name="T24" fmla="*/ 1066 w 1248"/>
              <a:gd name="T25" fmla="*/ 181 h 1247"/>
              <a:gd name="T26" fmla="*/ 262 w 1248"/>
              <a:gd name="T27" fmla="*/ 1011 h 1247"/>
              <a:gd name="T28" fmla="*/ 262 w 1248"/>
              <a:gd name="T29" fmla="*/ 1011 h 1247"/>
              <a:gd name="T30" fmla="*/ 262 w 1248"/>
              <a:gd name="T31" fmla="*/ 1002 h 1247"/>
              <a:gd name="T32" fmla="*/ 262 w 1248"/>
              <a:gd name="T33" fmla="*/ 1002 h 1247"/>
              <a:gd name="T34" fmla="*/ 614 w 1248"/>
              <a:gd name="T35" fmla="*/ 885 h 1247"/>
              <a:gd name="T36" fmla="*/ 976 w 1248"/>
              <a:gd name="T37" fmla="*/ 1011 h 1247"/>
              <a:gd name="T38" fmla="*/ 976 w 1248"/>
              <a:gd name="T39" fmla="*/ 1011 h 1247"/>
              <a:gd name="T40" fmla="*/ 976 w 1248"/>
              <a:gd name="T41" fmla="*/ 1011 h 1247"/>
              <a:gd name="T42" fmla="*/ 624 w 1248"/>
              <a:gd name="T43" fmla="*/ 1156 h 1247"/>
              <a:gd name="T44" fmla="*/ 605 w 1248"/>
              <a:gd name="T45" fmla="*/ 1156 h 1247"/>
              <a:gd name="T46" fmla="*/ 262 w 1248"/>
              <a:gd name="T47" fmla="*/ 1011 h 1247"/>
              <a:gd name="T48" fmla="*/ 1039 w 1248"/>
              <a:gd name="T49" fmla="*/ 957 h 1247"/>
              <a:gd name="T50" fmla="*/ 1039 w 1248"/>
              <a:gd name="T51" fmla="*/ 957 h 1247"/>
              <a:gd name="T52" fmla="*/ 1030 w 1248"/>
              <a:gd name="T53" fmla="*/ 948 h 1247"/>
              <a:gd name="T54" fmla="*/ 849 w 1248"/>
              <a:gd name="T55" fmla="*/ 840 h 1247"/>
              <a:gd name="T56" fmla="*/ 614 w 1248"/>
              <a:gd name="T57" fmla="*/ 804 h 1247"/>
              <a:gd name="T58" fmla="*/ 208 w 1248"/>
              <a:gd name="T59" fmla="*/ 939 h 1247"/>
              <a:gd name="T60" fmla="*/ 199 w 1248"/>
              <a:gd name="T61" fmla="*/ 948 h 1247"/>
              <a:gd name="T62" fmla="*/ 81 w 1248"/>
              <a:gd name="T63" fmla="*/ 623 h 1247"/>
              <a:gd name="T64" fmla="*/ 244 w 1248"/>
              <a:gd name="T65" fmla="*/ 244 h 1247"/>
              <a:gd name="T66" fmla="*/ 624 w 1248"/>
              <a:gd name="T67" fmla="*/ 82 h 1247"/>
              <a:gd name="T68" fmla="*/ 1003 w 1248"/>
              <a:gd name="T69" fmla="*/ 244 h 1247"/>
              <a:gd name="T70" fmla="*/ 1166 w 1248"/>
              <a:gd name="T71" fmla="*/ 623 h 1247"/>
              <a:gd name="T72" fmla="*/ 1039 w 1248"/>
              <a:gd name="T73" fmla="*/ 957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48" h="1247">
                <a:moveTo>
                  <a:pt x="1066" y="181"/>
                </a:moveTo>
                <a:lnTo>
                  <a:pt x="1066" y="181"/>
                </a:lnTo>
                <a:cubicBezTo>
                  <a:pt x="949" y="64"/>
                  <a:pt x="786" y="0"/>
                  <a:pt x="624" y="0"/>
                </a:cubicBezTo>
                <a:cubicBezTo>
                  <a:pt x="461" y="0"/>
                  <a:pt x="298" y="64"/>
                  <a:pt x="181" y="181"/>
                </a:cubicBezTo>
                <a:cubicBezTo>
                  <a:pt x="63" y="299"/>
                  <a:pt x="0" y="451"/>
                  <a:pt x="0" y="623"/>
                </a:cubicBezTo>
                <a:cubicBezTo>
                  <a:pt x="0" y="786"/>
                  <a:pt x="63" y="939"/>
                  <a:pt x="181" y="1056"/>
                </a:cubicBezTo>
                <a:cubicBezTo>
                  <a:pt x="298" y="1174"/>
                  <a:pt x="452" y="1237"/>
                  <a:pt x="614" y="1246"/>
                </a:cubicBezTo>
                <a:lnTo>
                  <a:pt x="624" y="1246"/>
                </a:lnTo>
                <a:lnTo>
                  <a:pt x="624" y="1246"/>
                </a:lnTo>
                <a:lnTo>
                  <a:pt x="624" y="1246"/>
                </a:lnTo>
                <a:cubicBezTo>
                  <a:pt x="786" y="1246"/>
                  <a:pt x="949" y="1174"/>
                  <a:pt x="1066" y="1056"/>
                </a:cubicBezTo>
                <a:cubicBezTo>
                  <a:pt x="1184" y="939"/>
                  <a:pt x="1247" y="786"/>
                  <a:pt x="1247" y="623"/>
                </a:cubicBezTo>
                <a:cubicBezTo>
                  <a:pt x="1247" y="451"/>
                  <a:pt x="1184" y="299"/>
                  <a:pt x="1066" y="181"/>
                </a:cubicBezTo>
                <a:close/>
                <a:moveTo>
                  <a:pt x="262" y="1011"/>
                </a:moveTo>
                <a:lnTo>
                  <a:pt x="262" y="1011"/>
                </a:lnTo>
                <a:lnTo>
                  <a:pt x="262" y="1002"/>
                </a:lnTo>
                <a:lnTo>
                  <a:pt x="262" y="1002"/>
                </a:lnTo>
                <a:cubicBezTo>
                  <a:pt x="343" y="930"/>
                  <a:pt x="479" y="885"/>
                  <a:pt x="614" y="885"/>
                </a:cubicBezTo>
                <a:cubicBezTo>
                  <a:pt x="759" y="885"/>
                  <a:pt x="894" y="930"/>
                  <a:pt x="976" y="1011"/>
                </a:cubicBezTo>
                <a:lnTo>
                  <a:pt x="976" y="1011"/>
                </a:lnTo>
                <a:lnTo>
                  <a:pt x="976" y="1011"/>
                </a:lnTo>
                <a:cubicBezTo>
                  <a:pt x="886" y="1111"/>
                  <a:pt x="759" y="1156"/>
                  <a:pt x="624" y="1156"/>
                </a:cubicBezTo>
                <a:cubicBezTo>
                  <a:pt x="614" y="1156"/>
                  <a:pt x="614" y="1156"/>
                  <a:pt x="605" y="1156"/>
                </a:cubicBezTo>
                <a:cubicBezTo>
                  <a:pt x="479" y="1156"/>
                  <a:pt x="352" y="1102"/>
                  <a:pt x="262" y="1011"/>
                </a:cubicBezTo>
                <a:close/>
                <a:moveTo>
                  <a:pt x="1039" y="957"/>
                </a:moveTo>
                <a:lnTo>
                  <a:pt x="1039" y="957"/>
                </a:lnTo>
                <a:cubicBezTo>
                  <a:pt x="1039" y="957"/>
                  <a:pt x="1039" y="948"/>
                  <a:pt x="1030" y="948"/>
                </a:cubicBezTo>
                <a:cubicBezTo>
                  <a:pt x="985" y="903"/>
                  <a:pt x="922" y="867"/>
                  <a:pt x="849" y="840"/>
                </a:cubicBezTo>
                <a:cubicBezTo>
                  <a:pt x="777" y="822"/>
                  <a:pt x="696" y="804"/>
                  <a:pt x="614" y="804"/>
                </a:cubicBezTo>
                <a:cubicBezTo>
                  <a:pt x="461" y="804"/>
                  <a:pt x="307" y="858"/>
                  <a:pt x="208" y="939"/>
                </a:cubicBezTo>
                <a:cubicBezTo>
                  <a:pt x="208" y="948"/>
                  <a:pt x="199" y="948"/>
                  <a:pt x="199" y="948"/>
                </a:cubicBezTo>
                <a:cubicBezTo>
                  <a:pt x="126" y="858"/>
                  <a:pt x="81" y="740"/>
                  <a:pt x="81" y="623"/>
                </a:cubicBezTo>
                <a:cubicBezTo>
                  <a:pt x="81" y="478"/>
                  <a:pt x="135" y="344"/>
                  <a:pt x="244" y="244"/>
                </a:cubicBezTo>
                <a:cubicBezTo>
                  <a:pt x="343" y="136"/>
                  <a:pt x="479" y="82"/>
                  <a:pt x="624" y="82"/>
                </a:cubicBezTo>
                <a:cubicBezTo>
                  <a:pt x="768" y="82"/>
                  <a:pt x="903" y="136"/>
                  <a:pt x="1003" y="244"/>
                </a:cubicBezTo>
                <a:cubicBezTo>
                  <a:pt x="1102" y="344"/>
                  <a:pt x="1166" y="478"/>
                  <a:pt x="1166" y="623"/>
                </a:cubicBezTo>
                <a:cubicBezTo>
                  <a:pt x="1166" y="749"/>
                  <a:pt x="1120" y="867"/>
                  <a:pt x="1039" y="9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5">
            <a:extLst>
              <a:ext uri="{FF2B5EF4-FFF2-40B4-BE49-F238E27FC236}">
                <a16:creationId xmlns:a16="http://schemas.microsoft.com/office/drawing/2014/main" id="{907E797E-FDFD-1045-8F90-B95A983A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213" y="6562496"/>
            <a:ext cx="684816" cy="684816"/>
          </a:xfrm>
          <a:custGeom>
            <a:avLst/>
            <a:gdLst>
              <a:gd name="T0" fmla="*/ 316 w 643"/>
              <a:gd name="T1" fmla="*/ 0 h 642"/>
              <a:gd name="T2" fmla="*/ 316 w 643"/>
              <a:gd name="T3" fmla="*/ 0 h 642"/>
              <a:gd name="T4" fmla="*/ 0 w 643"/>
              <a:gd name="T5" fmla="*/ 315 h 642"/>
              <a:gd name="T6" fmla="*/ 316 w 643"/>
              <a:gd name="T7" fmla="*/ 641 h 642"/>
              <a:gd name="T8" fmla="*/ 642 w 643"/>
              <a:gd name="T9" fmla="*/ 315 h 642"/>
              <a:gd name="T10" fmla="*/ 316 w 643"/>
              <a:gd name="T11" fmla="*/ 0 h 642"/>
              <a:gd name="T12" fmla="*/ 316 w 643"/>
              <a:gd name="T13" fmla="*/ 559 h 642"/>
              <a:gd name="T14" fmla="*/ 316 w 643"/>
              <a:gd name="T15" fmla="*/ 559 h 642"/>
              <a:gd name="T16" fmla="*/ 81 w 643"/>
              <a:gd name="T17" fmla="*/ 315 h 642"/>
              <a:gd name="T18" fmla="*/ 316 w 643"/>
              <a:gd name="T19" fmla="*/ 81 h 642"/>
              <a:gd name="T20" fmla="*/ 560 w 643"/>
              <a:gd name="T21" fmla="*/ 315 h 642"/>
              <a:gd name="T22" fmla="*/ 316 w 643"/>
              <a:gd name="T23" fmla="*/ 559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3" h="642">
                <a:moveTo>
                  <a:pt x="316" y="0"/>
                </a:moveTo>
                <a:lnTo>
                  <a:pt x="316" y="0"/>
                </a:lnTo>
                <a:cubicBezTo>
                  <a:pt x="145" y="0"/>
                  <a:pt x="0" y="145"/>
                  <a:pt x="0" y="315"/>
                </a:cubicBezTo>
                <a:cubicBezTo>
                  <a:pt x="0" y="496"/>
                  <a:pt x="145" y="641"/>
                  <a:pt x="316" y="641"/>
                </a:cubicBezTo>
                <a:cubicBezTo>
                  <a:pt x="497" y="641"/>
                  <a:pt x="642" y="496"/>
                  <a:pt x="642" y="315"/>
                </a:cubicBezTo>
                <a:cubicBezTo>
                  <a:pt x="642" y="145"/>
                  <a:pt x="497" y="0"/>
                  <a:pt x="316" y="0"/>
                </a:cubicBezTo>
                <a:close/>
                <a:moveTo>
                  <a:pt x="316" y="559"/>
                </a:moveTo>
                <a:lnTo>
                  <a:pt x="316" y="559"/>
                </a:lnTo>
                <a:cubicBezTo>
                  <a:pt x="190" y="559"/>
                  <a:pt x="81" y="451"/>
                  <a:pt x="81" y="315"/>
                </a:cubicBezTo>
                <a:cubicBezTo>
                  <a:pt x="81" y="190"/>
                  <a:pt x="190" y="81"/>
                  <a:pt x="316" y="81"/>
                </a:cubicBezTo>
                <a:cubicBezTo>
                  <a:pt x="452" y="81"/>
                  <a:pt x="560" y="190"/>
                  <a:pt x="560" y="315"/>
                </a:cubicBezTo>
                <a:cubicBezTo>
                  <a:pt x="560" y="451"/>
                  <a:pt x="452" y="559"/>
                  <a:pt x="316" y="5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6">
            <a:extLst>
              <a:ext uri="{FF2B5EF4-FFF2-40B4-BE49-F238E27FC236}">
                <a16:creationId xmlns:a16="http://schemas.microsoft.com/office/drawing/2014/main" id="{80A6AF73-81A1-2545-AED0-011A9EA1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807" y="6407710"/>
            <a:ext cx="1346178" cy="1346178"/>
          </a:xfrm>
          <a:custGeom>
            <a:avLst/>
            <a:gdLst>
              <a:gd name="T0" fmla="*/ 633 w 1266"/>
              <a:gd name="T1" fmla="*/ 1264 h 1265"/>
              <a:gd name="T2" fmla="*/ 633 w 1266"/>
              <a:gd name="T3" fmla="*/ 1264 h 1265"/>
              <a:gd name="T4" fmla="*/ 190 w 1266"/>
              <a:gd name="T5" fmla="*/ 1075 h 1265"/>
              <a:gd name="T6" fmla="*/ 0 w 1266"/>
              <a:gd name="T7" fmla="*/ 632 h 1265"/>
              <a:gd name="T8" fmla="*/ 190 w 1266"/>
              <a:gd name="T9" fmla="*/ 181 h 1265"/>
              <a:gd name="T10" fmla="*/ 633 w 1266"/>
              <a:gd name="T11" fmla="*/ 0 h 1265"/>
              <a:gd name="T12" fmla="*/ 1085 w 1266"/>
              <a:gd name="T13" fmla="*/ 181 h 1265"/>
              <a:gd name="T14" fmla="*/ 1265 w 1266"/>
              <a:gd name="T15" fmla="*/ 632 h 1265"/>
              <a:gd name="T16" fmla="*/ 1085 w 1266"/>
              <a:gd name="T17" fmla="*/ 1075 h 1265"/>
              <a:gd name="T18" fmla="*/ 633 w 1266"/>
              <a:gd name="T19" fmla="*/ 1264 h 1265"/>
              <a:gd name="T20" fmla="*/ 633 w 1266"/>
              <a:gd name="T21" fmla="*/ 82 h 1265"/>
              <a:gd name="T22" fmla="*/ 633 w 1266"/>
              <a:gd name="T23" fmla="*/ 82 h 1265"/>
              <a:gd name="T24" fmla="*/ 244 w 1266"/>
              <a:gd name="T25" fmla="*/ 244 h 1265"/>
              <a:gd name="T26" fmla="*/ 82 w 1266"/>
              <a:gd name="T27" fmla="*/ 632 h 1265"/>
              <a:gd name="T28" fmla="*/ 244 w 1266"/>
              <a:gd name="T29" fmla="*/ 1020 h 1265"/>
              <a:gd name="T30" fmla="*/ 633 w 1266"/>
              <a:gd name="T31" fmla="*/ 1183 h 1265"/>
              <a:gd name="T32" fmla="*/ 1022 w 1266"/>
              <a:gd name="T33" fmla="*/ 1020 h 1265"/>
              <a:gd name="T34" fmla="*/ 1184 w 1266"/>
              <a:gd name="T35" fmla="*/ 632 h 1265"/>
              <a:gd name="T36" fmla="*/ 1022 w 1266"/>
              <a:gd name="T37" fmla="*/ 244 h 1265"/>
              <a:gd name="T38" fmla="*/ 633 w 1266"/>
              <a:gd name="T39" fmla="*/ 82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6" h="1265">
                <a:moveTo>
                  <a:pt x="633" y="1264"/>
                </a:moveTo>
                <a:lnTo>
                  <a:pt x="633" y="1264"/>
                </a:lnTo>
                <a:cubicBezTo>
                  <a:pt x="470" y="1264"/>
                  <a:pt x="308" y="1201"/>
                  <a:pt x="190" y="1075"/>
                </a:cubicBezTo>
                <a:cubicBezTo>
                  <a:pt x="73" y="957"/>
                  <a:pt x="0" y="795"/>
                  <a:pt x="0" y="632"/>
                </a:cubicBezTo>
                <a:cubicBezTo>
                  <a:pt x="0" y="460"/>
                  <a:pt x="73" y="299"/>
                  <a:pt x="190" y="181"/>
                </a:cubicBezTo>
                <a:cubicBezTo>
                  <a:pt x="308" y="64"/>
                  <a:pt x="470" y="0"/>
                  <a:pt x="633" y="0"/>
                </a:cubicBezTo>
                <a:cubicBezTo>
                  <a:pt x="805" y="0"/>
                  <a:pt x="967" y="64"/>
                  <a:pt x="1085" y="181"/>
                </a:cubicBezTo>
                <a:cubicBezTo>
                  <a:pt x="1202" y="299"/>
                  <a:pt x="1265" y="460"/>
                  <a:pt x="1265" y="632"/>
                </a:cubicBezTo>
                <a:cubicBezTo>
                  <a:pt x="1265" y="795"/>
                  <a:pt x="1202" y="957"/>
                  <a:pt x="1085" y="1075"/>
                </a:cubicBezTo>
                <a:cubicBezTo>
                  <a:pt x="967" y="1201"/>
                  <a:pt x="805" y="1264"/>
                  <a:pt x="633" y="1264"/>
                </a:cubicBezTo>
                <a:close/>
                <a:moveTo>
                  <a:pt x="633" y="82"/>
                </a:moveTo>
                <a:lnTo>
                  <a:pt x="633" y="82"/>
                </a:lnTo>
                <a:cubicBezTo>
                  <a:pt x="488" y="82"/>
                  <a:pt x="353" y="136"/>
                  <a:pt x="244" y="244"/>
                </a:cubicBezTo>
                <a:cubicBezTo>
                  <a:pt x="145" y="344"/>
                  <a:pt x="82" y="478"/>
                  <a:pt x="82" y="632"/>
                </a:cubicBezTo>
                <a:cubicBezTo>
                  <a:pt x="82" y="776"/>
                  <a:pt x="145" y="912"/>
                  <a:pt x="244" y="1020"/>
                </a:cubicBezTo>
                <a:cubicBezTo>
                  <a:pt x="353" y="1120"/>
                  <a:pt x="488" y="1183"/>
                  <a:pt x="633" y="1183"/>
                </a:cubicBezTo>
                <a:cubicBezTo>
                  <a:pt x="787" y="1183"/>
                  <a:pt x="922" y="1120"/>
                  <a:pt x="1022" y="1020"/>
                </a:cubicBezTo>
                <a:cubicBezTo>
                  <a:pt x="1130" y="912"/>
                  <a:pt x="1184" y="776"/>
                  <a:pt x="1184" y="632"/>
                </a:cubicBezTo>
                <a:cubicBezTo>
                  <a:pt x="1184" y="478"/>
                  <a:pt x="1130" y="344"/>
                  <a:pt x="1022" y="244"/>
                </a:cubicBezTo>
                <a:cubicBezTo>
                  <a:pt x="922" y="136"/>
                  <a:pt x="787" y="82"/>
                  <a:pt x="633" y="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7">
            <a:extLst>
              <a:ext uri="{FF2B5EF4-FFF2-40B4-BE49-F238E27FC236}">
                <a16:creationId xmlns:a16="http://schemas.microsoft.com/office/drawing/2014/main" id="{9D613F98-4DB9-9F47-8172-0ADFFB47C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0049" y="6689141"/>
            <a:ext cx="694197" cy="431528"/>
          </a:xfrm>
          <a:custGeom>
            <a:avLst/>
            <a:gdLst>
              <a:gd name="T0" fmla="*/ 633 w 651"/>
              <a:gd name="T1" fmla="*/ 73 h 407"/>
              <a:gd name="T2" fmla="*/ 633 w 651"/>
              <a:gd name="T3" fmla="*/ 73 h 407"/>
              <a:gd name="T4" fmla="*/ 316 w 651"/>
              <a:gd name="T5" fmla="*/ 388 h 407"/>
              <a:gd name="T6" fmla="*/ 280 w 651"/>
              <a:gd name="T7" fmla="*/ 406 h 407"/>
              <a:gd name="T8" fmla="*/ 36 w 651"/>
              <a:gd name="T9" fmla="*/ 406 h 407"/>
              <a:gd name="T10" fmla="*/ 0 w 651"/>
              <a:gd name="T11" fmla="*/ 361 h 407"/>
              <a:gd name="T12" fmla="*/ 36 w 651"/>
              <a:gd name="T13" fmla="*/ 325 h 407"/>
              <a:gd name="T14" fmla="*/ 262 w 651"/>
              <a:gd name="T15" fmla="*/ 325 h 407"/>
              <a:gd name="T16" fmla="*/ 569 w 651"/>
              <a:gd name="T17" fmla="*/ 9 h 407"/>
              <a:gd name="T18" fmla="*/ 633 w 651"/>
              <a:gd name="T19" fmla="*/ 19 h 407"/>
              <a:gd name="T20" fmla="*/ 633 w 651"/>
              <a:gd name="T21" fmla="*/ 7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1" h="407">
                <a:moveTo>
                  <a:pt x="633" y="73"/>
                </a:moveTo>
                <a:lnTo>
                  <a:pt x="633" y="73"/>
                </a:lnTo>
                <a:cubicBezTo>
                  <a:pt x="316" y="388"/>
                  <a:pt x="316" y="388"/>
                  <a:pt x="316" y="388"/>
                </a:cubicBezTo>
                <a:cubicBezTo>
                  <a:pt x="307" y="397"/>
                  <a:pt x="289" y="406"/>
                  <a:pt x="280" y="406"/>
                </a:cubicBezTo>
                <a:cubicBezTo>
                  <a:pt x="36" y="406"/>
                  <a:pt x="36" y="406"/>
                  <a:pt x="36" y="406"/>
                </a:cubicBezTo>
                <a:cubicBezTo>
                  <a:pt x="18" y="406"/>
                  <a:pt x="0" y="388"/>
                  <a:pt x="0" y="361"/>
                </a:cubicBezTo>
                <a:cubicBezTo>
                  <a:pt x="0" y="343"/>
                  <a:pt x="18" y="325"/>
                  <a:pt x="36" y="325"/>
                </a:cubicBezTo>
                <a:cubicBezTo>
                  <a:pt x="262" y="325"/>
                  <a:pt x="262" y="325"/>
                  <a:pt x="262" y="325"/>
                </a:cubicBezTo>
                <a:cubicBezTo>
                  <a:pt x="569" y="9"/>
                  <a:pt x="569" y="9"/>
                  <a:pt x="569" y="9"/>
                </a:cubicBezTo>
                <a:cubicBezTo>
                  <a:pt x="587" y="0"/>
                  <a:pt x="614" y="0"/>
                  <a:pt x="633" y="19"/>
                </a:cubicBezTo>
                <a:cubicBezTo>
                  <a:pt x="650" y="28"/>
                  <a:pt x="642" y="54"/>
                  <a:pt x="633" y="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8">
            <a:extLst>
              <a:ext uri="{FF2B5EF4-FFF2-40B4-BE49-F238E27FC236}">
                <a16:creationId xmlns:a16="http://schemas.microsoft.com/office/drawing/2014/main" id="{EFBCA843-352A-024D-8E88-6F6971A9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877" y="6398329"/>
            <a:ext cx="1346181" cy="1346178"/>
          </a:xfrm>
          <a:custGeom>
            <a:avLst/>
            <a:gdLst>
              <a:gd name="T0" fmla="*/ 632 w 1266"/>
              <a:gd name="T1" fmla="*/ 1264 h 1265"/>
              <a:gd name="T2" fmla="*/ 632 w 1266"/>
              <a:gd name="T3" fmla="*/ 1264 h 1265"/>
              <a:gd name="T4" fmla="*/ 180 w 1266"/>
              <a:gd name="T5" fmla="*/ 1084 h 1265"/>
              <a:gd name="T6" fmla="*/ 0 w 1266"/>
              <a:gd name="T7" fmla="*/ 632 h 1265"/>
              <a:gd name="T8" fmla="*/ 180 w 1266"/>
              <a:gd name="T9" fmla="*/ 190 h 1265"/>
              <a:gd name="T10" fmla="*/ 632 w 1266"/>
              <a:gd name="T11" fmla="*/ 0 h 1265"/>
              <a:gd name="T12" fmla="*/ 1075 w 1266"/>
              <a:gd name="T13" fmla="*/ 190 h 1265"/>
              <a:gd name="T14" fmla="*/ 1265 w 1266"/>
              <a:gd name="T15" fmla="*/ 632 h 1265"/>
              <a:gd name="T16" fmla="*/ 1075 w 1266"/>
              <a:gd name="T17" fmla="*/ 1084 h 1265"/>
              <a:gd name="T18" fmla="*/ 632 w 1266"/>
              <a:gd name="T19" fmla="*/ 1264 h 1265"/>
              <a:gd name="T20" fmla="*/ 632 w 1266"/>
              <a:gd name="T21" fmla="*/ 82 h 1265"/>
              <a:gd name="T22" fmla="*/ 632 w 1266"/>
              <a:gd name="T23" fmla="*/ 82 h 1265"/>
              <a:gd name="T24" fmla="*/ 244 w 1266"/>
              <a:gd name="T25" fmla="*/ 244 h 1265"/>
              <a:gd name="T26" fmla="*/ 81 w 1266"/>
              <a:gd name="T27" fmla="*/ 632 h 1265"/>
              <a:gd name="T28" fmla="*/ 244 w 1266"/>
              <a:gd name="T29" fmla="*/ 1020 h 1265"/>
              <a:gd name="T30" fmla="*/ 632 w 1266"/>
              <a:gd name="T31" fmla="*/ 1183 h 1265"/>
              <a:gd name="T32" fmla="*/ 1021 w 1266"/>
              <a:gd name="T33" fmla="*/ 1020 h 1265"/>
              <a:gd name="T34" fmla="*/ 1183 w 1266"/>
              <a:gd name="T35" fmla="*/ 632 h 1265"/>
              <a:gd name="T36" fmla="*/ 1021 w 1266"/>
              <a:gd name="T37" fmla="*/ 244 h 1265"/>
              <a:gd name="T38" fmla="*/ 632 w 1266"/>
              <a:gd name="T39" fmla="*/ 82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6" h="1265">
                <a:moveTo>
                  <a:pt x="632" y="1264"/>
                </a:moveTo>
                <a:lnTo>
                  <a:pt x="632" y="1264"/>
                </a:lnTo>
                <a:cubicBezTo>
                  <a:pt x="461" y="1264"/>
                  <a:pt x="298" y="1201"/>
                  <a:pt x="180" y="1084"/>
                </a:cubicBezTo>
                <a:cubicBezTo>
                  <a:pt x="63" y="966"/>
                  <a:pt x="0" y="804"/>
                  <a:pt x="0" y="632"/>
                </a:cubicBezTo>
                <a:cubicBezTo>
                  <a:pt x="0" y="469"/>
                  <a:pt x="63" y="308"/>
                  <a:pt x="180" y="190"/>
                </a:cubicBezTo>
                <a:cubicBezTo>
                  <a:pt x="298" y="73"/>
                  <a:pt x="461" y="0"/>
                  <a:pt x="632" y="0"/>
                </a:cubicBezTo>
                <a:cubicBezTo>
                  <a:pt x="795" y="0"/>
                  <a:pt x="958" y="73"/>
                  <a:pt x="1075" y="190"/>
                </a:cubicBezTo>
                <a:cubicBezTo>
                  <a:pt x="1192" y="308"/>
                  <a:pt x="1265" y="469"/>
                  <a:pt x="1265" y="632"/>
                </a:cubicBezTo>
                <a:cubicBezTo>
                  <a:pt x="1265" y="804"/>
                  <a:pt x="1192" y="966"/>
                  <a:pt x="1075" y="1084"/>
                </a:cubicBezTo>
                <a:cubicBezTo>
                  <a:pt x="958" y="1201"/>
                  <a:pt x="795" y="1264"/>
                  <a:pt x="632" y="1264"/>
                </a:cubicBezTo>
                <a:close/>
                <a:moveTo>
                  <a:pt x="632" y="82"/>
                </a:moveTo>
                <a:lnTo>
                  <a:pt x="632" y="82"/>
                </a:lnTo>
                <a:cubicBezTo>
                  <a:pt x="479" y="82"/>
                  <a:pt x="343" y="145"/>
                  <a:pt x="244" y="244"/>
                </a:cubicBezTo>
                <a:cubicBezTo>
                  <a:pt x="135" y="353"/>
                  <a:pt x="81" y="487"/>
                  <a:pt x="81" y="632"/>
                </a:cubicBezTo>
                <a:cubicBezTo>
                  <a:pt x="81" y="785"/>
                  <a:pt x="135" y="921"/>
                  <a:pt x="244" y="1020"/>
                </a:cubicBezTo>
                <a:cubicBezTo>
                  <a:pt x="343" y="1129"/>
                  <a:pt x="479" y="1183"/>
                  <a:pt x="632" y="1183"/>
                </a:cubicBezTo>
                <a:cubicBezTo>
                  <a:pt x="777" y="1183"/>
                  <a:pt x="912" y="1129"/>
                  <a:pt x="1021" y="1020"/>
                </a:cubicBezTo>
                <a:cubicBezTo>
                  <a:pt x="1120" y="921"/>
                  <a:pt x="1183" y="785"/>
                  <a:pt x="1183" y="632"/>
                </a:cubicBezTo>
                <a:cubicBezTo>
                  <a:pt x="1183" y="487"/>
                  <a:pt x="1120" y="353"/>
                  <a:pt x="1021" y="244"/>
                </a:cubicBezTo>
                <a:cubicBezTo>
                  <a:pt x="912" y="145"/>
                  <a:pt x="777" y="82"/>
                  <a:pt x="632" y="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9">
            <a:extLst>
              <a:ext uri="{FF2B5EF4-FFF2-40B4-BE49-F238E27FC236}">
                <a16:creationId xmlns:a16="http://schemas.microsoft.com/office/drawing/2014/main" id="{FFAF5EFB-4110-4848-9898-FCCD8242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76" y="6660998"/>
            <a:ext cx="825532" cy="703578"/>
          </a:xfrm>
          <a:custGeom>
            <a:avLst/>
            <a:gdLst>
              <a:gd name="T0" fmla="*/ 768 w 778"/>
              <a:gd name="T1" fmla="*/ 64 h 660"/>
              <a:gd name="T2" fmla="*/ 768 w 778"/>
              <a:gd name="T3" fmla="*/ 64 h 660"/>
              <a:gd name="T4" fmla="*/ 298 w 778"/>
              <a:gd name="T5" fmla="*/ 650 h 660"/>
              <a:gd name="T6" fmla="*/ 289 w 778"/>
              <a:gd name="T7" fmla="*/ 650 h 660"/>
              <a:gd name="T8" fmla="*/ 289 w 778"/>
              <a:gd name="T9" fmla="*/ 650 h 660"/>
              <a:gd name="T10" fmla="*/ 289 w 778"/>
              <a:gd name="T11" fmla="*/ 650 h 660"/>
              <a:gd name="T12" fmla="*/ 289 w 778"/>
              <a:gd name="T13" fmla="*/ 650 h 660"/>
              <a:gd name="T14" fmla="*/ 289 w 778"/>
              <a:gd name="T15" fmla="*/ 650 h 660"/>
              <a:gd name="T16" fmla="*/ 280 w 778"/>
              <a:gd name="T17" fmla="*/ 659 h 660"/>
              <a:gd name="T18" fmla="*/ 280 w 778"/>
              <a:gd name="T19" fmla="*/ 659 h 660"/>
              <a:gd name="T20" fmla="*/ 280 w 778"/>
              <a:gd name="T21" fmla="*/ 659 h 660"/>
              <a:gd name="T22" fmla="*/ 271 w 778"/>
              <a:gd name="T23" fmla="*/ 659 h 660"/>
              <a:gd name="T24" fmla="*/ 271 w 778"/>
              <a:gd name="T25" fmla="*/ 659 h 660"/>
              <a:gd name="T26" fmla="*/ 271 w 778"/>
              <a:gd name="T27" fmla="*/ 659 h 660"/>
              <a:gd name="T28" fmla="*/ 271 w 778"/>
              <a:gd name="T29" fmla="*/ 659 h 660"/>
              <a:gd name="T30" fmla="*/ 271 w 778"/>
              <a:gd name="T31" fmla="*/ 659 h 660"/>
              <a:gd name="T32" fmla="*/ 271 w 778"/>
              <a:gd name="T33" fmla="*/ 659 h 660"/>
              <a:gd name="T34" fmla="*/ 271 w 778"/>
              <a:gd name="T35" fmla="*/ 659 h 660"/>
              <a:gd name="T36" fmla="*/ 271 w 778"/>
              <a:gd name="T37" fmla="*/ 659 h 660"/>
              <a:gd name="T38" fmla="*/ 262 w 778"/>
              <a:gd name="T39" fmla="*/ 659 h 660"/>
              <a:gd name="T40" fmla="*/ 262 w 778"/>
              <a:gd name="T41" fmla="*/ 659 h 660"/>
              <a:gd name="T42" fmla="*/ 262 w 778"/>
              <a:gd name="T43" fmla="*/ 659 h 660"/>
              <a:gd name="T44" fmla="*/ 262 w 778"/>
              <a:gd name="T45" fmla="*/ 659 h 660"/>
              <a:gd name="T46" fmla="*/ 253 w 778"/>
              <a:gd name="T47" fmla="*/ 659 h 660"/>
              <a:gd name="T48" fmla="*/ 253 w 778"/>
              <a:gd name="T49" fmla="*/ 659 h 660"/>
              <a:gd name="T50" fmla="*/ 253 w 778"/>
              <a:gd name="T51" fmla="*/ 659 h 660"/>
              <a:gd name="T52" fmla="*/ 253 w 778"/>
              <a:gd name="T53" fmla="*/ 659 h 660"/>
              <a:gd name="T54" fmla="*/ 253 w 778"/>
              <a:gd name="T55" fmla="*/ 650 h 660"/>
              <a:gd name="T56" fmla="*/ 244 w 778"/>
              <a:gd name="T57" fmla="*/ 650 h 660"/>
              <a:gd name="T58" fmla="*/ 244 w 778"/>
              <a:gd name="T59" fmla="*/ 650 h 660"/>
              <a:gd name="T60" fmla="*/ 244 w 778"/>
              <a:gd name="T61" fmla="*/ 650 h 660"/>
              <a:gd name="T62" fmla="*/ 9 w 778"/>
              <a:gd name="T63" fmla="*/ 415 h 660"/>
              <a:gd name="T64" fmla="*/ 9 w 778"/>
              <a:gd name="T65" fmla="*/ 361 h 660"/>
              <a:gd name="T66" fmla="*/ 63 w 778"/>
              <a:gd name="T67" fmla="*/ 361 h 660"/>
              <a:gd name="T68" fmla="*/ 262 w 778"/>
              <a:gd name="T69" fmla="*/ 569 h 660"/>
              <a:gd name="T70" fmla="*/ 714 w 778"/>
              <a:gd name="T71" fmla="*/ 18 h 660"/>
              <a:gd name="T72" fmla="*/ 759 w 778"/>
              <a:gd name="T73" fmla="*/ 9 h 660"/>
              <a:gd name="T74" fmla="*/ 768 w 778"/>
              <a:gd name="T75" fmla="*/ 6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8" h="660">
                <a:moveTo>
                  <a:pt x="768" y="64"/>
                </a:moveTo>
                <a:lnTo>
                  <a:pt x="768" y="64"/>
                </a:lnTo>
                <a:cubicBezTo>
                  <a:pt x="298" y="650"/>
                  <a:pt x="298" y="650"/>
                  <a:pt x="298" y="650"/>
                </a:cubicBezTo>
                <a:cubicBezTo>
                  <a:pt x="289" y="650"/>
                  <a:pt x="289" y="650"/>
                  <a:pt x="289" y="650"/>
                </a:cubicBezTo>
                <a:lnTo>
                  <a:pt x="289" y="650"/>
                </a:lnTo>
                <a:lnTo>
                  <a:pt x="289" y="650"/>
                </a:lnTo>
                <a:lnTo>
                  <a:pt x="289" y="650"/>
                </a:lnTo>
                <a:lnTo>
                  <a:pt x="289" y="650"/>
                </a:lnTo>
                <a:lnTo>
                  <a:pt x="280" y="659"/>
                </a:lnTo>
                <a:lnTo>
                  <a:pt x="280" y="659"/>
                </a:lnTo>
                <a:lnTo>
                  <a:pt x="280" y="659"/>
                </a:lnTo>
                <a:lnTo>
                  <a:pt x="271" y="659"/>
                </a:lnTo>
                <a:lnTo>
                  <a:pt x="271" y="659"/>
                </a:lnTo>
                <a:lnTo>
                  <a:pt x="271" y="659"/>
                </a:lnTo>
                <a:lnTo>
                  <a:pt x="271" y="659"/>
                </a:lnTo>
                <a:lnTo>
                  <a:pt x="271" y="659"/>
                </a:lnTo>
                <a:lnTo>
                  <a:pt x="271" y="659"/>
                </a:lnTo>
                <a:lnTo>
                  <a:pt x="271" y="659"/>
                </a:lnTo>
                <a:lnTo>
                  <a:pt x="271" y="659"/>
                </a:lnTo>
                <a:cubicBezTo>
                  <a:pt x="262" y="659"/>
                  <a:pt x="262" y="659"/>
                  <a:pt x="262" y="659"/>
                </a:cubicBezTo>
                <a:lnTo>
                  <a:pt x="262" y="659"/>
                </a:lnTo>
                <a:lnTo>
                  <a:pt x="262" y="659"/>
                </a:lnTo>
                <a:lnTo>
                  <a:pt x="262" y="659"/>
                </a:lnTo>
                <a:lnTo>
                  <a:pt x="253" y="659"/>
                </a:lnTo>
                <a:lnTo>
                  <a:pt x="253" y="659"/>
                </a:lnTo>
                <a:lnTo>
                  <a:pt x="253" y="659"/>
                </a:lnTo>
                <a:lnTo>
                  <a:pt x="253" y="659"/>
                </a:lnTo>
                <a:cubicBezTo>
                  <a:pt x="253" y="659"/>
                  <a:pt x="253" y="659"/>
                  <a:pt x="253" y="650"/>
                </a:cubicBezTo>
                <a:cubicBezTo>
                  <a:pt x="244" y="650"/>
                  <a:pt x="244" y="650"/>
                  <a:pt x="244" y="650"/>
                </a:cubicBezTo>
                <a:lnTo>
                  <a:pt x="244" y="650"/>
                </a:lnTo>
                <a:lnTo>
                  <a:pt x="244" y="650"/>
                </a:lnTo>
                <a:cubicBezTo>
                  <a:pt x="9" y="415"/>
                  <a:pt x="9" y="415"/>
                  <a:pt x="9" y="415"/>
                </a:cubicBezTo>
                <a:cubicBezTo>
                  <a:pt x="0" y="397"/>
                  <a:pt x="0" y="379"/>
                  <a:pt x="9" y="361"/>
                </a:cubicBezTo>
                <a:cubicBezTo>
                  <a:pt x="27" y="352"/>
                  <a:pt x="45" y="352"/>
                  <a:pt x="63" y="361"/>
                </a:cubicBezTo>
                <a:cubicBezTo>
                  <a:pt x="262" y="569"/>
                  <a:pt x="262" y="569"/>
                  <a:pt x="262" y="569"/>
                </a:cubicBezTo>
                <a:cubicBezTo>
                  <a:pt x="714" y="18"/>
                  <a:pt x="714" y="18"/>
                  <a:pt x="714" y="18"/>
                </a:cubicBezTo>
                <a:cubicBezTo>
                  <a:pt x="723" y="0"/>
                  <a:pt x="750" y="0"/>
                  <a:pt x="759" y="9"/>
                </a:cubicBezTo>
                <a:cubicBezTo>
                  <a:pt x="777" y="18"/>
                  <a:pt x="777" y="46"/>
                  <a:pt x="768" y="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0">
            <a:extLst>
              <a:ext uri="{FF2B5EF4-FFF2-40B4-BE49-F238E27FC236}">
                <a16:creationId xmlns:a16="http://schemas.microsoft.com/office/drawing/2014/main" id="{292E7215-DB30-704F-A2BA-185F29CCC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2910" y="7158193"/>
            <a:ext cx="576933" cy="548790"/>
          </a:xfrm>
          <a:custGeom>
            <a:avLst/>
            <a:gdLst>
              <a:gd name="T0" fmla="*/ 379 w 543"/>
              <a:gd name="T1" fmla="*/ 515 h 516"/>
              <a:gd name="T2" fmla="*/ 379 w 543"/>
              <a:gd name="T3" fmla="*/ 515 h 516"/>
              <a:gd name="T4" fmla="*/ 353 w 543"/>
              <a:gd name="T5" fmla="*/ 506 h 516"/>
              <a:gd name="T6" fmla="*/ 54 w 543"/>
              <a:gd name="T7" fmla="*/ 208 h 516"/>
              <a:gd name="T8" fmla="*/ 45 w 543"/>
              <a:gd name="T9" fmla="*/ 36 h 516"/>
              <a:gd name="T10" fmla="*/ 136 w 543"/>
              <a:gd name="T11" fmla="*/ 0 h 516"/>
              <a:gd name="T12" fmla="*/ 226 w 543"/>
              <a:gd name="T13" fmla="*/ 36 h 516"/>
              <a:gd name="T14" fmla="*/ 524 w 543"/>
              <a:gd name="T15" fmla="*/ 335 h 516"/>
              <a:gd name="T16" fmla="*/ 542 w 543"/>
              <a:gd name="T17" fmla="*/ 361 h 516"/>
              <a:gd name="T18" fmla="*/ 524 w 543"/>
              <a:gd name="T19" fmla="*/ 389 h 516"/>
              <a:gd name="T20" fmla="*/ 407 w 543"/>
              <a:gd name="T21" fmla="*/ 506 h 516"/>
              <a:gd name="T22" fmla="*/ 379 w 543"/>
              <a:gd name="T23" fmla="*/ 515 h 516"/>
              <a:gd name="T24" fmla="*/ 136 w 543"/>
              <a:gd name="T25" fmla="*/ 82 h 516"/>
              <a:gd name="T26" fmla="*/ 136 w 543"/>
              <a:gd name="T27" fmla="*/ 82 h 516"/>
              <a:gd name="T28" fmla="*/ 136 w 543"/>
              <a:gd name="T29" fmla="*/ 82 h 516"/>
              <a:gd name="T30" fmla="*/ 109 w 543"/>
              <a:gd name="T31" fmla="*/ 91 h 516"/>
              <a:gd name="T32" fmla="*/ 109 w 543"/>
              <a:gd name="T33" fmla="*/ 154 h 516"/>
              <a:gd name="T34" fmla="*/ 379 w 543"/>
              <a:gd name="T35" fmla="*/ 416 h 516"/>
              <a:gd name="T36" fmla="*/ 443 w 543"/>
              <a:gd name="T37" fmla="*/ 361 h 516"/>
              <a:gd name="T38" fmla="*/ 172 w 543"/>
              <a:gd name="T39" fmla="*/ 91 h 516"/>
              <a:gd name="T40" fmla="*/ 136 w 543"/>
              <a:gd name="T41" fmla="*/ 8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3" h="516">
                <a:moveTo>
                  <a:pt x="379" y="515"/>
                </a:moveTo>
                <a:lnTo>
                  <a:pt x="379" y="515"/>
                </a:lnTo>
                <a:cubicBezTo>
                  <a:pt x="371" y="515"/>
                  <a:pt x="353" y="515"/>
                  <a:pt x="353" y="506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0" y="163"/>
                  <a:pt x="0" y="82"/>
                  <a:pt x="45" y="36"/>
                </a:cubicBezTo>
                <a:cubicBezTo>
                  <a:pt x="72" y="9"/>
                  <a:pt x="109" y="0"/>
                  <a:pt x="136" y="0"/>
                </a:cubicBezTo>
                <a:cubicBezTo>
                  <a:pt x="172" y="0"/>
                  <a:pt x="208" y="9"/>
                  <a:pt x="226" y="36"/>
                </a:cubicBezTo>
                <a:cubicBezTo>
                  <a:pt x="524" y="335"/>
                  <a:pt x="524" y="335"/>
                  <a:pt x="524" y="335"/>
                </a:cubicBezTo>
                <a:cubicBezTo>
                  <a:pt x="533" y="344"/>
                  <a:pt x="542" y="353"/>
                  <a:pt x="542" y="361"/>
                </a:cubicBezTo>
                <a:cubicBezTo>
                  <a:pt x="542" y="371"/>
                  <a:pt x="533" y="389"/>
                  <a:pt x="524" y="389"/>
                </a:cubicBezTo>
                <a:cubicBezTo>
                  <a:pt x="407" y="506"/>
                  <a:pt x="407" y="506"/>
                  <a:pt x="407" y="506"/>
                </a:cubicBezTo>
                <a:cubicBezTo>
                  <a:pt x="398" y="515"/>
                  <a:pt x="389" y="515"/>
                  <a:pt x="379" y="515"/>
                </a:cubicBezTo>
                <a:close/>
                <a:moveTo>
                  <a:pt x="136" y="82"/>
                </a:moveTo>
                <a:lnTo>
                  <a:pt x="136" y="82"/>
                </a:lnTo>
                <a:lnTo>
                  <a:pt x="136" y="82"/>
                </a:lnTo>
                <a:cubicBezTo>
                  <a:pt x="126" y="82"/>
                  <a:pt x="118" y="82"/>
                  <a:pt x="109" y="91"/>
                </a:cubicBezTo>
                <a:cubicBezTo>
                  <a:pt x="90" y="109"/>
                  <a:pt x="90" y="136"/>
                  <a:pt x="109" y="154"/>
                </a:cubicBezTo>
                <a:cubicBezTo>
                  <a:pt x="379" y="416"/>
                  <a:pt x="379" y="416"/>
                  <a:pt x="379" y="416"/>
                </a:cubicBezTo>
                <a:cubicBezTo>
                  <a:pt x="443" y="361"/>
                  <a:pt x="443" y="361"/>
                  <a:pt x="443" y="361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63" y="82"/>
                  <a:pt x="154" y="82"/>
                  <a:pt x="136" y="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1">
            <a:extLst>
              <a:ext uri="{FF2B5EF4-FFF2-40B4-BE49-F238E27FC236}">
                <a16:creationId xmlns:a16="http://schemas.microsoft.com/office/drawing/2014/main" id="{FC9249D0-7CFC-1543-977D-A435D2F4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9332" y="6440542"/>
            <a:ext cx="848983" cy="853675"/>
          </a:xfrm>
          <a:custGeom>
            <a:avLst/>
            <a:gdLst>
              <a:gd name="T0" fmla="*/ 397 w 796"/>
              <a:gd name="T1" fmla="*/ 803 h 804"/>
              <a:gd name="T2" fmla="*/ 397 w 796"/>
              <a:gd name="T3" fmla="*/ 803 h 804"/>
              <a:gd name="T4" fmla="*/ 0 w 796"/>
              <a:gd name="T5" fmla="*/ 405 h 804"/>
              <a:gd name="T6" fmla="*/ 397 w 796"/>
              <a:gd name="T7" fmla="*/ 0 h 804"/>
              <a:gd name="T8" fmla="*/ 795 w 796"/>
              <a:gd name="T9" fmla="*/ 405 h 804"/>
              <a:gd name="T10" fmla="*/ 397 w 796"/>
              <a:gd name="T11" fmla="*/ 803 h 804"/>
              <a:gd name="T12" fmla="*/ 397 w 796"/>
              <a:gd name="T13" fmla="*/ 81 h 804"/>
              <a:gd name="T14" fmla="*/ 397 w 796"/>
              <a:gd name="T15" fmla="*/ 81 h 804"/>
              <a:gd name="T16" fmla="*/ 81 w 796"/>
              <a:gd name="T17" fmla="*/ 405 h 804"/>
              <a:gd name="T18" fmla="*/ 397 w 796"/>
              <a:gd name="T19" fmla="*/ 721 h 804"/>
              <a:gd name="T20" fmla="*/ 713 w 796"/>
              <a:gd name="T21" fmla="*/ 405 h 804"/>
              <a:gd name="T22" fmla="*/ 397 w 796"/>
              <a:gd name="T23" fmla="*/ 81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6" h="804">
                <a:moveTo>
                  <a:pt x="397" y="803"/>
                </a:moveTo>
                <a:lnTo>
                  <a:pt x="397" y="803"/>
                </a:lnTo>
                <a:cubicBezTo>
                  <a:pt x="180" y="803"/>
                  <a:pt x="0" y="622"/>
                  <a:pt x="0" y="405"/>
                </a:cubicBezTo>
                <a:cubicBezTo>
                  <a:pt x="0" y="180"/>
                  <a:pt x="180" y="0"/>
                  <a:pt x="397" y="0"/>
                </a:cubicBezTo>
                <a:cubicBezTo>
                  <a:pt x="623" y="0"/>
                  <a:pt x="795" y="180"/>
                  <a:pt x="795" y="405"/>
                </a:cubicBezTo>
                <a:cubicBezTo>
                  <a:pt x="795" y="622"/>
                  <a:pt x="623" y="803"/>
                  <a:pt x="397" y="803"/>
                </a:cubicBezTo>
                <a:close/>
                <a:moveTo>
                  <a:pt x="397" y="81"/>
                </a:moveTo>
                <a:lnTo>
                  <a:pt x="397" y="81"/>
                </a:lnTo>
                <a:cubicBezTo>
                  <a:pt x="225" y="81"/>
                  <a:pt x="81" y="225"/>
                  <a:pt x="81" y="405"/>
                </a:cubicBezTo>
                <a:cubicBezTo>
                  <a:pt x="81" y="577"/>
                  <a:pt x="225" y="721"/>
                  <a:pt x="397" y="721"/>
                </a:cubicBezTo>
                <a:cubicBezTo>
                  <a:pt x="569" y="721"/>
                  <a:pt x="713" y="577"/>
                  <a:pt x="713" y="405"/>
                </a:cubicBezTo>
                <a:cubicBezTo>
                  <a:pt x="713" y="225"/>
                  <a:pt x="569" y="81"/>
                  <a:pt x="397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D8DE4C-B001-DB4B-B585-E9B84E27CF5A}"/>
              </a:ext>
            </a:extLst>
          </p:cNvPr>
          <p:cNvGrpSpPr/>
          <p:nvPr/>
        </p:nvGrpSpPr>
        <p:grpSpPr>
          <a:xfrm>
            <a:off x="2707151" y="10715416"/>
            <a:ext cx="3676939" cy="1477328"/>
            <a:chOff x="5517310" y="11069053"/>
            <a:chExt cx="3676939" cy="1477328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2D4E2D6A-C45A-F24B-A954-FC560762542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CF3063-3EF8-794B-B775-8CAB461CCD0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3D434-933C-8B48-B632-C9CCD3C60B09}"/>
              </a:ext>
            </a:extLst>
          </p:cNvPr>
          <p:cNvGrpSpPr/>
          <p:nvPr/>
        </p:nvGrpSpPr>
        <p:grpSpPr>
          <a:xfrm>
            <a:off x="7832603" y="10715416"/>
            <a:ext cx="3676939" cy="1477328"/>
            <a:chOff x="5517310" y="11069053"/>
            <a:chExt cx="3676939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F94AC70F-3F24-3046-AFC5-2157FB209A7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E4DB18-183A-CF42-898B-06B3B4CD4DD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B163E6-ECD4-E749-9EAB-8EE132CB3C7C}"/>
              </a:ext>
            </a:extLst>
          </p:cNvPr>
          <p:cNvGrpSpPr/>
          <p:nvPr/>
        </p:nvGrpSpPr>
        <p:grpSpPr>
          <a:xfrm>
            <a:off x="12837740" y="10715416"/>
            <a:ext cx="3676939" cy="1477328"/>
            <a:chOff x="5517310" y="11069053"/>
            <a:chExt cx="3676939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27C0BB93-3CA0-034B-A21A-74429F577F0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DCE2CC-1ABF-7F41-89D9-8EA24E6CACD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9116A6-4095-F740-9EF7-A680D83EE7F8}"/>
              </a:ext>
            </a:extLst>
          </p:cNvPr>
          <p:cNvGrpSpPr/>
          <p:nvPr/>
        </p:nvGrpSpPr>
        <p:grpSpPr>
          <a:xfrm>
            <a:off x="17915067" y="10715416"/>
            <a:ext cx="3676939" cy="1477328"/>
            <a:chOff x="5517310" y="11069053"/>
            <a:chExt cx="3676939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AC09DEDB-D24D-3445-9643-2CFA3DE0B81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09E7EA-91DF-F74E-928C-8D5A146339A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D298C45-87A6-9D42-89E7-38D57D086A30}"/>
              </a:ext>
            </a:extLst>
          </p:cNvPr>
          <p:cNvGrpSpPr/>
          <p:nvPr/>
        </p:nvGrpSpPr>
        <p:grpSpPr>
          <a:xfrm>
            <a:off x="2668308" y="944128"/>
            <a:ext cx="19041035" cy="2561450"/>
            <a:chOff x="2668308" y="861425"/>
            <a:chExt cx="19041035" cy="2561450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8337070-937F-0D48-8B80-92D83086FB8B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E020FF8A-E7F1-D448-8884-29A160DFDFF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62">
            <a:extLst>
              <a:ext uri="{FF2B5EF4-FFF2-40B4-BE49-F238E27FC236}">
                <a16:creationId xmlns:a16="http://schemas.microsoft.com/office/drawing/2014/main" id="{1BC06FBD-11C2-BF49-9FC0-5CEB8D431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07" y="5320438"/>
            <a:ext cx="1394582" cy="3070723"/>
          </a:xfrm>
          <a:custGeom>
            <a:avLst/>
            <a:gdLst>
              <a:gd name="T0" fmla="*/ 1371 w 1398"/>
              <a:gd name="T1" fmla="*/ 492 h 3080"/>
              <a:gd name="T2" fmla="*/ 672 w 1398"/>
              <a:gd name="T3" fmla="*/ 9 h 3080"/>
              <a:gd name="T4" fmla="*/ 18 w 1398"/>
              <a:gd name="T5" fmla="*/ 555 h 3080"/>
              <a:gd name="T6" fmla="*/ 171 w 1398"/>
              <a:gd name="T7" fmla="*/ 501 h 3080"/>
              <a:gd name="T8" fmla="*/ 233 w 1398"/>
              <a:gd name="T9" fmla="*/ 1182 h 3080"/>
              <a:gd name="T10" fmla="*/ 493 w 1398"/>
              <a:gd name="T11" fmla="*/ 1182 h 3080"/>
              <a:gd name="T12" fmla="*/ 493 w 1398"/>
              <a:gd name="T13" fmla="*/ 1531 h 3080"/>
              <a:gd name="T14" fmla="*/ 332 w 1398"/>
              <a:gd name="T15" fmla="*/ 1575 h 3080"/>
              <a:gd name="T16" fmla="*/ 323 w 1398"/>
              <a:gd name="T17" fmla="*/ 1664 h 3080"/>
              <a:gd name="T18" fmla="*/ 493 w 1398"/>
              <a:gd name="T19" fmla="*/ 1736 h 3080"/>
              <a:gd name="T20" fmla="*/ 493 w 1398"/>
              <a:gd name="T21" fmla="*/ 1816 h 3080"/>
              <a:gd name="T22" fmla="*/ 386 w 1398"/>
              <a:gd name="T23" fmla="*/ 1942 h 3080"/>
              <a:gd name="T24" fmla="*/ 493 w 1398"/>
              <a:gd name="T25" fmla="*/ 2014 h 3080"/>
              <a:gd name="T26" fmla="*/ 493 w 1398"/>
              <a:gd name="T27" fmla="*/ 2157 h 3080"/>
              <a:gd name="T28" fmla="*/ 341 w 1398"/>
              <a:gd name="T29" fmla="*/ 2219 h 3080"/>
              <a:gd name="T30" fmla="*/ 359 w 1398"/>
              <a:gd name="T31" fmla="*/ 2318 h 3080"/>
              <a:gd name="T32" fmla="*/ 493 w 1398"/>
              <a:gd name="T33" fmla="*/ 2354 h 3080"/>
              <a:gd name="T34" fmla="*/ 493 w 1398"/>
              <a:gd name="T35" fmla="*/ 2515 h 3080"/>
              <a:gd name="T36" fmla="*/ 404 w 1398"/>
              <a:gd name="T37" fmla="*/ 2649 h 3080"/>
              <a:gd name="T38" fmla="*/ 493 w 1398"/>
              <a:gd name="T39" fmla="*/ 2703 h 3080"/>
              <a:gd name="T40" fmla="*/ 529 w 1398"/>
              <a:gd name="T41" fmla="*/ 2891 h 3080"/>
              <a:gd name="T42" fmla="*/ 690 w 1398"/>
              <a:gd name="T43" fmla="*/ 3079 h 3080"/>
              <a:gd name="T44" fmla="*/ 699 w 1398"/>
              <a:gd name="T45" fmla="*/ 3079 h 3080"/>
              <a:gd name="T46" fmla="*/ 896 w 1398"/>
              <a:gd name="T47" fmla="*/ 2971 h 3080"/>
              <a:gd name="T48" fmla="*/ 896 w 1398"/>
              <a:gd name="T49" fmla="*/ 2703 h 3080"/>
              <a:gd name="T50" fmla="*/ 896 w 1398"/>
              <a:gd name="T51" fmla="*/ 2318 h 3080"/>
              <a:gd name="T52" fmla="*/ 896 w 1398"/>
              <a:gd name="T53" fmla="*/ 1942 h 3080"/>
              <a:gd name="T54" fmla="*/ 896 w 1398"/>
              <a:gd name="T55" fmla="*/ 1558 h 3080"/>
              <a:gd name="T56" fmla="*/ 896 w 1398"/>
              <a:gd name="T57" fmla="*/ 1182 h 3080"/>
              <a:gd name="T58" fmla="*/ 1165 w 1398"/>
              <a:gd name="T59" fmla="*/ 1182 h 3080"/>
              <a:gd name="T60" fmla="*/ 1227 w 1398"/>
              <a:gd name="T61" fmla="*/ 501 h 3080"/>
              <a:gd name="T62" fmla="*/ 1344 w 1398"/>
              <a:gd name="T63" fmla="*/ 573 h 3080"/>
              <a:gd name="T64" fmla="*/ 1371 w 1398"/>
              <a:gd name="T65" fmla="*/ 492 h 3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98" h="3080">
                <a:moveTo>
                  <a:pt x="1371" y="492"/>
                </a:moveTo>
                <a:lnTo>
                  <a:pt x="1371" y="492"/>
                </a:lnTo>
                <a:cubicBezTo>
                  <a:pt x="726" y="9"/>
                  <a:pt x="726" y="9"/>
                  <a:pt x="726" y="9"/>
                </a:cubicBezTo>
                <a:cubicBezTo>
                  <a:pt x="708" y="0"/>
                  <a:pt x="690" y="0"/>
                  <a:pt x="672" y="9"/>
                </a:cubicBezTo>
                <a:cubicBezTo>
                  <a:pt x="27" y="492"/>
                  <a:pt x="27" y="492"/>
                  <a:pt x="27" y="492"/>
                </a:cubicBezTo>
                <a:cubicBezTo>
                  <a:pt x="10" y="510"/>
                  <a:pt x="0" y="537"/>
                  <a:pt x="18" y="555"/>
                </a:cubicBezTo>
                <a:cubicBezTo>
                  <a:pt x="36" y="582"/>
                  <a:pt x="63" y="582"/>
                  <a:pt x="81" y="564"/>
                </a:cubicBezTo>
                <a:cubicBezTo>
                  <a:pt x="171" y="501"/>
                  <a:pt x="171" y="501"/>
                  <a:pt x="171" y="501"/>
                </a:cubicBezTo>
                <a:cubicBezTo>
                  <a:pt x="171" y="1119"/>
                  <a:pt x="171" y="1119"/>
                  <a:pt x="171" y="1119"/>
                </a:cubicBezTo>
                <a:cubicBezTo>
                  <a:pt x="171" y="1155"/>
                  <a:pt x="198" y="1182"/>
                  <a:pt x="233" y="1182"/>
                </a:cubicBezTo>
                <a:cubicBezTo>
                  <a:pt x="323" y="1182"/>
                  <a:pt x="323" y="1182"/>
                  <a:pt x="323" y="1182"/>
                </a:cubicBezTo>
                <a:cubicBezTo>
                  <a:pt x="493" y="1182"/>
                  <a:pt x="493" y="1182"/>
                  <a:pt x="493" y="1182"/>
                </a:cubicBezTo>
                <a:cubicBezTo>
                  <a:pt x="493" y="1370"/>
                  <a:pt x="493" y="1370"/>
                  <a:pt x="493" y="1370"/>
                </a:cubicBezTo>
                <a:cubicBezTo>
                  <a:pt x="493" y="1531"/>
                  <a:pt x="493" y="1531"/>
                  <a:pt x="493" y="1531"/>
                </a:cubicBezTo>
                <a:cubicBezTo>
                  <a:pt x="386" y="1558"/>
                  <a:pt x="386" y="1558"/>
                  <a:pt x="386" y="1558"/>
                </a:cubicBezTo>
                <a:cubicBezTo>
                  <a:pt x="332" y="1575"/>
                  <a:pt x="332" y="1575"/>
                  <a:pt x="332" y="1575"/>
                </a:cubicBezTo>
                <a:cubicBezTo>
                  <a:pt x="323" y="1575"/>
                  <a:pt x="323" y="1584"/>
                  <a:pt x="323" y="1593"/>
                </a:cubicBezTo>
                <a:cubicBezTo>
                  <a:pt x="323" y="1664"/>
                  <a:pt x="323" y="1664"/>
                  <a:pt x="323" y="1664"/>
                </a:cubicBezTo>
                <a:cubicBezTo>
                  <a:pt x="323" y="1673"/>
                  <a:pt x="323" y="1682"/>
                  <a:pt x="332" y="1691"/>
                </a:cubicBezTo>
                <a:cubicBezTo>
                  <a:pt x="493" y="1736"/>
                  <a:pt x="493" y="1736"/>
                  <a:pt x="493" y="1736"/>
                </a:cubicBezTo>
                <a:cubicBezTo>
                  <a:pt x="493" y="1754"/>
                  <a:pt x="493" y="1754"/>
                  <a:pt x="493" y="1754"/>
                </a:cubicBezTo>
                <a:cubicBezTo>
                  <a:pt x="493" y="1816"/>
                  <a:pt x="493" y="1816"/>
                  <a:pt x="493" y="1816"/>
                </a:cubicBezTo>
                <a:cubicBezTo>
                  <a:pt x="404" y="1870"/>
                  <a:pt x="404" y="1870"/>
                  <a:pt x="404" y="1870"/>
                </a:cubicBezTo>
                <a:cubicBezTo>
                  <a:pt x="377" y="1888"/>
                  <a:pt x="377" y="1915"/>
                  <a:pt x="386" y="1942"/>
                </a:cubicBezTo>
                <a:cubicBezTo>
                  <a:pt x="386" y="1951"/>
                  <a:pt x="394" y="1960"/>
                  <a:pt x="404" y="1960"/>
                </a:cubicBezTo>
                <a:cubicBezTo>
                  <a:pt x="493" y="2014"/>
                  <a:pt x="493" y="2014"/>
                  <a:pt x="493" y="2014"/>
                </a:cubicBezTo>
                <a:cubicBezTo>
                  <a:pt x="493" y="2130"/>
                  <a:pt x="493" y="2130"/>
                  <a:pt x="493" y="2130"/>
                </a:cubicBezTo>
                <a:cubicBezTo>
                  <a:pt x="493" y="2157"/>
                  <a:pt x="493" y="2157"/>
                  <a:pt x="493" y="2157"/>
                </a:cubicBezTo>
                <a:cubicBezTo>
                  <a:pt x="359" y="2202"/>
                  <a:pt x="359" y="2202"/>
                  <a:pt x="359" y="2202"/>
                </a:cubicBezTo>
                <a:cubicBezTo>
                  <a:pt x="350" y="2202"/>
                  <a:pt x="341" y="2210"/>
                  <a:pt x="341" y="2219"/>
                </a:cubicBezTo>
                <a:cubicBezTo>
                  <a:pt x="341" y="2291"/>
                  <a:pt x="341" y="2291"/>
                  <a:pt x="341" y="2291"/>
                </a:cubicBezTo>
                <a:cubicBezTo>
                  <a:pt x="341" y="2300"/>
                  <a:pt x="350" y="2309"/>
                  <a:pt x="359" y="2318"/>
                </a:cubicBezTo>
                <a:cubicBezTo>
                  <a:pt x="377" y="2318"/>
                  <a:pt x="377" y="2318"/>
                  <a:pt x="377" y="2318"/>
                </a:cubicBezTo>
                <a:cubicBezTo>
                  <a:pt x="493" y="2354"/>
                  <a:pt x="493" y="2354"/>
                  <a:pt x="493" y="2354"/>
                </a:cubicBezTo>
                <a:cubicBezTo>
                  <a:pt x="493" y="2506"/>
                  <a:pt x="493" y="2506"/>
                  <a:pt x="493" y="2506"/>
                </a:cubicBezTo>
                <a:cubicBezTo>
                  <a:pt x="493" y="2515"/>
                  <a:pt x="493" y="2515"/>
                  <a:pt x="493" y="2515"/>
                </a:cubicBezTo>
                <a:cubicBezTo>
                  <a:pt x="404" y="2560"/>
                  <a:pt x="404" y="2560"/>
                  <a:pt x="404" y="2560"/>
                </a:cubicBezTo>
                <a:cubicBezTo>
                  <a:pt x="368" y="2587"/>
                  <a:pt x="368" y="2631"/>
                  <a:pt x="404" y="2649"/>
                </a:cubicBezTo>
                <a:cubicBezTo>
                  <a:pt x="484" y="2703"/>
                  <a:pt x="484" y="2703"/>
                  <a:pt x="484" y="2703"/>
                </a:cubicBezTo>
                <a:cubicBezTo>
                  <a:pt x="493" y="2703"/>
                  <a:pt x="493" y="2703"/>
                  <a:pt x="493" y="2703"/>
                </a:cubicBezTo>
                <a:cubicBezTo>
                  <a:pt x="493" y="2855"/>
                  <a:pt x="493" y="2855"/>
                  <a:pt x="493" y="2855"/>
                </a:cubicBezTo>
                <a:cubicBezTo>
                  <a:pt x="529" y="2891"/>
                  <a:pt x="529" y="2891"/>
                  <a:pt x="529" y="2891"/>
                </a:cubicBezTo>
                <a:cubicBezTo>
                  <a:pt x="690" y="3070"/>
                  <a:pt x="690" y="3070"/>
                  <a:pt x="690" y="3070"/>
                </a:cubicBezTo>
                <a:cubicBezTo>
                  <a:pt x="690" y="3079"/>
                  <a:pt x="690" y="3079"/>
                  <a:pt x="690" y="3079"/>
                </a:cubicBezTo>
                <a:cubicBezTo>
                  <a:pt x="699" y="3070"/>
                  <a:pt x="699" y="3070"/>
                  <a:pt x="699" y="3070"/>
                </a:cubicBezTo>
                <a:cubicBezTo>
                  <a:pt x="699" y="3079"/>
                  <a:pt x="699" y="3079"/>
                  <a:pt x="699" y="3079"/>
                </a:cubicBezTo>
                <a:cubicBezTo>
                  <a:pt x="699" y="3070"/>
                  <a:pt x="699" y="3070"/>
                  <a:pt x="699" y="3070"/>
                </a:cubicBezTo>
                <a:cubicBezTo>
                  <a:pt x="896" y="2971"/>
                  <a:pt x="896" y="2971"/>
                  <a:pt x="896" y="2971"/>
                </a:cubicBezTo>
                <a:cubicBezTo>
                  <a:pt x="896" y="2891"/>
                  <a:pt x="896" y="2891"/>
                  <a:pt x="896" y="2891"/>
                </a:cubicBezTo>
                <a:cubicBezTo>
                  <a:pt x="896" y="2703"/>
                  <a:pt x="896" y="2703"/>
                  <a:pt x="896" y="2703"/>
                </a:cubicBezTo>
                <a:cubicBezTo>
                  <a:pt x="896" y="2506"/>
                  <a:pt x="896" y="2506"/>
                  <a:pt x="896" y="2506"/>
                </a:cubicBezTo>
                <a:cubicBezTo>
                  <a:pt x="896" y="2318"/>
                  <a:pt x="896" y="2318"/>
                  <a:pt x="896" y="2318"/>
                </a:cubicBezTo>
                <a:cubicBezTo>
                  <a:pt x="896" y="2130"/>
                  <a:pt x="896" y="2130"/>
                  <a:pt x="896" y="2130"/>
                </a:cubicBezTo>
                <a:cubicBezTo>
                  <a:pt x="896" y="1942"/>
                  <a:pt x="896" y="1942"/>
                  <a:pt x="896" y="1942"/>
                </a:cubicBezTo>
                <a:cubicBezTo>
                  <a:pt x="896" y="1754"/>
                  <a:pt x="896" y="1754"/>
                  <a:pt x="896" y="1754"/>
                </a:cubicBezTo>
                <a:cubicBezTo>
                  <a:pt x="896" y="1558"/>
                  <a:pt x="896" y="1558"/>
                  <a:pt x="896" y="1558"/>
                </a:cubicBezTo>
                <a:cubicBezTo>
                  <a:pt x="896" y="1370"/>
                  <a:pt x="896" y="1370"/>
                  <a:pt x="896" y="1370"/>
                </a:cubicBezTo>
                <a:cubicBezTo>
                  <a:pt x="896" y="1182"/>
                  <a:pt x="896" y="1182"/>
                  <a:pt x="896" y="1182"/>
                </a:cubicBezTo>
                <a:cubicBezTo>
                  <a:pt x="1165" y="1182"/>
                  <a:pt x="1165" y="1182"/>
                  <a:pt x="1165" y="1182"/>
                </a:cubicBezTo>
                <a:lnTo>
                  <a:pt x="1165" y="1182"/>
                </a:lnTo>
                <a:cubicBezTo>
                  <a:pt x="1200" y="1182"/>
                  <a:pt x="1227" y="1155"/>
                  <a:pt x="1227" y="1119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317" y="564"/>
                  <a:pt x="1317" y="564"/>
                  <a:pt x="1317" y="564"/>
                </a:cubicBezTo>
                <a:cubicBezTo>
                  <a:pt x="1326" y="573"/>
                  <a:pt x="1335" y="573"/>
                  <a:pt x="1344" y="573"/>
                </a:cubicBezTo>
                <a:cubicBezTo>
                  <a:pt x="1361" y="573"/>
                  <a:pt x="1371" y="573"/>
                  <a:pt x="1379" y="555"/>
                </a:cubicBezTo>
                <a:cubicBezTo>
                  <a:pt x="1397" y="537"/>
                  <a:pt x="1397" y="510"/>
                  <a:pt x="1371" y="4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3">
            <a:extLst>
              <a:ext uri="{FF2B5EF4-FFF2-40B4-BE49-F238E27FC236}">
                <a16:creationId xmlns:a16="http://schemas.microsoft.com/office/drawing/2014/main" id="{0D934E46-F16E-AF49-BC1C-D0CCD7CB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2918" y="1158685"/>
            <a:ext cx="6700160" cy="4012176"/>
          </a:xfrm>
          <a:custGeom>
            <a:avLst/>
            <a:gdLst>
              <a:gd name="T0" fmla="*/ 3358 w 6716"/>
              <a:gd name="T1" fmla="*/ 3617 h 4021"/>
              <a:gd name="T2" fmla="*/ 3358 w 6716"/>
              <a:gd name="T3" fmla="*/ 3617 h 4021"/>
              <a:gd name="T4" fmla="*/ 4593 w 6716"/>
              <a:gd name="T5" fmla="*/ 4020 h 4021"/>
              <a:gd name="T6" fmla="*/ 6715 w 6716"/>
              <a:gd name="T7" fmla="*/ 1092 h 4021"/>
              <a:gd name="T8" fmla="*/ 3358 w 6716"/>
              <a:gd name="T9" fmla="*/ 0 h 4021"/>
              <a:gd name="T10" fmla="*/ 0 w 6716"/>
              <a:gd name="T11" fmla="*/ 1092 h 4021"/>
              <a:gd name="T12" fmla="*/ 2131 w 6716"/>
              <a:gd name="T13" fmla="*/ 4020 h 4021"/>
              <a:gd name="T14" fmla="*/ 3358 w 6716"/>
              <a:gd name="T15" fmla="*/ 3617 h 4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16" h="4021">
                <a:moveTo>
                  <a:pt x="3358" y="3617"/>
                </a:moveTo>
                <a:lnTo>
                  <a:pt x="3358" y="3617"/>
                </a:lnTo>
                <a:cubicBezTo>
                  <a:pt x="3824" y="3617"/>
                  <a:pt x="4244" y="3769"/>
                  <a:pt x="4593" y="4020"/>
                </a:cubicBezTo>
                <a:cubicBezTo>
                  <a:pt x="6715" y="1092"/>
                  <a:pt x="6715" y="1092"/>
                  <a:pt x="6715" y="1092"/>
                </a:cubicBezTo>
                <a:cubicBezTo>
                  <a:pt x="5775" y="412"/>
                  <a:pt x="4611" y="0"/>
                  <a:pt x="3358" y="0"/>
                </a:cubicBezTo>
                <a:cubicBezTo>
                  <a:pt x="2104" y="0"/>
                  <a:pt x="950" y="412"/>
                  <a:pt x="0" y="1092"/>
                </a:cubicBezTo>
                <a:cubicBezTo>
                  <a:pt x="2131" y="4020"/>
                  <a:pt x="2131" y="4020"/>
                  <a:pt x="2131" y="4020"/>
                </a:cubicBezTo>
                <a:cubicBezTo>
                  <a:pt x="2471" y="3769"/>
                  <a:pt x="2901" y="3617"/>
                  <a:pt x="3358" y="36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4">
            <a:extLst>
              <a:ext uri="{FF2B5EF4-FFF2-40B4-BE49-F238E27FC236}">
                <a16:creationId xmlns:a16="http://schemas.microsoft.com/office/drawing/2014/main" id="{7272AE00-FBF8-D24C-91FE-1CCD79087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2607" y="2245318"/>
            <a:ext cx="4465305" cy="6370210"/>
          </a:xfrm>
          <a:custGeom>
            <a:avLst/>
            <a:gdLst>
              <a:gd name="T0" fmla="*/ 860 w 4478"/>
              <a:gd name="T1" fmla="*/ 4620 h 6384"/>
              <a:gd name="T2" fmla="*/ 860 w 4478"/>
              <a:gd name="T3" fmla="*/ 4620 h 6384"/>
              <a:gd name="T4" fmla="*/ 762 w 4478"/>
              <a:gd name="T5" fmla="*/ 5263 h 6384"/>
              <a:gd name="T6" fmla="*/ 4200 w 4478"/>
              <a:gd name="T7" fmla="*/ 6383 h 6384"/>
              <a:gd name="T8" fmla="*/ 4477 w 4478"/>
              <a:gd name="T9" fmla="*/ 4620 h 6384"/>
              <a:gd name="T10" fmla="*/ 2122 w 4478"/>
              <a:gd name="T11" fmla="*/ 0 h 6384"/>
              <a:gd name="T12" fmla="*/ 0 w 4478"/>
              <a:gd name="T13" fmla="*/ 2928 h 6384"/>
              <a:gd name="T14" fmla="*/ 860 w 4478"/>
              <a:gd name="T15" fmla="*/ 4620 h 6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78" h="6384">
                <a:moveTo>
                  <a:pt x="860" y="4620"/>
                </a:moveTo>
                <a:lnTo>
                  <a:pt x="860" y="4620"/>
                </a:lnTo>
                <a:cubicBezTo>
                  <a:pt x="860" y="4843"/>
                  <a:pt x="824" y="5067"/>
                  <a:pt x="762" y="5263"/>
                </a:cubicBezTo>
                <a:cubicBezTo>
                  <a:pt x="4200" y="6383"/>
                  <a:pt x="4200" y="6383"/>
                  <a:pt x="4200" y="6383"/>
                </a:cubicBezTo>
                <a:cubicBezTo>
                  <a:pt x="4379" y="5828"/>
                  <a:pt x="4477" y="5237"/>
                  <a:pt x="4477" y="4620"/>
                </a:cubicBezTo>
                <a:cubicBezTo>
                  <a:pt x="4477" y="2722"/>
                  <a:pt x="3546" y="1039"/>
                  <a:pt x="2122" y="0"/>
                </a:cubicBezTo>
                <a:cubicBezTo>
                  <a:pt x="0" y="2928"/>
                  <a:pt x="0" y="2928"/>
                  <a:pt x="0" y="2928"/>
                </a:cubicBezTo>
                <a:cubicBezTo>
                  <a:pt x="520" y="3313"/>
                  <a:pt x="860" y="3922"/>
                  <a:pt x="860" y="462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5">
            <a:extLst>
              <a:ext uri="{FF2B5EF4-FFF2-40B4-BE49-F238E27FC236}">
                <a16:creationId xmlns:a16="http://schemas.microsoft.com/office/drawing/2014/main" id="{27F0B092-691D-A54B-A3E3-4D361198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799" y="7498101"/>
            <a:ext cx="5424355" cy="5059214"/>
          </a:xfrm>
          <a:custGeom>
            <a:avLst/>
            <a:gdLst>
              <a:gd name="T0" fmla="*/ 5435 w 5436"/>
              <a:gd name="T1" fmla="*/ 1120 h 5069"/>
              <a:gd name="T2" fmla="*/ 5435 w 5436"/>
              <a:gd name="T3" fmla="*/ 1120 h 5069"/>
              <a:gd name="T4" fmla="*/ 1997 w 5436"/>
              <a:gd name="T5" fmla="*/ 0 h 5069"/>
              <a:gd name="T6" fmla="*/ 0 w 5436"/>
              <a:gd name="T7" fmla="*/ 1451 h 5069"/>
              <a:gd name="T8" fmla="*/ 0 w 5436"/>
              <a:gd name="T9" fmla="*/ 5068 h 5069"/>
              <a:gd name="T10" fmla="*/ 5435 w 5436"/>
              <a:gd name="T11" fmla="*/ 1120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6" h="5069">
                <a:moveTo>
                  <a:pt x="5435" y="1120"/>
                </a:moveTo>
                <a:lnTo>
                  <a:pt x="5435" y="1120"/>
                </a:lnTo>
                <a:cubicBezTo>
                  <a:pt x="1997" y="0"/>
                  <a:pt x="1997" y="0"/>
                  <a:pt x="1997" y="0"/>
                </a:cubicBezTo>
                <a:cubicBezTo>
                  <a:pt x="1719" y="842"/>
                  <a:pt x="931" y="1451"/>
                  <a:pt x="0" y="1451"/>
                </a:cubicBezTo>
                <a:cubicBezTo>
                  <a:pt x="0" y="5068"/>
                  <a:pt x="0" y="5068"/>
                  <a:pt x="0" y="5068"/>
                </a:cubicBezTo>
                <a:cubicBezTo>
                  <a:pt x="2543" y="5068"/>
                  <a:pt x="4691" y="3412"/>
                  <a:pt x="5435" y="112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6">
            <a:extLst>
              <a:ext uri="{FF2B5EF4-FFF2-40B4-BE49-F238E27FC236}">
                <a16:creationId xmlns:a16="http://schemas.microsoft.com/office/drawing/2014/main" id="{441346A1-967A-6E41-90E8-7B522C6ED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683" y="2245318"/>
            <a:ext cx="4474106" cy="6370210"/>
          </a:xfrm>
          <a:custGeom>
            <a:avLst/>
            <a:gdLst>
              <a:gd name="T0" fmla="*/ 3616 w 4485"/>
              <a:gd name="T1" fmla="*/ 4620 h 6384"/>
              <a:gd name="T2" fmla="*/ 3616 w 4485"/>
              <a:gd name="T3" fmla="*/ 4620 h 6384"/>
              <a:gd name="T4" fmla="*/ 4484 w 4485"/>
              <a:gd name="T5" fmla="*/ 2928 h 6384"/>
              <a:gd name="T6" fmla="*/ 2353 w 4485"/>
              <a:gd name="T7" fmla="*/ 0 h 6384"/>
              <a:gd name="T8" fmla="*/ 0 w 4485"/>
              <a:gd name="T9" fmla="*/ 4620 h 6384"/>
              <a:gd name="T10" fmla="*/ 286 w 4485"/>
              <a:gd name="T11" fmla="*/ 6383 h 6384"/>
              <a:gd name="T12" fmla="*/ 3723 w 4485"/>
              <a:gd name="T13" fmla="*/ 5263 h 6384"/>
              <a:gd name="T14" fmla="*/ 3616 w 4485"/>
              <a:gd name="T15" fmla="*/ 4620 h 6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85" h="6384">
                <a:moveTo>
                  <a:pt x="3616" y="4620"/>
                </a:moveTo>
                <a:lnTo>
                  <a:pt x="3616" y="4620"/>
                </a:lnTo>
                <a:cubicBezTo>
                  <a:pt x="3616" y="3922"/>
                  <a:pt x="3956" y="3313"/>
                  <a:pt x="4484" y="2928"/>
                </a:cubicBezTo>
                <a:cubicBezTo>
                  <a:pt x="2353" y="0"/>
                  <a:pt x="2353" y="0"/>
                  <a:pt x="2353" y="0"/>
                </a:cubicBezTo>
                <a:cubicBezTo>
                  <a:pt x="931" y="1039"/>
                  <a:pt x="0" y="2722"/>
                  <a:pt x="0" y="4620"/>
                </a:cubicBezTo>
                <a:cubicBezTo>
                  <a:pt x="0" y="5237"/>
                  <a:pt x="98" y="5828"/>
                  <a:pt x="286" y="6383"/>
                </a:cubicBezTo>
                <a:cubicBezTo>
                  <a:pt x="3723" y="5263"/>
                  <a:pt x="3723" y="5263"/>
                  <a:pt x="3723" y="5263"/>
                </a:cubicBezTo>
                <a:cubicBezTo>
                  <a:pt x="3652" y="5067"/>
                  <a:pt x="3616" y="4843"/>
                  <a:pt x="3616" y="462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7">
            <a:extLst>
              <a:ext uri="{FF2B5EF4-FFF2-40B4-BE49-F238E27FC236}">
                <a16:creationId xmlns:a16="http://schemas.microsoft.com/office/drawing/2014/main" id="{6EF8EB30-D24E-6D4A-B77B-E1071351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640" y="7498101"/>
            <a:ext cx="5411159" cy="5059214"/>
          </a:xfrm>
          <a:custGeom>
            <a:avLst/>
            <a:gdLst>
              <a:gd name="T0" fmla="*/ 3437 w 5426"/>
              <a:gd name="T1" fmla="*/ 0 h 5069"/>
              <a:gd name="T2" fmla="*/ 3437 w 5426"/>
              <a:gd name="T3" fmla="*/ 0 h 5069"/>
              <a:gd name="T4" fmla="*/ 0 w 5426"/>
              <a:gd name="T5" fmla="*/ 1120 h 5069"/>
              <a:gd name="T6" fmla="*/ 5425 w 5426"/>
              <a:gd name="T7" fmla="*/ 5068 h 5069"/>
              <a:gd name="T8" fmla="*/ 5425 w 5426"/>
              <a:gd name="T9" fmla="*/ 1451 h 5069"/>
              <a:gd name="T10" fmla="*/ 3437 w 5426"/>
              <a:gd name="T11" fmla="*/ 0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26" h="5069">
                <a:moveTo>
                  <a:pt x="3437" y="0"/>
                </a:moveTo>
                <a:lnTo>
                  <a:pt x="3437" y="0"/>
                </a:lnTo>
                <a:cubicBezTo>
                  <a:pt x="0" y="1120"/>
                  <a:pt x="0" y="1120"/>
                  <a:pt x="0" y="1120"/>
                </a:cubicBezTo>
                <a:cubicBezTo>
                  <a:pt x="743" y="3412"/>
                  <a:pt x="2891" y="5068"/>
                  <a:pt x="5425" y="5068"/>
                </a:cubicBezTo>
                <a:cubicBezTo>
                  <a:pt x="5425" y="1451"/>
                  <a:pt x="5425" y="1451"/>
                  <a:pt x="5425" y="1451"/>
                </a:cubicBezTo>
                <a:cubicBezTo>
                  <a:pt x="4494" y="1451"/>
                  <a:pt x="3706" y="842"/>
                  <a:pt x="3437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7">
            <a:extLst>
              <a:ext uri="{FF2B5EF4-FFF2-40B4-BE49-F238E27FC236}">
                <a16:creationId xmlns:a16="http://schemas.microsoft.com/office/drawing/2014/main" id="{915F155E-7947-7C4F-9F9B-090643F7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8493" y="8577266"/>
            <a:ext cx="717090" cy="822671"/>
          </a:xfrm>
          <a:custGeom>
            <a:avLst/>
            <a:gdLst>
              <a:gd name="T0" fmla="*/ 707 w 717"/>
              <a:gd name="T1" fmla="*/ 806 h 825"/>
              <a:gd name="T2" fmla="*/ 707 w 717"/>
              <a:gd name="T3" fmla="*/ 806 h 825"/>
              <a:gd name="T4" fmla="*/ 716 w 717"/>
              <a:gd name="T5" fmla="*/ 798 h 825"/>
              <a:gd name="T6" fmla="*/ 716 w 717"/>
              <a:gd name="T7" fmla="*/ 798 h 825"/>
              <a:gd name="T8" fmla="*/ 716 w 717"/>
              <a:gd name="T9" fmla="*/ 788 h 825"/>
              <a:gd name="T10" fmla="*/ 716 w 717"/>
              <a:gd name="T11" fmla="*/ 779 h 825"/>
              <a:gd name="T12" fmla="*/ 385 w 717"/>
              <a:gd name="T13" fmla="*/ 19 h 825"/>
              <a:gd name="T14" fmla="*/ 385 w 717"/>
              <a:gd name="T15" fmla="*/ 19 h 825"/>
              <a:gd name="T16" fmla="*/ 385 w 717"/>
              <a:gd name="T17" fmla="*/ 10 h 825"/>
              <a:gd name="T18" fmla="*/ 376 w 717"/>
              <a:gd name="T19" fmla="*/ 10 h 825"/>
              <a:gd name="T20" fmla="*/ 376 w 717"/>
              <a:gd name="T21" fmla="*/ 10 h 825"/>
              <a:gd name="T22" fmla="*/ 367 w 717"/>
              <a:gd name="T23" fmla="*/ 0 h 825"/>
              <a:gd name="T24" fmla="*/ 367 w 717"/>
              <a:gd name="T25" fmla="*/ 0 h 825"/>
              <a:gd name="T26" fmla="*/ 367 w 717"/>
              <a:gd name="T27" fmla="*/ 0 h 825"/>
              <a:gd name="T28" fmla="*/ 358 w 717"/>
              <a:gd name="T29" fmla="*/ 0 h 825"/>
              <a:gd name="T30" fmla="*/ 358 w 717"/>
              <a:gd name="T31" fmla="*/ 0 h 825"/>
              <a:gd name="T32" fmla="*/ 349 w 717"/>
              <a:gd name="T33" fmla="*/ 0 h 825"/>
              <a:gd name="T34" fmla="*/ 349 w 717"/>
              <a:gd name="T35" fmla="*/ 0 h 825"/>
              <a:gd name="T36" fmla="*/ 340 w 717"/>
              <a:gd name="T37" fmla="*/ 10 h 825"/>
              <a:gd name="T38" fmla="*/ 340 w 717"/>
              <a:gd name="T39" fmla="*/ 10 h 825"/>
              <a:gd name="T40" fmla="*/ 340 w 717"/>
              <a:gd name="T41" fmla="*/ 10 h 825"/>
              <a:gd name="T42" fmla="*/ 331 w 717"/>
              <a:gd name="T43" fmla="*/ 19 h 825"/>
              <a:gd name="T44" fmla="*/ 331 w 717"/>
              <a:gd name="T45" fmla="*/ 19 h 825"/>
              <a:gd name="T46" fmla="*/ 9 w 717"/>
              <a:gd name="T47" fmla="*/ 779 h 825"/>
              <a:gd name="T48" fmla="*/ 0 w 717"/>
              <a:gd name="T49" fmla="*/ 788 h 825"/>
              <a:gd name="T50" fmla="*/ 0 w 717"/>
              <a:gd name="T51" fmla="*/ 788 h 825"/>
              <a:gd name="T52" fmla="*/ 0 w 717"/>
              <a:gd name="T53" fmla="*/ 798 h 825"/>
              <a:gd name="T54" fmla="*/ 0 w 717"/>
              <a:gd name="T55" fmla="*/ 798 h 825"/>
              <a:gd name="T56" fmla="*/ 9 w 717"/>
              <a:gd name="T57" fmla="*/ 806 h 825"/>
              <a:gd name="T58" fmla="*/ 9 w 717"/>
              <a:gd name="T59" fmla="*/ 806 h 825"/>
              <a:gd name="T60" fmla="*/ 9 w 717"/>
              <a:gd name="T61" fmla="*/ 815 h 825"/>
              <a:gd name="T62" fmla="*/ 9 w 717"/>
              <a:gd name="T63" fmla="*/ 815 h 825"/>
              <a:gd name="T64" fmla="*/ 18 w 717"/>
              <a:gd name="T65" fmla="*/ 824 h 825"/>
              <a:gd name="T66" fmla="*/ 18 w 717"/>
              <a:gd name="T67" fmla="*/ 824 h 825"/>
              <a:gd name="T68" fmla="*/ 26 w 717"/>
              <a:gd name="T69" fmla="*/ 824 h 825"/>
              <a:gd name="T70" fmla="*/ 26 w 717"/>
              <a:gd name="T71" fmla="*/ 824 h 825"/>
              <a:gd name="T72" fmla="*/ 36 w 717"/>
              <a:gd name="T73" fmla="*/ 824 h 825"/>
              <a:gd name="T74" fmla="*/ 44 w 717"/>
              <a:gd name="T75" fmla="*/ 824 h 825"/>
              <a:gd name="T76" fmla="*/ 358 w 717"/>
              <a:gd name="T77" fmla="*/ 618 h 825"/>
              <a:gd name="T78" fmla="*/ 671 w 717"/>
              <a:gd name="T79" fmla="*/ 824 h 825"/>
              <a:gd name="T80" fmla="*/ 680 w 717"/>
              <a:gd name="T81" fmla="*/ 824 h 825"/>
              <a:gd name="T82" fmla="*/ 689 w 717"/>
              <a:gd name="T83" fmla="*/ 824 h 825"/>
              <a:gd name="T84" fmla="*/ 689 w 717"/>
              <a:gd name="T85" fmla="*/ 824 h 825"/>
              <a:gd name="T86" fmla="*/ 698 w 717"/>
              <a:gd name="T87" fmla="*/ 824 h 825"/>
              <a:gd name="T88" fmla="*/ 698 w 717"/>
              <a:gd name="T89" fmla="*/ 824 h 825"/>
              <a:gd name="T90" fmla="*/ 376 w 717"/>
              <a:gd name="T91" fmla="*/ 556 h 825"/>
              <a:gd name="T92" fmla="*/ 376 w 717"/>
              <a:gd name="T93" fmla="*/ 556 h 825"/>
              <a:gd name="T94" fmla="*/ 376 w 717"/>
              <a:gd name="T95" fmla="*/ 556 h 825"/>
              <a:gd name="T96" fmla="*/ 367 w 717"/>
              <a:gd name="T97" fmla="*/ 547 h 825"/>
              <a:gd name="T98" fmla="*/ 367 w 717"/>
              <a:gd name="T99" fmla="*/ 547 h 825"/>
              <a:gd name="T100" fmla="*/ 358 w 717"/>
              <a:gd name="T101" fmla="*/ 547 h 825"/>
              <a:gd name="T102" fmla="*/ 358 w 717"/>
              <a:gd name="T103" fmla="*/ 547 h 825"/>
              <a:gd name="T104" fmla="*/ 349 w 717"/>
              <a:gd name="T105" fmla="*/ 547 h 825"/>
              <a:gd name="T106" fmla="*/ 349 w 717"/>
              <a:gd name="T107" fmla="*/ 556 h 825"/>
              <a:gd name="T108" fmla="*/ 340 w 717"/>
              <a:gd name="T109" fmla="*/ 556 h 825"/>
              <a:gd name="T110" fmla="*/ 98 w 717"/>
              <a:gd name="T111" fmla="*/ 717 h 825"/>
              <a:gd name="T112" fmla="*/ 376 w 717"/>
              <a:gd name="T113" fmla="*/ 556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17" h="825">
                <a:moveTo>
                  <a:pt x="707" y="815"/>
                </a:moveTo>
                <a:lnTo>
                  <a:pt x="707" y="815"/>
                </a:lnTo>
                <a:cubicBezTo>
                  <a:pt x="707" y="815"/>
                  <a:pt x="707" y="815"/>
                  <a:pt x="707" y="806"/>
                </a:cubicBezTo>
                <a:lnTo>
                  <a:pt x="707" y="806"/>
                </a:lnTo>
                <a:lnTo>
                  <a:pt x="707" y="806"/>
                </a:lnTo>
                <a:lnTo>
                  <a:pt x="707" y="806"/>
                </a:lnTo>
                <a:lnTo>
                  <a:pt x="707" y="806"/>
                </a:lnTo>
                <a:cubicBezTo>
                  <a:pt x="716" y="806"/>
                  <a:pt x="716" y="806"/>
                  <a:pt x="716" y="798"/>
                </a:cubicBezTo>
                <a:lnTo>
                  <a:pt x="716" y="798"/>
                </a:lnTo>
                <a:lnTo>
                  <a:pt x="716" y="798"/>
                </a:lnTo>
                <a:lnTo>
                  <a:pt x="716" y="798"/>
                </a:lnTo>
                <a:lnTo>
                  <a:pt x="716" y="798"/>
                </a:lnTo>
                <a:lnTo>
                  <a:pt x="716" y="798"/>
                </a:lnTo>
                <a:lnTo>
                  <a:pt x="716" y="798"/>
                </a:lnTo>
                <a:cubicBezTo>
                  <a:pt x="716" y="788"/>
                  <a:pt x="716" y="788"/>
                  <a:pt x="716" y="788"/>
                </a:cubicBezTo>
                <a:lnTo>
                  <a:pt x="716" y="788"/>
                </a:lnTo>
                <a:lnTo>
                  <a:pt x="716" y="788"/>
                </a:lnTo>
                <a:cubicBezTo>
                  <a:pt x="716" y="779"/>
                  <a:pt x="716" y="779"/>
                  <a:pt x="716" y="779"/>
                </a:cubicBezTo>
                <a:lnTo>
                  <a:pt x="716" y="779"/>
                </a:lnTo>
                <a:cubicBezTo>
                  <a:pt x="385" y="19"/>
                  <a:pt x="385" y="19"/>
                  <a:pt x="385" y="19"/>
                </a:cubicBezTo>
                <a:lnTo>
                  <a:pt x="385" y="19"/>
                </a:lnTo>
                <a:lnTo>
                  <a:pt x="385" y="19"/>
                </a:lnTo>
                <a:lnTo>
                  <a:pt x="385" y="19"/>
                </a:lnTo>
                <a:lnTo>
                  <a:pt x="385" y="19"/>
                </a:lnTo>
                <a:lnTo>
                  <a:pt x="385" y="19"/>
                </a:lnTo>
                <a:lnTo>
                  <a:pt x="385" y="10"/>
                </a:lnTo>
                <a:lnTo>
                  <a:pt x="385" y="10"/>
                </a:lnTo>
                <a:cubicBezTo>
                  <a:pt x="385" y="10"/>
                  <a:pt x="385" y="10"/>
                  <a:pt x="376" y="10"/>
                </a:cubicBezTo>
                <a:lnTo>
                  <a:pt x="376" y="10"/>
                </a:lnTo>
                <a:lnTo>
                  <a:pt x="376" y="10"/>
                </a:lnTo>
                <a:lnTo>
                  <a:pt x="376" y="10"/>
                </a:lnTo>
                <a:lnTo>
                  <a:pt x="376" y="10"/>
                </a:lnTo>
                <a:lnTo>
                  <a:pt x="376" y="10"/>
                </a:lnTo>
                <a:lnTo>
                  <a:pt x="376" y="10"/>
                </a:lnTo>
                <a:lnTo>
                  <a:pt x="376" y="10"/>
                </a:lnTo>
                <a:cubicBezTo>
                  <a:pt x="367" y="0"/>
                  <a:pt x="367" y="0"/>
                  <a:pt x="367" y="0"/>
                </a:cubicBezTo>
                <a:lnTo>
                  <a:pt x="367" y="0"/>
                </a:lnTo>
                <a:lnTo>
                  <a:pt x="367" y="0"/>
                </a:lnTo>
                <a:lnTo>
                  <a:pt x="367" y="0"/>
                </a:lnTo>
                <a:lnTo>
                  <a:pt x="367" y="0"/>
                </a:lnTo>
                <a:lnTo>
                  <a:pt x="367" y="0"/>
                </a:lnTo>
                <a:lnTo>
                  <a:pt x="367" y="0"/>
                </a:lnTo>
                <a:lnTo>
                  <a:pt x="358" y="0"/>
                </a:lnTo>
                <a:lnTo>
                  <a:pt x="358" y="0"/>
                </a:lnTo>
                <a:lnTo>
                  <a:pt x="358" y="0"/>
                </a:lnTo>
                <a:lnTo>
                  <a:pt x="358" y="0"/>
                </a:lnTo>
                <a:lnTo>
                  <a:pt x="358" y="0"/>
                </a:lnTo>
                <a:lnTo>
                  <a:pt x="358" y="0"/>
                </a:lnTo>
                <a:lnTo>
                  <a:pt x="349" y="0"/>
                </a:lnTo>
                <a:lnTo>
                  <a:pt x="349" y="0"/>
                </a:lnTo>
                <a:lnTo>
                  <a:pt x="349" y="0"/>
                </a:lnTo>
                <a:lnTo>
                  <a:pt x="349" y="0"/>
                </a:lnTo>
                <a:lnTo>
                  <a:pt x="349" y="0"/>
                </a:lnTo>
                <a:lnTo>
                  <a:pt x="349" y="0"/>
                </a:lnTo>
                <a:cubicBezTo>
                  <a:pt x="349" y="0"/>
                  <a:pt x="349" y="0"/>
                  <a:pt x="349" y="10"/>
                </a:cubicBezTo>
                <a:cubicBezTo>
                  <a:pt x="349" y="10"/>
                  <a:pt x="349" y="10"/>
                  <a:pt x="340" y="10"/>
                </a:cubicBezTo>
                <a:lnTo>
                  <a:pt x="340" y="10"/>
                </a:lnTo>
                <a:lnTo>
                  <a:pt x="340" y="10"/>
                </a:lnTo>
                <a:lnTo>
                  <a:pt x="340" y="10"/>
                </a:lnTo>
                <a:lnTo>
                  <a:pt x="340" y="10"/>
                </a:lnTo>
                <a:lnTo>
                  <a:pt x="340" y="10"/>
                </a:lnTo>
                <a:lnTo>
                  <a:pt x="340" y="10"/>
                </a:lnTo>
                <a:lnTo>
                  <a:pt x="340" y="10"/>
                </a:lnTo>
                <a:cubicBezTo>
                  <a:pt x="340" y="10"/>
                  <a:pt x="340" y="10"/>
                  <a:pt x="331" y="10"/>
                </a:cubicBezTo>
                <a:lnTo>
                  <a:pt x="331" y="19"/>
                </a:lnTo>
                <a:lnTo>
                  <a:pt x="331" y="19"/>
                </a:lnTo>
                <a:lnTo>
                  <a:pt x="331" y="19"/>
                </a:lnTo>
                <a:lnTo>
                  <a:pt x="331" y="19"/>
                </a:lnTo>
                <a:lnTo>
                  <a:pt x="331" y="19"/>
                </a:lnTo>
                <a:lnTo>
                  <a:pt x="331" y="19"/>
                </a:lnTo>
                <a:cubicBezTo>
                  <a:pt x="9" y="779"/>
                  <a:pt x="9" y="779"/>
                  <a:pt x="9" y="779"/>
                </a:cubicBezTo>
                <a:lnTo>
                  <a:pt x="9" y="779"/>
                </a:lnTo>
                <a:cubicBezTo>
                  <a:pt x="9" y="779"/>
                  <a:pt x="9" y="779"/>
                  <a:pt x="0" y="788"/>
                </a:cubicBezTo>
                <a:lnTo>
                  <a:pt x="0" y="788"/>
                </a:lnTo>
                <a:lnTo>
                  <a:pt x="0" y="788"/>
                </a:lnTo>
                <a:lnTo>
                  <a:pt x="0" y="788"/>
                </a:lnTo>
                <a:lnTo>
                  <a:pt x="0" y="788"/>
                </a:lnTo>
                <a:lnTo>
                  <a:pt x="0" y="788"/>
                </a:lnTo>
                <a:cubicBezTo>
                  <a:pt x="0" y="798"/>
                  <a:pt x="0" y="798"/>
                  <a:pt x="0" y="798"/>
                </a:cubicBezTo>
                <a:lnTo>
                  <a:pt x="0" y="798"/>
                </a:lnTo>
                <a:lnTo>
                  <a:pt x="0" y="798"/>
                </a:lnTo>
                <a:lnTo>
                  <a:pt x="0" y="798"/>
                </a:lnTo>
                <a:lnTo>
                  <a:pt x="0" y="798"/>
                </a:lnTo>
                <a:lnTo>
                  <a:pt x="0" y="798"/>
                </a:lnTo>
                <a:cubicBezTo>
                  <a:pt x="0" y="798"/>
                  <a:pt x="0" y="798"/>
                  <a:pt x="0" y="806"/>
                </a:cubicBezTo>
                <a:lnTo>
                  <a:pt x="0" y="806"/>
                </a:lnTo>
                <a:lnTo>
                  <a:pt x="9" y="806"/>
                </a:lnTo>
                <a:lnTo>
                  <a:pt x="9" y="806"/>
                </a:lnTo>
                <a:lnTo>
                  <a:pt x="9" y="806"/>
                </a:lnTo>
                <a:lnTo>
                  <a:pt x="9" y="806"/>
                </a:lnTo>
                <a:lnTo>
                  <a:pt x="9" y="806"/>
                </a:lnTo>
                <a:cubicBezTo>
                  <a:pt x="9" y="815"/>
                  <a:pt x="9" y="815"/>
                  <a:pt x="9" y="815"/>
                </a:cubicBezTo>
                <a:lnTo>
                  <a:pt x="9" y="815"/>
                </a:lnTo>
                <a:lnTo>
                  <a:pt x="9" y="815"/>
                </a:lnTo>
                <a:lnTo>
                  <a:pt x="9" y="815"/>
                </a:lnTo>
                <a:lnTo>
                  <a:pt x="9" y="815"/>
                </a:lnTo>
                <a:cubicBezTo>
                  <a:pt x="9" y="815"/>
                  <a:pt x="9" y="815"/>
                  <a:pt x="18" y="815"/>
                </a:cubicBezTo>
                <a:cubicBezTo>
                  <a:pt x="18" y="815"/>
                  <a:pt x="18" y="815"/>
                  <a:pt x="18" y="824"/>
                </a:cubicBezTo>
                <a:lnTo>
                  <a:pt x="18" y="824"/>
                </a:lnTo>
                <a:lnTo>
                  <a:pt x="18" y="824"/>
                </a:lnTo>
                <a:lnTo>
                  <a:pt x="18" y="824"/>
                </a:lnTo>
                <a:lnTo>
                  <a:pt x="18" y="824"/>
                </a:lnTo>
                <a:lnTo>
                  <a:pt x="26" y="824"/>
                </a:lnTo>
                <a:lnTo>
                  <a:pt x="26" y="824"/>
                </a:lnTo>
                <a:lnTo>
                  <a:pt x="26" y="824"/>
                </a:lnTo>
                <a:lnTo>
                  <a:pt x="26" y="824"/>
                </a:lnTo>
                <a:lnTo>
                  <a:pt x="26" y="824"/>
                </a:lnTo>
                <a:lnTo>
                  <a:pt x="26" y="824"/>
                </a:lnTo>
                <a:lnTo>
                  <a:pt x="36" y="824"/>
                </a:lnTo>
                <a:lnTo>
                  <a:pt x="36" y="824"/>
                </a:lnTo>
                <a:lnTo>
                  <a:pt x="36" y="824"/>
                </a:lnTo>
                <a:lnTo>
                  <a:pt x="44" y="824"/>
                </a:lnTo>
                <a:lnTo>
                  <a:pt x="44" y="824"/>
                </a:lnTo>
                <a:lnTo>
                  <a:pt x="44" y="824"/>
                </a:lnTo>
                <a:cubicBezTo>
                  <a:pt x="44" y="824"/>
                  <a:pt x="44" y="815"/>
                  <a:pt x="53" y="815"/>
                </a:cubicBezTo>
                <a:lnTo>
                  <a:pt x="53" y="815"/>
                </a:lnTo>
                <a:cubicBezTo>
                  <a:pt x="358" y="618"/>
                  <a:pt x="358" y="618"/>
                  <a:pt x="358" y="618"/>
                </a:cubicBezTo>
                <a:cubicBezTo>
                  <a:pt x="671" y="815"/>
                  <a:pt x="671" y="815"/>
                  <a:pt x="671" y="815"/>
                </a:cubicBezTo>
                <a:lnTo>
                  <a:pt x="671" y="815"/>
                </a:lnTo>
                <a:lnTo>
                  <a:pt x="671" y="824"/>
                </a:lnTo>
                <a:lnTo>
                  <a:pt x="671" y="824"/>
                </a:lnTo>
                <a:lnTo>
                  <a:pt x="671" y="824"/>
                </a:lnTo>
                <a:lnTo>
                  <a:pt x="680" y="824"/>
                </a:lnTo>
                <a:lnTo>
                  <a:pt x="680" y="824"/>
                </a:lnTo>
                <a:lnTo>
                  <a:pt x="680" y="824"/>
                </a:lnTo>
                <a:cubicBezTo>
                  <a:pt x="689" y="824"/>
                  <a:pt x="689" y="824"/>
                  <a:pt x="689" y="824"/>
                </a:cubicBezTo>
                <a:lnTo>
                  <a:pt x="689" y="824"/>
                </a:lnTo>
                <a:lnTo>
                  <a:pt x="689" y="824"/>
                </a:lnTo>
                <a:lnTo>
                  <a:pt x="689" y="824"/>
                </a:lnTo>
                <a:lnTo>
                  <a:pt x="689" y="824"/>
                </a:lnTo>
                <a:lnTo>
                  <a:pt x="689" y="824"/>
                </a:lnTo>
                <a:cubicBezTo>
                  <a:pt x="698" y="824"/>
                  <a:pt x="698" y="824"/>
                  <a:pt x="698" y="824"/>
                </a:cubicBezTo>
                <a:lnTo>
                  <a:pt x="698" y="824"/>
                </a:lnTo>
                <a:lnTo>
                  <a:pt x="698" y="824"/>
                </a:lnTo>
                <a:lnTo>
                  <a:pt x="698" y="824"/>
                </a:lnTo>
                <a:lnTo>
                  <a:pt x="698" y="824"/>
                </a:lnTo>
                <a:cubicBezTo>
                  <a:pt x="698" y="815"/>
                  <a:pt x="698" y="815"/>
                  <a:pt x="707" y="815"/>
                </a:cubicBezTo>
                <a:close/>
                <a:moveTo>
                  <a:pt x="376" y="556"/>
                </a:moveTo>
                <a:lnTo>
                  <a:pt x="376" y="556"/>
                </a:lnTo>
                <a:lnTo>
                  <a:pt x="376" y="556"/>
                </a:lnTo>
                <a:lnTo>
                  <a:pt x="376" y="556"/>
                </a:lnTo>
                <a:lnTo>
                  <a:pt x="376" y="556"/>
                </a:lnTo>
                <a:lnTo>
                  <a:pt x="376" y="556"/>
                </a:lnTo>
                <a:lnTo>
                  <a:pt x="376" y="556"/>
                </a:lnTo>
                <a:lnTo>
                  <a:pt x="367" y="556"/>
                </a:lnTo>
                <a:lnTo>
                  <a:pt x="367" y="556"/>
                </a:lnTo>
                <a:cubicBezTo>
                  <a:pt x="367" y="547"/>
                  <a:pt x="367" y="547"/>
                  <a:pt x="367" y="547"/>
                </a:cubicBezTo>
                <a:lnTo>
                  <a:pt x="367" y="547"/>
                </a:lnTo>
                <a:lnTo>
                  <a:pt x="367" y="547"/>
                </a:lnTo>
                <a:lnTo>
                  <a:pt x="367" y="547"/>
                </a:lnTo>
                <a:cubicBezTo>
                  <a:pt x="367" y="547"/>
                  <a:pt x="367" y="547"/>
                  <a:pt x="358" y="547"/>
                </a:cubicBezTo>
                <a:lnTo>
                  <a:pt x="358" y="547"/>
                </a:lnTo>
                <a:lnTo>
                  <a:pt x="358" y="547"/>
                </a:lnTo>
                <a:lnTo>
                  <a:pt x="358" y="547"/>
                </a:lnTo>
                <a:lnTo>
                  <a:pt x="358" y="547"/>
                </a:lnTo>
                <a:lnTo>
                  <a:pt x="358" y="547"/>
                </a:lnTo>
                <a:cubicBezTo>
                  <a:pt x="358" y="547"/>
                  <a:pt x="358" y="547"/>
                  <a:pt x="349" y="547"/>
                </a:cubicBezTo>
                <a:lnTo>
                  <a:pt x="349" y="547"/>
                </a:lnTo>
                <a:lnTo>
                  <a:pt x="349" y="547"/>
                </a:lnTo>
                <a:cubicBezTo>
                  <a:pt x="349" y="547"/>
                  <a:pt x="349" y="547"/>
                  <a:pt x="349" y="556"/>
                </a:cubicBezTo>
                <a:lnTo>
                  <a:pt x="349" y="556"/>
                </a:lnTo>
                <a:lnTo>
                  <a:pt x="349" y="556"/>
                </a:lnTo>
                <a:lnTo>
                  <a:pt x="349" y="556"/>
                </a:lnTo>
                <a:cubicBezTo>
                  <a:pt x="340" y="556"/>
                  <a:pt x="340" y="556"/>
                  <a:pt x="340" y="556"/>
                </a:cubicBezTo>
                <a:lnTo>
                  <a:pt x="340" y="556"/>
                </a:lnTo>
                <a:lnTo>
                  <a:pt x="340" y="556"/>
                </a:lnTo>
                <a:lnTo>
                  <a:pt x="340" y="556"/>
                </a:lnTo>
                <a:cubicBezTo>
                  <a:pt x="98" y="717"/>
                  <a:pt x="98" y="717"/>
                  <a:pt x="98" y="717"/>
                </a:cubicBezTo>
                <a:cubicBezTo>
                  <a:pt x="358" y="108"/>
                  <a:pt x="358" y="108"/>
                  <a:pt x="358" y="108"/>
                </a:cubicBezTo>
                <a:cubicBezTo>
                  <a:pt x="617" y="717"/>
                  <a:pt x="617" y="717"/>
                  <a:pt x="617" y="717"/>
                </a:cubicBezTo>
                <a:lnTo>
                  <a:pt x="376" y="5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8">
            <a:extLst>
              <a:ext uri="{FF2B5EF4-FFF2-40B4-BE49-F238E27FC236}">
                <a16:creationId xmlns:a16="http://schemas.microsoft.com/office/drawing/2014/main" id="{905046AA-8C2C-0A4E-A53E-C1E18B8F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3594" y="8756306"/>
            <a:ext cx="945854" cy="822671"/>
          </a:xfrm>
          <a:custGeom>
            <a:avLst/>
            <a:gdLst>
              <a:gd name="T0" fmla="*/ 475 w 950"/>
              <a:gd name="T1" fmla="*/ 824 h 825"/>
              <a:gd name="T2" fmla="*/ 475 w 950"/>
              <a:gd name="T3" fmla="*/ 824 h 825"/>
              <a:gd name="T4" fmla="*/ 448 w 950"/>
              <a:gd name="T5" fmla="*/ 815 h 825"/>
              <a:gd name="T6" fmla="*/ 134 w 950"/>
              <a:gd name="T7" fmla="*/ 501 h 825"/>
              <a:gd name="T8" fmla="*/ 134 w 950"/>
              <a:gd name="T9" fmla="*/ 501 h 825"/>
              <a:gd name="T10" fmla="*/ 72 w 950"/>
              <a:gd name="T11" fmla="*/ 439 h 825"/>
              <a:gd name="T12" fmla="*/ 0 w 950"/>
              <a:gd name="T13" fmla="*/ 260 h 825"/>
              <a:gd name="T14" fmla="*/ 72 w 950"/>
              <a:gd name="T15" fmla="*/ 81 h 825"/>
              <a:gd name="T16" fmla="*/ 251 w 950"/>
              <a:gd name="T17" fmla="*/ 0 h 825"/>
              <a:gd name="T18" fmla="*/ 430 w 950"/>
              <a:gd name="T19" fmla="*/ 81 h 825"/>
              <a:gd name="T20" fmla="*/ 475 w 950"/>
              <a:gd name="T21" fmla="*/ 116 h 825"/>
              <a:gd name="T22" fmla="*/ 511 w 950"/>
              <a:gd name="T23" fmla="*/ 81 h 825"/>
              <a:gd name="T24" fmla="*/ 690 w 950"/>
              <a:gd name="T25" fmla="*/ 0 h 825"/>
              <a:gd name="T26" fmla="*/ 869 w 950"/>
              <a:gd name="T27" fmla="*/ 81 h 825"/>
              <a:gd name="T28" fmla="*/ 949 w 950"/>
              <a:gd name="T29" fmla="*/ 260 h 825"/>
              <a:gd name="T30" fmla="*/ 869 w 950"/>
              <a:gd name="T31" fmla="*/ 439 h 825"/>
              <a:gd name="T32" fmla="*/ 869 w 950"/>
              <a:gd name="T33" fmla="*/ 439 h 825"/>
              <a:gd name="T34" fmla="*/ 806 w 950"/>
              <a:gd name="T35" fmla="*/ 501 h 825"/>
              <a:gd name="T36" fmla="*/ 806 w 950"/>
              <a:gd name="T37" fmla="*/ 501 h 825"/>
              <a:gd name="T38" fmla="*/ 493 w 950"/>
              <a:gd name="T39" fmla="*/ 815 h 825"/>
              <a:gd name="T40" fmla="*/ 475 w 950"/>
              <a:gd name="T41" fmla="*/ 824 h 825"/>
              <a:gd name="T42" fmla="*/ 179 w 950"/>
              <a:gd name="T43" fmla="*/ 456 h 825"/>
              <a:gd name="T44" fmla="*/ 179 w 950"/>
              <a:gd name="T45" fmla="*/ 456 h 825"/>
              <a:gd name="T46" fmla="*/ 475 w 950"/>
              <a:gd name="T47" fmla="*/ 752 h 825"/>
              <a:gd name="T48" fmla="*/ 761 w 950"/>
              <a:gd name="T49" fmla="*/ 456 h 825"/>
              <a:gd name="T50" fmla="*/ 770 w 950"/>
              <a:gd name="T51" fmla="*/ 456 h 825"/>
              <a:gd name="T52" fmla="*/ 833 w 950"/>
              <a:gd name="T53" fmla="*/ 394 h 825"/>
              <a:gd name="T54" fmla="*/ 886 w 950"/>
              <a:gd name="T55" fmla="*/ 260 h 825"/>
              <a:gd name="T56" fmla="*/ 833 w 950"/>
              <a:gd name="T57" fmla="*/ 125 h 825"/>
              <a:gd name="T58" fmla="*/ 690 w 950"/>
              <a:gd name="T59" fmla="*/ 62 h 825"/>
              <a:gd name="T60" fmla="*/ 555 w 950"/>
              <a:gd name="T61" fmla="*/ 125 h 825"/>
              <a:gd name="T62" fmla="*/ 493 w 950"/>
              <a:gd name="T63" fmla="*/ 188 h 825"/>
              <a:gd name="T64" fmla="*/ 475 w 950"/>
              <a:gd name="T65" fmla="*/ 197 h 825"/>
              <a:gd name="T66" fmla="*/ 448 w 950"/>
              <a:gd name="T67" fmla="*/ 188 h 825"/>
              <a:gd name="T68" fmla="*/ 385 w 950"/>
              <a:gd name="T69" fmla="*/ 125 h 825"/>
              <a:gd name="T70" fmla="*/ 251 w 950"/>
              <a:gd name="T71" fmla="*/ 62 h 825"/>
              <a:gd name="T72" fmla="*/ 117 w 950"/>
              <a:gd name="T73" fmla="*/ 125 h 825"/>
              <a:gd name="T74" fmla="*/ 54 w 950"/>
              <a:gd name="T75" fmla="*/ 260 h 825"/>
              <a:gd name="T76" fmla="*/ 117 w 950"/>
              <a:gd name="T77" fmla="*/ 394 h 825"/>
              <a:gd name="T78" fmla="*/ 179 w 950"/>
              <a:gd name="T79" fmla="*/ 456 h 825"/>
              <a:gd name="T80" fmla="*/ 851 w 950"/>
              <a:gd name="T81" fmla="*/ 421 h 825"/>
              <a:gd name="T82" fmla="*/ 851 w 950"/>
              <a:gd name="T83" fmla="*/ 421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50" h="825">
                <a:moveTo>
                  <a:pt x="475" y="824"/>
                </a:moveTo>
                <a:lnTo>
                  <a:pt x="475" y="824"/>
                </a:lnTo>
                <a:cubicBezTo>
                  <a:pt x="466" y="824"/>
                  <a:pt x="457" y="824"/>
                  <a:pt x="448" y="815"/>
                </a:cubicBezTo>
                <a:cubicBezTo>
                  <a:pt x="134" y="501"/>
                  <a:pt x="134" y="501"/>
                  <a:pt x="134" y="501"/>
                </a:cubicBezTo>
                <a:lnTo>
                  <a:pt x="134" y="501"/>
                </a:lnTo>
                <a:cubicBezTo>
                  <a:pt x="72" y="439"/>
                  <a:pt x="72" y="439"/>
                  <a:pt x="72" y="439"/>
                </a:cubicBezTo>
                <a:cubicBezTo>
                  <a:pt x="18" y="394"/>
                  <a:pt x="0" y="322"/>
                  <a:pt x="0" y="260"/>
                </a:cubicBezTo>
                <a:cubicBezTo>
                  <a:pt x="0" y="188"/>
                  <a:pt x="18" y="125"/>
                  <a:pt x="72" y="81"/>
                </a:cubicBezTo>
                <a:cubicBezTo>
                  <a:pt x="117" y="27"/>
                  <a:pt x="179" y="0"/>
                  <a:pt x="251" y="0"/>
                </a:cubicBezTo>
                <a:cubicBezTo>
                  <a:pt x="323" y="0"/>
                  <a:pt x="385" y="27"/>
                  <a:pt x="430" y="81"/>
                </a:cubicBezTo>
                <a:cubicBezTo>
                  <a:pt x="475" y="116"/>
                  <a:pt x="475" y="116"/>
                  <a:pt x="475" y="116"/>
                </a:cubicBezTo>
                <a:cubicBezTo>
                  <a:pt x="511" y="81"/>
                  <a:pt x="511" y="81"/>
                  <a:pt x="511" y="81"/>
                </a:cubicBezTo>
                <a:cubicBezTo>
                  <a:pt x="564" y="27"/>
                  <a:pt x="627" y="0"/>
                  <a:pt x="690" y="0"/>
                </a:cubicBezTo>
                <a:cubicBezTo>
                  <a:pt x="761" y="0"/>
                  <a:pt x="824" y="27"/>
                  <a:pt x="869" y="81"/>
                </a:cubicBezTo>
                <a:cubicBezTo>
                  <a:pt x="922" y="125"/>
                  <a:pt x="949" y="188"/>
                  <a:pt x="949" y="260"/>
                </a:cubicBezTo>
                <a:cubicBezTo>
                  <a:pt x="949" y="322"/>
                  <a:pt x="922" y="394"/>
                  <a:pt x="869" y="439"/>
                </a:cubicBezTo>
                <a:lnTo>
                  <a:pt x="869" y="439"/>
                </a:lnTo>
                <a:cubicBezTo>
                  <a:pt x="806" y="501"/>
                  <a:pt x="806" y="501"/>
                  <a:pt x="806" y="501"/>
                </a:cubicBezTo>
                <a:lnTo>
                  <a:pt x="806" y="501"/>
                </a:lnTo>
                <a:cubicBezTo>
                  <a:pt x="493" y="815"/>
                  <a:pt x="493" y="815"/>
                  <a:pt x="493" y="815"/>
                </a:cubicBezTo>
                <a:cubicBezTo>
                  <a:pt x="484" y="824"/>
                  <a:pt x="475" y="824"/>
                  <a:pt x="475" y="824"/>
                </a:cubicBezTo>
                <a:close/>
                <a:moveTo>
                  <a:pt x="179" y="456"/>
                </a:moveTo>
                <a:lnTo>
                  <a:pt x="179" y="456"/>
                </a:lnTo>
                <a:cubicBezTo>
                  <a:pt x="475" y="752"/>
                  <a:pt x="475" y="752"/>
                  <a:pt x="475" y="752"/>
                </a:cubicBezTo>
                <a:cubicBezTo>
                  <a:pt x="761" y="456"/>
                  <a:pt x="761" y="456"/>
                  <a:pt x="761" y="456"/>
                </a:cubicBezTo>
                <a:cubicBezTo>
                  <a:pt x="761" y="456"/>
                  <a:pt x="761" y="456"/>
                  <a:pt x="770" y="456"/>
                </a:cubicBezTo>
                <a:cubicBezTo>
                  <a:pt x="833" y="394"/>
                  <a:pt x="833" y="394"/>
                  <a:pt x="833" y="394"/>
                </a:cubicBezTo>
                <a:cubicBezTo>
                  <a:pt x="869" y="358"/>
                  <a:pt x="886" y="313"/>
                  <a:pt x="886" y="260"/>
                </a:cubicBezTo>
                <a:cubicBezTo>
                  <a:pt x="886" y="206"/>
                  <a:pt x="869" y="161"/>
                  <a:pt x="833" y="125"/>
                </a:cubicBezTo>
                <a:cubicBezTo>
                  <a:pt x="797" y="81"/>
                  <a:pt x="743" y="62"/>
                  <a:pt x="690" y="62"/>
                </a:cubicBezTo>
                <a:cubicBezTo>
                  <a:pt x="645" y="62"/>
                  <a:pt x="591" y="81"/>
                  <a:pt x="555" y="125"/>
                </a:cubicBezTo>
                <a:cubicBezTo>
                  <a:pt x="493" y="188"/>
                  <a:pt x="493" y="188"/>
                  <a:pt x="493" y="188"/>
                </a:cubicBezTo>
                <a:cubicBezTo>
                  <a:pt x="484" y="188"/>
                  <a:pt x="484" y="197"/>
                  <a:pt x="475" y="197"/>
                </a:cubicBezTo>
                <a:cubicBezTo>
                  <a:pt x="466" y="197"/>
                  <a:pt x="457" y="188"/>
                  <a:pt x="448" y="188"/>
                </a:cubicBezTo>
                <a:cubicBezTo>
                  <a:pt x="385" y="125"/>
                  <a:pt x="385" y="125"/>
                  <a:pt x="385" y="125"/>
                </a:cubicBezTo>
                <a:cubicBezTo>
                  <a:pt x="349" y="81"/>
                  <a:pt x="305" y="62"/>
                  <a:pt x="251" y="62"/>
                </a:cubicBezTo>
                <a:cubicBezTo>
                  <a:pt x="197" y="62"/>
                  <a:pt x="152" y="81"/>
                  <a:pt x="117" y="125"/>
                </a:cubicBezTo>
                <a:cubicBezTo>
                  <a:pt x="81" y="161"/>
                  <a:pt x="54" y="206"/>
                  <a:pt x="54" y="260"/>
                </a:cubicBezTo>
                <a:cubicBezTo>
                  <a:pt x="54" y="313"/>
                  <a:pt x="81" y="358"/>
                  <a:pt x="117" y="394"/>
                </a:cubicBezTo>
                <a:cubicBezTo>
                  <a:pt x="179" y="456"/>
                  <a:pt x="179" y="456"/>
                  <a:pt x="179" y="456"/>
                </a:cubicBezTo>
                <a:close/>
                <a:moveTo>
                  <a:pt x="851" y="421"/>
                </a:moveTo>
                <a:lnTo>
                  <a:pt x="851" y="4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9">
            <a:extLst>
              <a:ext uri="{FF2B5EF4-FFF2-40B4-BE49-F238E27FC236}">
                <a16:creationId xmlns:a16="http://schemas.microsoft.com/office/drawing/2014/main" id="{AE4A37C0-D588-6246-ABD9-24A3F452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4471" y="2245318"/>
            <a:ext cx="932655" cy="598307"/>
          </a:xfrm>
          <a:custGeom>
            <a:avLst/>
            <a:gdLst>
              <a:gd name="T0" fmla="*/ 932 w 933"/>
              <a:gd name="T1" fmla="*/ 45 h 601"/>
              <a:gd name="T2" fmla="*/ 932 w 933"/>
              <a:gd name="T3" fmla="*/ 45 h 601"/>
              <a:gd name="T4" fmla="*/ 932 w 933"/>
              <a:gd name="T5" fmla="*/ 27 h 601"/>
              <a:gd name="T6" fmla="*/ 923 w 933"/>
              <a:gd name="T7" fmla="*/ 18 h 601"/>
              <a:gd name="T8" fmla="*/ 887 w 933"/>
              <a:gd name="T9" fmla="*/ 0 h 601"/>
              <a:gd name="T10" fmla="*/ 45 w 933"/>
              <a:gd name="T11" fmla="*/ 0 h 601"/>
              <a:gd name="T12" fmla="*/ 9 w 933"/>
              <a:gd name="T13" fmla="*/ 18 h 601"/>
              <a:gd name="T14" fmla="*/ 0 w 933"/>
              <a:gd name="T15" fmla="*/ 27 h 601"/>
              <a:gd name="T16" fmla="*/ 0 w 933"/>
              <a:gd name="T17" fmla="*/ 45 h 601"/>
              <a:gd name="T18" fmla="*/ 0 w 933"/>
              <a:gd name="T19" fmla="*/ 45 h 601"/>
              <a:gd name="T20" fmla="*/ 0 w 933"/>
              <a:gd name="T21" fmla="*/ 555 h 601"/>
              <a:gd name="T22" fmla="*/ 45 w 933"/>
              <a:gd name="T23" fmla="*/ 600 h 601"/>
              <a:gd name="T24" fmla="*/ 887 w 933"/>
              <a:gd name="T25" fmla="*/ 600 h 601"/>
              <a:gd name="T26" fmla="*/ 932 w 933"/>
              <a:gd name="T27" fmla="*/ 555 h 601"/>
              <a:gd name="T28" fmla="*/ 932 w 933"/>
              <a:gd name="T29" fmla="*/ 45 h 601"/>
              <a:gd name="T30" fmla="*/ 466 w 933"/>
              <a:gd name="T31" fmla="*/ 233 h 601"/>
              <a:gd name="T32" fmla="*/ 466 w 933"/>
              <a:gd name="T33" fmla="*/ 233 h 601"/>
              <a:gd name="T34" fmla="*/ 135 w 933"/>
              <a:gd name="T35" fmla="*/ 63 h 601"/>
              <a:gd name="T36" fmla="*/ 797 w 933"/>
              <a:gd name="T37" fmla="*/ 63 h 601"/>
              <a:gd name="T38" fmla="*/ 466 w 933"/>
              <a:gd name="T39" fmla="*/ 233 h 601"/>
              <a:gd name="T40" fmla="*/ 63 w 933"/>
              <a:gd name="T41" fmla="*/ 537 h 601"/>
              <a:gd name="T42" fmla="*/ 63 w 933"/>
              <a:gd name="T43" fmla="*/ 537 h 601"/>
              <a:gd name="T44" fmla="*/ 63 w 933"/>
              <a:gd name="T45" fmla="*/ 90 h 601"/>
              <a:gd name="T46" fmla="*/ 457 w 933"/>
              <a:gd name="T47" fmla="*/ 287 h 601"/>
              <a:gd name="T48" fmla="*/ 457 w 933"/>
              <a:gd name="T49" fmla="*/ 287 h 601"/>
              <a:gd name="T50" fmla="*/ 457 w 933"/>
              <a:gd name="T51" fmla="*/ 287 h 601"/>
              <a:gd name="T52" fmla="*/ 457 w 933"/>
              <a:gd name="T53" fmla="*/ 296 h 601"/>
              <a:gd name="T54" fmla="*/ 457 w 933"/>
              <a:gd name="T55" fmla="*/ 296 h 601"/>
              <a:gd name="T56" fmla="*/ 457 w 933"/>
              <a:gd name="T57" fmla="*/ 296 h 601"/>
              <a:gd name="T58" fmla="*/ 457 w 933"/>
              <a:gd name="T59" fmla="*/ 296 h 601"/>
              <a:gd name="T60" fmla="*/ 457 w 933"/>
              <a:gd name="T61" fmla="*/ 296 h 601"/>
              <a:gd name="T62" fmla="*/ 457 w 933"/>
              <a:gd name="T63" fmla="*/ 296 h 601"/>
              <a:gd name="T64" fmla="*/ 457 w 933"/>
              <a:gd name="T65" fmla="*/ 296 h 601"/>
              <a:gd name="T66" fmla="*/ 457 w 933"/>
              <a:gd name="T67" fmla="*/ 296 h 601"/>
              <a:gd name="T68" fmla="*/ 466 w 933"/>
              <a:gd name="T69" fmla="*/ 296 h 601"/>
              <a:gd name="T70" fmla="*/ 466 w 933"/>
              <a:gd name="T71" fmla="*/ 296 h 601"/>
              <a:gd name="T72" fmla="*/ 466 w 933"/>
              <a:gd name="T73" fmla="*/ 296 h 601"/>
              <a:gd name="T74" fmla="*/ 466 w 933"/>
              <a:gd name="T75" fmla="*/ 296 h 601"/>
              <a:gd name="T76" fmla="*/ 466 w 933"/>
              <a:gd name="T77" fmla="*/ 296 h 601"/>
              <a:gd name="T78" fmla="*/ 466 w 933"/>
              <a:gd name="T79" fmla="*/ 296 h 601"/>
              <a:gd name="T80" fmla="*/ 466 w 933"/>
              <a:gd name="T81" fmla="*/ 296 h 601"/>
              <a:gd name="T82" fmla="*/ 466 w 933"/>
              <a:gd name="T83" fmla="*/ 296 h 601"/>
              <a:gd name="T84" fmla="*/ 466 w 933"/>
              <a:gd name="T85" fmla="*/ 296 h 601"/>
              <a:gd name="T86" fmla="*/ 475 w 933"/>
              <a:gd name="T87" fmla="*/ 296 h 601"/>
              <a:gd name="T88" fmla="*/ 475 w 933"/>
              <a:gd name="T89" fmla="*/ 296 h 601"/>
              <a:gd name="T90" fmla="*/ 475 w 933"/>
              <a:gd name="T91" fmla="*/ 296 h 601"/>
              <a:gd name="T92" fmla="*/ 475 w 933"/>
              <a:gd name="T93" fmla="*/ 296 h 601"/>
              <a:gd name="T94" fmla="*/ 475 w 933"/>
              <a:gd name="T95" fmla="*/ 296 h 601"/>
              <a:gd name="T96" fmla="*/ 475 w 933"/>
              <a:gd name="T97" fmla="*/ 296 h 601"/>
              <a:gd name="T98" fmla="*/ 475 w 933"/>
              <a:gd name="T99" fmla="*/ 296 h 601"/>
              <a:gd name="T100" fmla="*/ 475 w 933"/>
              <a:gd name="T101" fmla="*/ 296 h 601"/>
              <a:gd name="T102" fmla="*/ 475 w 933"/>
              <a:gd name="T103" fmla="*/ 296 h 601"/>
              <a:gd name="T104" fmla="*/ 475 w 933"/>
              <a:gd name="T105" fmla="*/ 296 h 601"/>
              <a:gd name="T106" fmla="*/ 484 w 933"/>
              <a:gd name="T107" fmla="*/ 287 h 601"/>
              <a:gd name="T108" fmla="*/ 484 w 933"/>
              <a:gd name="T109" fmla="*/ 287 h 601"/>
              <a:gd name="T110" fmla="*/ 484 w 933"/>
              <a:gd name="T111" fmla="*/ 287 h 601"/>
              <a:gd name="T112" fmla="*/ 878 w 933"/>
              <a:gd name="T113" fmla="*/ 90 h 601"/>
              <a:gd name="T114" fmla="*/ 878 w 933"/>
              <a:gd name="T115" fmla="*/ 537 h 601"/>
              <a:gd name="T116" fmla="*/ 63 w 933"/>
              <a:gd name="T117" fmla="*/ 537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33" h="601">
                <a:moveTo>
                  <a:pt x="932" y="45"/>
                </a:moveTo>
                <a:lnTo>
                  <a:pt x="932" y="45"/>
                </a:lnTo>
                <a:cubicBezTo>
                  <a:pt x="932" y="36"/>
                  <a:pt x="932" y="36"/>
                  <a:pt x="932" y="27"/>
                </a:cubicBezTo>
                <a:cubicBezTo>
                  <a:pt x="932" y="27"/>
                  <a:pt x="932" y="27"/>
                  <a:pt x="923" y="18"/>
                </a:cubicBezTo>
                <a:cubicBezTo>
                  <a:pt x="913" y="9"/>
                  <a:pt x="905" y="0"/>
                  <a:pt x="8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18" y="9"/>
                  <a:pt x="9" y="18"/>
                </a:cubicBezTo>
                <a:cubicBezTo>
                  <a:pt x="9" y="27"/>
                  <a:pt x="9" y="27"/>
                  <a:pt x="0" y="27"/>
                </a:cubicBezTo>
                <a:cubicBezTo>
                  <a:pt x="0" y="36"/>
                  <a:pt x="0" y="36"/>
                  <a:pt x="0" y="45"/>
                </a:cubicBezTo>
                <a:lnTo>
                  <a:pt x="0" y="45"/>
                </a:lnTo>
                <a:cubicBezTo>
                  <a:pt x="0" y="555"/>
                  <a:pt x="0" y="555"/>
                  <a:pt x="0" y="555"/>
                </a:cubicBezTo>
                <a:cubicBezTo>
                  <a:pt x="0" y="582"/>
                  <a:pt x="18" y="600"/>
                  <a:pt x="45" y="600"/>
                </a:cubicBezTo>
                <a:cubicBezTo>
                  <a:pt x="887" y="600"/>
                  <a:pt x="887" y="600"/>
                  <a:pt x="887" y="600"/>
                </a:cubicBezTo>
                <a:cubicBezTo>
                  <a:pt x="913" y="600"/>
                  <a:pt x="932" y="582"/>
                  <a:pt x="932" y="555"/>
                </a:cubicBezTo>
                <a:cubicBezTo>
                  <a:pt x="932" y="45"/>
                  <a:pt x="932" y="45"/>
                  <a:pt x="932" y="45"/>
                </a:cubicBezTo>
                <a:close/>
                <a:moveTo>
                  <a:pt x="466" y="233"/>
                </a:moveTo>
                <a:lnTo>
                  <a:pt x="466" y="233"/>
                </a:lnTo>
                <a:cubicBezTo>
                  <a:pt x="135" y="63"/>
                  <a:pt x="135" y="63"/>
                  <a:pt x="135" y="63"/>
                </a:cubicBezTo>
                <a:cubicBezTo>
                  <a:pt x="797" y="63"/>
                  <a:pt x="797" y="63"/>
                  <a:pt x="797" y="63"/>
                </a:cubicBezTo>
                <a:lnTo>
                  <a:pt x="466" y="233"/>
                </a:lnTo>
                <a:close/>
                <a:moveTo>
                  <a:pt x="63" y="537"/>
                </a:moveTo>
                <a:lnTo>
                  <a:pt x="63" y="537"/>
                </a:lnTo>
                <a:cubicBezTo>
                  <a:pt x="63" y="90"/>
                  <a:pt x="63" y="90"/>
                  <a:pt x="63" y="90"/>
                </a:cubicBezTo>
                <a:cubicBezTo>
                  <a:pt x="457" y="287"/>
                  <a:pt x="457" y="287"/>
                  <a:pt x="457" y="287"/>
                </a:cubicBezTo>
                <a:lnTo>
                  <a:pt x="457" y="287"/>
                </a:lnTo>
                <a:lnTo>
                  <a:pt x="457" y="287"/>
                </a:lnTo>
                <a:cubicBezTo>
                  <a:pt x="457" y="296"/>
                  <a:pt x="457" y="296"/>
                  <a:pt x="457" y="296"/>
                </a:cubicBezTo>
                <a:lnTo>
                  <a:pt x="457" y="296"/>
                </a:lnTo>
                <a:lnTo>
                  <a:pt x="457" y="296"/>
                </a:lnTo>
                <a:lnTo>
                  <a:pt x="457" y="296"/>
                </a:lnTo>
                <a:lnTo>
                  <a:pt x="457" y="296"/>
                </a:lnTo>
                <a:lnTo>
                  <a:pt x="457" y="296"/>
                </a:lnTo>
                <a:lnTo>
                  <a:pt x="457" y="296"/>
                </a:lnTo>
                <a:lnTo>
                  <a:pt x="457" y="296"/>
                </a:lnTo>
                <a:lnTo>
                  <a:pt x="466" y="296"/>
                </a:lnTo>
                <a:lnTo>
                  <a:pt x="466" y="296"/>
                </a:lnTo>
                <a:lnTo>
                  <a:pt x="466" y="296"/>
                </a:lnTo>
                <a:lnTo>
                  <a:pt x="466" y="296"/>
                </a:lnTo>
                <a:lnTo>
                  <a:pt x="466" y="296"/>
                </a:lnTo>
                <a:lnTo>
                  <a:pt x="466" y="296"/>
                </a:lnTo>
                <a:lnTo>
                  <a:pt x="466" y="296"/>
                </a:lnTo>
                <a:lnTo>
                  <a:pt x="466" y="296"/>
                </a:lnTo>
                <a:lnTo>
                  <a:pt x="466" y="296"/>
                </a:lnTo>
                <a:cubicBezTo>
                  <a:pt x="466" y="296"/>
                  <a:pt x="466" y="296"/>
                  <a:pt x="475" y="296"/>
                </a:cubicBezTo>
                <a:lnTo>
                  <a:pt x="475" y="296"/>
                </a:lnTo>
                <a:lnTo>
                  <a:pt x="475" y="296"/>
                </a:lnTo>
                <a:lnTo>
                  <a:pt x="475" y="296"/>
                </a:lnTo>
                <a:lnTo>
                  <a:pt x="475" y="296"/>
                </a:lnTo>
                <a:lnTo>
                  <a:pt x="475" y="296"/>
                </a:lnTo>
                <a:lnTo>
                  <a:pt x="475" y="296"/>
                </a:lnTo>
                <a:lnTo>
                  <a:pt x="475" y="296"/>
                </a:lnTo>
                <a:lnTo>
                  <a:pt x="475" y="296"/>
                </a:lnTo>
                <a:lnTo>
                  <a:pt x="475" y="296"/>
                </a:lnTo>
                <a:cubicBezTo>
                  <a:pt x="475" y="296"/>
                  <a:pt x="484" y="296"/>
                  <a:pt x="484" y="287"/>
                </a:cubicBezTo>
                <a:lnTo>
                  <a:pt x="484" y="287"/>
                </a:lnTo>
                <a:lnTo>
                  <a:pt x="484" y="287"/>
                </a:lnTo>
                <a:cubicBezTo>
                  <a:pt x="878" y="90"/>
                  <a:pt x="878" y="90"/>
                  <a:pt x="878" y="90"/>
                </a:cubicBezTo>
                <a:cubicBezTo>
                  <a:pt x="878" y="537"/>
                  <a:pt x="878" y="537"/>
                  <a:pt x="878" y="537"/>
                </a:cubicBezTo>
                <a:lnTo>
                  <a:pt x="63" y="5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0">
            <a:extLst>
              <a:ext uri="{FF2B5EF4-FFF2-40B4-BE49-F238E27FC236}">
                <a16:creationId xmlns:a16="http://schemas.microsoft.com/office/drawing/2014/main" id="{6E1ACFC3-3FB1-844B-9B80-2643A57A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4240" y="4220143"/>
            <a:ext cx="589508" cy="928254"/>
          </a:xfrm>
          <a:custGeom>
            <a:avLst/>
            <a:gdLst>
              <a:gd name="T0" fmla="*/ 304 w 591"/>
              <a:gd name="T1" fmla="*/ 931 h 932"/>
              <a:gd name="T2" fmla="*/ 304 w 591"/>
              <a:gd name="T3" fmla="*/ 931 h 932"/>
              <a:gd name="T4" fmla="*/ 277 w 591"/>
              <a:gd name="T5" fmla="*/ 922 h 932"/>
              <a:gd name="T6" fmla="*/ 143 w 591"/>
              <a:gd name="T7" fmla="*/ 680 h 932"/>
              <a:gd name="T8" fmla="*/ 0 w 591"/>
              <a:gd name="T9" fmla="*/ 295 h 932"/>
              <a:gd name="T10" fmla="*/ 295 w 591"/>
              <a:gd name="T11" fmla="*/ 0 h 932"/>
              <a:gd name="T12" fmla="*/ 590 w 591"/>
              <a:gd name="T13" fmla="*/ 295 h 932"/>
              <a:gd name="T14" fmla="*/ 456 w 591"/>
              <a:gd name="T15" fmla="*/ 680 h 932"/>
              <a:gd name="T16" fmla="*/ 331 w 591"/>
              <a:gd name="T17" fmla="*/ 922 h 932"/>
              <a:gd name="T18" fmla="*/ 304 w 591"/>
              <a:gd name="T19" fmla="*/ 931 h 932"/>
              <a:gd name="T20" fmla="*/ 295 w 591"/>
              <a:gd name="T21" fmla="*/ 63 h 932"/>
              <a:gd name="T22" fmla="*/ 295 w 591"/>
              <a:gd name="T23" fmla="*/ 63 h 932"/>
              <a:gd name="T24" fmla="*/ 63 w 591"/>
              <a:gd name="T25" fmla="*/ 295 h 932"/>
              <a:gd name="T26" fmla="*/ 197 w 591"/>
              <a:gd name="T27" fmla="*/ 645 h 932"/>
              <a:gd name="T28" fmla="*/ 304 w 591"/>
              <a:gd name="T29" fmla="*/ 842 h 932"/>
              <a:gd name="T30" fmla="*/ 403 w 591"/>
              <a:gd name="T31" fmla="*/ 645 h 932"/>
              <a:gd name="T32" fmla="*/ 528 w 591"/>
              <a:gd name="T33" fmla="*/ 295 h 932"/>
              <a:gd name="T34" fmla="*/ 295 w 591"/>
              <a:gd name="T35" fmla="*/ 63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1" h="932">
                <a:moveTo>
                  <a:pt x="304" y="931"/>
                </a:moveTo>
                <a:lnTo>
                  <a:pt x="304" y="931"/>
                </a:lnTo>
                <a:cubicBezTo>
                  <a:pt x="295" y="931"/>
                  <a:pt x="277" y="931"/>
                  <a:pt x="277" y="922"/>
                </a:cubicBezTo>
                <a:cubicBezTo>
                  <a:pt x="277" y="913"/>
                  <a:pt x="205" y="806"/>
                  <a:pt x="143" y="680"/>
                </a:cubicBezTo>
                <a:cubicBezTo>
                  <a:pt x="54" y="501"/>
                  <a:pt x="0" y="367"/>
                  <a:pt x="0" y="295"/>
                </a:cubicBezTo>
                <a:cubicBezTo>
                  <a:pt x="0" y="134"/>
                  <a:pt x="134" y="0"/>
                  <a:pt x="295" y="0"/>
                </a:cubicBezTo>
                <a:cubicBezTo>
                  <a:pt x="456" y="0"/>
                  <a:pt x="590" y="134"/>
                  <a:pt x="590" y="295"/>
                </a:cubicBezTo>
                <a:cubicBezTo>
                  <a:pt x="590" y="367"/>
                  <a:pt x="546" y="501"/>
                  <a:pt x="456" y="680"/>
                </a:cubicBezTo>
                <a:cubicBezTo>
                  <a:pt x="393" y="806"/>
                  <a:pt x="331" y="913"/>
                  <a:pt x="331" y="922"/>
                </a:cubicBezTo>
                <a:cubicBezTo>
                  <a:pt x="322" y="931"/>
                  <a:pt x="313" y="931"/>
                  <a:pt x="304" y="931"/>
                </a:cubicBezTo>
                <a:close/>
                <a:moveTo>
                  <a:pt x="295" y="63"/>
                </a:moveTo>
                <a:lnTo>
                  <a:pt x="295" y="63"/>
                </a:lnTo>
                <a:cubicBezTo>
                  <a:pt x="170" y="63"/>
                  <a:pt x="63" y="170"/>
                  <a:pt x="63" y="295"/>
                </a:cubicBezTo>
                <a:cubicBezTo>
                  <a:pt x="63" y="340"/>
                  <a:pt x="90" y="439"/>
                  <a:pt x="197" y="645"/>
                </a:cubicBezTo>
                <a:cubicBezTo>
                  <a:pt x="232" y="725"/>
                  <a:pt x="277" y="797"/>
                  <a:pt x="304" y="842"/>
                </a:cubicBezTo>
                <a:cubicBezTo>
                  <a:pt x="322" y="797"/>
                  <a:pt x="367" y="725"/>
                  <a:pt x="403" y="645"/>
                </a:cubicBezTo>
                <a:cubicBezTo>
                  <a:pt x="510" y="439"/>
                  <a:pt x="528" y="340"/>
                  <a:pt x="528" y="295"/>
                </a:cubicBezTo>
                <a:cubicBezTo>
                  <a:pt x="528" y="170"/>
                  <a:pt x="429" y="63"/>
                  <a:pt x="295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2">
            <a:extLst>
              <a:ext uri="{FF2B5EF4-FFF2-40B4-BE49-F238E27FC236}">
                <a16:creationId xmlns:a16="http://schemas.microsoft.com/office/drawing/2014/main" id="{21177E2E-0922-5042-8E2B-D3D46ADB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2266" y="4220143"/>
            <a:ext cx="708289" cy="928254"/>
          </a:xfrm>
          <a:custGeom>
            <a:avLst/>
            <a:gdLst>
              <a:gd name="T0" fmla="*/ 662 w 708"/>
              <a:gd name="T1" fmla="*/ 439 h 932"/>
              <a:gd name="T2" fmla="*/ 662 w 708"/>
              <a:gd name="T3" fmla="*/ 439 h 932"/>
              <a:gd name="T4" fmla="*/ 645 w 708"/>
              <a:gd name="T5" fmla="*/ 439 h 932"/>
              <a:gd name="T6" fmla="*/ 645 w 708"/>
              <a:gd name="T7" fmla="*/ 295 h 932"/>
              <a:gd name="T8" fmla="*/ 349 w 708"/>
              <a:gd name="T9" fmla="*/ 0 h 932"/>
              <a:gd name="T10" fmla="*/ 54 w 708"/>
              <a:gd name="T11" fmla="*/ 295 h 932"/>
              <a:gd name="T12" fmla="*/ 54 w 708"/>
              <a:gd name="T13" fmla="*/ 439 h 932"/>
              <a:gd name="T14" fmla="*/ 36 w 708"/>
              <a:gd name="T15" fmla="*/ 439 h 932"/>
              <a:gd name="T16" fmla="*/ 0 w 708"/>
              <a:gd name="T17" fmla="*/ 475 h 932"/>
              <a:gd name="T18" fmla="*/ 0 w 708"/>
              <a:gd name="T19" fmla="*/ 886 h 932"/>
              <a:gd name="T20" fmla="*/ 36 w 708"/>
              <a:gd name="T21" fmla="*/ 931 h 932"/>
              <a:gd name="T22" fmla="*/ 662 w 708"/>
              <a:gd name="T23" fmla="*/ 931 h 932"/>
              <a:gd name="T24" fmla="*/ 707 w 708"/>
              <a:gd name="T25" fmla="*/ 886 h 932"/>
              <a:gd name="T26" fmla="*/ 707 w 708"/>
              <a:gd name="T27" fmla="*/ 475 h 932"/>
              <a:gd name="T28" fmla="*/ 662 w 708"/>
              <a:gd name="T29" fmla="*/ 439 h 932"/>
              <a:gd name="T30" fmla="*/ 116 w 708"/>
              <a:gd name="T31" fmla="*/ 295 h 932"/>
              <a:gd name="T32" fmla="*/ 116 w 708"/>
              <a:gd name="T33" fmla="*/ 295 h 932"/>
              <a:gd name="T34" fmla="*/ 349 w 708"/>
              <a:gd name="T35" fmla="*/ 63 h 932"/>
              <a:gd name="T36" fmla="*/ 582 w 708"/>
              <a:gd name="T37" fmla="*/ 295 h 932"/>
              <a:gd name="T38" fmla="*/ 591 w 708"/>
              <a:gd name="T39" fmla="*/ 439 h 932"/>
              <a:gd name="T40" fmla="*/ 116 w 708"/>
              <a:gd name="T41" fmla="*/ 439 h 932"/>
              <a:gd name="T42" fmla="*/ 116 w 708"/>
              <a:gd name="T43" fmla="*/ 295 h 932"/>
              <a:gd name="T44" fmla="*/ 645 w 708"/>
              <a:gd name="T45" fmla="*/ 869 h 932"/>
              <a:gd name="T46" fmla="*/ 645 w 708"/>
              <a:gd name="T47" fmla="*/ 869 h 932"/>
              <a:gd name="T48" fmla="*/ 54 w 708"/>
              <a:gd name="T49" fmla="*/ 869 h 932"/>
              <a:gd name="T50" fmla="*/ 54 w 708"/>
              <a:gd name="T51" fmla="*/ 493 h 932"/>
              <a:gd name="T52" fmla="*/ 645 w 708"/>
              <a:gd name="T53" fmla="*/ 493 h 932"/>
              <a:gd name="T54" fmla="*/ 645 w 708"/>
              <a:gd name="T55" fmla="*/ 869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8" h="932">
                <a:moveTo>
                  <a:pt x="662" y="439"/>
                </a:moveTo>
                <a:lnTo>
                  <a:pt x="662" y="439"/>
                </a:lnTo>
                <a:cubicBezTo>
                  <a:pt x="645" y="439"/>
                  <a:pt x="645" y="439"/>
                  <a:pt x="645" y="439"/>
                </a:cubicBezTo>
                <a:cubicBezTo>
                  <a:pt x="645" y="295"/>
                  <a:pt x="645" y="295"/>
                  <a:pt x="645" y="295"/>
                </a:cubicBezTo>
                <a:cubicBezTo>
                  <a:pt x="645" y="134"/>
                  <a:pt x="510" y="0"/>
                  <a:pt x="349" y="0"/>
                </a:cubicBezTo>
                <a:cubicBezTo>
                  <a:pt x="188" y="0"/>
                  <a:pt x="54" y="134"/>
                  <a:pt x="54" y="295"/>
                </a:cubicBezTo>
                <a:cubicBezTo>
                  <a:pt x="54" y="439"/>
                  <a:pt x="54" y="439"/>
                  <a:pt x="54" y="439"/>
                </a:cubicBezTo>
                <a:cubicBezTo>
                  <a:pt x="36" y="439"/>
                  <a:pt x="36" y="439"/>
                  <a:pt x="36" y="439"/>
                </a:cubicBezTo>
                <a:cubicBezTo>
                  <a:pt x="18" y="439"/>
                  <a:pt x="0" y="457"/>
                  <a:pt x="0" y="475"/>
                </a:cubicBezTo>
                <a:cubicBezTo>
                  <a:pt x="0" y="886"/>
                  <a:pt x="0" y="886"/>
                  <a:pt x="0" y="886"/>
                </a:cubicBezTo>
                <a:cubicBezTo>
                  <a:pt x="0" y="913"/>
                  <a:pt x="18" y="931"/>
                  <a:pt x="36" y="931"/>
                </a:cubicBezTo>
                <a:cubicBezTo>
                  <a:pt x="662" y="931"/>
                  <a:pt x="662" y="931"/>
                  <a:pt x="662" y="931"/>
                </a:cubicBezTo>
                <a:cubicBezTo>
                  <a:pt x="689" y="931"/>
                  <a:pt x="707" y="913"/>
                  <a:pt x="707" y="886"/>
                </a:cubicBezTo>
                <a:cubicBezTo>
                  <a:pt x="707" y="475"/>
                  <a:pt x="707" y="475"/>
                  <a:pt x="707" y="475"/>
                </a:cubicBezTo>
                <a:cubicBezTo>
                  <a:pt x="707" y="457"/>
                  <a:pt x="689" y="439"/>
                  <a:pt x="662" y="439"/>
                </a:cubicBezTo>
                <a:close/>
                <a:moveTo>
                  <a:pt x="116" y="295"/>
                </a:moveTo>
                <a:lnTo>
                  <a:pt x="116" y="295"/>
                </a:lnTo>
                <a:cubicBezTo>
                  <a:pt x="116" y="170"/>
                  <a:pt x="224" y="63"/>
                  <a:pt x="349" y="63"/>
                </a:cubicBezTo>
                <a:cubicBezTo>
                  <a:pt x="483" y="63"/>
                  <a:pt x="582" y="170"/>
                  <a:pt x="582" y="295"/>
                </a:cubicBezTo>
                <a:cubicBezTo>
                  <a:pt x="591" y="439"/>
                  <a:pt x="591" y="439"/>
                  <a:pt x="591" y="439"/>
                </a:cubicBezTo>
                <a:cubicBezTo>
                  <a:pt x="116" y="439"/>
                  <a:pt x="116" y="439"/>
                  <a:pt x="116" y="439"/>
                </a:cubicBezTo>
                <a:lnTo>
                  <a:pt x="116" y="295"/>
                </a:lnTo>
                <a:close/>
                <a:moveTo>
                  <a:pt x="645" y="869"/>
                </a:moveTo>
                <a:lnTo>
                  <a:pt x="645" y="869"/>
                </a:lnTo>
                <a:cubicBezTo>
                  <a:pt x="54" y="869"/>
                  <a:pt x="54" y="869"/>
                  <a:pt x="54" y="869"/>
                </a:cubicBezTo>
                <a:cubicBezTo>
                  <a:pt x="54" y="493"/>
                  <a:pt x="54" y="493"/>
                  <a:pt x="54" y="493"/>
                </a:cubicBezTo>
                <a:cubicBezTo>
                  <a:pt x="645" y="493"/>
                  <a:pt x="645" y="493"/>
                  <a:pt x="645" y="493"/>
                </a:cubicBezTo>
                <a:lnTo>
                  <a:pt x="645" y="8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3">
            <a:extLst>
              <a:ext uri="{FF2B5EF4-FFF2-40B4-BE49-F238E27FC236}">
                <a16:creationId xmlns:a16="http://schemas.microsoft.com/office/drawing/2014/main" id="{5F645378-22F2-3741-92AD-47EFF628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387" y="4818450"/>
            <a:ext cx="52792" cy="171572"/>
          </a:xfrm>
          <a:custGeom>
            <a:avLst/>
            <a:gdLst>
              <a:gd name="T0" fmla="*/ 27 w 55"/>
              <a:gd name="T1" fmla="*/ 170 h 171"/>
              <a:gd name="T2" fmla="*/ 27 w 55"/>
              <a:gd name="T3" fmla="*/ 170 h 171"/>
              <a:gd name="T4" fmla="*/ 54 w 55"/>
              <a:gd name="T5" fmla="*/ 143 h 171"/>
              <a:gd name="T6" fmla="*/ 54 w 55"/>
              <a:gd name="T7" fmla="*/ 27 h 171"/>
              <a:gd name="T8" fmla="*/ 27 w 55"/>
              <a:gd name="T9" fmla="*/ 0 h 171"/>
              <a:gd name="T10" fmla="*/ 0 w 55"/>
              <a:gd name="T11" fmla="*/ 27 h 171"/>
              <a:gd name="T12" fmla="*/ 0 w 55"/>
              <a:gd name="T13" fmla="*/ 143 h 171"/>
              <a:gd name="T14" fmla="*/ 27 w 55"/>
              <a:gd name="T1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71">
                <a:moveTo>
                  <a:pt x="27" y="170"/>
                </a:moveTo>
                <a:lnTo>
                  <a:pt x="27" y="170"/>
                </a:lnTo>
                <a:cubicBezTo>
                  <a:pt x="45" y="170"/>
                  <a:pt x="54" y="152"/>
                  <a:pt x="54" y="143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18"/>
                  <a:pt x="45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52"/>
                  <a:pt x="9" y="170"/>
                  <a:pt x="27" y="1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586992-C9B0-A342-AE24-7B7AB60FEF9A}"/>
              </a:ext>
            </a:extLst>
          </p:cNvPr>
          <p:cNvGrpSpPr/>
          <p:nvPr/>
        </p:nvGrpSpPr>
        <p:grpSpPr>
          <a:xfrm>
            <a:off x="14382328" y="3042435"/>
            <a:ext cx="3676939" cy="1477328"/>
            <a:chOff x="5517310" y="11069053"/>
            <a:chExt cx="3676939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20FC4314-AA7D-734B-90D3-83855B55774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98FD15D-ED63-024C-B5D0-DEB835A64F9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1829BA-4804-CE44-BE0D-0CAA4671958C}"/>
              </a:ext>
            </a:extLst>
          </p:cNvPr>
          <p:cNvGrpSpPr/>
          <p:nvPr/>
        </p:nvGrpSpPr>
        <p:grpSpPr>
          <a:xfrm>
            <a:off x="18232433" y="5472816"/>
            <a:ext cx="3676939" cy="1477328"/>
            <a:chOff x="5517310" y="11069053"/>
            <a:chExt cx="3676939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FC24E4F0-940F-F74F-BC30-2078E2088F3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9A7B0D-5F43-DD49-B26B-2C440C2189E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ECBC75-FFC7-2D41-94D1-72A8ED63BEA3}"/>
              </a:ext>
            </a:extLst>
          </p:cNvPr>
          <p:cNvGrpSpPr/>
          <p:nvPr/>
        </p:nvGrpSpPr>
        <p:grpSpPr>
          <a:xfrm>
            <a:off x="16644265" y="9563551"/>
            <a:ext cx="3676939" cy="1477328"/>
            <a:chOff x="5517310" y="11069053"/>
            <a:chExt cx="3676939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B3C9D86B-79E3-E846-9E4C-9DF52CE568E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6931AB-82AD-D441-824A-FCB9F029B65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F70DF1-BCDC-6841-B622-860C7706010F}"/>
              </a:ext>
            </a:extLst>
          </p:cNvPr>
          <p:cNvGrpSpPr/>
          <p:nvPr/>
        </p:nvGrpSpPr>
        <p:grpSpPr>
          <a:xfrm>
            <a:off x="12288833" y="9563551"/>
            <a:ext cx="3676939" cy="1477328"/>
            <a:chOff x="5517310" y="11069053"/>
            <a:chExt cx="3676939" cy="147732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BE8050C4-EDBE-604F-B42B-F15BA9518EE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8588E7-E444-2F4C-AC89-0E3A25685CE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C5C58F-8AED-7745-B844-AFA74DABC8E3}"/>
              </a:ext>
            </a:extLst>
          </p:cNvPr>
          <p:cNvGrpSpPr/>
          <p:nvPr/>
        </p:nvGrpSpPr>
        <p:grpSpPr>
          <a:xfrm>
            <a:off x="10484097" y="5472816"/>
            <a:ext cx="3676939" cy="1477328"/>
            <a:chOff x="5517310" y="11069053"/>
            <a:chExt cx="3676939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9029A0BF-BB01-2645-BDAC-5C39D75170E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2681C1A-E027-F14A-8EC7-3FF8CA87522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71">
            <a:extLst>
              <a:ext uri="{FF2B5EF4-FFF2-40B4-BE49-F238E27FC236}">
                <a16:creationId xmlns:a16="http://schemas.microsoft.com/office/drawing/2014/main" id="{0D97FE26-3B21-9242-BD34-E81F42EE63F9}"/>
              </a:ext>
            </a:extLst>
          </p:cNvPr>
          <p:cNvGrpSpPr/>
          <p:nvPr/>
        </p:nvGrpSpPr>
        <p:grpSpPr>
          <a:xfrm>
            <a:off x="2335306" y="4226023"/>
            <a:ext cx="5982437" cy="4555228"/>
            <a:chOff x="2232442" y="4934489"/>
            <a:chExt cx="5982437" cy="4555228"/>
          </a:xfrm>
        </p:grpSpPr>
        <p:sp>
          <p:nvSpPr>
            <p:cNvPr id="46" name="CuadroTexto 598">
              <a:extLst>
                <a:ext uri="{FF2B5EF4-FFF2-40B4-BE49-F238E27FC236}">
                  <a16:creationId xmlns:a16="http://schemas.microsoft.com/office/drawing/2014/main" id="{1E992AC2-5D43-9F48-ADEC-354CB5EABAF8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7" name="CuadroTexto 599">
              <a:extLst>
                <a:ext uri="{FF2B5EF4-FFF2-40B4-BE49-F238E27FC236}">
                  <a16:creationId xmlns:a16="http://schemas.microsoft.com/office/drawing/2014/main" id="{9D05BC71-786F-0644-B8BD-B6A16FAAD94A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Freeform 323">
            <a:extLst>
              <a:ext uri="{FF2B5EF4-FFF2-40B4-BE49-F238E27FC236}">
                <a16:creationId xmlns:a16="http://schemas.microsoft.com/office/drawing/2014/main" id="{9EA718E0-5F9C-764B-AE5F-E64A7BE9E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01" y="5671700"/>
            <a:ext cx="3844276" cy="3646166"/>
          </a:xfrm>
          <a:custGeom>
            <a:avLst/>
            <a:gdLst>
              <a:gd name="T0" fmla="*/ 3594 w 3595"/>
              <a:gd name="T1" fmla="*/ 1389 h 3407"/>
              <a:gd name="T2" fmla="*/ 3594 w 3595"/>
              <a:gd name="T3" fmla="*/ 1389 h 3407"/>
              <a:gd name="T4" fmla="*/ 3501 w 3595"/>
              <a:gd name="T5" fmla="*/ 1211 h 3407"/>
              <a:gd name="T6" fmla="*/ 1924 w 3595"/>
              <a:gd name="T7" fmla="*/ 59 h 3407"/>
              <a:gd name="T8" fmla="*/ 1670 w 3595"/>
              <a:gd name="T9" fmla="*/ 59 h 3407"/>
              <a:gd name="T10" fmla="*/ 93 w 3595"/>
              <a:gd name="T11" fmla="*/ 1211 h 3407"/>
              <a:gd name="T12" fmla="*/ 0 w 3595"/>
              <a:gd name="T13" fmla="*/ 1389 h 3407"/>
              <a:gd name="T14" fmla="*/ 0 w 3595"/>
              <a:gd name="T15" fmla="*/ 3406 h 3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5" h="3407">
                <a:moveTo>
                  <a:pt x="3594" y="1389"/>
                </a:moveTo>
                <a:lnTo>
                  <a:pt x="3594" y="1389"/>
                </a:lnTo>
                <a:cubicBezTo>
                  <a:pt x="3594" y="1321"/>
                  <a:pt x="3560" y="1253"/>
                  <a:pt x="3501" y="1211"/>
                </a:cubicBezTo>
                <a:cubicBezTo>
                  <a:pt x="1924" y="59"/>
                  <a:pt x="1924" y="59"/>
                  <a:pt x="1924" y="59"/>
                </a:cubicBezTo>
                <a:cubicBezTo>
                  <a:pt x="1848" y="0"/>
                  <a:pt x="1746" y="0"/>
                  <a:pt x="1670" y="59"/>
                </a:cubicBezTo>
                <a:cubicBezTo>
                  <a:pt x="93" y="1211"/>
                  <a:pt x="93" y="1211"/>
                  <a:pt x="93" y="1211"/>
                </a:cubicBezTo>
                <a:cubicBezTo>
                  <a:pt x="34" y="1253"/>
                  <a:pt x="0" y="1321"/>
                  <a:pt x="0" y="1389"/>
                </a:cubicBezTo>
                <a:cubicBezTo>
                  <a:pt x="0" y="3406"/>
                  <a:pt x="0" y="3406"/>
                  <a:pt x="0" y="3406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1" name="Freeform 324">
            <a:extLst>
              <a:ext uri="{FF2B5EF4-FFF2-40B4-BE49-F238E27FC236}">
                <a16:creationId xmlns:a16="http://schemas.microsoft.com/office/drawing/2014/main" id="{8C8D556F-B57E-DB4E-976F-0F03E124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35" y="6959413"/>
            <a:ext cx="2712222" cy="2712222"/>
          </a:xfrm>
          <a:custGeom>
            <a:avLst/>
            <a:gdLst>
              <a:gd name="T0" fmla="*/ 2535 w 2536"/>
              <a:gd name="T1" fmla="*/ 1272 h 2536"/>
              <a:gd name="T2" fmla="*/ 2535 w 2536"/>
              <a:gd name="T3" fmla="*/ 1272 h 2536"/>
              <a:gd name="T4" fmla="*/ 1264 w 2536"/>
              <a:gd name="T5" fmla="*/ 2535 h 2536"/>
              <a:gd name="T6" fmla="*/ 0 w 2536"/>
              <a:gd name="T7" fmla="*/ 1272 h 2536"/>
              <a:gd name="T8" fmla="*/ 1264 w 2536"/>
              <a:gd name="T9" fmla="*/ 0 h 2536"/>
              <a:gd name="T10" fmla="*/ 2535 w 2536"/>
              <a:gd name="T11" fmla="*/ 1272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6" h="2536">
                <a:moveTo>
                  <a:pt x="2535" y="1272"/>
                </a:moveTo>
                <a:lnTo>
                  <a:pt x="2535" y="1272"/>
                </a:lnTo>
                <a:cubicBezTo>
                  <a:pt x="2535" y="1967"/>
                  <a:pt x="1967" y="2535"/>
                  <a:pt x="1264" y="2535"/>
                </a:cubicBezTo>
                <a:cubicBezTo>
                  <a:pt x="568" y="2535"/>
                  <a:pt x="0" y="1967"/>
                  <a:pt x="0" y="1272"/>
                </a:cubicBezTo>
                <a:cubicBezTo>
                  <a:pt x="0" y="568"/>
                  <a:pt x="568" y="0"/>
                  <a:pt x="1264" y="0"/>
                </a:cubicBezTo>
                <a:cubicBezTo>
                  <a:pt x="1967" y="0"/>
                  <a:pt x="2535" y="568"/>
                  <a:pt x="2535" y="1272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25">
            <a:extLst>
              <a:ext uri="{FF2B5EF4-FFF2-40B4-BE49-F238E27FC236}">
                <a16:creationId xmlns:a16="http://schemas.microsoft.com/office/drawing/2014/main" id="{D1B3BB35-DC23-5A4F-B7D7-94076E97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58" y="5671700"/>
            <a:ext cx="3844279" cy="3646166"/>
          </a:xfrm>
          <a:custGeom>
            <a:avLst/>
            <a:gdLst>
              <a:gd name="T0" fmla="*/ 3594 w 3595"/>
              <a:gd name="T1" fmla="*/ 1389 h 3407"/>
              <a:gd name="T2" fmla="*/ 3594 w 3595"/>
              <a:gd name="T3" fmla="*/ 1389 h 3407"/>
              <a:gd name="T4" fmla="*/ 3501 w 3595"/>
              <a:gd name="T5" fmla="*/ 1211 h 3407"/>
              <a:gd name="T6" fmla="*/ 1924 w 3595"/>
              <a:gd name="T7" fmla="*/ 59 h 3407"/>
              <a:gd name="T8" fmla="*/ 1670 w 3595"/>
              <a:gd name="T9" fmla="*/ 59 h 3407"/>
              <a:gd name="T10" fmla="*/ 93 w 3595"/>
              <a:gd name="T11" fmla="*/ 1211 h 3407"/>
              <a:gd name="T12" fmla="*/ 0 w 3595"/>
              <a:gd name="T13" fmla="*/ 1389 h 3407"/>
              <a:gd name="T14" fmla="*/ 0 w 3595"/>
              <a:gd name="T15" fmla="*/ 3406 h 3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5" h="3407">
                <a:moveTo>
                  <a:pt x="3594" y="1389"/>
                </a:moveTo>
                <a:lnTo>
                  <a:pt x="3594" y="1389"/>
                </a:lnTo>
                <a:cubicBezTo>
                  <a:pt x="3594" y="1321"/>
                  <a:pt x="3560" y="1253"/>
                  <a:pt x="3501" y="1211"/>
                </a:cubicBezTo>
                <a:cubicBezTo>
                  <a:pt x="1924" y="59"/>
                  <a:pt x="1924" y="59"/>
                  <a:pt x="1924" y="59"/>
                </a:cubicBezTo>
                <a:cubicBezTo>
                  <a:pt x="1848" y="0"/>
                  <a:pt x="1746" y="0"/>
                  <a:pt x="1670" y="59"/>
                </a:cubicBezTo>
                <a:cubicBezTo>
                  <a:pt x="93" y="1211"/>
                  <a:pt x="93" y="1211"/>
                  <a:pt x="93" y="1211"/>
                </a:cubicBezTo>
                <a:cubicBezTo>
                  <a:pt x="34" y="1253"/>
                  <a:pt x="0" y="1321"/>
                  <a:pt x="0" y="1389"/>
                </a:cubicBezTo>
                <a:cubicBezTo>
                  <a:pt x="0" y="3406"/>
                  <a:pt x="0" y="3406"/>
                  <a:pt x="0" y="3406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3" name="Freeform 326">
            <a:extLst>
              <a:ext uri="{FF2B5EF4-FFF2-40B4-BE49-F238E27FC236}">
                <a16:creationId xmlns:a16="http://schemas.microsoft.com/office/drawing/2014/main" id="{D10220D7-65B3-9D49-847F-E6149446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8310" y="6959413"/>
            <a:ext cx="2712222" cy="2712222"/>
          </a:xfrm>
          <a:custGeom>
            <a:avLst/>
            <a:gdLst>
              <a:gd name="T0" fmla="*/ 2534 w 2535"/>
              <a:gd name="T1" fmla="*/ 1272 h 2536"/>
              <a:gd name="T2" fmla="*/ 2534 w 2535"/>
              <a:gd name="T3" fmla="*/ 1272 h 2536"/>
              <a:gd name="T4" fmla="*/ 1263 w 2535"/>
              <a:gd name="T5" fmla="*/ 2535 h 2536"/>
              <a:gd name="T6" fmla="*/ 0 w 2535"/>
              <a:gd name="T7" fmla="*/ 1272 h 2536"/>
              <a:gd name="T8" fmla="*/ 1263 w 2535"/>
              <a:gd name="T9" fmla="*/ 0 h 2536"/>
              <a:gd name="T10" fmla="*/ 2534 w 2535"/>
              <a:gd name="T11" fmla="*/ 1272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5" h="2536">
                <a:moveTo>
                  <a:pt x="2534" y="1272"/>
                </a:moveTo>
                <a:lnTo>
                  <a:pt x="2534" y="1272"/>
                </a:lnTo>
                <a:cubicBezTo>
                  <a:pt x="2534" y="1967"/>
                  <a:pt x="1966" y="2535"/>
                  <a:pt x="1263" y="2535"/>
                </a:cubicBezTo>
                <a:cubicBezTo>
                  <a:pt x="568" y="2535"/>
                  <a:pt x="0" y="1967"/>
                  <a:pt x="0" y="1272"/>
                </a:cubicBezTo>
                <a:cubicBezTo>
                  <a:pt x="0" y="568"/>
                  <a:pt x="568" y="0"/>
                  <a:pt x="1263" y="0"/>
                </a:cubicBezTo>
                <a:cubicBezTo>
                  <a:pt x="1966" y="0"/>
                  <a:pt x="2534" y="568"/>
                  <a:pt x="2534" y="1272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27">
            <a:extLst>
              <a:ext uri="{FF2B5EF4-FFF2-40B4-BE49-F238E27FC236}">
                <a16:creationId xmlns:a16="http://schemas.microsoft.com/office/drawing/2014/main" id="{050217EC-0849-204E-BDD3-7CA3BF89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119" y="5671700"/>
            <a:ext cx="3844276" cy="3646166"/>
          </a:xfrm>
          <a:custGeom>
            <a:avLst/>
            <a:gdLst>
              <a:gd name="T0" fmla="*/ 3594 w 3595"/>
              <a:gd name="T1" fmla="*/ 1389 h 3407"/>
              <a:gd name="T2" fmla="*/ 3594 w 3595"/>
              <a:gd name="T3" fmla="*/ 1389 h 3407"/>
              <a:gd name="T4" fmla="*/ 3501 w 3595"/>
              <a:gd name="T5" fmla="*/ 1211 h 3407"/>
              <a:gd name="T6" fmla="*/ 1924 w 3595"/>
              <a:gd name="T7" fmla="*/ 59 h 3407"/>
              <a:gd name="T8" fmla="*/ 1670 w 3595"/>
              <a:gd name="T9" fmla="*/ 59 h 3407"/>
              <a:gd name="T10" fmla="*/ 93 w 3595"/>
              <a:gd name="T11" fmla="*/ 1211 h 3407"/>
              <a:gd name="T12" fmla="*/ 0 w 3595"/>
              <a:gd name="T13" fmla="*/ 1389 h 3407"/>
              <a:gd name="T14" fmla="*/ 0 w 3595"/>
              <a:gd name="T15" fmla="*/ 3406 h 3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5" h="3407">
                <a:moveTo>
                  <a:pt x="3594" y="1389"/>
                </a:moveTo>
                <a:lnTo>
                  <a:pt x="3594" y="1389"/>
                </a:lnTo>
                <a:cubicBezTo>
                  <a:pt x="3594" y="1321"/>
                  <a:pt x="3560" y="1253"/>
                  <a:pt x="3501" y="1211"/>
                </a:cubicBezTo>
                <a:cubicBezTo>
                  <a:pt x="1924" y="59"/>
                  <a:pt x="1924" y="59"/>
                  <a:pt x="1924" y="59"/>
                </a:cubicBezTo>
                <a:cubicBezTo>
                  <a:pt x="1848" y="0"/>
                  <a:pt x="1746" y="0"/>
                  <a:pt x="1670" y="59"/>
                </a:cubicBezTo>
                <a:cubicBezTo>
                  <a:pt x="93" y="1211"/>
                  <a:pt x="93" y="1211"/>
                  <a:pt x="93" y="1211"/>
                </a:cubicBezTo>
                <a:cubicBezTo>
                  <a:pt x="34" y="1253"/>
                  <a:pt x="0" y="1321"/>
                  <a:pt x="0" y="1389"/>
                </a:cubicBezTo>
                <a:cubicBezTo>
                  <a:pt x="0" y="3406"/>
                  <a:pt x="0" y="3406"/>
                  <a:pt x="0" y="3406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5" name="Freeform 328">
            <a:extLst>
              <a:ext uri="{FF2B5EF4-FFF2-40B4-BE49-F238E27FC236}">
                <a16:creationId xmlns:a16="http://schemas.microsoft.com/office/drawing/2014/main" id="{01BB0725-C7FF-A248-BC73-4117C09B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771" y="6959413"/>
            <a:ext cx="2712219" cy="2712222"/>
          </a:xfrm>
          <a:custGeom>
            <a:avLst/>
            <a:gdLst>
              <a:gd name="T0" fmla="*/ 2535 w 2536"/>
              <a:gd name="T1" fmla="*/ 1272 h 2536"/>
              <a:gd name="T2" fmla="*/ 2535 w 2536"/>
              <a:gd name="T3" fmla="*/ 1272 h 2536"/>
              <a:gd name="T4" fmla="*/ 1264 w 2536"/>
              <a:gd name="T5" fmla="*/ 2535 h 2536"/>
              <a:gd name="T6" fmla="*/ 0 w 2536"/>
              <a:gd name="T7" fmla="*/ 1272 h 2536"/>
              <a:gd name="T8" fmla="*/ 1264 w 2536"/>
              <a:gd name="T9" fmla="*/ 0 h 2536"/>
              <a:gd name="T10" fmla="*/ 2535 w 2536"/>
              <a:gd name="T11" fmla="*/ 1272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6" h="2536">
                <a:moveTo>
                  <a:pt x="2535" y="1272"/>
                </a:moveTo>
                <a:lnTo>
                  <a:pt x="2535" y="1272"/>
                </a:lnTo>
                <a:cubicBezTo>
                  <a:pt x="2535" y="1967"/>
                  <a:pt x="1967" y="2535"/>
                  <a:pt x="1264" y="2535"/>
                </a:cubicBezTo>
                <a:cubicBezTo>
                  <a:pt x="568" y="2535"/>
                  <a:pt x="0" y="1967"/>
                  <a:pt x="0" y="1272"/>
                </a:cubicBezTo>
                <a:cubicBezTo>
                  <a:pt x="0" y="568"/>
                  <a:pt x="568" y="0"/>
                  <a:pt x="1264" y="0"/>
                </a:cubicBezTo>
                <a:cubicBezTo>
                  <a:pt x="1967" y="0"/>
                  <a:pt x="2535" y="568"/>
                  <a:pt x="2535" y="1272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9">
            <a:extLst>
              <a:ext uri="{FF2B5EF4-FFF2-40B4-BE49-F238E27FC236}">
                <a16:creationId xmlns:a16="http://schemas.microsoft.com/office/drawing/2014/main" id="{9A8B34DA-B2DC-2D47-9EA6-248903D15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576" y="5671700"/>
            <a:ext cx="3844279" cy="3646166"/>
          </a:xfrm>
          <a:custGeom>
            <a:avLst/>
            <a:gdLst>
              <a:gd name="T0" fmla="*/ 3594 w 3595"/>
              <a:gd name="T1" fmla="*/ 1389 h 3407"/>
              <a:gd name="T2" fmla="*/ 3594 w 3595"/>
              <a:gd name="T3" fmla="*/ 1389 h 3407"/>
              <a:gd name="T4" fmla="*/ 3501 w 3595"/>
              <a:gd name="T5" fmla="*/ 1211 h 3407"/>
              <a:gd name="T6" fmla="*/ 1924 w 3595"/>
              <a:gd name="T7" fmla="*/ 59 h 3407"/>
              <a:gd name="T8" fmla="*/ 1670 w 3595"/>
              <a:gd name="T9" fmla="*/ 59 h 3407"/>
              <a:gd name="T10" fmla="*/ 93 w 3595"/>
              <a:gd name="T11" fmla="*/ 1211 h 3407"/>
              <a:gd name="T12" fmla="*/ 0 w 3595"/>
              <a:gd name="T13" fmla="*/ 1389 h 3407"/>
              <a:gd name="T14" fmla="*/ 0 w 3595"/>
              <a:gd name="T15" fmla="*/ 3406 h 3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5" h="3407">
                <a:moveTo>
                  <a:pt x="3594" y="1389"/>
                </a:moveTo>
                <a:lnTo>
                  <a:pt x="3594" y="1389"/>
                </a:lnTo>
                <a:cubicBezTo>
                  <a:pt x="3594" y="1321"/>
                  <a:pt x="3560" y="1253"/>
                  <a:pt x="3501" y="1211"/>
                </a:cubicBezTo>
                <a:cubicBezTo>
                  <a:pt x="1924" y="59"/>
                  <a:pt x="1924" y="59"/>
                  <a:pt x="1924" y="59"/>
                </a:cubicBezTo>
                <a:cubicBezTo>
                  <a:pt x="1848" y="0"/>
                  <a:pt x="1746" y="0"/>
                  <a:pt x="1670" y="59"/>
                </a:cubicBezTo>
                <a:cubicBezTo>
                  <a:pt x="93" y="1211"/>
                  <a:pt x="93" y="1211"/>
                  <a:pt x="93" y="1211"/>
                </a:cubicBezTo>
                <a:cubicBezTo>
                  <a:pt x="34" y="1253"/>
                  <a:pt x="0" y="1321"/>
                  <a:pt x="0" y="1389"/>
                </a:cubicBezTo>
                <a:cubicBezTo>
                  <a:pt x="0" y="3406"/>
                  <a:pt x="0" y="3406"/>
                  <a:pt x="0" y="3406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7" name="Freeform 330">
            <a:extLst>
              <a:ext uri="{FF2B5EF4-FFF2-40B4-BE49-F238E27FC236}">
                <a16:creationId xmlns:a16="http://schemas.microsoft.com/office/drawing/2014/main" id="{49192249-A421-D345-99F4-311FF61F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228" y="6959413"/>
            <a:ext cx="2712222" cy="2712222"/>
          </a:xfrm>
          <a:custGeom>
            <a:avLst/>
            <a:gdLst>
              <a:gd name="T0" fmla="*/ 2535 w 2536"/>
              <a:gd name="T1" fmla="*/ 1272 h 2536"/>
              <a:gd name="T2" fmla="*/ 2535 w 2536"/>
              <a:gd name="T3" fmla="*/ 1272 h 2536"/>
              <a:gd name="T4" fmla="*/ 1263 w 2536"/>
              <a:gd name="T5" fmla="*/ 2535 h 2536"/>
              <a:gd name="T6" fmla="*/ 0 w 2536"/>
              <a:gd name="T7" fmla="*/ 1272 h 2536"/>
              <a:gd name="T8" fmla="*/ 1263 w 2536"/>
              <a:gd name="T9" fmla="*/ 0 h 2536"/>
              <a:gd name="T10" fmla="*/ 2535 w 2536"/>
              <a:gd name="T11" fmla="*/ 1272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6" h="2536">
                <a:moveTo>
                  <a:pt x="2535" y="1272"/>
                </a:moveTo>
                <a:lnTo>
                  <a:pt x="2535" y="1272"/>
                </a:lnTo>
                <a:cubicBezTo>
                  <a:pt x="2535" y="1967"/>
                  <a:pt x="1967" y="2535"/>
                  <a:pt x="1263" y="2535"/>
                </a:cubicBezTo>
                <a:cubicBezTo>
                  <a:pt x="569" y="2535"/>
                  <a:pt x="0" y="1967"/>
                  <a:pt x="0" y="1272"/>
                </a:cubicBezTo>
                <a:cubicBezTo>
                  <a:pt x="0" y="568"/>
                  <a:pt x="569" y="0"/>
                  <a:pt x="1263" y="0"/>
                </a:cubicBezTo>
                <a:cubicBezTo>
                  <a:pt x="1967" y="0"/>
                  <a:pt x="2535" y="568"/>
                  <a:pt x="2535" y="1272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31">
            <a:extLst>
              <a:ext uri="{FF2B5EF4-FFF2-40B4-BE49-F238E27FC236}">
                <a16:creationId xmlns:a16="http://schemas.microsoft.com/office/drawing/2014/main" id="{CC87E797-2139-434C-AA60-8892E1A9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839" y="7709403"/>
            <a:ext cx="1207528" cy="1207528"/>
          </a:xfrm>
          <a:custGeom>
            <a:avLst/>
            <a:gdLst>
              <a:gd name="T0" fmla="*/ 1051 w 1128"/>
              <a:gd name="T1" fmla="*/ 0 h 1128"/>
              <a:gd name="T2" fmla="*/ 0 w 1128"/>
              <a:gd name="T3" fmla="*/ 68 h 1128"/>
              <a:gd name="T4" fmla="*/ 68 w 1128"/>
              <a:gd name="T5" fmla="*/ 1127 h 1128"/>
              <a:gd name="T6" fmla="*/ 1127 w 1128"/>
              <a:gd name="T7" fmla="*/ 1068 h 1128"/>
              <a:gd name="T8" fmla="*/ 1051 w 1128"/>
              <a:gd name="T9" fmla="*/ 0 h 1128"/>
              <a:gd name="T10" fmla="*/ 1043 w 1128"/>
              <a:gd name="T11" fmla="*/ 85 h 1128"/>
              <a:gd name="T12" fmla="*/ 865 w 1128"/>
              <a:gd name="T13" fmla="*/ 542 h 1128"/>
              <a:gd name="T14" fmla="*/ 831 w 1128"/>
              <a:gd name="T15" fmla="*/ 525 h 1128"/>
              <a:gd name="T16" fmla="*/ 822 w 1128"/>
              <a:gd name="T17" fmla="*/ 525 h 1128"/>
              <a:gd name="T18" fmla="*/ 788 w 1128"/>
              <a:gd name="T19" fmla="*/ 542 h 1128"/>
              <a:gd name="T20" fmla="*/ 339 w 1128"/>
              <a:gd name="T21" fmla="*/ 288 h 1128"/>
              <a:gd name="T22" fmla="*/ 339 w 1128"/>
              <a:gd name="T23" fmla="*/ 280 h 1128"/>
              <a:gd name="T24" fmla="*/ 331 w 1128"/>
              <a:gd name="T25" fmla="*/ 280 h 1128"/>
              <a:gd name="T26" fmla="*/ 331 w 1128"/>
              <a:gd name="T27" fmla="*/ 280 h 1128"/>
              <a:gd name="T28" fmla="*/ 331 w 1128"/>
              <a:gd name="T29" fmla="*/ 271 h 1128"/>
              <a:gd name="T30" fmla="*/ 322 w 1128"/>
              <a:gd name="T31" fmla="*/ 271 h 1128"/>
              <a:gd name="T32" fmla="*/ 322 w 1128"/>
              <a:gd name="T33" fmla="*/ 271 h 1128"/>
              <a:gd name="T34" fmla="*/ 322 w 1128"/>
              <a:gd name="T35" fmla="*/ 271 h 1128"/>
              <a:gd name="T36" fmla="*/ 314 w 1128"/>
              <a:gd name="T37" fmla="*/ 271 h 1128"/>
              <a:gd name="T38" fmla="*/ 314 w 1128"/>
              <a:gd name="T39" fmla="*/ 263 h 1128"/>
              <a:gd name="T40" fmla="*/ 305 w 1128"/>
              <a:gd name="T41" fmla="*/ 263 h 1128"/>
              <a:gd name="T42" fmla="*/ 305 w 1128"/>
              <a:gd name="T43" fmla="*/ 263 h 1128"/>
              <a:gd name="T44" fmla="*/ 297 w 1128"/>
              <a:gd name="T45" fmla="*/ 263 h 1128"/>
              <a:gd name="T46" fmla="*/ 297 w 1128"/>
              <a:gd name="T47" fmla="*/ 263 h 1128"/>
              <a:gd name="T48" fmla="*/ 288 w 1128"/>
              <a:gd name="T49" fmla="*/ 263 h 1128"/>
              <a:gd name="T50" fmla="*/ 288 w 1128"/>
              <a:gd name="T51" fmla="*/ 271 h 1128"/>
              <a:gd name="T52" fmla="*/ 288 w 1128"/>
              <a:gd name="T53" fmla="*/ 271 h 1128"/>
              <a:gd name="T54" fmla="*/ 280 w 1128"/>
              <a:gd name="T55" fmla="*/ 271 h 1128"/>
              <a:gd name="T56" fmla="*/ 280 w 1128"/>
              <a:gd name="T57" fmla="*/ 271 h 1128"/>
              <a:gd name="T58" fmla="*/ 280 w 1128"/>
              <a:gd name="T59" fmla="*/ 271 h 1128"/>
              <a:gd name="T60" fmla="*/ 271 w 1128"/>
              <a:gd name="T61" fmla="*/ 280 h 1128"/>
              <a:gd name="T62" fmla="*/ 271 w 1128"/>
              <a:gd name="T63" fmla="*/ 280 h 1128"/>
              <a:gd name="T64" fmla="*/ 271 w 1128"/>
              <a:gd name="T65" fmla="*/ 280 h 1128"/>
              <a:gd name="T66" fmla="*/ 263 w 1128"/>
              <a:gd name="T67" fmla="*/ 288 h 1128"/>
              <a:gd name="T68" fmla="*/ 85 w 1128"/>
              <a:gd name="T69" fmla="*/ 85 h 1128"/>
              <a:gd name="T70" fmla="*/ 85 w 1128"/>
              <a:gd name="T71" fmla="*/ 771 h 1128"/>
              <a:gd name="T72" fmla="*/ 85 w 1128"/>
              <a:gd name="T73" fmla="*/ 771 h 1128"/>
              <a:gd name="T74" fmla="*/ 670 w 1128"/>
              <a:gd name="T75" fmla="*/ 1042 h 1128"/>
              <a:gd name="T76" fmla="*/ 85 w 1128"/>
              <a:gd name="T77" fmla="*/ 771 h 1128"/>
              <a:gd name="T78" fmla="*/ 772 w 1128"/>
              <a:gd name="T79" fmla="*/ 1042 h 1128"/>
              <a:gd name="T80" fmla="*/ 661 w 1128"/>
              <a:gd name="T81" fmla="*/ 848 h 1128"/>
              <a:gd name="T82" fmla="*/ 1043 w 1128"/>
              <a:gd name="T83" fmla="*/ 907 h 1128"/>
              <a:gd name="T84" fmla="*/ 772 w 1128"/>
              <a:gd name="T85" fmla="*/ 104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28" h="1128">
                <a:moveTo>
                  <a:pt x="1051" y="0"/>
                </a:moveTo>
                <a:lnTo>
                  <a:pt x="1051" y="0"/>
                </a:lnTo>
                <a:cubicBezTo>
                  <a:pt x="68" y="0"/>
                  <a:pt x="68" y="0"/>
                  <a:pt x="68" y="0"/>
                </a:cubicBezTo>
                <a:cubicBezTo>
                  <a:pt x="34" y="0"/>
                  <a:pt x="0" y="34"/>
                  <a:pt x="0" y="68"/>
                </a:cubicBezTo>
                <a:cubicBezTo>
                  <a:pt x="0" y="1068"/>
                  <a:pt x="0" y="1068"/>
                  <a:pt x="0" y="1068"/>
                </a:cubicBezTo>
                <a:cubicBezTo>
                  <a:pt x="0" y="1102"/>
                  <a:pt x="34" y="1127"/>
                  <a:pt x="68" y="1127"/>
                </a:cubicBezTo>
                <a:cubicBezTo>
                  <a:pt x="1051" y="1127"/>
                  <a:pt x="1051" y="1127"/>
                  <a:pt x="1051" y="1127"/>
                </a:cubicBezTo>
                <a:cubicBezTo>
                  <a:pt x="1093" y="1127"/>
                  <a:pt x="1127" y="1102"/>
                  <a:pt x="1127" y="1068"/>
                </a:cubicBezTo>
                <a:cubicBezTo>
                  <a:pt x="1127" y="68"/>
                  <a:pt x="1127" y="68"/>
                  <a:pt x="1127" y="68"/>
                </a:cubicBezTo>
                <a:cubicBezTo>
                  <a:pt x="1127" y="34"/>
                  <a:pt x="1093" y="0"/>
                  <a:pt x="1051" y="0"/>
                </a:cubicBezTo>
                <a:close/>
                <a:moveTo>
                  <a:pt x="1043" y="85"/>
                </a:moveTo>
                <a:lnTo>
                  <a:pt x="1043" y="85"/>
                </a:lnTo>
                <a:cubicBezTo>
                  <a:pt x="1043" y="771"/>
                  <a:pt x="1043" y="771"/>
                  <a:pt x="1043" y="771"/>
                </a:cubicBezTo>
                <a:cubicBezTo>
                  <a:pt x="865" y="542"/>
                  <a:pt x="865" y="542"/>
                  <a:pt x="865" y="542"/>
                </a:cubicBezTo>
                <a:lnTo>
                  <a:pt x="856" y="534"/>
                </a:lnTo>
                <a:cubicBezTo>
                  <a:pt x="848" y="525"/>
                  <a:pt x="839" y="525"/>
                  <a:pt x="831" y="525"/>
                </a:cubicBezTo>
                <a:lnTo>
                  <a:pt x="831" y="525"/>
                </a:lnTo>
                <a:cubicBezTo>
                  <a:pt x="831" y="525"/>
                  <a:pt x="831" y="525"/>
                  <a:pt x="822" y="525"/>
                </a:cubicBezTo>
                <a:cubicBezTo>
                  <a:pt x="814" y="525"/>
                  <a:pt x="805" y="525"/>
                  <a:pt x="797" y="534"/>
                </a:cubicBezTo>
                <a:cubicBezTo>
                  <a:pt x="797" y="534"/>
                  <a:pt x="797" y="542"/>
                  <a:pt x="788" y="542"/>
                </a:cubicBezTo>
                <a:cubicBezTo>
                  <a:pt x="610" y="771"/>
                  <a:pt x="610" y="771"/>
                  <a:pt x="610" y="771"/>
                </a:cubicBezTo>
                <a:cubicBezTo>
                  <a:pt x="339" y="288"/>
                  <a:pt x="339" y="288"/>
                  <a:pt x="339" y="288"/>
                </a:cubicBezTo>
                <a:lnTo>
                  <a:pt x="339" y="288"/>
                </a:lnTo>
                <a:lnTo>
                  <a:pt x="339" y="280"/>
                </a:lnTo>
                <a:lnTo>
                  <a:pt x="339" y="280"/>
                </a:lnTo>
                <a:cubicBezTo>
                  <a:pt x="331" y="280"/>
                  <a:pt x="331" y="280"/>
                  <a:pt x="331" y="280"/>
                </a:cubicBezTo>
                <a:lnTo>
                  <a:pt x="331" y="280"/>
                </a:lnTo>
                <a:lnTo>
                  <a:pt x="331" y="280"/>
                </a:lnTo>
                <a:lnTo>
                  <a:pt x="331" y="280"/>
                </a:lnTo>
                <a:cubicBezTo>
                  <a:pt x="331" y="271"/>
                  <a:pt x="331" y="271"/>
                  <a:pt x="331" y="271"/>
                </a:cubicBezTo>
                <a:lnTo>
                  <a:pt x="331" y="271"/>
                </a:lnTo>
                <a:cubicBezTo>
                  <a:pt x="322" y="271"/>
                  <a:pt x="322" y="271"/>
                  <a:pt x="322" y="271"/>
                </a:cubicBezTo>
                <a:lnTo>
                  <a:pt x="322" y="271"/>
                </a:lnTo>
                <a:lnTo>
                  <a:pt x="322" y="271"/>
                </a:lnTo>
                <a:lnTo>
                  <a:pt x="322" y="271"/>
                </a:lnTo>
                <a:lnTo>
                  <a:pt x="322" y="271"/>
                </a:lnTo>
                <a:cubicBezTo>
                  <a:pt x="322" y="271"/>
                  <a:pt x="322" y="271"/>
                  <a:pt x="314" y="271"/>
                </a:cubicBezTo>
                <a:lnTo>
                  <a:pt x="314" y="271"/>
                </a:lnTo>
                <a:lnTo>
                  <a:pt x="314" y="263"/>
                </a:lnTo>
                <a:lnTo>
                  <a:pt x="314" y="263"/>
                </a:lnTo>
                <a:lnTo>
                  <a:pt x="314" y="263"/>
                </a:lnTo>
                <a:cubicBezTo>
                  <a:pt x="305" y="263"/>
                  <a:pt x="305" y="263"/>
                  <a:pt x="305" y="263"/>
                </a:cubicBezTo>
                <a:lnTo>
                  <a:pt x="305" y="263"/>
                </a:lnTo>
                <a:lnTo>
                  <a:pt x="305" y="263"/>
                </a:lnTo>
                <a:lnTo>
                  <a:pt x="305" y="263"/>
                </a:lnTo>
                <a:lnTo>
                  <a:pt x="297" y="263"/>
                </a:lnTo>
                <a:lnTo>
                  <a:pt x="297" y="263"/>
                </a:lnTo>
                <a:lnTo>
                  <a:pt x="297" y="263"/>
                </a:lnTo>
                <a:lnTo>
                  <a:pt x="297" y="263"/>
                </a:lnTo>
                <a:cubicBezTo>
                  <a:pt x="297" y="263"/>
                  <a:pt x="297" y="263"/>
                  <a:pt x="288" y="263"/>
                </a:cubicBezTo>
                <a:lnTo>
                  <a:pt x="288" y="263"/>
                </a:lnTo>
                <a:lnTo>
                  <a:pt x="288" y="271"/>
                </a:lnTo>
                <a:lnTo>
                  <a:pt x="288" y="271"/>
                </a:lnTo>
                <a:lnTo>
                  <a:pt x="288" y="271"/>
                </a:lnTo>
                <a:cubicBezTo>
                  <a:pt x="280" y="271"/>
                  <a:pt x="280" y="271"/>
                  <a:pt x="280" y="271"/>
                </a:cubicBezTo>
                <a:lnTo>
                  <a:pt x="280" y="271"/>
                </a:lnTo>
                <a:lnTo>
                  <a:pt x="280" y="271"/>
                </a:lnTo>
                <a:lnTo>
                  <a:pt x="280" y="271"/>
                </a:lnTo>
                <a:lnTo>
                  <a:pt x="280" y="271"/>
                </a:lnTo>
                <a:lnTo>
                  <a:pt x="280" y="271"/>
                </a:lnTo>
                <a:cubicBezTo>
                  <a:pt x="271" y="271"/>
                  <a:pt x="271" y="271"/>
                  <a:pt x="271" y="280"/>
                </a:cubicBezTo>
                <a:lnTo>
                  <a:pt x="271" y="280"/>
                </a:lnTo>
                <a:lnTo>
                  <a:pt x="271" y="280"/>
                </a:lnTo>
                <a:lnTo>
                  <a:pt x="271" y="280"/>
                </a:lnTo>
                <a:lnTo>
                  <a:pt x="271" y="280"/>
                </a:lnTo>
                <a:lnTo>
                  <a:pt x="271" y="280"/>
                </a:lnTo>
                <a:lnTo>
                  <a:pt x="263" y="288"/>
                </a:lnTo>
                <a:lnTo>
                  <a:pt x="263" y="288"/>
                </a:lnTo>
                <a:cubicBezTo>
                  <a:pt x="85" y="610"/>
                  <a:pt x="85" y="610"/>
                  <a:pt x="85" y="610"/>
                </a:cubicBezTo>
                <a:cubicBezTo>
                  <a:pt x="85" y="85"/>
                  <a:pt x="85" y="85"/>
                  <a:pt x="85" y="85"/>
                </a:cubicBezTo>
                <a:lnTo>
                  <a:pt x="1043" y="85"/>
                </a:lnTo>
                <a:close/>
                <a:moveTo>
                  <a:pt x="85" y="771"/>
                </a:moveTo>
                <a:lnTo>
                  <a:pt x="85" y="771"/>
                </a:lnTo>
                <a:lnTo>
                  <a:pt x="85" y="771"/>
                </a:lnTo>
                <a:cubicBezTo>
                  <a:pt x="305" y="390"/>
                  <a:pt x="305" y="390"/>
                  <a:pt x="305" y="390"/>
                </a:cubicBezTo>
                <a:cubicBezTo>
                  <a:pt x="670" y="1042"/>
                  <a:pt x="670" y="1042"/>
                  <a:pt x="670" y="1042"/>
                </a:cubicBezTo>
                <a:cubicBezTo>
                  <a:pt x="85" y="1042"/>
                  <a:pt x="85" y="1042"/>
                  <a:pt x="85" y="1042"/>
                </a:cubicBezTo>
                <a:lnTo>
                  <a:pt x="85" y="771"/>
                </a:lnTo>
                <a:close/>
                <a:moveTo>
                  <a:pt x="772" y="1042"/>
                </a:moveTo>
                <a:lnTo>
                  <a:pt x="772" y="1042"/>
                </a:lnTo>
                <a:lnTo>
                  <a:pt x="772" y="1042"/>
                </a:lnTo>
                <a:cubicBezTo>
                  <a:pt x="661" y="848"/>
                  <a:pt x="661" y="848"/>
                  <a:pt x="661" y="848"/>
                </a:cubicBezTo>
                <a:cubicBezTo>
                  <a:pt x="831" y="635"/>
                  <a:pt x="831" y="635"/>
                  <a:pt x="831" y="635"/>
                </a:cubicBezTo>
                <a:cubicBezTo>
                  <a:pt x="1043" y="907"/>
                  <a:pt x="1043" y="907"/>
                  <a:pt x="1043" y="907"/>
                </a:cubicBezTo>
                <a:cubicBezTo>
                  <a:pt x="1043" y="1042"/>
                  <a:pt x="1043" y="1042"/>
                  <a:pt x="1043" y="1042"/>
                </a:cubicBezTo>
                <a:lnTo>
                  <a:pt x="772" y="10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32">
            <a:extLst>
              <a:ext uri="{FF2B5EF4-FFF2-40B4-BE49-F238E27FC236}">
                <a16:creationId xmlns:a16="http://schemas.microsoft.com/office/drawing/2014/main" id="{E918C396-E596-6D4F-B3B0-93039A3F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941" y="7846191"/>
            <a:ext cx="363203" cy="363203"/>
          </a:xfrm>
          <a:custGeom>
            <a:avLst/>
            <a:gdLst>
              <a:gd name="T0" fmla="*/ 169 w 340"/>
              <a:gd name="T1" fmla="*/ 339 h 340"/>
              <a:gd name="T2" fmla="*/ 169 w 340"/>
              <a:gd name="T3" fmla="*/ 339 h 340"/>
              <a:gd name="T4" fmla="*/ 339 w 340"/>
              <a:gd name="T5" fmla="*/ 169 h 340"/>
              <a:gd name="T6" fmla="*/ 169 w 340"/>
              <a:gd name="T7" fmla="*/ 0 h 340"/>
              <a:gd name="T8" fmla="*/ 0 w 340"/>
              <a:gd name="T9" fmla="*/ 169 h 340"/>
              <a:gd name="T10" fmla="*/ 169 w 340"/>
              <a:gd name="T11" fmla="*/ 339 h 340"/>
              <a:gd name="T12" fmla="*/ 169 w 340"/>
              <a:gd name="T13" fmla="*/ 85 h 340"/>
              <a:gd name="T14" fmla="*/ 169 w 340"/>
              <a:gd name="T15" fmla="*/ 85 h 340"/>
              <a:gd name="T16" fmla="*/ 263 w 340"/>
              <a:gd name="T17" fmla="*/ 169 h 340"/>
              <a:gd name="T18" fmla="*/ 169 w 340"/>
              <a:gd name="T19" fmla="*/ 263 h 340"/>
              <a:gd name="T20" fmla="*/ 85 w 340"/>
              <a:gd name="T21" fmla="*/ 169 h 340"/>
              <a:gd name="T22" fmla="*/ 169 w 340"/>
              <a:gd name="T23" fmla="*/ 8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0" h="340">
                <a:moveTo>
                  <a:pt x="169" y="339"/>
                </a:moveTo>
                <a:lnTo>
                  <a:pt x="169" y="339"/>
                </a:lnTo>
                <a:cubicBezTo>
                  <a:pt x="263" y="339"/>
                  <a:pt x="339" y="263"/>
                  <a:pt x="339" y="169"/>
                </a:cubicBezTo>
                <a:cubicBezTo>
                  <a:pt x="339" y="76"/>
                  <a:pt x="263" y="0"/>
                  <a:pt x="169" y="0"/>
                </a:cubicBezTo>
                <a:cubicBezTo>
                  <a:pt x="76" y="0"/>
                  <a:pt x="0" y="76"/>
                  <a:pt x="0" y="169"/>
                </a:cubicBezTo>
                <a:cubicBezTo>
                  <a:pt x="0" y="263"/>
                  <a:pt x="76" y="339"/>
                  <a:pt x="169" y="339"/>
                </a:cubicBezTo>
                <a:close/>
                <a:moveTo>
                  <a:pt x="169" y="85"/>
                </a:moveTo>
                <a:lnTo>
                  <a:pt x="169" y="85"/>
                </a:lnTo>
                <a:cubicBezTo>
                  <a:pt x="220" y="85"/>
                  <a:pt x="263" y="127"/>
                  <a:pt x="263" y="169"/>
                </a:cubicBezTo>
                <a:cubicBezTo>
                  <a:pt x="263" y="220"/>
                  <a:pt x="220" y="263"/>
                  <a:pt x="169" y="263"/>
                </a:cubicBezTo>
                <a:cubicBezTo>
                  <a:pt x="127" y="263"/>
                  <a:pt x="85" y="220"/>
                  <a:pt x="85" y="169"/>
                </a:cubicBezTo>
                <a:cubicBezTo>
                  <a:pt x="85" y="127"/>
                  <a:pt x="127" y="85"/>
                  <a:pt x="169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33">
            <a:extLst>
              <a:ext uri="{FF2B5EF4-FFF2-40B4-BE49-F238E27FC236}">
                <a16:creationId xmlns:a16="http://schemas.microsoft.com/office/drawing/2014/main" id="{C531A056-330E-8C41-8D75-8DFAA087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0198" y="7629214"/>
            <a:ext cx="1268849" cy="1367902"/>
          </a:xfrm>
          <a:custGeom>
            <a:avLst/>
            <a:gdLst>
              <a:gd name="T0" fmla="*/ 1187 w 1188"/>
              <a:gd name="T1" fmla="*/ 145 h 1281"/>
              <a:gd name="T2" fmla="*/ 1187 w 1188"/>
              <a:gd name="T3" fmla="*/ 145 h 1281"/>
              <a:gd name="T4" fmla="*/ 1128 w 1188"/>
              <a:gd name="T5" fmla="*/ 94 h 1281"/>
              <a:gd name="T6" fmla="*/ 1009 w 1188"/>
              <a:gd name="T7" fmla="*/ 94 h 1281"/>
              <a:gd name="T8" fmla="*/ 1009 w 1188"/>
              <a:gd name="T9" fmla="*/ 43 h 1281"/>
              <a:gd name="T10" fmla="*/ 966 w 1188"/>
              <a:gd name="T11" fmla="*/ 0 h 1281"/>
              <a:gd name="T12" fmla="*/ 924 w 1188"/>
              <a:gd name="T13" fmla="*/ 43 h 1281"/>
              <a:gd name="T14" fmla="*/ 924 w 1188"/>
              <a:gd name="T15" fmla="*/ 94 h 1281"/>
              <a:gd name="T16" fmla="*/ 263 w 1188"/>
              <a:gd name="T17" fmla="*/ 94 h 1281"/>
              <a:gd name="T18" fmla="*/ 263 w 1188"/>
              <a:gd name="T19" fmla="*/ 43 h 1281"/>
              <a:gd name="T20" fmla="*/ 220 w 1188"/>
              <a:gd name="T21" fmla="*/ 0 h 1281"/>
              <a:gd name="T22" fmla="*/ 178 w 1188"/>
              <a:gd name="T23" fmla="*/ 43 h 1281"/>
              <a:gd name="T24" fmla="*/ 178 w 1188"/>
              <a:gd name="T25" fmla="*/ 94 h 1281"/>
              <a:gd name="T26" fmla="*/ 59 w 1188"/>
              <a:gd name="T27" fmla="*/ 94 h 1281"/>
              <a:gd name="T28" fmla="*/ 0 w 1188"/>
              <a:gd name="T29" fmla="*/ 145 h 1281"/>
              <a:gd name="T30" fmla="*/ 0 w 1188"/>
              <a:gd name="T31" fmla="*/ 458 h 1281"/>
              <a:gd name="T32" fmla="*/ 0 w 1188"/>
              <a:gd name="T33" fmla="*/ 467 h 1281"/>
              <a:gd name="T34" fmla="*/ 0 w 1188"/>
              <a:gd name="T35" fmla="*/ 484 h 1281"/>
              <a:gd name="T36" fmla="*/ 0 w 1188"/>
              <a:gd name="T37" fmla="*/ 1221 h 1281"/>
              <a:gd name="T38" fmla="*/ 59 w 1188"/>
              <a:gd name="T39" fmla="*/ 1280 h 1281"/>
              <a:gd name="T40" fmla="*/ 1128 w 1188"/>
              <a:gd name="T41" fmla="*/ 1280 h 1281"/>
              <a:gd name="T42" fmla="*/ 1187 w 1188"/>
              <a:gd name="T43" fmla="*/ 1221 h 1281"/>
              <a:gd name="T44" fmla="*/ 1187 w 1188"/>
              <a:gd name="T45" fmla="*/ 484 h 1281"/>
              <a:gd name="T46" fmla="*/ 1187 w 1188"/>
              <a:gd name="T47" fmla="*/ 467 h 1281"/>
              <a:gd name="T48" fmla="*/ 1187 w 1188"/>
              <a:gd name="T49" fmla="*/ 458 h 1281"/>
              <a:gd name="T50" fmla="*/ 1187 w 1188"/>
              <a:gd name="T51" fmla="*/ 145 h 1281"/>
              <a:gd name="T52" fmla="*/ 85 w 1188"/>
              <a:gd name="T53" fmla="*/ 179 h 1281"/>
              <a:gd name="T54" fmla="*/ 85 w 1188"/>
              <a:gd name="T55" fmla="*/ 179 h 1281"/>
              <a:gd name="T56" fmla="*/ 178 w 1188"/>
              <a:gd name="T57" fmla="*/ 179 h 1281"/>
              <a:gd name="T58" fmla="*/ 178 w 1188"/>
              <a:gd name="T59" fmla="*/ 229 h 1281"/>
              <a:gd name="T60" fmla="*/ 220 w 1188"/>
              <a:gd name="T61" fmla="*/ 272 h 1281"/>
              <a:gd name="T62" fmla="*/ 263 w 1188"/>
              <a:gd name="T63" fmla="*/ 229 h 1281"/>
              <a:gd name="T64" fmla="*/ 263 w 1188"/>
              <a:gd name="T65" fmla="*/ 179 h 1281"/>
              <a:gd name="T66" fmla="*/ 924 w 1188"/>
              <a:gd name="T67" fmla="*/ 179 h 1281"/>
              <a:gd name="T68" fmla="*/ 924 w 1188"/>
              <a:gd name="T69" fmla="*/ 229 h 1281"/>
              <a:gd name="T70" fmla="*/ 966 w 1188"/>
              <a:gd name="T71" fmla="*/ 272 h 1281"/>
              <a:gd name="T72" fmla="*/ 1009 w 1188"/>
              <a:gd name="T73" fmla="*/ 229 h 1281"/>
              <a:gd name="T74" fmla="*/ 1009 w 1188"/>
              <a:gd name="T75" fmla="*/ 179 h 1281"/>
              <a:gd name="T76" fmla="*/ 1110 w 1188"/>
              <a:gd name="T77" fmla="*/ 179 h 1281"/>
              <a:gd name="T78" fmla="*/ 1110 w 1188"/>
              <a:gd name="T79" fmla="*/ 424 h 1281"/>
              <a:gd name="T80" fmla="*/ 85 w 1188"/>
              <a:gd name="T81" fmla="*/ 424 h 1281"/>
              <a:gd name="T82" fmla="*/ 85 w 1188"/>
              <a:gd name="T83" fmla="*/ 179 h 1281"/>
              <a:gd name="T84" fmla="*/ 1110 w 1188"/>
              <a:gd name="T85" fmla="*/ 1196 h 1281"/>
              <a:gd name="T86" fmla="*/ 1110 w 1188"/>
              <a:gd name="T87" fmla="*/ 1196 h 1281"/>
              <a:gd name="T88" fmla="*/ 85 w 1188"/>
              <a:gd name="T89" fmla="*/ 1196 h 1281"/>
              <a:gd name="T90" fmla="*/ 85 w 1188"/>
              <a:gd name="T91" fmla="*/ 509 h 1281"/>
              <a:gd name="T92" fmla="*/ 1110 w 1188"/>
              <a:gd name="T93" fmla="*/ 509 h 1281"/>
              <a:gd name="T94" fmla="*/ 1110 w 1188"/>
              <a:gd name="T95" fmla="*/ 1196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88" h="1281">
                <a:moveTo>
                  <a:pt x="1187" y="145"/>
                </a:moveTo>
                <a:lnTo>
                  <a:pt x="1187" y="145"/>
                </a:lnTo>
                <a:cubicBezTo>
                  <a:pt x="1187" y="111"/>
                  <a:pt x="1161" y="94"/>
                  <a:pt x="1128" y="94"/>
                </a:cubicBezTo>
                <a:cubicBezTo>
                  <a:pt x="1009" y="94"/>
                  <a:pt x="1009" y="94"/>
                  <a:pt x="1009" y="94"/>
                </a:cubicBezTo>
                <a:cubicBezTo>
                  <a:pt x="1009" y="43"/>
                  <a:pt x="1009" y="43"/>
                  <a:pt x="1009" y="43"/>
                </a:cubicBezTo>
                <a:cubicBezTo>
                  <a:pt x="1009" y="26"/>
                  <a:pt x="984" y="0"/>
                  <a:pt x="966" y="0"/>
                </a:cubicBezTo>
                <a:cubicBezTo>
                  <a:pt x="941" y="0"/>
                  <a:pt x="924" y="26"/>
                  <a:pt x="924" y="43"/>
                </a:cubicBezTo>
                <a:cubicBezTo>
                  <a:pt x="924" y="94"/>
                  <a:pt x="924" y="94"/>
                  <a:pt x="924" y="94"/>
                </a:cubicBezTo>
                <a:cubicBezTo>
                  <a:pt x="263" y="94"/>
                  <a:pt x="263" y="94"/>
                  <a:pt x="263" y="94"/>
                </a:cubicBezTo>
                <a:cubicBezTo>
                  <a:pt x="263" y="43"/>
                  <a:pt x="263" y="43"/>
                  <a:pt x="263" y="43"/>
                </a:cubicBezTo>
                <a:cubicBezTo>
                  <a:pt x="263" y="26"/>
                  <a:pt x="246" y="0"/>
                  <a:pt x="220" y="0"/>
                </a:cubicBezTo>
                <a:cubicBezTo>
                  <a:pt x="204" y="0"/>
                  <a:pt x="178" y="26"/>
                  <a:pt x="178" y="43"/>
                </a:cubicBezTo>
                <a:cubicBezTo>
                  <a:pt x="178" y="94"/>
                  <a:pt x="178" y="94"/>
                  <a:pt x="178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25" y="94"/>
                  <a:pt x="0" y="119"/>
                  <a:pt x="0" y="145"/>
                </a:cubicBezTo>
                <a:cubicBezTo>
                  <a:pt x="0" y="458"/>
                  <a:pt x="0" y="458"/>
                  <a:pt x="0" y="458"/>
                </a:cubicBezTo>
                <a:lnTo>
                  <a:pt x="0" y="467"/>
                </a:lnTo>
                <a:cubicBezTo>
                  <a:pt x="0" y="475"/>
                  <a:pt x="0" y="484"/>
                  <a:pt x="0" y="484"/>
                </a:cubicBezTo>
                <a:cubicBezTo>
                  <a:pt x="0" y="1221"/>
                  <a:pt x="0" y="1221"/>
                  <a:pt x="0" y="1221"/>
                </a:cubicBezTo>
                <a:cubicBezTo>
                  <a:pt x="0" y="1255"/>
                  <a:pt x="25" y="1280"/>
                  <a:pt x="59" y="1280"/>
                </a:cubicBezTo>
                <a:cubicBezTo>
                  <a:pt x="1128" y="1280"/>
                  <a:pt x="1128" y="1280"/>
                  <a:pt x="1128" y="1280"/>
                </a:cubicBezTo>
                <a:cubicBezTo>
                  <a:pt x="1161" y="1280"/>
                  <a:pt x="1187" y="1255"/>
                  <a:pt x="1187" y="1221"/>
                </a:cubicBezTo>
                <a:cubicBezTo>
                  <a:pt x="1187" y="484"/>
                  <a:pt x="1187" y="484"/>
                  <a:pt x="1187" y="484"/>
                </a:cubicBezTo>
                <a:cubicBezTo>
                  <a:pt x="1187" y="484"/>
                  <a:pt x="1187" y="475"/>
                  <a:pt x="1187" y="467"/>
                </a:cubicBezTo>
                <a:lnTo>
                  <a:pt x="1187" y="458"/>
                </a:lnTo>
                <a:lnTo>
                  <a:pt x="1187" y="145"/>
                </a:lnTo>
                <a:close/>
                <a:moveTo>
                  <a:pt x="85" y="179"/>
                </a:moveTo>
                <a:lnTo>
                  <a:pt x="85" y="179"/>
                </a:lnTo>
                <a:cubicBezTo>
                  <a:pt x="178" y="179"/>
                  <a:pt x="178" y="179"/>
                  <a:pt x="178" y="179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55"/>
                  <a:pt x="204" y="272"/>
                  <a:pt x="220" y="272"/>
                </a:cubicBezTo>
                <a:cubicBezTo>
                  <a:pt x="246" y="272"/>
                  <a:pt x="263" y="255"/>
                  <a:pt x="263" y="229"/>
                </a:cubicBezTo>
                <a:cubicBezTo>
                  <a:pt x="263" y="179"/>
                  <a:pt x="263" y="179"/>
                  <a:pt x="263" y="179"/>
                </a:cubicBezTo>
                <a:cubicBezTo>
                  <a:pt x="924" y="179"/>
                  <a:pt x="924" y="179"/>
                  <a:pt x="924" y="179"/>
                </a:cubicBezTo>
                <a:cubicBezTo>
                  <a:pt x="924" y="229"/>
                  <a:pt x="924" y="229"/>
                  <a:pt x="924" y="229"/>
                </a:cubicBezTo>
                <a:cubicBezTo>
                  <a:pt x="924" y="255"/>
                  <a:pt x="941" y="272"/>
                  <a:pt x="966" y="272"/>
                </a:cubicBezTo>
                <a:cubicBezTo>
                  <a:pt x="984" y="272"/>
                  <a:pt x="1009" y="255"/>
                  <a:pt x="1009" y="229"/>
                </a:cubicBezTo>
                <a:cubicBezTo>
                  <a:pt x="1009" y="179"/>
                  <a:pt x="1009" y="179"/>
                  <a:pt x="1009" y="179"/>
                </a:cubicBezTo>
                <a:cubicBezTo>
                  <a:pt x="1110" y="179"/>
                  <a:pt x="1110" y="179"/>
                  <a:pt x="1110" y="179"/>
                </a:cubicBezTo>
                <a:cubicBezTo>
                  <a:pt x="1110" y="424"/>
                  <a:pt x="1110" y="424"/>
                  <a:pt x="1110" y="424"/>
                </a:cubicBezTo>
                <a:cubicBezTo>
                  <a:pt x="85" y="424"/>
                  <a:pt x="85" y="424"/>
                  <a:pt x="85" y="424"/>
                </a:cubicBezTo>
                <a:lnTo>
                  <a:pt x="85" y="179"/>
                </a:lnTo>
                <a:close/>
                <a:moveTo>
                  <a:pt x="1110" y="1196"/>
                </a:moveTo>
                <a:lnTo>
                  <a:pt x="1110" y="1196"/>
                </a:lnTo>
                <a:cubicBezTo>
                  <a:pt x="85" y="1196"/>
                  <a:pt x="85" y="1196"/>
                  <a:pt x="85" y="1196"/>
                </a:cubicBezTo>
                <a:cubicBezTo>
                  <a:pt x="85" y="509"/>
                  <a:pt x="85" y="509"/>
                  <a:pt x="85" y="509"/>
                </a:cubicBezTo>
                <a:cubicBezTo>
                  <a:pt x="1110" y="509"/>
                  <a:pt x="1110" y="509"/>
                  <a:pt x="1110" y="509"/>
                </a:cubicBezTo>
                <a:lnTo>
                  <a:pt x="1110" y="11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34">
            <a:extLst>
              <a:ext uri="{FF2B5EF4-FFF2-40B4-BE49-F238E27FC236}">
                <a16:creationId xmlns:a16="http://schemas.microsoft.com/office/drawing/2014/main" id="{4EA0E6EA-9AFA-DF45-A4EB-6CA29FED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6418" y="7912228"/>
            <a:ext cx="481124" cy="84904"/>
          </a:xfrm>
          <a:custGeom>
            <a:avLst/>
            <a:gdLst>
              <a:gd name="T0" fmla="*/ 407 w 450"/>
              <a:gd name="T1" fmla="*/ 0 h 78"/>
              <a:gd name="T2" fmla="*/ 407 w 450"/>
              <a:gd name="T3" fmla="*/ 0 h 78"/>
              <a:gd name="T4" fmla="*/ 43 w 450"/>
              <a:gd name="T5" fmla="*/ 0 h 78"/>
              <a:gd name="T6" fmla="*/ 0 w 450"/>
              <a:gd name="T7" fmla="*/ 34 h 78"/>
              <a:gd name="T8" fmla="*/ 43 w 450"/>
              <a:gd name="T9" fmla="*/ 77 h 78"/>
              <a:gd name="T10" fmla="*/ 407 w 450"/>
              <a:gd name="T11" fmla="*/ 77 h 78"/>
              <a:gd name="T12" fmla="*/ 449 w 450"/>
              <a:gd name="T13" fmla="*/ 34 h 78"/>
              <a:gd name="T14" fmla="*/ 407 w 450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0" h="78">
                <a:moveTo>
                  <a:pt x="407" y="0"/>
                </a:moveTo>
                <a:lnTo>
                  <a:pt x="407" y="0"/>
                </a:ln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60"/>
                  <a:pt x="17" y="77"/>
                  <a:pt x="43" y="77"/>
                </a:cubicBezTo>
                <a:cubicBezTo>
                  <a:pt x="407" y="77"/>
                  <a:pt x="407" y="77"/>
                  <a:pt x="407" y="77"/>
                </a:cubicBezTo>
                <a:cubicBezTo>
                  <a:pt x="432" y="77"/>
                  <a:pt x="449" y="60"/>
                  <a:pt x="449" y="34"/>
                </a:cubicBezTo>
                <a:cubicBezTo>
                  <a:pt x="449" y="17"/>
                  <a:pt x="432" y="0"/>
                  <a:pt x="40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35">
            <a:extLst>
              <a:ext uri="{FF2B5EF4-FFF2-40B4-BE49-F238E27FC236}">
                <a16:creationId xmlns:a16="http://schemas.microsoft.com/office/drawing/2014/main" id="{C7421DD9-2AAE-BB4D-9E26-94A841BF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6232" y="8365051"/>
            <a:ext cx="292448" cy="400938"/>
          </a:xfrm>
          <a:custGeom>
            <a:avLst/>
            <a:gdLst>
              <a:gd name="T0" fmla="*/ 127 w 272"/>
              <a:gd name="T1" fmla="*/ 212 h 374"/>
              <a:gd name="T2" fmla="*/ 127 w 272"/>
              <a:gd name="T3" fmla="*/ 212 h 374"/>
              <a:gd name="T4" fmla="*/ 17 w 272"/>
              <a:gd name="T5" fmla="*/ 288 h 374"/>
              <a:gd name="T6" fmla="*/ 0 w 272"/>
              <a:gd name="T7" fmla="*/ 331 h 374"/>
              <a:gd name="T8" fmla="*/ 42 w 272"/>
              <a:gd name="T9" fmla="*/ 373 h 374"/>
              <a:gd name="T10" fmla="*/ 237 w 272"/>
              <a:gd name="T11" fmla="*/ 373 h 374"/>
              <a:gd name="T12" fmla="*/ 271 w 272"/>
              <a:gd name="T13" fmla="*/ 339 h 374"/>
              <a:gd name="T14" fmla="*/ 237 w 272"/>
              <a:gd name="T15" fmla="*/ 305 h 374"/>
              <a:gd name="T16" fmla="*/ 110 w 272"/>
              <a:gd name="T17" fmla="*/ 305 h 374"/>
              <a:gd name="T18" fmla="*/ 169 w 272"/>
              <a:gd name="T19" fmla="*/ 254 h 374"/>
              <a:gd name="T20" fmla="*/ 271 w 272"/>
              <a:gd name="T21" fmla="*/ 119 h 374"/>
              <a:gd name="T22" fmla="*/ 271 w 272"/>
              <a:gd name="T23" fmla="*/ 110 h 374"/>
              <a:gd name="T24" fmla="*/ 144 w 272"/>
              <a:gd name="T25" fmla="*/ 0 h 374"/>
              <a:gd name="T26" fmla="*/ 25 w 272"/>
              <a:gd name="T27" fmla="*/ 59 h 374"/>
              <a:gd name="T28" fmla="*/ 17 w 272"/>
              <a:gd name="T29" fmla="*/ 85 h 374"/>
              <a:gd name="T30" fmla="*/ 51 w 272"/>
              <a:gd name="T31" fmla="*/ 119 h 374"/>
              <a:gd name="T32" fmla="*/ 76 w 272"/>
              <a:gd name="T33" fmla="*/ 102 h 374"/>
              <a:gd name="T34" fmla="*/ 135 w 272"/>
              <a:gd name="T35" fmla="*/ 76 h 374"/>
              <a:gd name="T36" fmla="*/ 186 w 272"/>
              <a:gd name="T37" fmla="*/ 119 h 374"/>
              <a:gd name="T38" fmla="*/ 127 w 272"/>
              <a:gd name="T39" fmla="*/ 212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2" h="374">
                <a:moveTo>
                  <a:pt x="127" y="212"/>
                </a:moveTo>
                <a:lnTo>
                  <a:pt x="127" y="212"/>
                </a:lnTo>
                <a:cubicBezTo>
                  <a:pt x="17" y="288"/>
                  <a:pt x="17" y="288"/>
                  <a:pt x="17" y="288"/>
                </a:cubicBezTo>
                <a:cubicBezTo>
                  <a:pt x="8" y="305"/>
                  <a:pt x="0" y="314"/>
                  <a:pt x="0" y="331"/>
                </a:cubicBezTo>
                <a:cubicBezTo>
                  <a:pt x="0" y="356"/>
                  <a:pt x="17" y="373"/>
                  <a:pt x="42" y="373"/>
                </a:cubicBezTo>
                <a:cubicBezTo>
                  <a:pt x="237" y="373"/>
                  <a:pt x="237" y="373"/>
                  <a:pt x="237" y="373"/>
                </a:cubicBezTo>
                <a:cubicBezTo>
                  <a:pt x="263" y="373"/>
                  <a:pt x="271" y="356"/>
                  <a:pt x="271" y="339"/>
                </a:cubicBezTo>
                <a:cubicBezTo>
                  <a:pt x="271" y="314"/>
                  <a:pt x="263" y="305"/>
                  <a:pt x="237" y="305"/>
                </a:cubicBezTo>
                <a:cubicBezTo>
                  <a:pt x="110" y="305"/>
                  <a:pt x="110" y="305"/>
                  <a:pt x="110" y="305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237" y="204"/>
                  <a:pt x="271" y="178"/>
                  <a:pt x="271" y="119"/>
                </a:cubicBezTo>
                <a:cubicBezTo>
                  <a:pt x="271" y="110"/>
                  <a:pt x="271" y="110"/>
                  <a:pt x="271" y="110"/>
                </a:cubicBezTo>
                <a:cubicBezTo>
                  <a:pt x="271" y="43"/>
                  <a:pt x="220" y="0"/>
                  <a:pt x="144" y="0"/>
                </a:cubicBezTo>
                <a:cubicBezTo>
                  <a:pt x="85" y="0"/>
                  <a:pt x="51" y="25"/>
                  <a:pt x="25" y="59"/>
                </a:cubicBezTo>
                <a:cubicBezTo>
                  <a:pt x="17" y="59"/>
                  <a:pt x="17" y="68"/>
                  <a:pt x="17" y="85"/>
                </a:cubicBezTo>
                <a:cubicBezTo>
                  <a:pt x="17" y="102"/>
                  <a:pt x="34" y="119"/>
                  <a:pt x="51" y="119"/>
                </a:cubicBezTo>
                <a:cubicBezTo>
                  <a:pt x="68" y="119"/>
                  <a:pt x="76" y="110"/>
                  <a:pt x="76" y="102"/>
                </a:cubicBezTo>
                <a:cubicBezTo>
                  <a:pt x="101" y="85"/>
                  <a:pt x="119" y="76"/>
                  <a:pt x="135" y="76"/>
                </a:cubicBezTo>
                <a:cubicBezTo>
                  <a:pt x="169" y="76"/>
                  <a:pt x="186" y="93"/>
                  <a:pt x="186" y="119"/>
                </a:cubicBezTo>
                <a:cubicBezTo>
                  <a:pt x="186" y="153"/>
                  <a:pt x="169" y="170"/>
                  <a:pt x="127" y="2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6">
            <a:extLst>
              <a:ext uri="{FF2B5EF4-FFF2-40B4-BE49-F238E27FC236}">
                <a16:creationId xmlns:a16="http://schemas.microsoft.com/office/drawing/2014/main" id="{919F2E66-AEC8-1846-A1A1-71B7F1CA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9998" y="8374485"/>
            <a:ext cx="283014" cy="391505"/>
          </a:xfrm>
          <a:custGeom>
            <a:avLst/>
            <a:gdLst>
              <a:gd name="T0" fmla="*/ 34 w 264"/>
              <a:gd name="T1" fmla="*/ 67 h 365"/>
              <a:gd name="T2" fmla="*/ 34 w 264"/>
              <a:gd name="T3" fmla="*/ 67 h 365"/>
              <a:gd name="T4" fmla="*/ 170 w 264"/>
              <a:gd name="T5" fmla="*/ 67 h 365"/>
              <a:gd name="T6" fmla="*/ 34 w 264"/>
              <a:gd name="T7" fmla="*/ 305 h 365"/>
              <a:gd name="T8" fmla="*/ 34 w 264"/>
              <a:gd name="T9" fmla="*/ 330 h 365"/>
              <a:gd name="T10" fmla="*/ 68 w 264"/>
              <a:gd name="T11" fmla="*/ 364 h 365"/>
              <a:gd name="T12" fmla="*/ 110 w 264"/>
              <a:gd name="T13" fmla="*/ 339 h 365"/>
              <a:gd name="T14" fmla="*/ 255 w 264"/>
              <a:gd name="T15" fmla="*/ 76 h 365"/>
              <a:gd name="T16" fmla="*/ 263 w 264"/>
              <a:gd name="T17" fmla="*/ 34 h 365"/>
              <a:gd name="T18" fmla="*/ 229 w 264"/>
              <a:gd name="T19" fmla="*/ 0 h 365"/>
              <a:gd name="T20" fmla="*/ 34 w 264"/>
              <a:gd name="T21" fmla="*/ 0 h 365"/>
              <a:gd name="T22" fmla="*/ 0 w 264"/>
              <a:gd name="T23" fmla="*/ 34 h 365"/>
              <a:gd name="T24" fmla="*/ 34 w 264"/>
              <a:gd name="T25" fmla="*/ 6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4" h="365">
                <a:moveTo>
                  <a:pt x="34" y="67"/>
                </a:moveTo>
                <a:lnTo>
                  <a:pt x="34" y="67"/>
                </a:lnTo>
                <a:cubicBezTo>
                  <a:pt x="170" y="67"/>
                  <a:pt x="170" y="67"/>
                  <a:pt x="170" y="67"/>
                </a:cubicBezTo>
                <a:cubicBezTo>
                  <a:pt x="34" y="305"/>
                  <a:pt x="34" y="305"/>
                  <a:pt x="34" y="305"/>
                </a:cubicBezTo>
                <a:cubicBezTo>
                  <a:pt x="34" y="313"/>
                  <a:pt x="34" y="322"/>
                  <a:pt x="34" y="330"/>
                </a:cubicBezTo>
                <a:cubicBezTo>
                  <a:pt x="34" y="347"/>
                  <a:pt x="51" y="364"/>
                  <a:pt x="68" y="364"/>
                </a:cubicBezTo>
                <a:cubicBezTo>
                  <a:pt x="85" y="364"/>
                  <a:pt x="102" y="356"/>
                  <a:pt x="110" y="339"/>
                </a:cubicBezTo>
                <a:cubicBezTo>
                  <a:pt x="255" y="76"/>
                  <a:pt x="255" y="76"/>
                  <a:pt x="255" y="76"/>
                </a:cubicBezTo>
                <a:cubicBezTo>
                  <a:pt x="263" y="59"/>
                  <a:pt x="263" y="50"/>
                  <a:pt x="263" y="34"/>
                </a:cubicBezTo>
                <a:cubicBezTo>
                  <a:pt x="263" y="8"/>
                  <a:pt x="255" y="0"/>
                  <a:pt x="229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6"/>
                  <a:pt x="0" y="34"/>
                </a:cubicBezTo>
                <a:cubicBezTo>
                  <a:pt x="0" y="50"/>
                  <a:pt x="17" y="67"/>
                  <a:pt x="34" y="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7">
            <a:extLst>
              <a:ext uri="{FF2B5EF4-FFF2-40B4-BE49-F238E27FC236}">
                <a16:creationId xmlns:a16="http://schemas.microsoft.com/office/drawing/2014/main" id="{12813412-50E5-0645-BAE5-205EB8FF4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571" y="7855625"/>
            <a:ext cx="1367902" cy="915080"/>
          </a:xfrm>
          <a:custGeom>
            <a:avLst/>
            <a:gdLst>
              <a:gd name="T0" fmla="*/ 1212 w 1281"/>
              <a:gd name="T1" fmla="*/ 856 h 857"/>
              <a:gd name="T2" fmla="*/ 1212 w 1281"/>
              <a:gd name="T3" fmla="*/ 856 h 857"/>
              <a:gd name="T4" fmla="*/ 68 w 1281"/>
              <a:gd name="T5" fmla="*/ 856 h 857"/>
              <a:gd name="T6" fmla="*/ 0 w 1281"/>
              <a:gd name="T7" fmla="*/ 796 h 857"/>
              <a:gd name="T8" fmla="*/ 0 w 1281"/>
              <a:gd name="T9" fmla="*/ 160 h 857"/>
              <a:gd name="T10" fmla="*/ 68 w 1281"/>
              <a:gd name="T11" fmla="*/ 93 h 857"/>
              <a:gd name="T12" fmla="*/ 720 w 1281"/>
              <a:gd name="T13" fmla="*/ 93 h 857"/>
              <a:gd name="T14" fmla="*/ 746 w 1281"/>
              <a:gd name="T15" fmla="*/ 33 h 857"/>
              <a:gd name="T16" fmla="*/ 805 w 1281"/>
              <a:gd name="T17" fmla="*/ 0 h 857"/>
              <a:gd name="T18" fmla="*/ 1212 w 1281"/>
              <a:gd name="T19" fmla="*/ 0 h 857"/>
              <a:gd name="T20" fmla="*/ 1280 w 1281"/>
              <a:gd name="T21" fmla="*/ 59 h 857"/>
              <a:gd name="T22" fmla="*/ 1280 w 1281"/>
              <a:gd name="T23" fmla="*/ 796 h 857"/>
              <a:gd name="T24" fmla="*/ 1212 w 1281"/>
              <a:gd name="T25" fmla="*/ 856 h 857"/>
              <a:gd name="T26" fmla="*/ 84 w 1281"/>
              <a:gd name="T27" fmla="*/ 779 h 857"/>
              <a:gd name="T28" fmla="*/ 84 w 1281"/>
              <a:gd name="T29" fmla="*/ 779 h 857"/>
              <a:gd name="T30" fmla="*/ 1195 w 1281"/>
              <a:gd name="T31" fmla="*/ 779 h 857"/>
              <a:gd name="T32" fmla="*/ 1195 w 1281"/>
              <a:gd name="T33" fmla="*/ 84 h 857"/>
              <a:gd name="T34" fmla="*/ 822 w 1281"/>
              <a:gd name="T35" fmla="*/ 84 h 857"/>
              <a:gd name="T36" fmla="*/ 788 w 1281"/>
              <a:gd name="T37" fmla="*/ 144 h 857"/>
              <a:gd name="T38" fmla="*/ 737 w 1281"/>
              <a:gd name="T39" fmla="*/ 178 h 857"/>
              <a:gd name="T40" fmla="*/ 84 w 1281"/>
              <a:gd name="T41" fmla="*/ 178 h 857"/>
              <a:gd name="T42" fmla="*/ 84 w 1281"/>
              <a:gd name="T43" fmla="*/ 779 h 857"/>
              <a:gd name="T44" fmla="*/ 720 w 1281"/>
              <a:gd name="T45" fmla="*/ 110 h 857"/>
              <a:gd name="T46" fmla="*/ 720 w 1281"/>
              <a:gd name="T47" fmla="*/ 11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1" h="857">
                <a:moveTo>
                  <a:pt x="1212" y="856"/>
                </a:moveTo>
                <a:lnTo>
                  <a:pt x="1212" y="856"/>
                </a:lnTo>
                <a:cubicBezTo>
                  <a:pt x="68" y="856"/>
                  <a:pt x="68" y="856"/>
                  <a:pt x="68" y="856"/>
                </a:cubicBezTo>
                <a:cubicBezTo>
                  <a:pt x="25" y="856"/>
                  <a:pt x="0" y="830"/>
                  <a:pt x="0" y="79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27"/>
                  <a:pt x="34" y="93"/>
                  <a:pt x="68" y="93"/>
                </a:cubicBezTo>
                <a:cubicBezTo>
                  <a:pt x="720" y="93"/>
                  <a:pt x="720" y="93"/>
                  <a:pt x="720" y="93"/>
                </a:cubicBezTo>
                <a:cubicBezTo>
                  <a:pt x="746" y="33"/>
                  <a:pt x="746" y="33"/>
                  <a:pt x="746" y="33"/>
                </a:cubicBezTo>
                <a:cubicBezTo>
                  <a:pt x="763" y="16"/>
                  <a:pt x="780" y="0"/>
                  <a:pt x="805" y="0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1246" y="0"/>
                  <a:pt x="1280" y="25"/>
                  <a:pt x="1280" y="59"/>
                </a:cubicBezTo>
                <a:cubicBezTo>
                  <a:pt x="1280" y="796"/>
                  <a:pt x="1280" y="796"/>
                  <a:pt x="1280" y="796"/>
                </a:cubicBezTo>
                <a:cubicBezTo>
                  <a:pt x="1280" y="830"/>
                  <a:pt x="1246" y="856"/>
                  <a:pt x="1212" y="856"/>
                </a:cubicBezTo>
                <a:close/>
                <a:moveTo>
                  <a:pt x="84" y="779"/>
                </a:moveTo>
                <a:lnTo>
                  <a:pt x="84" y="779"/>
                </a:lnTo>
                <a:cubicBezTo>
                  <a:pt x="1195" y="779"/>
                  <a:pt x="1195" y="779"/>
                  <a:pt x="1195" y="779"/>
                </a:cubicBezTo>
                <a:cubicBezTo>
                  <a:pt x="1195" y="84"/>
                  <a:pt x="1195" y="84"/>
                  <a:pt x="1195" y="84"/>
                </a:cubicBezTo>
                <a:cubicBezTo>
                  <a:pt x="822" y="84"/>
                  <a:pt x="822" y="84"/>
                  <a:pt x="822" y="84"/>
                </a:cubicBezTo>
                <a:cubicBezTo>
                  <a:pt x="788" y="144"/>
                  <a:pt x="788" y="144"/>
                  <a:pt x="788" y="144"/>
                </a:cubicBezTo>
                <a:cubicBezTo>
                  <a:pt x="780" y="160"/>
                  <a:pt x="763" y="178"/>
                  <a:pt x="737" y="178"/>
                </a:cubicBezTo>
                <a:cubicBezTo>
                  <a:pt x="84" y="178"/>
                  <a:pt x="84" y="178"/>
                  <a:pt x="84" y="178"/>
                </a:cubicBezTo>
                <a:lnTo>
                  <a:pt x="84" y="779"/>
                </a:lnTo>
                <a:close/>
                <a:moveTo>
                  <a:pt x="720" y="110"/>
                </a:moveTo>
                <a:lnTo>
                  <a:pt x="720" y="1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8">
            <a:extLst>
              <a:ext uri="{FF2B5EF4-FFF2-40B4-BE49-F238E27FC236}">
                <a16:creationId xmlns:a16="http://schemas.microsoft.com/office/drawing/2014/main" id="{7E93772A-7013-5D44-B132-EF61D81A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0095" y="7855625"/>
            <a:ext cx="254713" cy="89623"/>
          </a:xfrm>
          <a:custGeom>
            <a:avLst/>
            <a:gdLst>
              <a:gd name="T0" fmla="*/ 195 w 238"/>
              <a:gd name="T1" fmla="*/ 84 h 85"/>
              <a:gd name="T2" fmla="*/ 195 w 238"/>
              <a:gd name="T3" fmla="*/ 84 h 85"/>
              <a:gd name="T4" fmla="*/ 42 w 238"/>
              <a:gd name="T5" fmla="*/ 84 h 85"/>
              <a:gd name="T6" fmla="*/ 0 w 238"/>
              <a:gd name="T7" fmla="*/ 42 h 85"/>
              <a:gd name="T8" fmla="*/ 42 w 238"/>
              <a:gd name="T9" fmla="*/ 0 h 85"/>
              <a:gd name="T10" fmla="*/ 195 w 238"/>
              <a:gd name="T11" fmla="*/ 0 h 85"/>
              <a:gd name="T12" fmla="*/ 237 w 238"/>
              <a:gd name="T13" fmla="*/ 42 h 85"/>
              <a:gd name="T14" fmla="*/ 195 w 238"/>
              <a:gd name="T1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85">
                <a:moveTo>
                  <a:pt x="195" y="84"/>
                </a:moveTo>
                <a:lnTo>
                  <a:pt x="195" y="84"/>
                </a:lnTo>
                <a:cubicBezTo>
                  <a:pt x="42" y="84"/>
                  <a:pt x="42" y="84"/>
                  <a:pt x="42" y="84"/>
                </a:cubicBezTo>
                <a:cubicBezTo>
                  <a:pt x="17" y="84"/>
                  <a:pt x="0" y="67"/>
                  <a:pt x="0" y="42"/>
                </a:cubicBezTo>
                <a:cubicBezTo>
                  <a:pt x="0" y="16"/>
                  <a:pt x="17" y="0"/>
                  <a:pt x="42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12" y="0"/>
                  <a:pt x="237" y="16"/>
                  <a:pt x="237" y="42"/>
                </a:cubicBezTo>
                <a:cubicBezTo>
                  <a:pt x="237" y="67"/>
                  <a:pt x="212" y="84"/>
                  <a:pt x="195" y="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9">
            <a:extLst>
              <a:ext uri="{FF2B5EF4-FFF2-40B4-BE49-F238E27FC236}">
                <a16:creationId xmlns:a16="http://schemas.microsoft.com/office/drawing/2014/main" id="{D99E1253-75D2-BB4C-8A94-5E32CC4B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1217" y="8020718"/>
            <a:ext cx="283014" cy="226411"/>
          </a:xfrm>
          <a:custGeom>
            <a:avLst/>
            <a:gdLst>
              <a:gd name="T0" fmla="*/ 212 w 264"/>
              <a:gd name="T1" fmla="*/ 212 h 213"/>
              <a:gd name="T2" fmla="*/ 212 w 264"/>
              <a:gd name="T3" fmla="*/ 212 h 213"/>
              <a:gd name="T4" fmla="*/ 51 w 264"/>
              <a:gd name="T5" fmla="*/ 212 h 213"/>
              <a:gd name="T6" fmla="*/ 0 w 264"/>
              <a:gd name="T7" fmla="*/ 170 h 213"/>
              <a:gd name="T8" fmla="*/ 0 w 264"/>
              <a:gd name="T9" fmla="*/ 42 h 213"/>
              <a:gd name="T10" fmla="*/ 51 w 264"/>
              <a:gd name="T11" fmla="*/ 0 h 213"/>
              <a:gd name="T12" fmla="*/ 212 w 264"/>
              <a:gd name="T13" fmla="*/ 0 h 213"/>
              <a:gd name="T14" fmla="*/ 263 w 264"/>
              <a:gd name="T15" fmla="*/ 42 h 213"/>
              <a:gd name="T16" fmla="*/ 263 w 264"/>
              <a:gd name="T17" fmla="*/ 170 h 213"/>
              <a:gd name="T18" fmla="*/ 212 w 264"/>
              <a:gd name="T19" fmla="*/ 212 h 213"/>
              <a:gd name="T20" fmla="*/ 85 w 264"/>
              <a:gd name="T21" fmla="*/ 136 h 213"/>
              <a:gd name="T22" fmla="*/ 85 w 264"/>
              <a:gd name="T23" fmla="*/ 136 h 213"/>
              <a:gd name="T24" fmla="*/ 178 w 264"/>
              <a:gd name="T25" fmla="*/ 136 h 213"/>
              <a:gd name="T26" fmla="*/ 178 w 264"/>
              <a:gd name="T27" fmla="*/ 76 h 213"/>
              <a:gd name="T28" fmla="*/ 85 w 264"/>
              <a:gd name="T29" fmla="*/ 76 h 213"/>
              <a:gd name="T30" fmla="*/ 85 w 264"/>
              <a:gd name="T31" fmla="*/ 13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" h="213">
                <a:moveTo>
                  <a:pt x="212" y="212"/>
                </a:moveTo>
                <a:lnTo>
                  <a:pt x="212" y="212"/>
                </a:lnTo>
                <a:cubicBezTo>
                  <a:pt x="51" y="212"/>
                  <a:pt x="51" y="212"/>
                  <a:pt x="51" y="212"/>
                </a:cubicBezTo>
                <a:cubicBezTo>
                  <a:pt x="26" y="212"/>
                  <a:pt x="0" y="195"/>
                  <a:pt x="0" y="17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26" y="0"/>
                  <a:pt x="51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8" y="0"/>
                  <a:pt x="263" y="17"/>
                  <a:pt x="263" y="42"/>
                </a:cubicBezTo>
                <a:cubicBezTo>
                  <a:pt x="263" y="170"/>
                  <a:pt x="263" y="170"/>
                  <a:pt x="263" y="170"/>
                </a:cubicBezTo>
                <a:cubicBezTo>
                  <a:pt x="263" y="195"/>
                  <a:pt x="238" y="212"/>
                  <a:pt x="212" y="212"/>
                </a:cubicBezTo>
                <a:close/>
                <a:moveTo>
                  <a:pt x="85" y="136"/>
                </a:moveTo>
                <a:lnTo>
                  <a:pt x="85" y="136"/>
                </a:lnTo>
                <a:cubicBezTo>
                  <a:pt x="178" y="136"/>
                  <a:pt x="178" y="136"/>
                  <a:pt x="178" y="136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85" y="76"/>
                  <a:pt x="85" y="76"/>
                  <a:pt x="85" y="76"/>
                </a:cubicBezTo>
                <a:lnTo>
                  <a:pt x="85" y="1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40">
            <a:extLst>
              <a:ext uri="{FF2B5EF4-FFF2-40B4-BE49-F238E27FC236}">
                <a16:creationId xmlns:a16="http://schemas.microsoft.com/office/drawing/2014/main" id="{8BBD9C6A-C4F4-D44F-9C19-8CAE27BE5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8205" y="8110338"/>
            <a:ext cx="528293" cy="528293"/>
          </a:xfrm>
          <a:custGeom>
            <a:avLst/>
            <a:gdLst>
              <a:gd name="T0" fmla="*/ 246 w 493"/>
              <a:gd name="T1" fmla="*/ 491 h 492"/>
              <a:gd name="T2" fmla="*/ 246 w 493"/>
              <a:gd name="T3" fmla="*/ 491 h 492"/>
              <a:gd name="T4" fmla="*/ 0 w 493"/>
              <a:gd name="T5" fmla="*/ 246 h 492"/>
              <a:gd name="T6" fmla="*/ 246 w 493"/>
              <a:gd name="T7" fmla="*/ 0 h 492"/>
              <a:gd name="T8" fmla="*/ 492 w 493"/>
              <a:gd name="T9" fmla="*/ 246 h 492"/>
              <a:gd name="T10" fmla="*/ 246 w 493"/>
              <a:gd name="T11" fmla="*/ 491 h 492"/>
              <a:gd name="T12" fmla="*/ 246 w 493"/>
              <a:gd name="T13" fmla="*/ 85 h 492"/>
              <a:gd name="T14" fmla="*/ 246 w 493"/>
              <a:gd name="T15" fmla="*/ 85 h 492"/>
              <a:gd name="T16" fmla="*/ 76 w 493"/>
              <a:gd name="T17" fmla="*/ 246 h 492"/>
              <a:gd name="T18" fmla="*/ 246 w 493"/>
              <a:gd name="T19" fmla="*/ 407 h 492"/>
              <a:gd name="T20" fmla="*/ 407 w 493"/>
              <a:gd name="T21" fmla="*/ 246 h 492"/>
              <a:gd name="T22" fmla="*/ 246 w 493"/>
              <a:gd name="T23" fmla="*/ 85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3" h="492">
                <a:moveTo>
                  <a:pt x="246" y="491"/>
                </a:moveTo>
                <a:lnTo>
                  <a:pt x="246" y="491"/>
                </a:lnTo>
                <a:cubicBezTo>
                  <a:pt x="110" y="491"/>
                  <a:pt x="0" y="381"/>
                  <a:pt x="0" y="246"/>
                </a:cubicBezTo>
                <a:cubicBezTo>
                  <a:pt x="0" y="110"/>
                  <a:pt x="110" y="0"/>
                  <a:pt x="246" y="0"/>
                </a:cubicBezTo>
                <a:cubicBezTo>
                  <a:pt x="382" y="0"/>
                  <a:pt x="492" y="110"/>
                  <a:pt x="492" y="246"/>
                </a:cubicBezTo>
                <a:cubicBezTo>
                  <a:pt x="492" y="381"/>
                  <a:pt x="382" y="491"/>
                  <a:pt x="246" y="491"/>
                </a:cubicBezTo>
                <a:close/>
                <a:moveTo>
                  <a:pt x="246" y="85"/>
                </a:moveTo>
                <a:lnTo>
                  <a:pt x="246" y="85"/>
                </a:lnTo>
                <a:cubicBezTo>
                  <a:pt x="153" y="85"/>
                  <a:pt x="76" y="161"/>
                  <a:pt x="76" y="246"/>
                </a:cubicBezTo>
                <a:cubicBezTo>
                  <a:pt x="76" y="339"/>
                  <a:pt x="153" y="407"/>
                  <a:pt x="246" y="407"/>
                </a:cubicBezTo>
                <a:cubicBezTo>
                  <a:pt x="331" y="407"/>
                  <a:pt x="407" y="339"/>
                  <a:pt x="407" y="246"/>
                </a:cubicBezTo>
                <a:cubicBezTo>
                  <a:pt x="407" y="161"/>
                  <a:pt x="331" y="85"/>
                  <a:pt x="246" y="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41">
            <a:extLst>
              <a:ext uri="{FF2B5EF4-FFF2-40B4-BE49-F238E27FC236}">
                <a16:creationId xmlns:a16="http://schemas.microsoft.com/office/drawing/2014/main" id="{9EB72FCF-2EFA-F540-9937-2E898CBA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714" y="7629214"/>
            <a:ext cx="1259415" cy="1367902"/>
          </a:xfrm>
          <a:custGeom>
            <a:avLst/>
            <a:gdLst>
              <a:gd name="T0" fmla="*/ 907 w 1179"/>
              <a:gd name="T1" fmla="*/ 1280 h 1281"/>
              <a:gd name="T2" fmla="*/ 737 w 1179"/>
              <a:gd name="T3" fmla="*/ 1255 h 1281"/>
              <a:gd name="T4" fmla="*/ 678 w 1179"/>
              <a:gd name="T5" fmla="*/ 1247 h 1281"/>
              <a:gd name="T6" fmla="*/ 288 w 1179"/>
              <a:gd name="T7" fmla="*/ 1162 h 1281"/>
              <a:gd name="T8" fmla="*/ 67 w 1179"/>
              <a:gd name="T9" fmla="*/ 1119 h 1281"/>
              <a:gd name="T10" fmla="*/ 76 w 1179"/>
              <a:gd name="T11" fmla="*/ 577 h 1281"/>
              <a:gd name="T12" fmla="*/ 313 w 1179"/>
              <a:gd name="T13" fmla="*/ 560 h 1281"/>
              <a:gd name="T14" fmla="*/ 483 w 1179"/>
              <a:gd name="T15" fmla="*/ 331 h 1281"/>
              <a:gd name="T16" fmla="*/ 457 w 1179"/>
              <a:gd name="T17" fmla="*/ 128 h 1281"/>
              <a:gd name="T18" fmla="*/ 661 w 1179"/>
              <a:gd name="T19" fmla="*/ 26 h 1281"/>
              <a:gd name="T20" fmla="*/ 780 w 1179"/>
              <a:gd name="T21" fmla="*/ 348 h 1281"/>
              <a:gd name="T22" fmla="*/ 780 w 1179"/>
              <a:gd name="T23" fmla="*/ 450 h 1281"/>
              <a:gd name="T24" fmla="*/ 1068 w 1179"/>
              <a:gd name="T25" fmla="*/ 501 h 1281"/>
              <a:gd name="T26" fmla="*/ 1135 w 1179"/>
              <a:gd name="T27" fmla="*/ 721 h 1281"/>
              <a:gd name="T28" fmla="*/ 1127 w 1179"/>
              <a:gd name="T29" fmla="*/ 925 h 1281"/>
              <a:gd name="T30" fmla="*/ 1068 w 1179"/>
              <a:gd name="T31" fmla="*/ 1103 h 1281"/>
              <a:gd name="T32" fmla="*/ 1025 w 1179"/>
              <a:gd name="T33" fmla="*/ 1247 h 1281"/>
              <a:gd name="T34" fmla="*/ 703 w 1179"/>
              <a:gd name="T35" fmla="*/ 1170 h 1281"/>
              <a:gd name="T36" fmla="*/ 754 w 1179"/>
              <a:gd name="T37" fmla="*/ 1170 h 1281"/>
              <a:gd name="T38" fmla="*/ 975 w 1179"/>
              <a:gd name="T39" fmla="*/ 1179 h 1281"/>
              <a:gd name="T40" fmla="*/ 975 w 1179"/>
              <a:gd name="T41" fmla="*/ 1111 h 1281"/>
              <a:gd name="T42" fmla="*/ 1000 w 1179"/>
              <a:gd name="T43" fmla="*/ 1043 h 1281"/>
              <a:gd name="T44" fmla="*/ 1034 w 1179"/>
              <a:gd name="T45" fmla="*/ 941 h 1281"/>
              <a:gd name="T46" fmla="*/ 1051 w 1179"/>
              <a:gd name="T47" fmla="*/ 874 h 1281"/>
              <a:gd name="T48" fmla="*/ 1093 w 1179"/>
              <a:gd name="T49" fmla="*/ 814 h 1281"/>
              <a:gd name="T50" fmla="*/ 1025 w 1179"/>
              <a:gd name="T51" fmla="*/ 730 h 1281"/>
              <a:gd name="T52" fmla="*/ 1085 w 1179"/>
              <a:gd name="T53" fmla="*/ 645 h 1281"/>
              <a:gd name="T54" fmla="*/ 941 w 1179"/>
              <a:gd name="T55" fmla="*/ 577 h 1281"/>
              <a:gd name="T56" fmla="*/ 695 w 1179"/>
              <a:gd name="T57" fmla="*/ 340 h 1281"/>
              <a:gd name="T58" fmla="*/ 568 w 1179"/>
              <a:gd name="T59" fmla="*/ 94 h 1281"/>
              <a:gd name="T60" fmla="*/ 551 w 1179"/>
              <a:gd name="T61" fmla="*/ 136 h 1281"/>
              <a:gd name="T62" fmla="*/ 466 w 1179"/>
              <a:gd name="T63" fmla="*/ 518 h 1281"/>
              <a:gd name="T64" fmla="*/ 330 w 1179"/>
              <a:gd name="T65" fmla="*/ 645 h 1281"/>
              <a:gd name="T66" fmla="*/ 161 w 1179"/>
              <a:gd name="T67" fmla="*/ 628 h 1281"/>
              <a:gd name="T68" fmla="*/ 76 w 1179"/>
              <a:gd name="T69" fmla="*/ 865 h 1281"/>
              <a:gd name="T70" fmla="*/ 220 w 1179"/>
              <a:gd name="T71" fmla="*/ 1094 h 1281"/>
              <a:gd name="T72" fmla="*/ 347 w 1179"/>
              <a:gd name="T73" fmla="*/ 1060 h 1281"/>
              <a:gd name="T74" fmla="*/ 432 w 1179"/>
              <a:gd name="T75" fmla="*/ 1069 h 1281"/>
              <a:gd name="T76" fmla="*/ 686 w 1179"/>
              <a:gd name="T77" fmla="*/ 1170 h 1281"/>
              <a:gd name="T78" fmla="*/ 542 w 1179"/>
              <a:gd name="T79" fmla="*/ 111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79" h="1281">
                <a:moveTo>
                  <a:pt x="907" y="1280"/>
                </a:moveTo>
                <a:lnTo>
                  <a:pt x="907" y="1280"/>
                </a:lnTo>
                <a:cubicBezTo>
                  <a:pt x="898" y="1280"/>
                  <a:pt x="890" y="1280"/>
                  <a:pt x="873" y="1280"/>
                </a:cubicBezTo>
                <a:cubicBezTo>
                  <a:pt x="822" y="1272"/>
                  <a:pt x="771" y="1264"/>
                  <a:pt x="737" y="1255"/>
                </a:cubicBezTo>
                <a:cubicBezTo>
                  <a:pt x="720" y="1247"/>
                  <a:pt x="712" y="1247"/>
                  <a:pt x="695" y="1247"/>
                </a:cubicBezTo>
                <a:cubicBezTo>
                  <a:pt x="686" y="1247"/>
                  <a:pt x="686" y="1247"/>
                  <a:pt x="678" y="1247"/>
                </a:cubicBezTo>
                <a:cubicBezTo>
                  <a:pt x="610" y="1247"/>
                  <a:pt x="491" y="1221"/>
                  <a:pt x="389" y="1136"/>
                </a:cubicBezTo>
                <a:cubicBezTo>
                  <a:pt x="364" y="1145"/>
                  <a:pt x="313" y="1153"/>
                  <a:pt x="288" y="1162"/>
                </a:cubicBezTo>
                <a:cubicBezTo>
                  <a:pt x="271" y="1162"/>
                  <a:pt x="254" y="1170"/>
                  <a:pt x="245" y="1170"/>
                </a:cubicBezTo>
                <a:cubicBezTo>
                  <a:pt x="178" y="1187"/>
                  <a:pt x="110" y="1170"/>
                  <a:pt x="67" y="1119"/>
                </a:cubicBezTo>
                <a:cubicBezTo>
                  <a:pt x="16" y="1060"/>
                  <a:pt x="0" y="975"/>
                  <a:pt x="0" y="865"/>
                </a:cubicBezTo>
                <a:cubicBezTo>
                  <a:pt x="0" y="704"/>
                  <a:pt x="42" y="619"/>
                  <a:pt x="76" y="577"/>
                </a:cubicBezTo>
                <a:cubicBezTo>
                  <a:pt x="101" y="560"/>
                  <a:pt x="135" y="543"/>
                  <a:pt x="161" y="543"/>
                </a:cubicBezTo>
                <a:cubicBezTo>
                  <a:pt x="313" y="560"/>
                  <a:pt x="313" y="560"/>
                  <a:pt x="313" y="560"/>
                </a:cubicBezTo>
                <a:cubicBezTo>
                  <a:pt x="330" y="543"/>
                  <a:pt x="364" y="509"/>
                  <a:pt x="398" y="467"/>
                </a:cubicBezTo>
                <a:cubicBezTo>
                  <a:pt x="483" y="365"/>
                  <a:pt x="483" y="331"/>
                  <a:pt x="483" y="331"/>
                </a:cubicBezTo>
                <a:cubicBezTo>
                  <a:pt x="483" y="213"/>
                  <a:pt x="474" y="187"/>
                  <a:pt x="466" y="162"/>
                </a:cubicBezTo>
                <a:cubicBezTo>
                  <a:pt x="466" y="153"/>
                  <a:pt x="466" y="145"/>
                  <a:pt x="457" y="128"/>
                </a:cubicBezTo>
                <a:cubicBezTo>
                  <a:pt x="449" y="85"/>
                  <a:pt x="483" y="34"/>
                  <a:pt x="534" y="18"/>
                </a:cubicBezTo>
                <a:cubicBezTo>
                  <a:pt x="576" y="0"/>
                  <a:pt x="618" y="9"/>
                  <a:pt x="661" y="26"/>
                </a:cubicBezTo>
                <a:cubicBezTo>
                  <a:pt x="703" y="51"/>
                  <a:pt x="746" y="102"/>
                  <a:pt x="771" y="170"/>
                </a:cubicBezTo>
                <a:cubicBezTo>
                  <a:pt x="796" y="213"/>
                  <a:pt x="788" y="280"/>
                  <a:pt x="780" y="348"/>
                </a:cubicBezTo>
                <a:cubicBezTo>
                  <a:pt x="780" y="373"/>
                  <a:pt x="771" y="399"/>
                  <a:pt x="771" y="424"/>
                </a:cubicBezTo>
                <a:cubicBezTo>
                  <a:pt x="771" y="441"/>
                  <a:pt x="771" y="450"/>
                  <a:pt x="780" y="450"/>
                </a:cubicBezTo>
                <a:cubicBezTo>
                  <a:pt x="830" y="492"/>
                  <a:pt x="881" y="492"/>
                  <a:pt x="949" y="492"/>
                </a:cubicBezTo>
                <a:cubicBezTo>
                  <a:pt x="983" y="492"/>
                  <a:pt x="1025" y="492"/>
                  <a:pt x="1068" y="501"/>
                </a:cubicBezTo>
                <a:cubicBezTo>
                  <a:pt x="1144" y="509"/>
                  <a:pt x="1178" y="568"/>
                  <a:pt x="1169" y="653"/>
                </a:cubicBezTo>
                <a:cubicBezTo>
                  <a:pt x="1169" y="687"/>
                  <a:pt x="1153" y="704"/>
                  <a:pt x="1135" y="721"/>
                </a:cubicBezTo>
                <a:cubicBezTo>
                  <a:pt x="1161" y="746"/>
                  <a:pt x="1178" y="780"/>
                  <a:pt x="1178" y="814"/>
                </a:cubicBezTo>
                <a:cubicBezTo>
                  <a:pt x="1178" y="865"/>
                  <a:pt x="1153" y="907"/>
                  <a:pt x="1127" y="925"/>
                </a:cubicBezTo>
                <a:cubicBezTo>
                  <a:pt x="1135" y="950"/>
                  <a:pt x="1153" y="992"/>
                  <a:pt x="1144" y="1026"/>
                </a:cubicBezTo>
                <a:cubicBezTo>
                  <a:pt x="1127" y="1060"/>
                  <a:pt x="1110" y="1085"/>
                  <a:pt x="1068" y="1103"/>
                </a:cubicBezTo>
                <a:cubicBezTo>
                  <a:pt x="1068" y="1111"/>
                  <a:pt x="1068" y="1111"/>
                  <a:pt x="1068" y="1119"/>
                </a:cubicBezTo>
                <a:cubicBezTo>
                  <a:pt x="1076" y="1162"/>
                  <a:pt x="1068" y="1213"/>
                  <a:pt x="1025" y="1247"/>
                </a:cubicBezTo>
                <a:cubicBezTo>
                  <a:pt x="1000" y="1264"/>
                  <a:pt x="966" y="1280"/>
                  <a:pt x="907" y="1280"/>
                </a:cubicBezTo>
                <a:close/>
                <a:moveTo>
                  <a:pt x="703" y="1170"/>
                </a:moveTo>
                <a:lnTo>
                  <a:pt x="703" y="1170"/>
                </a:lnTo>
                <a:cubicBezTo>
                  <a:pt x="720" y="1170"/>
                  <a:pt x="737" y="1170"/>
                  <a:pt x="754" y="1170"/>
                </a:cubicBezTo>
                <a:cubicBezTo>
                  <a:pt x="788" y="1179"/>
                  <a:pt x="839" y="1187"/>
                  <a:pt x="881" y="1196"/>
                </a:cubicBezTo>
                <a:cubicBezTo>
                  <a:pt x="949" y="1196"/>
                  <a:pt x="966" y="1187"/>
                  <a:pt x="975" y="1179"/>
                </a:cubicBezTo>
                <a:cubicBezTo>
                  <a:pt x="983" y="1170"/>
                  <a:pt x="991" y="1153"/>
                  <a:pt x="991" y="1136"/>
                </a:cubicBezTo>
                <a:cubicBezTo>
                  <a:pt x="983" y="1119"/>
                  <a:pt x="975" y="1111"/>
                  <a:pt x="975" y="1111"/>
                </a:cubicBezTo>
                <a:cubicBezTo>
                  <a:pt x="966" y="1094"/>
                  <a:pt x="966" y="1085"/>
                  <a:pt x="975" y="1069"/>
                </a:cubicBezTo>
                <a:cubicBezTo>
                  <a:pt x="975" y="1060"/>
                  <a:pt x="983" y="1043"/>
                  <a:pt x="1000" y="1043"/>
                </a:cubicBezTo>
                <a:cubicBezTo>
                  <a:pt x="1034" y="1035"/>
                  <a:pt x="1059" y="1018"/>
                  <a:pt x="1059" y="1009"/>
                </a:cubicBezTo>
                <a:cubicBezTo>
                  <a:pt x="1068" y="984"/>
                  <a:pt x="1042" y="950"/>
                  <a:pt x="1034" y="941"/>
                </a:cubicBezTo>
                <a:cubicBezTo>
                  <a:pt x="1017" y="933"/>
                  <a:pt x="1017" y="916"/>
                  <a:pt x="1025" y="899"/>
                </a:cubicBezTo>
                <a:cubicBezTo>
                  <a:pt x="1025" y="882"/>
                  <a:pt x="1034" y="874"/>
                  <a:pt x="1051" y="874"/>
                </a:cubicBezTo>
                <a:cubicBezTo>
                  <a:pt x="1051" y="874"/>
                  <a:pt x="1068" y="865"/>
                  <a:pt x="1076" y="857"/>
                </a:cubicBezTo>
                <a:cubicBezTo>
                  <a:pt x="1093" y="848"/>
                  <a:pt x="1093" y="831"/>
                  <a:pt x="1093" y="814"/>
                </a:cubicBezTo>
                <a:cubicBezTo>
                  <a:pt x="1093" y="806"/>
                  <a:pt x="1093" y="789"/>
                  <a:pt x="1051" y="763"/>
                </a:cubicBezTo>
                <a:cubicBezTo>
                  <a:pt x="1034" y="755"/>
                  <a:pt x="1025" y="738"/>
                  <a:pt x="1025" y="730"/>
                </a:cubicBezTo>
                <a:cubicBezTo>
                  <a:pt x="1025" y="712"/>
                  <a:pt x="1034" y="696"/>
                  <a:pt x="1051" y="687"/>
                </a:cubicBezTo>
                <a:cubicBezTo>
                  <a:pt x="1059" y="679"/>
                  <a:pt x="1085" y="662"/>
                  <a:pt x="1085" y="645"/>
                </a:cubicBezTo>
                <a:cubicBezTo>
                  <a:pt x="1093" y="586"/>
                  <a:pt x="1068" y="586"/>
                  <a:pt x="1051" y="586"/>
                </a:cubicBezTo>
                <a:cubicBezTo>
                  <a:pt x="1017" y="577"/>
                  <a:pt x="983" y="577"/>
                  <a:pt x="941" y="577"/>
                </a:cubicBezTo>
                <a:cubicBezTo>
                  <a:pt x="873" y="568"/>
                  <a:pt x="796" y="568"/>
                  <a:pt x="729" y="518"/>
                </a:cubicBezTo>
                <a:cubicBezTo>
                  <a:pt x="678" y="484"/>
                  <a:pt x="686" y="416"/>
                  <a:pt x="695" y="340"/>
                </a:cubicBezTo>
                <a:cubicBezTo>
                  <a:pt x="703" y="289"/>
                  <a:pt x="712" y="229"/>
                  <a:pt x="703" y="204"/>
                </a:cubicBezTo>
                <a:cubicBezTo>
                  <a:pt x="661" y="128"/>
                  <a:pt x="610" y="85"/>
                  <a:pt x="568" y="94"/>
                </a:cubicBezTo>
                <a:cubicBezTo>
                  <a:pt x="551" y="94"/>
                  <a:pt x="542" y="102"/>
                  <a:pt x="542" y="111"/>
                </a:cubicBezTo>
                <a:cubicBezTo>
                  <a:pt x="542" y="119"/>
                  <a:pt x="542" y="128"/>
                  <a:pt x="551" y="136"/>
                </a:cubicBezTo>
                <a:cubicBezTo>
                  <a:pt x="559" y="162"/>
                  <a:pt x="568" y="196"/>
                  <a:pt x="568" y="331"/>
                </a:cubicBezTo>
                <a:cubicBezTo>
                  <a:pt x="568" y="365"/>
                  <a:pt x="559" y="407"/>
                  <a:pt x="466" y="518"/>
                </a:cubicBezTo>
                <a:cubicBezTo>
                  <a:pt x="415" y="577"/>
                  <a:pt x="364" y="628"/>
                  <a:pt x="364" y="628"/>
                </a:cubicBezTo>
                <a:cubicBezTo>
                  <a:pt x="356" y="636"/>
                  <a:pt x="339" y="645"/>
                  <a:pt x="330" y="645"/>
                </a:cubicBezTo>
                <a:cubicBezTo>
                  <a:pt x="161" y="628"/>
                  <a:pt x="161" y="628"/>
                  <a:pt x="161" y="628"/>
                </a:cubicBezTo>
                <a:lnTo>
                  <a:pt x="161" y="628"/>
                </a:lnTo>
                <a:cubicBezTo>
                  <a:pt x="152" y="628"/>
                  <a:pt x="144" y="628"/>
                  <a:pt x="135" y="636"/>
                </a:cubicBezTo>
                <a:cubicBezTo>
                  <a:pt x="118" y="662"/>
                  <a:pt x="76" y="721"/>
                  <a:pt x="76" y="865"/>
                </a:cubicBezTo>
                <a:cubicBezTo>
                  <a:pt x="76" y="950"/>
                  <a:pt x="101" y="1026"/>
                  <a:pt x="135" y="1069"/>
                </a:cubicBezTo>
                <a:cubicBezTo>
                  <a:pt x="152" y="1094"/>
                  <a:pt x="186" y="1103"/>
                  <a:pt x="220" y="1094"/>
                </a:cubicBezTo>
                <a:cubicBezTo>
                  <a:pt x="237" y="1094"/>
                  <a:pt x="245" y="1085"/>
                  <a:pt x="263" y="1085"/>
                </a:cubicBezTo>
                <a:cubicBezTo>
                  <a:pt x="279" y="1077"/>
                  <a:pt x="322" y="1069"/>
                  <a:pt x="347" y="1060"/>
                </a:cubicBezTo>
                <a:cubicBezTo>
                  <a:pt x="356" y="1060"/>
                  <a:pt x="373" y="1060"/>
                  <a:pt x="381" y="1060"/>
                </a:cubicBezTo>
                <a:cubicBezTo>
                  <a:pt x="398" y="1052"/>
                  <a:pt x="415" y="1052"/>
                  <a:pt x="432" y="1069"/>
                </a:cubicBezTo>
                <a:cubicBezTo>
                  <a:pt x="483" y="1111"/>
                  <a:pt x="542" y="1136"/>
                  <a:pt x="576" y="1145"/>
                </a:cubicBezTo>
                <a:cubicBezTo>
                  <a:pt x="627" y="1162"/>
                  <a:pt x="669" y="1170"/>
                  <a:pt x="686" y="1170"/>
                </a:cubicBezTo>
                <a:cubicBezTo>
                  <a:pt x="695" y="1170"/>
                  <a:pt x="695" y="1170"/>
                  <a:pt x="703" y="1170"/>
                </a:cubicBezTo>
                <a:close/>
                <a:moveTo>
                  <a:pt x="542" y="111"/>
                </a:moveTo>
                <a:lnTo>
                  <a:pt x="542" y="1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C7F65F-C2B1-E84E-9E56-9A1A0A81D238}"/>
              </a:ext>
            </a:extLst>
          </p:cNvPr>
          <p:cNvGrpSpPr/>
          <p:nvPr/>
        </p:nvGrpSpPr>
        <p:grpSpPr>
          <a:xfrm>
            <a:off x="3003776" y="10067856"/>
            <a:ext cx="3676939" cy="1477328"/>
            <a:chOff x="5517310" y="11069053"/>
            <a:chExt cx="3676939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E1E0DEB4-03F0-EA45-9A8E-FBD1CB71ED5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F579F7-D621-6B41-9D47-6829870FAEC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AD85B42-FD67-F64C-ADF5-9ADF98A8DE82}"/>
              </a:ext>
            </a:extLst>
          </p:cNvPr>
          <p:cNvGrpSpPr/>
          <p:nvPr/>
        </p:nvGrpSpPr>
        <p:grpSpPr>
          <a:xfrm>
            <a:off x="8465951" y="10067856"/>
            <a:ext cx="3676939" cy="1477328"/>
            <a:chOff x="5517310" y="11069053"/>
            <a:chExt cx="3676939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9BA0FAB3-5612-7240-84B3-9F73FCAD2DE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2830CD-2620-F94D-905C-11088175CCD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411FA7-ABEC-6840-8F88-C26F9632E7F0}"/>
              </a:ext>
            </a:extLst>
          </p:cNvPr>
          <p:cNvGrpSpPr/>
          <p:nvPr/>
        </p:nvGrpSpPr>
        <p:grpSpPr>
          <a:xfrm>
            <a:off x="13921052" y="10067856"/>
            <a:ext cx="3676939" cy="1477328"/>
            <a:chOff x="5517310" y="11069053"/>
            <a:chExt cx="3676939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18C08788-9E1A-1F4B-B18A-37F388AF724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5A615CF-A669-0C4D-8B54-169BF1D459C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8A79CE-BE42-DD40-9BC9-111C6E92528C}"/>
              </a:ext>
            </a:extLst>
          </p:cNvPr>
          <p:cNvGrpSpPr/>
          <p:nvPr/>
        </p:nvGrpSpPr>
        <p:grpSpPr>
          <a:xfrm>
            <a:off x="19376152" y="10067856"/>
            <a:ext cx="3676939" cy="1477328"/>
            <a:chOff x="5517310" y="11069053"/>
            <a:chExt cx="36769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C4FC68B7-8D42-4143-897B-89EC1859E5F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440F03-73EF-D44A-B8AF-6D3C400CE8D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BDC3369-714E-8242-BD62-8FAEC741D46D}"/>
              </a:ext>
            </a:extLst>
          </p:cNvPr>
          <p:cNvGrpSpPr/>
          <p:nvPr/>
        </p:nvGrpSpPr>
        <p:grpSpPr>
          <a:xfrm>
            <a:off x="2668308" y="1616478"/>
            <a:ext cx="19041035" cy="2561450"/>
            <a:chOff x="2668308" y="861425"/>
            <a:chExt cx="19041035" cy="2561450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8A1C73F1-63C7-EA4B-936D-3719F4477EEF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6C836016-0B1C-F44D-9629-880A16ACB39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258FB217-64FF-364D-81E1-4C296ABC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460" y="5139949"/>
            <a:ext cx="3334496" cy="3334496"/>
          </a:xfrm>
          <a:custGeom>
            <a:avLst/>
            <a:gdLst>
              <a:gd name="T0" fmla="*/ 3182 w 3183"/>
              <a:gd name="T1" fmla="*/ 1590 h 3182"/>
              <a:gd name="T2" fmla="*/ 3182 w 3183"/>
              <a:gd name="T3" fmla="*/ 1590 h 3182"/>
              <a:gd name="T4" fmla="*/ 1591 w 3183"/>
              <a:gd name="T5" fmla="*/ 3181 h 3182"/>
              <a:gd name="T6" fmla="*/ 0 w 3183"/>
              <a:gd name="T7" fmla="*/ 1590 h 3182"/>
              <a:gd name="T8" fmla="*/ 1591 w 3183"/>
              <a:gd name="T9" fmla="*/ 0 h 3182"/>
              <a:gd name="T10" fmla="*/ 3182 w 3183"/>
              <a:gd name="T11" fmla="*/ 1590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83" h="3182">
                <a:moveTo>
                  <a:pt x="3182" y="1590"/>
                </a:moveTo>
                <a:lnTo>
                  <a:pt x="3182" y="1590"/>
                </a:lnTo>
                <a:cubicBezTo>
                  <a:pt x="3182" y="2467"/>
                  <a:pt x="2468" y="3181"/>
                  <a:pt x="1591" y="3181"/>
                </a:cubicBezTo>
                <a:cubicBezTo>
                  <a:pt x="715" y="3181"/>
                  <a:pt x="0" y="2467"/>
                  <a:pt x="0" y="1590"/>
                </a:cubicBezTo>
                <a:cubicBezTo>
                  <a:pt x="0" y="715"/>
                  <a:pt x="715" y="0"/>
                  <a:pt x="1591" y="0"/>
                </a:cubicBezTo>
                <a:cubicBezTo>
                  <a:pt x="2468" y="0"/>
                  <a:pt x="3182" y="715"/>
                  <a:pt x="3182" y="15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0D8176A6-9BC1-5347-88F6-D90CEF4EF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460" y="8576051"/>
            <a:ext cx="3334496" cy="3334496"/>
          </a:xfrm>
          <a:custGeom>
            <a:avLst/>
            <a:gdLst>
              <a:gd name="T0" fmla="*/ 3182 w 3183"/>
              <a:gd name="T1" fmla="*/ 1591 h 3183"/>
              <a:gd name="T2" fmla="*/ 3182 w 3183"/>
              <a:gd name="T3" fmla="*/ 1591 h 3183"/>
              <a:gd name="T4" fmla="*/ 1591 w 3183"/>
              <a:gd name="T5" fmla="*/ 3182 h 3183"/>
              <a:gd name="T6" fmla="*/ 0 w 3183"/>
              <a:gd name="T7" fmla="*/ 1591 h 3183"/>
              <a:gd name="T8" fmla="*/ 1591 w 3183"/>
              <a:gd name="T9" fmla="*/ 0 h 3183"/>
              <a:gd name="T10" fmla="*/ 3182 w 3183"/>
              <a:gd name="T11" fmla="*/ 1591 h 3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83" h="3183">
                <a:moveTo>
                  <a:pt x="3182" y="1591"/>
                </a:moveTo>
                <a:lnTo>
                  <a:pt x="3182" y="1591"/>
                </a:lnTo>
                <a:cubicBezTo>
                  <a:pt x="3182" y="2468"/>
                  <a:pt x="2468" y="3182"/>
                  <a:pt x="1591" y="3182"/>
                </a:cubicBezTo>
                <a:cubicBezTo>
                  <a:pt x="715" y="3182"/>
                  <a:pt x="0" y="2468"/>
                  <a:pt x="0" y="1591"/>
                </a:cubicBezTo>
                <a:cubicBezTo>
                  <a:pt x="0" y="714"/>
                  <a:pt x="715" y="0"/>
                  <a:pt x="1591" y="0"/>
                </a:cubicBezTo>
                <a:cubicBezTo>
                  <a:pt x="2468" y="0"/>
                  <a:pt x="3182" y="714"/>
                  <a:pt x="3182" y="15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202A7DE5-1A73-7D42-9BFA-477C680F4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101" y="5139949"/>
            <a:ext cx="3325259" cy="3334496"/>
          </a:xfrm>
          <a:custGeom>
            <a:avLst/>
            <a:gdLst>
              <a:gd name="T0" fmla="*/ 3173 w 3174"/>
              <a:gd name="T1" fmla="*/ 1590 h 3182"/>
              <a:gd name="T2" fmla="*/ 3173 w 3174"/>
              <a:gd name="T3" fmla="*/ 1590 h 3182"/>
              <a:gd name="T4" fmla="*/ 1582 w 3174"/>
              <a:gd name="T5" fmla="*/ 3181 h 3182"/>
              <a:gd name="T6" fmla="*/ 0 w 3174"/>
              <a:gd name="T7" fmla="*/ 1590 h 3182"/>
              <a:gd name="T8" fmla="*/ 1582 w 3174"/>
              <a:gd name="T9" fmla="*/ 0 h 3182"/>
              <a:gd name="T10" fmla="*/ 3173 w 3174"/>
              <a:gd name="T11" fmla="*/ 1590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4" h="3182">
                <a:moveTo>
                  <a:pt x="3173" y="1590"/>
                </a:moveTo>
                <a:lnTo>
                  <a:pt x="3173" y="1590"/>
                </a:lnTo>
                <a:cubicBezTo>
                  <a:pt x="3173" y="2467"/>
                  <a:pt x="2468" y="3181"/>
                  <a:pt x="1582" y="3181"/>
                </a:cubicBezTo>
                <a:cubicBezTo>
                  <a:pt x="705" y="3181"/>
                  <a:pt x="0" y="2467"/>
                  <a:pt x="0" y="1590"/>
                </a:cubicBezTo>
                <a:cubicBezTo>
                  <a:pt x="0" y="715"/>
                  <a:pt x="705" y="0"/>
                  <a:pt x="1582" y="0"/>
                </a:cubicBezTo>
                <a:cubicBezTo>
                  <a:pt x="2468" y="0"/>
                  <a:pt x="3173" y="715"/>
                  <a:pt x="3173" y="1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6E126AC1-524B-224D-974B-12A762A9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101" y="8576051"/>
            <a:ext cx="3325259" cy="3334496"/>
          </a:xfrm>
          <a:custGeom>
            <a:avLst/>
            <a:gdLst>
              <a:gd name="T0" fmla="*/ 3173 w 3174"/>
              <a:gd name="T1" fmla="*/ 1591 h 3183"/>
              <a:gd name="T2" fmla="*/ 3173 w 3174"/>
              <a:gd name="T3" fmla="*/ 1591 h 3183"/>
              <a:gd name="T4" fmla="*/ 1582 w 3174"/>
              <a:gd name="T5" fmla="*/ 3182 h 3183"/>
              <a:gd name="T6" fmla="*/ 0 w 3174"/>
              <a:gd name="T7" fmla="*/ 1591 h 3183"/>
              <a:gd name="T8" fmla="*/ 1582 w 3174"/>
              <a:gd name="T9" fmla="*/ 0 h 3183"/>
              <a:gd name="T10" fmla="*/ 3173 w 3174"/>
              <a:gd name="T11" fmla="*/ 1591 h 3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4" h="3183">
                <a:moveTo>
                  <a:pt x="3173" y="1591"/>
                </a:moveTo>
                <a:lnTo>
                  <a:pt x="3173" y="1591"/>
                </a:lnTo>
                <a:cubicBezTo>
                  <a:pt x="3173" y="2468"/>
                  <a:pt x="2468" y="3182"/>
                  <a:pt x="1582" y="3182"/>
                </a:cubicBezTo>
                <a:cubicBezTo>
                  <a:pt x="705" y="3182"/>
                  <a:pt x="0" y="2468"/>
                  <a:pt x="0" y="1591"/>
                </a:cubicBezTo>
                <a:cubicBezTo>
                  <a:pt x="0" y="714"/>
                  <a:pt x="705" y="0"/>
                  <a:pt x="1582" y="0"/>
                </a:cubicBezTo>
                <a:cubicBezTo>
                  <a:pt x="2468" y="0"/>
                  <a:pt x="3173" y="714"/>
                  <a:pt x="3173" y="15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19">
            <a:extLst>
              <a:ext uri="{FF2B5EF4-FFF2-40B4-BE49-F238E27FC236}">
                <a16:creationId xmlns:a16="http://schemas.microsoft.com/office/drawing/2014/main" id="{77271438-F833-4B4D-952B-63D8EFBB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744" y="7079684"/>
            <a:ext cx="5546716" cy="3334496"/>
          </a:xfrm>
          <a:custGeom>
            <a:avLst/>
            <a:gdLst>
              <a:gd name="T0" fmla="*/ 5296 w 5297"/>
              <a:gd name="T1" fmla="*/ 3182 h 3183"/>
              <a:gd name="T2" fmla="*/ 0 w 5297"/>
              <a:gd name="T3" fmla="*/ 3182 h 3183"/>
              <a:gd name="T4" fmla="*/ 0 w 5297"/>
              <a:gd name="T5" fmla="*/ 0 h 3183"/>
              <a:gd name="T6" fmla="*/ 5296 w 5297"/>
              <a:gd name="T7" fmla="*/ 0 h 3183"/>
              <a:gd name="T8" fmla="*/ 5296 w 5297"/>
              <a:gd name="T9" fmla="*/ 3182 h 3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7" h="3183">
                <a:moveTo>
                  <a:pt x="5296" y="3182"/>
                </a:moveTo>
                <a:lnTo>
                  <a:pt x="0" y="3182"/>
                </a:lnTo>
                <a:lnTo>
                  <a:pt x="0" y="0"/>
                </a:lnTo>
                <a:lnTo>
                  <a:pt x="5296" y="0"/>
                </a:lnTo>
                <a:lnTo>
                  <a:pt x="5296" y="3182"/>
                </a:lnTo>
              </a:path>
            </a:pathLst>
          </a:custGeom>
          <a:solidFill>
            <a:schemeClr val="bg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20">
            <a:extLst>
              <a:ext uri="{FF2B5EF4-FFF2-40B4-BE49-F238E27FC236}">
                <a16:creationId xmlns:a16="http://schemas.microsoft.com/office/drawing/2014/main" id="{45D94658-BDBC-974E-8019-39FCDA63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14" y="5962027"/>
            <a:ext cx="5906955" cy="4655363"/>
          </a:xfrm>
          <a:custGeom>
            <a:avLst/>
            <a:gdLst>
              <a:gd name="T0" fmla="*/ 5360 w 5641"/>
              <a:gd name="T1" fmla="*/ 803 h 4447"/>
              <a:gd name="T2" fmla="*/ 5360 w 5641"/>
              <a:gd name="T3" fmla="*/ 803 h 4447"/>
              <a:gd name="T4" fmla="*/ 4157 w 5641"/>
              <a:gd name="T5" fmla="*/ 803 h 4447"/>
              <a:gd name="T6" fmla="*/ 3669 w 5641"/>
              <a:gd name="T7" fmla="*/ 253 h 4447"/>
              <a:gd name="T8" fmla="*/ 2819 w 5641"/>
              <a:gd name="T9" fmla="*/ 0 h 4447"/>
              <a:gd name="T10" fmla="*/ 1971 w 5641"/>
              <a:gd name="T11" fmla="*/ 253 h 4447"/>
              <a:gd name="T12" fmla="*/ 1483 w 5641"/>
              <a:gd name="T13" fmla="*/ 803 h 4447"/>
              <a:gd name="T14" fmla="*/ 298 w 5641"/>
              <a:gd name="T15" fmla="*/ 803 h 4447"/>
              <a:gd name="T16" fmla="*/ 0 w 5641"/>
              <a:gd name="T17" fmla="*/ 1102 h 4447"/>
              <a:gd name="T18" fmla="*/ 0 w 5641"/>
              <a:gd name="T19" fmla="*/ 1508 h 4447"/>
              <a:gd name="T20" fmla="*/ 0 w 5641"/>
              <a:gd name="T21" fmla="*/ 2349 h 4447"/>
              <a:gd name="T22" fmla="*/ 0 w 5641"/>
              <a:gd name="T23" fmla="*/ 4175 h 4447"/>
              <a:gd name="T24" fmla="*/ 280 w 5641"/>
              <a:gd name="T25" fmla="*/ 4446 h 4447"/>
              <a:gd name="T26" fmla="*/ 5360 w 5641"/>
              <a:gd name="T27" fmla="*/ 4446 h 4447"/>
              <a:gd name="T28" fmla="*/ 5640 w 5641"/>
              <a:gd name="T29" fmla="*/ 4175 h 4447"/>
              <a:gd name="T30" fmla="*/ 5640 w 5641"/>
              <a:gd name="T31" fmla="*/ 2349 h 4447"/>
              <a:gd name="T32" fmla="*/ 5640 w 5641"/>
              <a:gd name="T33" fmla="*/ 1508 h 4447"/>
              <a:gd name="T34" fmla="*/ 5640 w 5641"/>
              <a:gd name="T35" fmla="*/ 1074 h 4447"/>
              <a:gd name="T36" fmla="*/ 5360 w 5641"/>
              <a:gd name="T37" fmla="*/ 803 h 4447"/>
              <a:gd name="T38" fmla="*/ 2170 w 5641"/>
              <a:gd name="T39" fmla="*/ 560 h 4447"/>
              <a:gd name="T40" fmla="*/ 2170 w 5641"/>
              <a:gd name="T41" fmla="*/ 560 h 4447"/>
              <a:gd name="T42" fmla="*/ 2819 w 5641"/>
              <a:gd name="T43" fmla="*/ 361 h 4447"/>
              <a:gd name="T44" fmla="*/ 3470 w 5641"/>
              <a:gd name="T45" fmla="*/ 560 h 4447"/>
              <a:gd name="T46" fmla="*/ 3723 w 5641"/>
              <a:gd name="T47" fmla="*/ 803 h 4447"/>
              <a:gd name="T48" fmla="*/ 2819 w 5641"/>
              <a:gd name="T49" fmla="*/ 803 h 4447"/>
              <a:gd name="T50" fmla="*/ 1908 w 5641"/>
              <a:gd name="T51" fmla="*/ 803 h 4447"/>
              <a:gd name="T52" fmla="*/ 2170 w 5641"/>
              <a:gd name="T53" fmla="*/ 560 h 4447"/>
              <a:gd name="T54" fmla="*/ 371 w 5641"/>
              <a:gd name="T55" fmla="*/ 1165 h 4447"/>
              <a:gd name="T56" fmla="*/ 371 w 5641"/>
              <a:gd name="T57" fmla="*/ 1165 h 4447"/>
              <a:gd name="T58" fmla="*/ 1329 w 5641"/>
              <a:gd name="T59" fmla="*/ 1165 h 4447"/>
              <a:gd name="T60" fmla="*/ 1329 w 5641"/>
              <a:gd name="T61" fmla="*/ 1174 h 4447"/>
              <a:gd name="T62" fmla="*/ 4311 w 5641"/>
              <a:gd name="T63" fmla="*/ 1174 h 4447"/>
              <a:gd name="T64" fmla="*/ 4311 w 5641"/>
              <a:gd name="T65" fmla="*/ 1165 h 4447"/>
              <a:gd name="T66" fmla="*/ 5269 w 5641"/>
              <a:gd name="T67" fmla="*/ 1165 h 4447"/>
              <a:gd name="T68" fmla="*/ 5269 w 5641"/>
              <a:gd name="T69" fmla="*/ 1508 h 4447"/>
              <a:gd name="T70" fmla="*/ 5269 w 5641"/>
              <a:gd name="T71" fmla="*/ 2349 h 4447"/>
              <a:gd name="T72" fmla="*/ 4926 w 5641"/>
              <a:gd name="T73" fmla="*/ 2693 h 4447"/>
              <a:gd name="T74" fmla="*/ 714 w 5641"/>
              <a:gd name="T75" fmla="*/ 2693 h 4447"/>
              <a:gd name="T76" fmla="*/ 371 w 5641"/>
              <a:gd name="T77" fmla="*/ 2349 h 4447"/>
              <a:gd name="T78" fmla="*/ 371 w 5641"/>
              <a:gd name="T79" fmla="*/ 1508 h 4447"/>
              <a:gd name="T80" fmla="*/ 371 w 5641"/>
              <a:gd name="T81" fmla="*/ 1165 h 4447"/>
              <a:gd name="T82" fmla="*/ 371 w 5641"/>
              <a:gd name="T83" fmla="*/ 4085 h 4447"/>
              <a:gd name="T84" fmla="*/ 371 w 5641"/>
              <a:gd name="T85" fmla="*/ 4085 h 4447"/>
              <a:gd name="T86" fmla="*/ 371 w 5641"/>
              <a:gd name="T87" fmla="*/ 2964 h 4447"/>
              <a:gd name="T88" fmla="*/ 714 w 5641"/>
              <a:gd name="T89" fmla="*/ 3054 h 4447"/>
              <a:gd name="T90" fmla="*/ 4926 w 5641"/>
              <a:gd name="T91" fmla="*/ 3054 h 4447"/>
              <a:gd name="T92" fmla="*/ 5269 w 5641"/>
              <a:gd name="T93" fmla="*/ 2964 h 4447"/>
              <a:gd name="T94" fmla="*/ 5269 w 5641"/>
              <a:gd name="T95" fmla="*/ 4085 h 4447"/>
              <a:gd name="T96" fmla="*/ 371 w 5641"/>
              <a:gd name="T97" fmla="*/ 4085 h 4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641" h="4447">
                <a:moveTo>
                  <a:pt x="5360" y="803"/>
                </a:moveTo>
                <a:lnTo>
                  <a:pt x="5360" y="803"/>
                </a:lnTo>
                <a:cubicBezTo>
                  <a:pt x="4157" y="803"/>
                  <a:pt x="4157" y="803"/>
                  <a:pt x="4157" y="803"/>
                </a:cubicBezTo>
                <a:cubicBezTo>
                  <a:pt x="4049" y="587"/>
                  <a:pt x="3877" y="398"/>
                  <a:pt x="3669" y="253"/>
                </a:cubicBezTo>
                <a:cubicBezTo>
                  <a:pt x="3416" y="81"/>
                  <a:pt x="3127" y="0"/>
                  <a:pt x="2819" y="0"/>
                </a:cubicBezTo>
                <a:cubicBezTo>
                  <a:pt x="2513" y="0"/>
                  <a:pt x="2224" y="81"/>
                  <a:pt x="1971" y="253"/>
                </a:cubicBezTo>
                <a:cubicBezTo>
                  <a:pt x="1763" y="398"/>
                  <a:pt x="1591" y="587"/>
                  <a:pt x="1483" y="803"/>
                </a:cubicBezTo>
                <a:cubicBezTo>
                  <a:pt x="298" y="803"/>
                  <a:pt x="298" y="803"/>
                  <a:pt x="298" y="803"/>
                </a:cubicBezTo>
                <a:cubicBezTo>
                  <a:pt x="136" y="803"/>
                  <a:pt x="0" y="939"/>
                  <a:pt x="0" y="1102"/>
                </a:cubicBezTo>
                <a:cubicBezTo>
                  <a:pt x="0" y="1508"/>
                  <a:pt x="0" y="1508"/>
                  <a:pt x="0" y="1508"/>
                </a:cubicBezTo>
                <a:cubicBezTo>
                  <a:pt x="0" y="2349"/>
                  <a:pt x="0" y="2349"/>
                  <a:pt x="0" y="2349"/>
                </a:cubicBezTo>
                <a:cubicBezTo>
                  <a:pt x="0" y="4175"/>
                  <a:pt x="0" y="4175"/>
                  <a:pt x="0" y="4175"/>
                </a:cubicBezTo>
                <a:cubicBezTo>
                  <a:pt x="0" y="4329"/>
                  <a:pt x="127" y="4446"/>
                  <a:pt x="280" y="4446"/>
                </a:cubicBezTo>
                <a:cubicBezTo>
                  <a:pt x="5360" y="4446"/>
                  <a:pt x="5360" y="4446"/>
                  <a:pt x="5360" y="4446"/>
                </a:cubicBezTo>
                <a:cubicBezTo>
                  <a:pt x="5514" y="4446"/>
                  <a:pt x="5640" y="4329"/>
                  <a:pt x="5640" y="4175"/>
                </a:cubicBezTo>
                <a:cubicBezTo>
                  <a:pt x="5640" y="2349"/>
                  <a:pt x="5640" y="2349"/>
                  <a:pt x="5640" y="2349"/>
                </a:cubicBezTo>
                <a:cubicBezTo>
                  <a:pt x="5640" y="1508"/>
                  <a:pt x="5640" y="1508"/>
                  <a:pt x="5640" y="1508"/>
                </a:cubicBezTo>
                <a:cubicBezTo>
                  <a:pt x="5640" y="1074"/>
                  <a:pt x="5640" y="1074"/>
                  <a:pt x="5640" y="1074"/>
                </a:cubicBezTo>
                <a:cubicBezTo>
                  <a:pt x="5640" y="921"/>
                  <a:pt x="5514" y="803"/>
                  <a:pt x="5360" y="803"/>
                </a:cubicBezTo>
                <a:close/>
                <a:moveTo>
                  <a:pt x="2170" y="560"/>
                </a:moveTo>
                <a:lnTo>
                  <a:pt x="2170" y="560"/>
                </a:lnTo>
                <a:cubicBezTo>
                  <a:pt x="2369" y="425"/>
                  <a:pt x="2586" y="361"/>
                  <a:pt x="2819" y="361"/>
                </a:cubicBezTo>
                <a:cubicBezTo>
                  <a:pt x="3055" y="361"/>
                  <a:pt x="3272" y="425"/>
                  <a:pt x="3470" y="560"/>
                </a:cubicBezTo>
                <a:cubicBezTo>
                  <a:pt x="3570" y="624"/>
                  <a:pt x="3651" y="705"/>
                  <a:pt x="3723" y="803"/>
                </a:cubicBezTo>
                <a:cubicBezTo>
                  <a:pt x="2819" y="803"/>
                  <a:pt x="2819" y="803"/>
                  <a:pt x="2819" y="803"/>
                </a:cubicBezTo>
                <a:cubicBezTo>
                  <a:pt x="1908" y="803"/>
                  <a:pt x="1908" y="803"/>
                  <a:pt x="1908" y="803"/>
                </a:cubicBezTo>
                <a:cubicBezTo>
                  <a:pt x="1980" y="705"/>
                  <a:pt x="2070" y="624"/>
                  <a:pt x="2170" y="560"/>
                </a:cubicBezTo>
                <a:close/>
                <a:moveTo>
                  <a:pt x="371" y="1165"/>
                </a:moveTo>
                <a:lnTo>
                  <a:pt x="371" y="1165"/>
                </a:lnTo>
                <a:cubicBezTo>
                  <a:pt x="1329" y="1165"/>
                  <a:pt x="1329" y="1165"/>
                  <a:pt x="1329" y="1165"/>
                </a:cubicBezTo>
                <a:cubicBezTo>
                  <a:pt x="1329" y="1174"/>
                  <a:pt x="1329" y="1174"/>
                  <a:pt x="1329" y="1174"/>
                </a:cubicBezTo>
                <a:cubicBezTo>
                  <a:pt x="4311" y="1174"/>
                  <a:pt x="4311" y="1174"/>
                  <a:pt x="4311" y="1174"/>
                </a:cubicBezTo>
                <a:cubicBezTo>
                  <a:pt x="4311" y="1165"/>
                  <a:pt x="4311" y="1165"/>
                  <a:pt x="4311" y="1165"/>
                </a:cubicBezTo>
                <a:cubicBezTo>
                  <a:pt x="5269" y="1165"/>
                  <a:pt x="5269" y="1165"/>
                  <a:pt x="5269" y="1165"/>
                </a:cubicBezTo>
                <a:cubicBezTo>
                  <a:pt x="5269" y="1508"/>
                  <a:pt x="5269" y="1508"/>
                  <a:pt x="5269" y="1508"/>
                </a:cubicBezTo>
                <a:cubicBezTo>
                  <a:pt x="5269" y="2349"/>
                  <a:pt x="5269" y="2349"/>
                  <a:pt x="5269" y="2349"/>
                </a:cubicBezTo>
                <a:cubicBezTo>
                  <a:pt x="5269" y="2539"/>
                  <a:pt x="5116" y="2693"/>
                  <a:pt x="4926" y="2693"/>
                </a:cubicBezTo>
                <a:cubicBezTo>
                  <a:pt x="714" y="2693"/>
                  <a:pt x="714" y="2693"/>
                  <a:pt x="714" y="2693"/>
                </a:cubicBezTo>
                <a:cubicBezTo>
                  <a:pt x="524" y="2693"/>
                  <a:pt x="371" y="2539"/>
                  <a:pt x="371" y="2349"/>
                </a:cubicBezTo>
                <a:cubicBezTo>
                  <a:pt x="371" y="1508"/>
                  <a:pt x="371" y="1508"/>
                  <a:pt x="371" y="1508"/>
                </a:cubicBezTo>
                <a:lnTo>
                  <a:pt x="371" y="1165"/>
                </a:lnTo>
                <a:close/>
                <a:moveTo>
                  <a:pt x="371" y="4085"/>
                </a:moveTo>
                <a:lnTo>
                  <a:pt x="371" y="4085"/>
                </a:lnTo>
                <a:cubicBezTo>
                  <a:pt x="371" y="2964"/>
                  <a:pt x="371" y="2964"/>
                  <a:pt x="371" y="2964"/>
                </a:cubicBezTo>
                <a:cubicBezTo>
                  <a:pt x="470" y="3018"/>
                  <a:pt x="588" y="3054"/>
                  <a:pt x="714" y="3054"/>
                </a:cubicBezTo>
                <a:cubicBezTo>
                  <a:pt x="4926" y="3054"/>
                  <a:pt x="4926" y="3054"/>
                  <a:pt x="4926" y="3054"/>
                </a:cubicBezTo>
                <a:cubicBezTo>
                  <a:pt x="5052" y="3054"/>
                  <a:pt x="5170" y="3018"/>
                  <a:pt x="5269" y="2964"/>
                </a:cubicBezTo>
                <a:cubicBezTo>
                  <a:pt x="5269" y="4085"/>
                  <a:pt x="5269" y="4085"/>
                  <a:pt x="5269" y="4085"/>
                </a:cubicBezTo>
                <a:lnTo>
                  <a:pt x="371" y="408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21">
            <a:extLst>
              <a:ext uri="{FF2B5EF4-FFF2-40B4-BE49-F238E27FC236}">
                <a16:creationId xmlns:a16="http://schemas.microsoft.com/office/drawing/2014/main" id="{1753507A-36F8-0248-BF57-C9078D28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9116" y="5971264"/>
            <a:ext cx="1099183" cy="1667247"/>
          </a:xfrm>
          <a:custGeom>
            <a:avLst/>
            <a:gdLst>
              <a:gd name="T0" fmla="*/ 886 w 1050"/>
              <a:gd name="T1" fmla="*/ 0 h 1591"/>
              <a:gd name="T2" fmla="*/ 886 w 1050"/>
              <a:gd name="T3" fmla="*/ 0 h 1591"/>
              <a:gd name="T4" fmla="*/ 154 w 1050"/>
              <a:gd name="T5" fmla="*/ 0 h 1591"/>
              <a:gd name="T6" fmla="*/ 0 w 1050"/>
              <a:gd name="T7" fmla="*/ 162 h 1591"/>
              <a:gd name="T8" fmla="*/ 0 w 1050"/>
              <a:gd name="T9" fmla="*/ 1427 h 1591"/>
              <a:gd name="T10" fmla="*/ 154 w 1050"/>
              <a:gd name="T11" fmla="*/ 1590 h 1591"/>
              <a:gd name="T12" fmla="*/ 886 w 1050"/>
              <a:gd name="T13" fmla="*/ 1590 h 1591"/>
              <a:gd name="T14" fmla="*/ 1049 w 1050"/>
              <a:gd name="T15" fmla="*/ 1427 h 1591"/>
              <a:gd name="T16" fmla="*/ 1049 w 1050"/>
              <a:gd name="T17" fmla="*/ 162 h 1591"/>
              <a:gd name="T18" fmla="*/ 886 w 1050"/>
              <a:gd name="T19" fmla="*/ 0 h 1591"/>
              <a:gd name="T20" fmla="*/ 949 w 1050"/>
              <a:gd name="T21" fmla="*/ 1427 h 1591"/>
              <a:gd name="T22" fmla="*/ 949 w 1050"/>
              <a:gd name="T23" fmla="*/ 1427 h 1591"/>
              <a:gd name="T24" fmla="*/ 886 w 1050"/>
              <a:gd name="T25" fmla="*/ 1481 h 1591"/>
              <a:gd name="T26" fmla="*/ 154 w 1050"/>
              <a:gd name="T27" fmla="*/ 1481 h 1591"/>
              <a:gd name="T28" fmla="*/ 99 w 1050"/>
              <a:gd name="T29" fmla="*/ 1427 h 1591"/>
              <a:gd name="T30" fmla="*/ 99 w 1050"/>
              <a:gd name="T31" fmla="*/ 162 h 1591"/>
              <a:gd name="T32" fmla="*/ 154 w 1050"/>
              <a:gd name="T33" fmla="*/ 99 h 1591"/>
              <a:gd name="T34" fmla="*/ 886 w 1050"/>
              <a:gd name="T35" fmla="*/ 99 h 1591"/>
              <a:gd name="T36" fmla="*/ 949 w 1050"/>
              <a:gd name="T37" fmla="*/ 162 h 1591"/>
              <a:gd name="T38" fmla="*/ 949 w 1050"/>
              <a:gd name="T39" fmla="*/ 1427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0" h="1591">
                <a:moveTo>
                  <a:pt x="886" y="0"/>
                </a:moveTo>
                <a:lnTo>
                  <a:pt x="886" y="0"/>
                </a:lnTo>
                <a:cubicBezTo>
                  <a:pt x="154" y="0"/>
                  <a:pt x="154" y="0"/>
                  <a:pt x="154" y="0"/>
                </a:cubicBezTo>
                <a:cubicBezTo>
                  <a:pt x="63" y="0"/>
                  <a:pt x="0" y="72"/>
                  <a:pt x="0" y="16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0" y="1517"/>
                  <a:pt x="63" y="1590"/>
                  <a:pt x="154" y="1590"/>
                </a:cubicBezTo>
                <a:cubicBezTo>
                  <a:pt x="886" y="1590"/>
                  <a:pt x="886" y="1590"/>
                  <a:pt x="886" y="1590"/>
                </a:cubicBezTo>
                <a:cubicBezTo>
                  <a:pt x="976" y="1590"/>
                  <a:pt x="1049" y="1517"/>
                  <a:pt x="1049" y="1427"/>
                </a:cubicBezTo>
                <a:cubicBezTo>
                  <a:pt x="1049" y="162"/>
                  <a:pt x="1049" y="162"/>
                  <a:pt x="1049" y="162"/>
                </a:cubicBezTo>
                <a:cubicBezTo>
                  <a:pt x="1049" y="72"/>
                  <a:pt x="976" y="0"/>
                  <a:pt x="886" y="0"/>
                </a:cubicBezTo>
                <a:close/>
                <a:moveTo>
                  <a:pt x="949" y="1427"/>
                </a:moveTo>
                <a:lnTo>
                  <a:pt x="949" y="1427"/>
                </a:lnTo>
                <a:cubicBezTo>
                  <a:pt x="949" y="1463"/>
                  <a:pt x="922" y="1481"/>
                  <a:pt x="886" y="1481"/>
                </a:cubicBezTo>
                <a:cubicBezTo>
                  <a:pt x="154" y="1481"/>
                  <a:pt x="154" y="1481"/>
                  <a:pt x="154" y="1481"/>
                </a:cubicBezTo>
                <a:cubicBezTo>
                  <a:pt x="127" y="1481"/>
                  <a:pt x="99" y="1463"/>
                  <a:pt x="99" y="1427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26"/>
                  <a:pt x="127" y="99"/>
                  <a:pt x="154" y="99"/>
                </a:cubicBezTo>
                <a:cubicBezTo>
                  <a:pt x="886" y="99"/>
                  <a:pt x="886" y="99"/>
                  <a:pt x="886" y="99"/>
                </a:cubicBezTo>
                <a:cubicBezTo>
                  <a:pt x="922" y="99"/>
                  <a:pt x="949" y="126"/>
                  <a:pt x="949" y="162"/>
                </a:cubicBezTo>
                <a:lnTo>
                  <a:pt x="949" y="1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22">
            <a:extLst>
              <a:ext uri="{FF2B5EF4-FFF2-40B4-BE49-F238E27FC236}">
                <a16:creationId xmlns:a16="http://schemas.microsoft.com/office/drawing/2014/main" id="{014E751D-20D9-F749-BE69-B2AC8019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352" y="7324459"/>
            <a:ext cx="133936" cy="124699"/>
          </a:xfrm>
          <a:custGeom>
            <a:avLst/>
            <a:gdLst>
              <a:gd name="T0" fmla="*/ 63 w 128"/>
              <a:gd name="T1" fmla="*/ 0 h 118"/>
              <a:gd name="T2" fmla="*/ 63 w 128"/>
              <a:gd name="T3" fmla="*/ 0 h 118"/>
              <a:gd name="T4" fmla="*/ 0 w 128"/>
              <a:gd name="T5" fmla="*/ 54 h 118"/>
              <a:gd name="T6" fmla="*/ 63 w 128"/>
              <a:gd name="T7" fmla="*/ 117 h 118"/>
              <a:gd name="T8" fmla="*/ 127 w 128"/>
              <a:gd name="T9" fmla="*/ 54 h 118"/>
              <a:gd name="T10" fmla="*/ 63 w 128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18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6"/>
                  <a:pt x="0" y="54"/>
                </a:cubicBezTo>
                <a:cubicBezTo>
                  <a:pt x="0" y="90"/>
                  <a:pt x="27" y="117"/>
                  <a:pt x="63" y="117"/>
                </a:cubicBezTo>
                <a:cubicBezTo>
                  <a:pt x="99" y="117"/>
                  <a:pt x="127" y="90"/>
                  <a:pt x="127" y="54"/>
                </a:cubicBezTo>
                <a:cubicBezTo>
                  <a:pt x="127" y="26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3">
            <a:extLst>
              <a:ext uri="{FF2B5EF4-FFF2-40B4-BE49-F238E27FC236}">
                <a16:creationId xmlns:a16="http://schemas.microsoft.com/office/drawing/2014/main" id="{E6422619-6593-0B49-A4CB-12548D01B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3894" y="7324459"/>
            <a:ext cx="406421" cy="115462"/>
          </a:xfrm>
          <a:custGeom>
            <a:avLst/>
            <a:gdLst>
              <a:gd name="T0" fmla="*/ 334 w 390"/>
              <a:gd name="T1" fmla="*/ 0 h 109"/>
              <a:gd name="T2" fmla="*/ 334 w 390"/>
              <a:gd name="T3" fmla="*/ 0 h 109"/>
              <a:gd name="T4" fmla="*/ 54 w 390"/>
              <a:gd name="T5" fmla="*/ 0 h 109"/>
              <a:gd name="T6" fmla="*/ 0 w 390"/>
              <a:gd name="T7" fmla="*/ 54 h 109"/>
              <a:gd name="T8" fmla="*/ 54 w 390"/>
              <a:gd name="T9" fmla="*/ 108 h 109"/>
              <a:gd name="T10" fmla="*/ 334 w 390"/>
              <a:gd name="T11" fmla="*/ 108 h 109"/>
              <a:gd name="T12" fmla="*/ 389 w 390"/>
              <a:gd name="T13" fmla="*/ 54 h 109"/>
              <a:gd name="T14" fmla="*/ 334 w 390"/>
              <a:gd name="T1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109">
                <a:moveTo>
                  <a:pt x="334" y="0"/>
                </a:moveTo>
                <a:lnTo>
                  <a:pt x="334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6"/>
                  <a:pt x="0" y="54"/>
                </a:cubicBezTo>
                <a:cubicBezTo>
                  <a:pt x="0" y="81"/>
                  <a:pt x="27" y="108"/>
                  <a:pt x="54" y="108"/>
                </a:cubicBezTo>
                <a:cubicBezTo>
                  <a:pt x="334" y="108"/>
                  <a:pt x="334" y="108"/>
                  <a:pt x="334" y="108"/>
                </a:cubicBezTo>
                <a:cubicBezTo>
                  <a:pt x="362" y="108"/>
                  <a:pt x="389" y="81"/>
                  <a:pt x="389" y="54"/>
                </a:cubicBezTo>
                <a:cubicBezTo>
                  <a:pt x="389" y="26"/>
                  <a:pt x="362" y="0"/>
                  <a:pt x="33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4">
            <a:extLst>
              <a:ext uri="{FF2B5EF4-FFF2-40B4-BE49-F238E27FC236}">
                <a16:creationId xmlns:a16="http://schemas.microsoft.com/office/drawing/2014/main" id="{BFC613AC-54AB-7745-961A-B84F3EA62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9236" y="6142144"/>
            <a:ext cx="729710" cy="369473"/>
          </a:xfrm>
          <a:custGeom>
            <a:avLst/>
            <a:gdLst>
              <a:gd name="T0" fmla="*/ 18 w 697"/>
              <a:gd name="T1" fmla="*/ 353 h 354"/>
              <a:gd name="T2" fmla="*/ 18 w 697"/>
              <a:gd name="T3" fmla="*/ 353 h 354"/>
              <a:gd name="T4" fmla="*/ 678 w 697"/>
              <a:gd name="T5" fmla="*/ 353 h 354"/>
              <a:gd name="T6" fmla="*/ 696 w 697"/>
              <a:gd name="T7" fmla="*/ 335 h 354"/>
              <a:gd name="T8" fmla="*/ 696 w 697"/>
              <a:gd name="T9" fmla="*/ 28 h 354"/>
              <a:gd name="T10" fmla="*/ 678 w 697"/>
              <a:gd name="T11" fmla="*/ 0 h 354"/>
              <a:gd name="T12" fmla="*/ 18 w 697"/>
              <a:gd name="T13" fmla="*/ 0 h 354"/>
              <a:gd name="T14" fmla="*/ 0 w 697"/>
              <a:gd name="T15" fmla="*/ 28 h 354"/>
              <a:gd name="T16" fmla="*/ 0 w 697"/>
              <a:gd name="T17" fmla="*/ 335 h 354"/>
              <a:gd name="T18" fmla="*/ 18 w 697"/>
              <a:gd name="T19" fmla="*/ 353 h 354"/>
              <a:gd name="T20" fmla="*/ 72 w 697"/>
              <a:gd name="T21" fmla="*/ 55 h 354"/>
              <a:gd name="T22" fmla="*/ 72 w 697"/>
              <a:gd name="T23" fmla="*/ 55 h 354"/>
              <a:gd name="T24" fmla="*/ 624 w 697"/>
              <a:gd name="T25" fmla="*/ 55 h 354"/>
              <a:gd name="T26" fmla="*/ 651 w 697"/>
              <a:gd name="T27" fmla="*/ 73 h 354"/>
              <a:gd name="T28" fmla="*/ 651 w 697"/>
              <a:gd name="T29" fmla="*/ 281 h 354"/>
              <a:gd name="T30" fmla="*/ 624 w 697"/>
              <a:gd name="T31" fmla="*/ 299 h 354"/>
              <a:gd name="T32" fmla="*/ 72 w 697"/>
              <a:gd name="T33" fmla="*/ 299 h 354"/>
              <a:gd name="T34" fmla="*/ 45 w 697"/>
              <a:gd name="T35" fmla="*/ 281 h 354"/>
              <a:gd name="T36" fmla="*/ 45 w 697"/>
              <a:gd name="T37" fmla="*/ 73 h 354"/>
              <a:gd name="T38" fmla="*/ 72 w 697"/>
              <a:gd name="T39" fmla="*/ 55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7" h="354">
                <a:moveTo>
                  <a:pt x="18" y="353"/>
                </a:moveTo>
                <a:lnTo>
                  <a:pt x="18" y="353"/>
                </a:lnTo>
                <a:cubicBezTo>
                  <a:pt x="678" y="353"/>
                  <a:pt x="678" y="353"/>
                  <a:pt x="678" y="353"/>
                </a:cubicBezTo>
                <a:cubicBezTo>
                  <a:pt x="687" y="353"/>
                  <a:pt x="696" y="344"/>
                  <a:pt x="696" y="335"/>
                </a:cubicBezTo>
                <a:cubicBezTo>
                  <a:pt x="696" y="28"/>
                  <a:pt x="696" y="28"/>
                  <a:pt x="696" y="28"/>
                </a:cubicBezTo>
                <a:cubicBezTo>
                  <a:pt x="696" y="10"/>
                  <a:pt x="687" y="0"/>
                  <a:pt x="67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0"/>
                  <a:pt x="0" y="28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4"/>
                  <a:pt x="9" y="353"/>
                  <a:pt x="18" y="353"/>
                </a:cubicBezTo>
                <a:close/>
                <a:moveTo>
                  <a:pt x="72" y="55"/>
                </a:moveTo>
                <a:lnTo>
                  <a:pt x="72" y="55"/>
                </a:lnTo>
                <a:cubicBezTo>
                  <a:pt x="624" y="55"/>
                  <a:pt x="624" y="55"/>
                  <a:pt x="624" y="55"/>
                </a:cubicBezTo>
                <a:cubicBezTo>
                  <a:pt x="633" y="55"/>
                  <a:pt x="651" y="64"/>
                  <a:pt x="651" y="73"/>
                </a:cubicBezTo>
                <a:cubicBezTo>
                  <a:pt x="651" y="281"/>
                  <a:pt x="651" y="281"/>
                  <a:pt x="651" y="281"/>
                </a:cubicBezTo>
                <a:cubicBezTo>
                  <a:pt x="651" y="290"/>
                  <a:pt x="633" y="299"/>
                  <a:pt x="624" y="299"/>
                </a:cubicBezTo>
                <a:cubicBezTo>
                  <a:pt x="72" y="299"/>
                  <a:pt x="72" y="299"/>
                  <a:pt x="72" y="299"/>
                </a:cubicBezTo>
                <a:cubicBezTo>
                  <a:pt x="54" y="299"/>
                  <a:pt x="45" y="290"/>
                  <a:pt x="45" y="281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64"/>
                  <a:pt x="54" y="55"/>
                  <a:pt x="72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5">
            <a:extLst>
              <a:ext uri="{FF2B5EF4-FFF2-40B4-BE49-F238E27FC236}">
                <a16:creationId xmlns:a16="http://schemas.microsoft.com/office/drawing/2014/main" id="{3F08837F-8919-2945-B936-49B67FA01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352" y="7028880"/>
            <a:ext cx="133936" cy="124699"/>
          </a:xfrm>
          <a:custGeom>
            <a:avLst/>
            <a:gdLst>
              <a:gd name="T0" fmla="*/ 63 w 128"/>
              <a:gd name="T1" fmla="*/ 0 h 119"/>
              <a:gd name="T2" fmla="*/ 63 w 128"/>
              <a:gd name="T3" fmla="*/ 0 h 119"/>
              <a:gd name="T4" fmla="*/ 0 w 128"/>
              <a:gd name="T5" fmla="*/ 64 h 119"/>
              <a:gd name="T6" fmla="*/ 63 w 128"/>
              <a:gd name="T7" fmla="*/ 118 h 119"/>
              <a:gd name="T8" fmla="*/ 127 w 128"/>
              <a:gd name="T9" fmla="*/ 64 h 119"/>
              <a:gd name="T10" fmla="*/ 63 w 128"/>
              <a:gd name="T1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19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4"/>
                </a:cubicBezTo>
                <a:cubicBezTo>
                  <a:pt x="0" y="91"/>
                  <a:pt x="27" y="118"/>
                  <a:pt x="63" y="118"/>
                </a:cubicBezTo>
                <a:cubicBezTo>
                  <a:pt x="99" y="118"/>
                  <a:pt x="127" y="91"/>
                  <a:pt x="127" y="64"/>
                </a:cubicBezTo>
                <a:cubicBezTo>
                  <a:pt x="127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6">
            <a:extLst>
              <a:ext uri="{FF2B5EF4-FFF2-40B4-BE49-F238E27FC236}">
                <a16:creationId xmlns:a16="http://schemas.microsoft.com/office/drawing/2014/main" id="{49911EC9-9029-E640-BD0B-A23CE09FC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9589" y="6830290"/>
            <a:ext cx="124699" cy="124696"/>
          </a:xfrm>
          <a:custGeom>
            <a:avLst/>
            <a:gdLst>
              <a:gd name="T0" fmla="*/ 54 w 119"/>
              <a:gd name="T1" fmla="*/ 0 h 118"/>
              <a:gd name="T2" fmla="*/ 54 w 119"/>
              <a:gd name="T3" fmla="*/ 0 h 118"/>
              <a:gd name="T4" fmla="*/ 0 w 119"/>
              <a:gd name="T5" fmla="*/ 63 h 118"/>
              <a:gd name="T6" fmla="*/ 54 w 119"/>
              <a:gd name="T7" fmla="*/ 117 h 118"/>
              <a:gd name="T8" fmla="*/ 118 w 119"/>
              <a:gd name="T9" fmla="*/ 63 h 118"/>
              <a:gd name="T10" fmla="*/ 54 w 119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8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26"/>
                  <a:pt x="0" y="63"/>
                </a:cubicBezTo>
                <a:cubicBezTo>
                  <a:pt x="0" y="90"/>
                  <a:pt x="18" y="117"/>
                  <a:pt x="54" y="117"/>
                </a:cubicBezTo>
                <a:cubicBezTo>
                  <a:pt x="90" y="117"/>
                  <a:pt x="118" y="90"/>
                  <a:pt x="118" y="63"/>
                </a:cubicBezTo>
                <a:cubicBezTo>
                  <a:pt x="118" y="26"/>
                  <a:pt x="90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7">
            <a:extLst>
              <a:ext uri="{FF2B5EF4-FFF2-40B4-BE49-F238E27FC236}">
                <a16:creationId xmlns:a16="http://schemas.microsoft.com/office/drawing/2014/main" id="{E81924E6-2EC2-E546-8529-91B70093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4052" y="6830290"/>
            <a:ext cx="124696" cy="124696"/>
          </a:xfrm>
          <a:custGeom>
            <a:avLst/>
            <a:gdLst>
              <a:gd name="T0" fmla="*/ 54 w 119"/>
              <a:gd name="T1" fmla="*/ 117 h 118"/>
              <a:gd name="T2" fmla="*/ 54 w 119"/>
              <a:gd name="T3" fmla="*/ 117 h 118"/>
              <a:gd name="T4" fmla="*/ 118 w 119"/>
              <a:gd name="T5" fmla="*/ 63 h 118"/>
              <a:gd name="T6" fmla="*/ 54 w 119"/>
              <a:gd name="T7" fmla="*/ 0 h 118"/>
              <a:gd name="T8" fmla="*/ 0 w 119"/>
              <a:gd name="T9" fmla="*/ 63 h 118"/>
              <a:gd name="T10" fmla="*/ 54 w 119"/>
              <a:gd name="T1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8">
                <a:moveTo>
                  <a:pt x="54" y="117"/>
                </a:moveTo>
                <a:lnTo>
                  <a:pt x="54" y="117"/>
                </a:lnTo>
                <a:cubicBezTo>
                  <a:pt x="91" y="117"/>
                  <a:pt x="118" y="90"/>
                  <a:pt x="118" y="63"/>
                </a:cubicBezTo>
                <a:cubicBezTo>
                  <a:pt x="118" y="26"/>
                  <a:pt x="91" y="0"/>
                  <a:pt x="54" y="0"/>
                </a:cubicBezTo>
                <a:cubicBezTo>
                  <a:pt x="27" y="0"/>
                  <a:pt x="0" y="26"/>
                  <a:pt x="0" y="63"/>
                </a:cubicBezTo>
                <a:cubicBezTo>
                  <a:pt x="0" y="90"/>
                  <a:pt x="27" y="117"/>
                  <a:pt x="54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8">
            <a:extLst>
              <a:ext uri="{FF2B5EF4-FFF2-40B4-BE49-F238E27FC236}">
                <a16:creationId xmlns:a16="http://schemas.microsoft.com/office/drawing/2014/main" id="{D387224F-7F5C-2A41-83B9-A9013687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3894" y="6830290"/>
            <a:ext cx="124696" cy="124696"/>
          </a:xfrm>
          <a:custGeom>
            <a:avLst/>
            <a:gdLst>
              <a:gd name="T0" fmla="*/ 54 w 119"/>
              <a:gd name="T1" fmla="*/ 117 h 118"/>
              <a:gd name="T2" fmla="*/ 54 w 119"/>
              <a:gd name="T3" fmla="*/ 117 h 118"/>
              <a:gd name="T4" fmla="*/ 118 w 119"/>
              <a:gd name="T5" fmla="*/ 63 h 118"/>
              <a:gd name="T6" fmla="*/ 54 w 119"/>
              <a:gd name="T7" fmla="*/ 0 h 118"/>
              <a:gd name="T8" fmla="*/ 0 w 119"/>
              <a:gd name="T9" fmla="*/ 63 h 118"/>
              <a:gd name="T10" fmla="*/ 54 w 119"/>
              <a:gd name="T1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8">
                <a:moveTo>
                  <a:pt x="54" y="117"/>
                </a:moveTo>
                <a:lnTo>
                  <a:pt x="54" y="117"/>
                </a:lnTo>
                <a:cubicBezTo>
                  <a:pt x="91" y="117"/>
                  <a:pt x="118" y="90"/>
                  <a:pt x="118" y="63"/>
                </a:cubicBezTo>
                <a:cubicBezTo>
                  <a:pt x="118" y="26"/>
                  <a:pt x="91" y="0"/>
                  <a:pt x="54" y="0"/>
                </a:cubicBezTo>
                <a:cubicBezTo>
                  <a:pt x="27" y="0"/>
                  <a:pt x="0" y="26"/>
                  <a:pt x="0" y="63"/>
                </a:cubicBezTo>
                <a:cubicBezTo>
                  <a:pt x="0" y="90"/>
                  <a:pt x="27" y="117"/>
                  <a:pt x="54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9">
            <a:extLst>
              <a:ext uri="{FF2B5EF4-FFF2-40B4-BE49-F238E27FC236}">
                <a16:creationId xmlns:a16="http://schemas.microsoft.com/office/drawing/2014/main" id="{216508FD-FAF5-1E47-B9E0-8E4C0917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4052" y="7028880"/>
            <a:ext cx="124696" cy="124699"/>
          </a:xfrm>
          <a:custGeom>
            <a:avLst/>
            <a:gdLst>
              <a:gd name="T0" fmla="*/ 54 w 119"/>
              <a:gd name="T1" fmla="*/ 118 h 119"/>
              <a:gd name="T2" fmla="*/ 54 w 119"/>
              <a:gd name="T3" fmla="*/ 118 h 119"/>
              <a:gd name="T4" fmla="*/ 118 w 119"/>
              <a:gd name="T5" fmla="*/ 64 h 119"/>
              <a:gd name="T6" fmla="*/ 54 w 119"/>
              <a:gd name="T7" fmla="*/ 0 h 119"/>
              <a:gd name="T8" fmla="*/ 0 w 119"/>
              <a:gd name="T9" fmla="*/ 64 h 119"/>
              <a:gd name="T10" fmla="*/ 54 w 119"/>
              <a:gd name="T11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54" y="118"/>
                </a:moveTo>
                <a:lnTo>
                  <a:pt x="54" y="118"/>
                </a:lnTo>
                <a:cubicBezTo>
                  <a:pt x="91" y="118"/>
                  <a:pt x="118" y="91"/>
                  <a:pt x="118" y="64"/>
                </a:cubicBezTo>
                <a:cubicBezTo>
                  <a:pt x="118" y="27"/>
                  <a:pt x="91" y="0"/>
                  <a:pt x="54" y="0"/>
                </a:cubicBezTo>
                <a:cubicBezTo>
                  <a:pt x="27" y="0"/>
                  <a:pt x="0" y="27"/>
                  <a:pt x="0" y="64"/>
                </a:cubicBezTo>
                <a:cubicBezTo>
                  <a:pt x="0" y="91"/>
                  <a:pt x="27" y="118"/>
                  <a:pt x="5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0">
            <a:extLst>
              <a:ext uri="{FF2B5EF4-FFF2-40B4-BE49-F238E27FC236}">
                <a16:creationId xmlns:a16="http://schemas.microsoft.com/office/drawing/2014/main" id="{623CC5C6-7B22-6F4A-B642-9F669D59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3894" y="7028880"/>
            <a:ext cx="124696" cy="124699"/>
          </a:xfrm>
          <a:custGeom>
            <a:avLst/>
            <a:gdLst>
              <a:gd name="T0" fmla="*/ 54 w 119"/>
              <a:gd name="T1" fmla="*/ 118 h 119"/>
              <a:gd name="T2" fmla="*/ 54 w 119"/>
              <a:gd name="T3" fmla="*/ 118 h 119"/>
              <a:gd name="T4" fmla="*/ 118 w 119"/>
              <a:gd name="T5" fmla="*/ 64 h 119"/>
              <a:gd name="T6" fmla="*/ 54 w 119"/>
              <a:gd name="T7" fmla="*/ 0 h 119"/>
              <a:gd name="T8" fmla="*/ 0 w 119"/>
              <a:gd name="T9" fmla="*/ 64 h 119"/>
              <a:gd name="T10" fmla="*/ 54 w 119"/>
              <a:gd name="T11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54" y="118"/>
                </a:moveTo>
                <a:lnTo>
                  <a:pt x="54" y="118"/>
                </a:lnTo>
                <a:cubicBezTo>
                  <a:pt x="91" y="118"/>
                  <a:pt x="118" y="91"/>
                  <a:pt x="118" y="64"/>
                </a:cubicBezTo>
                <a:cubicBezTo>
                  <a:pt x="118" y="27"/>
                  <a:pt x="91" y="0"/>
                  <a:pt x="54" y="0"/>
                </a:cubicBezTo>
                <a:cubicBezTo>
                  <a:pt x="27" y="0"/>
                  <a:pt x="0" y="27"/>
                  <a:pt x="0" y="64"/>
                </a:cubicBezTo>
                <a:cubicBezTo>
                  <a:pt x="0" y="91"/>
                  <a:pt x="27" y="118"/>
                  <a:pt x="5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1">
            <a:extLst>
              <a:ext uri="{FF2B5EF4-FFF2-40B4-BE49-F238E27FC236}">
                <a16:creationId xmlns:a16="http://schemas.microsoft.com/office/drawing/2014/main" id="{AC8905A5-B487-FF4B-90E3-834B00B5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9589" y="6645553"/>
            <a:ext cx="124699" cy="124696"/>
          </a:xfrm>
          <a:custGeom>
            <a:avLst/>
            <a:gdLst>
              <a:gd name="T0" fmla="*/ 54 w 119"/>
              <a:gd name="T1" fmla="*/ 0 h 118"/>
              <a:gd name="T2" fmla="*/ 54 w 119"/>
              <a:gd name="T3" fmla="*/ 0 h 118"/>
              <a:gd name="T4" fmla="*/ 0 w 119"/>
              <a:gd name="T5" fmla="*/ 54 h 118"/>
              <a:gd name="T6" fmla="*/ 54 w 119"/>
              <a:gd name="T7" fmla="*/ 117 h 118"/>
              <a:gd name="T8" fmla="*/ 118 w 119"/>
              <a:gd name="T9" fmla="*/ 54 h 118"/>
              <a:gd name="T10" fmla="*/ 54 w 119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8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27"/>
                  <a:pt x="0" y="54"/>
                </a:cubicBezTo>
                <a:cubicBezTo>
                  <a:pt x="0" y="90"/>
                  <a:pt x="18" y="117"/>
                  <a:pt x="54" y="117"/>
                </a:cubicBezTo>
                <a:cubicBezTo>
                  <a:pt x="90" y="117"/>
                  <a:pt x="118" y="90"/>
                  <a:pt x="118" y="54"/>
                </a:cubicBezTo>
                <a:cubicBezTo>
                  <a:pt x="118" y="27"/>
                  <a:pt x="90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2">
            <a:extLst>
              <a:ext uri="{FF2B5EF4-FFF2-40B4-BE49-F238E27FC236}">
                <a16:creationId xmlns:a16="http://schemas.microsoft.com/office/drawing/2014/main" id="{FF2EE12D-F006-AB4C-9C12-333C6358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4052" y="6645553"/>
            <a:ext cx="124696" cy="124696"/>
          </a:xfrm>
          <a:custGeom>
            <a:avLst/>
            <a:gdLst>
              <a:gd name="T0" fmla="*/ 54 w 119"/>
              <a:gd name="T1" fmla="*/ 117 h 118"/>
              <a:gd name="T2" fmla="*/ 54 w 119"/>
              <a:gd name="T3" fmla="*/ 117 h 118"/>
              <a:gd name="T4" fmla="*/ 118 w 119"/>
              <a:gd name="T5" fmla="*/ 54 h 118"/>
              <a:gd name="T6" fmla="*/ 54 w 119"/>
              <a:gd name="T7" fmla="*/ 0 h 118"/>
              <a:gd name="T8" fmla="*/ 0 w 119"/>
              <a:gd name="T9" fmla="*/ 54 h 118"/>
              <a:gd name="T10" fmla="*/ 54 w 119"/>
              <a:gd name="T1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8">
                <a:moveTo>
                  <a:pt x="54" y="117"/>
                </a:moveTo>
                <a:lnTo>
                  <a:pt x="54" y="117"/>
                </a:lnTo>
                <a:cubicBezTo>
                  <a:pt x="91" y="117"/>
                  <a:pt x="118" y="90"/>
                  <a:pt x="118" y="54"/>
                </a:cubicBezTo>
                <a:cubicBezTo>
                  <a:pt x="118" y="27"/>
                  <a:pt x="91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90"/>
                  <a:pt x="27" y="117"/>
                  <a:pt x="54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3">
            <a:extLst>
              <a:ext uri="{FF2B5EF4-FFF2-40B4-BE49-F238E27FC236}">
                <a16:creationId xmlns:a16="http://schemas.microsoft.com/office/drawing/2014/main" id="{4206C88F-6D8C-1049-9EAB-685C72E1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3894" y="6645553"/>
            <a:ext cx="124696" cy="124696"/>
          </a:xfrm>
          <a:custGeom>
            <a:avLst/>
            <a:gdLst>
              <a:gd name="T0" fmla="*/ 54 w 119"/>
              <a:gd name="T1" fmla="*/ 117 h 118"/>
              <a:gd name="T2" fmla="*/ 54 w 119"/>
              <a:gd name="T3" fmla="*/ 117 h 118"/>
              <a:gd name="T4" fmla="*/ 118 w 119"/>
              <a:gd name="T5" fmla="*/ 54 h 118"/>
              <a:gd name="T6" fmla="*/ 54 w 119"/>
              <a:gd name="T7" fmla="*/ 0 h 118"/>
              <a:gd name="T8" fmla="*/ 0 w 119"/>
              <a:gd name="T9" fmla="*/ 54 h 118"/>
              <a:gd name="T10" fmla="*/ 54 w 119"/>
              <a:gd name="T1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8">
                <a:moveTo>
                  <a:pt x="54" y="117"/>
                </a:moveTo>
                <a:lnTo>
                  <a:pt x="54" y="117"/>
                </a:lnTo>
                <a:cubicBezTo>
                  <a:pt x="91" y="117"/>
                  <a:pt x="118" y="90"/>
                  <a:pt x="118" y="54"/>
                </a:cubicBezTo>
                <a:cubicBezTo>
                  <a:pt x="118" y="27"/>
                  <a:pt x="91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90"/>
                  <a:pt x="27" y="117"/>
                  <a:pt x="54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4">
            <a:extLst>
              <a:ext uri="{FF2B5EF4-FFF2-40B4-BE49-F238E27FC236}">
                <a16:creationId xmlns:a16="http://schemas.microsoft.com/office/drawing/2014/main" id="{7B97D841-C02D-944C-BFE1-5B04058DB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773" y="6169855"/>
            <a:ext cx="1279300" cy="1270066"/>
          </a:xfrm>
          <a:custGeom>
            <a:avLst/>
            <a:gdLst>
              <a:gd name="T0" fmla="*/ 1148 w 1222"/>
              <a:gd name="T1" fmla="*/ 0 h 1211"/>
              <a:gd name="T2" fmla="*/ 1148 w 1222"/>
              <a:gd name="T3" fmla="*/ 0 h 1211"/>
              <a:gd name="T4" fmla="*/ 73 w 1222"/>
              <a:gd name="T5" fmla="*/ 0 h 1211"/>
              <a:gd name="T6" fmla="*/ 0 w 1222"/>
              <a:gd name="T7" fmla="*/ 72 h 1211"/>
              <a:gd name="T8" fmla="*/ 0 w 1222"/>
              <a:gd name="T9" fmla="*/ 1138 h 1211"/>
              <a:gd name="T10" fmla="*/ 73 w 1222"/>
              <a:gd name="T11" fmla="*/ 1210 h 1211"/>
              <a:gd name="T12" fmla="*/ 1148 w 1222"/>
              <a:gd name="T13" fmla="*/ 1210 h 1211"/>
              <a:gd name="T14" fmla="*/ 1221 w 1222"/>
              <a:gd name="T15" fmla="*/ 1138 h 1211"/>
              <a:gd name="T16" fmla="*/ 1221 w 1222"/>
              <a:gd name="T17" fmla="*/ 72 h 1211"/>
              <a:gd name="T18" fmla="*/ 1148 w 1222"/>
              <a:gd name="T19" fmla="*/ 0 h 1211"/>
              <a:gd name="T20" fmla="*/ 1112 w 1222"/>
              <a:gd name="T21" fmla="*/ 99 h 1211"/>
              <a:gd name="T22" fmla="*/ 1112 w 1222"/>
              <a:gd name="T23" fmla="*/ 99 h 1211"/>
              <a:gd name="T24" fmla="*/ 1112 w 1222"/>
              <a:gd name="T25" fmla="*/ 731 h 1211"/>
              <a:gd name="T26" fmla="*/ 796 w 1222"/>
              <a:gd name="T27" fmla="*/ 731 h 1211"/>
              <a:gd name="T28" fmla="*/ 760 w 1222"/>
              <a:gd name="T29" fmla="*/ 749 h 1211"/>
              <a:gd name="T30" fmla="*/ 741 w 1222"/>
              <a:gd name="T31" fmla="*/ 785 h 1211"/>
              <a:gd name="T32" fmla="*/ 723 w 1222"/>
              <a:gd name="T33" fmla="*/ 866 h 1211"/>
              <a:gd name="T34" fmla="*/ 615 w 1222"/>
              <a:gd name="T35" fmla="*/ 930 h 1211"/>
              <a:gd name="T36" fmla="*/ 498 w 1222"/>
              <a:gd name="T37" fmla="*/ 857 h 1211"/>
              <a:gd name="T38" fmla="*/ 470 w 1222"/>
              <a:gd name="T39" fmla="*/ 785 h 1211"/>
              <a:gd name="T40" fmla="*/ 416 w 1222"/>
              <a:gd name="T41" fmla="*/ 731 h 1211"/>
              <a:gd name="T42" fmla="*/ 109 w 1222"/>
              <a:gd name="T43" fmla="*/ 731 h 1211"/>
              <a:gd name="T44" fmla="*/ 109 w 1222"/>
              <a:gd name="T45" fmla="*/ 99 h 1211"/>
              <a:gd name="T46" fmla="*/ 1112 w 1222"/>
              <a:gd name="T47" fmla="*/ 99 h 1211"/>
              <a:gd name="T48" fmla="*/ 109 w 1222"/>
              <a:gd name="T49" fmla="*/ 1111 h 1211"/>
              <a:gd name="T50" fmla="*/ 109 w 1222"/>
              <a:gd name="T51" fmla="*/ 1111 h 1211"/>
              <a:gd name="T52" fmla="*/ 109 w 1222"/>
              <a:gd name="T53" fmla="*/ 839 h 1211"/>
              <a:gd name="T54" fmla="*/ 380 w 1222"/>
              <a:gd name="T55" fmla="*/ 839 h 1211"/>
              <a:gd name="T56" fmla="*/ 398 w 1222"/>
              <a:gd name="T57" fmla="*/ 903 h 1211"/>
              <a:gd name="T58" fmla="*/ 615 w 1222"/>
              <a:gd name="T59" fmla="*/ 1029 h 1211"/>
              <a:gd name="T60" fmla="*/ 778 w 1222"/>
              <a:gd name="T61" fmla="*/ 966 h 1211"/>
              <a:gd name="T62" fmla="*/ 841 w 1222"/>
              <a:gd name="T63" fmla="*/ 839 h 1211"/>
              <a:gd name="T64" fmla="*/ 1112 w 1222"/>
              <a:gd name="T65" fmla="*/ 839 h 1211"/>
              <a:gd name="T66" fmla="*/ 1112 w 1222"/>
              <a:gd name="T67" fmla="*/ 1111 h 1211"/>
              <a:gd name="T68" fmla="*/ 109 w 1222"/>
              <a:gd name="T69" fmla="*/ 1111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211">
                <a:moveTo>
                  <a:pt x="1148" y="0"/>
                </a:moveTo>
                <a:lnTo>
                  <a:pt x="1148" y="0"/>
                </a:lnTo>
                <a:cubicBezTo>
                  <a:pt x="73" y="0"/>
                  <a:pt x="73" y="0"/>
                  <a:pt x="73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1138"/>
                  <a:pt x="0" y="1138"/>
                  <a:pt x="0" y="1138"/>
                </a:cubicBezTo>
                <a:cubicBezTo>
                  <a:pt x="0" y="1174"/>
                  <a:pt x="36" y="1210"/>
                  <a:pt x="73" y="1210"/>
                </a:cubicBezTo>
                <a:cubicBezTo>
                  <a:pt x="1148" y="1210"/>
                  <a:pt x="1148" y="1210"/>
                  <a:pt x="1148" y="1210"/>
                </a:cubicBezTo>
                <a:cubicBezTo>
                  <a:pt x="1185" y="1210"/>
                  <a:pt x="1221" y="1174"/>
                  <a:pt x="1221" y="1138"/>
                </a:cubicBezTo>
                <a:cubicBezTo>
                  <a:pt x="1221" y="72"/>
                  <a:pt x="1221" y="72"/>
                  <a:pt x="1221" y="72"/>
                </a:cubicBezTo>
                <a:cubicBezTo>
                  <a:pt x="1221" y="27"/>
                  <a:pt x="1185" y="0"/>
                  <a:pt x="1148" y="0"/>
                </a:cubicBezTo>
                <a:close/>
                <a:moveTo>
                  <a:pt x="1112" y="99"/>
                </a:moveTo>
                <a:lnTo>
                  <a:pt x="1112" y="99"/>
                </a:lnTo>
                <a:cubicBezTo>
                  <a:pt x="1112" y="731"/>
                  <a:pt x="1112" y="731"/>
                  <a:pt x="1112" y="731"/>
                </a:cubicBezTo>
                <a:cubicBezTo>
                  <a:pt x="796" y="731"/>
                  <a:pt x="796" y="731"/>
                  <a:pt x="796" y="731"/>
                </a:cubicBezTo>
                <a:cubicBezTo>
                  <a:pt x="787" y="731"/>
                  <a:pt x="769" y="740"/>
                  <a:pt x="760" y="749"/>
                </a:cubicBezTo>
                <a:cubicBezTo>
                  <a:pt x="750" y="758"/>
                  <a:pt x="741" y="767"/>
                  <a:pt x="741" y="785"/>
                </a:cubicBezTo>
                <a:cubicBezTo>
                  <a:pt x="741" y="785"/>
                  <a:pt x="741" y="830"/>
                  <a:pt x="723" y="866"/>
                </a:cubicBezTo>
                <a:cubicBezTo>
                  <a:pt x="705" y="903"/>
                  <a:pt x="669" y="930"/>
                  <a:pt x="615" y="930"/>
                </a:cubicBezTo>
                <a:cubicBezTo>
                  <a:pt x="552" y="930"/>
                  <a:pt x="515" y="903"/>
                  <a:pt x="498" y="857"/>
                </a:cubicBezTo>
                <a:cubicBezTo>
                  <a:pt x="470" y="821"/>
                  <a:pt x="470" y="785"/>
                  <a:pt x="470" y="785"/>
                </a:cubicBezTo>
                <a:cubicBezTo>
                  <a:pt x="470" y="758"/>
                  <a:pt x="452" y="731"/>
                  <a:pt x="416" y="731"/>
                </a:cubicBezTo>
                <a:cubicBezTo>
                  <a:pt x="109" y="731"/>
                  <a:pt x="109" y="731"/>
                  <a:pt x="109" y="731"/>
                </a:cubicBezTo>
                <a:cubicBezTo>
                  <a:pt x="109" y="99"/>
                  <a:pt x="109" y="99"/>
                  <a:pt x="109" y="99"/>
                </a:cubicBezTo>
                <a:lnTo>
                  <a:pt x="1112" y="99"/>
                </a:lnTo>
                <a:close/>
                <a:moveTo>
                  <a:pt x="109" y="1111"/>
                </a:moveTo>
                <a:lnTo>
                  <a:pt x="109" y="1111"/>
                </a:lnTo>
                <a:cubicBezTo>
                  <a:pt x="109" y="839"/>
                  <a:pt x="109" y="839"/>
                  <a:pt x="109" y="839"/>
                </a:cubicBezTo>
                <a:cubicBezTo>
                  <a:pt x="380" y="839"/>
                  <a:pt x="380" y="839"/>
                  <a:pt x="380" y="839"/>
                </a:cubicBezTo>
                <a:cubicBezTo>
                  <a:pt x="380" y="857"/>
                  <a:pt x="389" y="885"/>
                  <a:pt x="398" y="903"/>
                </a:cubicBezTo>
                <a:cubicBezTo>
                  <a:pt x="443" y="984"/>
                  <a:pt x="515" y="1029"/>
                  <a:pt x="615" y="1029"/>
                </a:cubicBezTo>
                <a:cubicBezTo>
                  <a:pt x="678" y="1029"/>
                  <a:pt x="732" y="1011"/>
                  <a:pt x="778" y="966"/>
                </a:cubicBezTo>
                <a:cubicBezTo>
                  <a:pt x="814" y="930"/>
                  <a:pt x="832" y="875"/>
                  <a:pt x="841" y="839"/>
                </a:cubicBezTo>
                <a:cubicBezTo>
                  <a:pt x="1112" y="839"/>
                  <a:pt x="1112" y="839"/>
                  <a:pt x="1112" y="839"/>
                </a:cubicBezTo>
                <a:cubicBezTo>
                  <a:pt x="1112" y="1111"/>
                  <a:pt x="1112" y="1111"/>
                  <a:pt x="1112" y="1111"/>
                </a:cubicBezTo>
                <a:lnTo>
                  <a:pt x="109" y="1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5">
            <a:extLst>
              <a:ext uri="{FF2B5EF4-FFF2-40B4-BE49-F238E27FC236}">
                <a16:creationId xmlns:a16="http://schemas.microsoft.com/office/drawing/2014/main" id="{01E8AFE3-90BD-3F47-9555-972F62CA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062" y="9689087"/>
            <a:ext cx="217064" cy="217067"/>
          </a:xfrm>
          <a:custGeom>
            <a:avLst/>
            <a:gdLst>
              <a:gd name="T0" fmla="*/ 208 w 209"/>
              <a:gd name="T1" fmla="*/ 100 h 209"/>
              <a:gd name="T2" fmla="*/ 208 w 209"/>
              <a:gd name="T3" fmla="*/ 100 h 209"/>
              <a:gd name="T4" fmla="*/ 109 w 209"/>
              <a:gd name="T5" fmla="*/ 208 h 209"/>
              <a:gd name="T6" fmla="*/ 0 w 209"/>
              <a:gd name="T7" fmla="*/ 100 h 209"/>
              <a:gd name="T8" fmla="*/ 109 w 209"/>
              <a:gd name="T9" fmla="*/ 0 h 209"/>
              <a:gd name="T10" fmla="*/ 208 w 209"/>
              <a:gd name="T11" fmla="*/ 1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9">
                <a:moveTo>
                  <a:pt x="208" y="100"/>
                </a:moveTo>
                <a:lnTo>
                  <a:pt x="208" y="100"/>
                </a:lnTo>
                <a:cubicBezTo>
                  <a:pt x="208" y="163"/>
                  <a:pt x="163" y="208"/>
                  <a:pt x="109" y="208"/>
                </a:cubicBezTo>
                <a:cubicBezTo>
                  <a:pt x="45" y="208"/>
                  <a:pt x="0" y="163"/>
                  <a:pt x="0" y="100"/>
                </a:cubicBezTo>
                <a:cubicBezTo>
                  <a:pt x="0" y="45"/>
                  <a:pt x="45" y="0"/>
                  <a:pt x="109" y="0"/>
                </a:cubicBezTo>
                <a:cubicBezTo>
                  <a:pt x="163" y="0"/>
                  <a:pt x="208" y="45"/>
                  <a:pt x="208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6">
            <a:extLst>
              <a:ext uri="{FF2B5EF4-FFF2-40B4-BE49-F238E27FC236}">
                <a16:creationId xmlns:a16="http://schemas.microsoft.com/office/drawing/2014/main" id="{862BCD22-C09F-7C40-AA69-A492A149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062" y="10137075"/>
            <a:ext cx="226301" cy="217064"/>
          </a:xfrm>
          <a:custGeom>
            <a:avLst/>
            <a:gdLst>
              <a:gd name="T0" fmla="*/ 217 w 218"/>
              <a:gd name="T1" fmla="*/ 100 h 209"/>
              <a:gd name="T2" fmla="*/ 217 w 218"/>
              <a:gd name="T3" fmla="*/ 100 h 209"/>
              <a:gd name="T4" fmla="*/ 109 w 218"/>
              <a:gd name="T5" fmla="*/ 208 h 209"/>
              <a:gd name="T6" fmla="*/ 0 w 218"/>
              <a:gd name="T7" fmla="*/ 100 h 209"/>
              <a:gd name="T8" fmla="*/ 109 w 218"/>
              <a:gd name="T9" fmla="*/ 0 h 209"/>
              <a:gd name="T10" fmla="*/ 217 w 218"/>
              <a:gd name="T11" fmla="*/ 1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" h="209">
                <a:moveTo>
                  <a:pt x="217" y="100"/>
                </a:moveTo>
                <a:lnTo>
                  <a:pt x="217" y="100"/>
                </a:lnTo>
                <a:cubicBezTo>
                  <a:pt x="217" y="163"/>
                  <a:pt x="172" y="208"/>
                  <a:pt x="109" y="208"/>
                </a:cubicBezTo>
                <a:cubicBezTo>
                  <a:pt x="54" y="208"/>
                  <a:pt x="0" y="163"/>
                  <a:pt x="0" y="100"/>
                </a:cubicBezTo>
                <a:cubicBezTo>
                  <a:pt x="0" y="45"/>
                  <a:pt x="54" y="0"/>
                  <a:pt x="109" y="0"/>
                </a:cubicBezTo>
                <a:cubicBezTo>
                  <a:pt x="172" y="0"/>
                  <a:pt x="217" y="45"/>
                  <a:pt x="217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7">
            <a:extLst>
              <a:ext uri="{FF2B5EF4-FFF2-40B4-BE49-F238E27FC236}">
                <a16:creationId xmlns:a16="http://schemas.microsoft.com/office/drawing/2014/main" id="{D2A1ECB9-A82B-E84C-8304-6E1D7232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062" y="10571206"/>
            <a:ext cx="217064" cy="226301"/>
          </a:xfrm>
          <a:custGeom>
            <a:avLst/>
            <a:gdLst>
              <a:gd name="T0" fmla="*/ 208 w 209"/>
              <a:gd name="T1" fmla="*/ 108 h 218"/>
              <a:gd name="T2" fmla="*/ 208 w 209"/>
              <a:gd name="T3" fmla="*/ 108 h 218"/>
              <a:gd name="T4" fmla="*/ 109 w 209"/>
              <a:gd name="T5" fmla="*/ 217 h 218"/>
              <a:gd name="T6" fmla="*/ 0 w 209"/>
              <a:gd name="T7" fmla="*/ 108 h 218"/>
              <a:gd name="T8" fmla="*/ 109 w 209"/>
              <a:gd name="T9" fmla="*/ 0 h 218"/>
              <a:gd name="T10" fmla="*/ 208 w 209"/>
              <a:gd name="T11" fmla="*/ 1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18">
                <a:moveTo>
                  <a:pt x="208" y="108"/>
                </a:moveTo>
                <a:lnTo>
                  <a:pt x="208" y="108"/>
                </a:lnTo>
                <a:cubicBezTo>
                  <a:pt x="208" y="163"/>
                  <a:pt x="163" y="217"/>
                  <a:pt x="109" y="217"/>
                </a:cubicBezTo>
                <a:cubicBezTo>
                  <a:pt x="45" y="217"/>
                  <a:pt x="0" y="163"/>
                  <a:pt x="0" y="108"/>
                </a:cubicBezTo>
                <a:cubicBezTo>
                  <a:pt x="0" y="54"/>
                  <a:pt x="45" y="0"/>
                  <a:pt x="109" y="0"/>
                </a:cubicBezTo>
                <a:cubicBezTo>
                  <a:pt x="163" y="0"/>
                  <a:pt x="208" y="54"/>
                  <a:pt x="208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8">
            <a:extLst>
              <a:ext uri="{FF2B5EF4-FFF2-40B4-BE49-F238E27FC236}">
                <a16:creationId xmlns:a16="http://schemas.microsoft.com/office/drawing/2014/main" id="{75F8996B-1B2E-9140-906A-7BCFA577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667" y="9739892"/>
            <a:ext cx="882116" cy="115459"/>
          </a:xfrm>
          <a:custGeom>
            <a:avLst/>
            <a:gdLst>
              <a:gd name="T0" fmla="*/ 787 w 842"/>
              <a:gd name="T1" fmla="*/ 109 h 110"/>
              <a:gd name="T2" fmla="*/ 787 w 842"/>
              <a:gd name="T3" fmla="*/ 109 h 110"/>
              <a:gd name="T4" fmla="*/ 45 w 842"/>
              <a:gd name="T5" fmla="*/ 109 h 110"/>
              <a:gd name="T6" fmla="*/ 0 w 842"/>
              <a:gd name="T7" fmla="*/ 55 h 110"/>
              <a:gd name="T8" fmla="*/ 45 w 842"/>
              <a:gd name="T9" fmla="*/ 0 h 110"/>
              <a:gd name="T10" fmla="*/ 787 w 842"/>
              <a:gd name="T11" fmla="*/ 0 h 110"/>
              <a:gd name="T12" fmla="*/ 841 w 842"/>
              <a:gd name="T13" fmla="*/ 55 h 110"/>
              <a:gd name="T14" fmla="*/ 787 w 842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2" h="110">
                <a:moveTo>
                  <a:pt x="787" y="109"/>
                </a:moveTo>
                <a:lnTo>
                  <a:pt x="787" y="109"/>
                </a:lnTo>
                <a:cubicBezTo>
                  <a:pt x="45" y="109"/>
                  <a:pt x="45" y="109"/>
                  <a:pt x="45" y="109"/>
                </a:cubicBezTo>
                <a:cubicBezTo>
                  <a:pt x="18" y="109"/>
                  <a:pt x="0" y="82"/>
                  <a:pt x="0" y="55"/>
                </a:cubicBezTo>
                <a:cubicBezTo>
                  <a:pt x="0" y="28"/>
                  <a:pt x="18" y="0"/>
                  <a:pt x="45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814" y="0"/>
                  <a:pt x="841" y="28"/>
                  <a:pt x="841" y="55"/>
                </a:cubicBezTo>
                <a:cubicBezTo>
                  <a:pt x="841" y="82"/>
                  <a:pt x="814" y="109"/>
                  <a:pt x="78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9">
            <a:extLst>
              <a:ext uri="{FF2B5EF4-FFF2-40B4-BE49-F238E27FC236}">
                <a16:creationId xmlns:a16="http://schemas.microsoft.com/office/drawing/2014/main" id="{3D3050A2-2362-904B-9C89-30700A348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667" y="10183259"/>
            <a:ext cx="882116" cy="115459"/>
          </a:xfrm>
          <a:custGeom>
            <a:avLst/>
            <a:gdLst>
              <a:gd name="T0" fmla="*/ 787 w 842"/>
              <a:gd name="T1" fmla="*/ 109 h 110"/>
              <a:gd name="T2" fmla="*/ 787 w 842"/>
              <a:gd name="T3" fmla="*/ 109 h 110"/>
              <a:gd name="T4" fmla="*/ 45 w 842"/>
              <a:gd name="T5" fmla="*/ 109 h 110"/>
              <a:gd name="T6" fmla="*/ 0 w 842"/>
              <a:gd name="T7" fmla="*/ 55 h 110"/>
              <a:gd name="T8" fmla="*/ 45 w 842"/>
              <a:gd name="T9" fmla="*/ 0 h 110"/>
              <a:gd name="T10" fmla="*/ 787 w 842"/>
              <a:gd name="T11" fmla="*/ 0 h 110"/>
              <a:gd name="T12" fmla="*/ 841 w 842"/>
              <a:gd name="T13" fmla="*/ 55 h 110"/>
              <a:gd name="T14" fmla="*/ 787 w 842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2" h="110">
                <a:moveTo>
                  <a:pt x="787" y="109"/>
                </a:moveTo>
                <a:lnTo>
                  <a:pt x="787" y="109"/>
                </a:lnTo>
                <a:cubicBezTo>
                  <a:pt x="45" y="109"/>
                  <a:pt x="45" y="109"/>
                  <a:pt x="45" y="109"/>
                </a:cubicBezTo>
                <a:cubicBezTo>
                  <a:pt x="18" y="109"/>
                  <a:pt x="0" y="82"/>
                  <a:pt x="0" y="55"/>
                </a:cubicBezTo>
                <a:cubicBezTo>
                  <a:pt x="0" y="28"/>
                  <a:pt x="18" y="0"/>
                  <a:pt x="45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814" y="0"/>
                  <a:pt x="841" y="28"/>
                  <a:pt x="841" y="55"/>
                </a:cubicBezTo>
                <a:cubicBezTo>
                  <a:pt x="841" y="82"/>
                  <a:pt x="814" y="109"/>
                  <a:pt x="78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0">
            <a:extLst>
              <a:ext uri="{FF2B5EF4-FFF2-40B4-BE49-F238E27FC236}">
                <a16:creationId xmlns:a16="http://schemas.microsoft.com/office/drawing/2014/main" id="{4E7D07CE-2398-8B44-B303-E9D216D7E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667" y="10626627"/>
            <a:ext cx="882116" cy="115459"/>
          </a:xfrm>
          <a:custGeom>
            <a:avLst/>
            <a:gdLst>
              <a:gd name="T0" fmla="*/ 787 w 842"/>
              <a:gd name="T1" fmla="*/ 109 h 110"/>
              <a:gd name="T2" fmla="*/ 787 w 842"/>
              <a:gd name="T3" fmla="*/ 109 h 110"/>
              <a:gd name="T4" fmla="*/ 45 w 842"/>
              <a:gd name="T5" fmla="*/ 109 h 110"/>
              <a:gd name="T6" fmla="*/ 0 w 842"/>
              <a:gd name="T7" fmla="*/ 54 h 110"/>
              <a:gd name="T8" fmla="*/ 45 w 842"/>
              <a:gd name="T9" fmla="*/ 0 h 110"/>
              <a:gd name="T10" fmla="*/ 787 w 842"/>
              <a:gd name="T11" fmla="*/ 0 h 110"/>
              <a:gd name="T12" fmla="*/ 841 w 842"/>
              <a:gd name="T13" fmla="*/ 54 h 110"/>
              <a:gd name="T14" fmla="*/ 787 w 842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2" h="110">
                <a:moveTo>
                  <a:pt x="787" y="109"/>
                </a:moveTo>
                <a:lnTo>
                  <a:pt x="787" y="109"/>
                </a:lnTo>
                <a:cubicBezTo>
                  <a:pt x="45" y="109"/>
                  <a:pt x="45" y="109"/>
                  <a:pt x="45" y="109"/>
                </a:cubicBezTo>
                <a:cubicBezTo>
                  <a:pt x="18" y="109"/>
                  <a:pt x="0" y="82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814" y="0"/>
                  <a:pt x="841" y="27"/>
                  <a:pt x="841" y="54"/>
                </a:cubicBezTo>
                <a:cubicBezTo>
                  <a:pt x="841" y="82"/>
                  <a:pt x="814" y="109"/>
                  <a:pt x="78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1">
            <a:extLst>
              <a:ext uri="{FF2B5EF4-FFF2-40B4-BE49-F238E27FC236}">
                <a16:creationId xmlns:a16="http://schemas.microsoft.com/office/drawing/2014/main" id="{1772DAB7-6D46-A84C-ACB7-6AA8E164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222" y="9605956"/>
            <a:ext cx="623488" cy="623488"/>
          </a:xfrm>
          <a:custGeom>
            <a:avLst/>
            <a:gdLst>
              <a:gd name="T0" fmla="*/ 298 w 597"/>
              <a:gd name="T1" fmla="*/ 596 h 597"/>
              <a:gd name="T2" fmla="*/ 298 w 597"/>
              <a:gd name="T3" fmla="*/ 596 h 597"/>
              <a:gd name="T4" fmla="*/ 0 w 597"/>
              <a:gd name="T5" fmla="*/ 298 h 597"/>
              <a:gd name="T6" fmla="*/ 298 w 597"/>
              <a:gd name="T7" fmla="*/ 0 h 597"/>
              <a:gd name="T8" fmla="*/ 596 w 597"/>
              <a:gd name="T9" fmla="*/ 298 h 597"/>
              <a:gd name="T10" fmla="*/ 298 w 597"/>
              <a:gd name="T11" fmla="*/ 596 h 597"/>
              <a:gd name="T12" fmla="*/ 298 w 597"/>
              <a:gd name="T13" fmla="*/ 109 h 597"/>
              <a:gd name="T14" fmla="*/ 298 w 597"/>
              <a:gd name="T15" fmla="*/ 109 h 597"/>
              <a:gd name="T16" fmla="*/ 108 w 597"/>
              <a:gd name="T17" fmla="*/ 298 h 597"/>
              <a:gd name="T18" fmla="*/ 298 w 597"/>
              <a:gd name="T19" fmla="*/ 488 h 597"/>
              <a:gd name="T20" fmla="*/ 488 w 597"/>
              <a:gd name="T21" fmla="*/ 298 h 597"/>
              <a:gd name="T22" fmla="*/ 298 w 597"/>
              <a:gd name="T23" fmla="*/ 109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7" h="597">
                <a:moveTo>
                  <a:pt x="298" y="596"/>
                </a:moveTo>
                <a:lnTo>
                  <a:pt x="298" y="596"/>
                </a:lnTo>
                <a:cubicBezTo>
                  <a:pt x="135" y="596"/>
                  <a:pt x="0" y="461"/>
                  <a:pt x="0" y="298"/>
                </a:cubicBezTo>
                <a:cubicBezTo>
                  <a:pt x="0" y="136"/>
                  <a:pt x="135" y="0"/>
                  <a:pt x="298" y="0"/>
                </a:cubicBezTo>
                <a:cubicBezTo>
                  <a:pt x="461" y="0"/>
                  <a:pt x="596" y="136"/>
                  <a:pt x="596" y="298"/>
                </a:cubicBezTo>
                <a:cubicBezTo>
                  <a:pt x="596" y="461"/>
                  <a:pt x="461" y="596"/>
                  <a:pt x="298" y="596"/>
                </a:cubicBezTo>
                <a:close/>
                <a:moveTo>
                  <a:pt x="298" y="109"/>
                </a:moveTo>
                <a:lnTo>
                  <a:pt x="298" y="109"/>
                </a:lnTo>
                <a:cubicBezTo>
                  <a:pt x="190" y="109"/>
                  <a:pt x="108" y="190"/>
                  <a:pt x="108" y="298"/>
                </a:cubicBezTo>
                <a:cubicBezTo>
                  <a:pt x="108" y="407"/>
                  <a:pt x="190" y="488"/>
                  <a:pt x="298" y="488"/>
                </a:cubicBezTo>
                <a:cubicBezTo>
                  <a:pt x="407" y="488"/>
                  <a:pt x="488" y="407"/>
                  <a:pt x="488" y="298"/>
                </a:cubicBezTo>
                <a:cubicBezTo>
                  <a:pt x="488" y="190"/>
                  <a:pt x="407" y="109"/>
                  <a:pt x="298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2">
            <a:extLst>
              <a:ext uri="{FF2B5EF4-FFF2-40B4-BE49-F238E27FC236}">
                <a16:creationId xmlns:a16="http://schemas.microsoft.com/office/drawing/2014/main" id="{BFCAD47D-8860-C141-BCEB-42F3F0B12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395" y="10289482"/>
            <a:ext cx="1043762" cy="586540"/>
          </a:xfrm>
          <a:custGeom>
            <a:avLst/>
            <a:gdLst>
              <a:gd name="T0" fmla="*/ 949 w 995"/>
              <a:gd name="T1" fmla="*/ 560 h 561"/>
              <a:gd name="T2" fmla="*/ 949 w 995"/>
              <a:gd name="T3" fmla="*/ 560 h 561"/>
              <a:gd name="T4" fmla="*/ 54 w 995"/>
              <a:gd name="T5" fmla="*/ 560 h 561"/>
              <a:gd name="T6" fmla="*/ 0 w 995"/>
              <a:gd name="T7" fmla="*/ 506 h 561"/>
              <a:gd name="T8" fmla="*/ 0 w 995"/>
              <a:gd name="T9" fmla="*/ 298 h 561"/>
              <a:gd name="T10" fmla="*/ 90 w 995"/>
              <a:gd name="T11" fmla="*/ 117 h 561"/>
              <a:gd name="T12" fmla="*/ 497 w 995"/>
              <a:gd name="T13" fmla="*/ 0 h 561"/>
              <a:gd name="T14" fmla="*/ 904 w 995"/>
              <a:gd name="T15" fmla="*/ 126 h 561"/>
              <a:gd name="T16" fmla="*/ 994 w 995"/>
              <a:gd name="T17" fmla="*/ 298 h 561"/>
              <a:gd name="T18" fmla="*/ 994 w 995"/>
              <a:gd name="T19" fmla="*/ 506 h 561"/>
              <a:gd name="T20" fmla="*/ 949 w 995"/>
              <a:gd name="T21" fmla="*/ 560 h 561"/>
              <a:gd name="T22" fmla="*/ 99 w 995"/>
              <a:gd name="T23" fmla="*/ 452 h 561"/>
              <a:gd name="T24" fmla="*/ 99 w 995"/>
              <a:gd name="T25" fmla="*/ 452 h 561"/>
              <a:gd name="T26" fmla="*/ 895 w 995"/>
              <a:gd name="T27" fmla="*/ 452 h 561"/>
              <a:gd name="T28" fmla="*/ 895 w 995"/>
              <a:gd name="T29" fmla="*/ 298 h 561"/>
              <a:gd name="T30" fmla="*/ 850 w 995"/>
              <a:gd name="T31" fmla="*/ 208 h 561"/>
              <a:gd name="T32" fmla="*/ 497 w 995"/>
              <a:gd name="T33" fmla="*/ 99 h 561"/>
              <a:gd name="T34" fmla="*/ 153 w 995"/>
              <a:gd name="T35" fmla="*/ 208 h 561"/>
              <a:gd name="T36" fmla="*/ 99 w 995"/>
              <a:gd name="T37" fmla="*/ 298 h 561"/>
              <a:gd name="T38" fmla="*/ 99 w 995"/>
              <a:gd name="T39" fmla="*/ 452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5" h="561">
                <a:moveTo>
                  <a:pt x="949" y="560"/>
                </a:moveTo>
                <a:lnTo>
                  <a:pt x="949" y="560"/>
                </a:lnTo>
                <a:cubicBezTo>
                  <a:pt x="54" y="560"/>
                  <a:pt x="54" y="560"/>
                  <a:pt x="54" y="560"/>
                </a:cubicBezTo>
                <a:cubicBezTo>
                  <a:pt x="18" y="560"/>
                  <a:pt x="0" y="533"/>
                  <a:pt x="0" y="506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26"/>
                  <a:pt x="36" y="162"/>
                  <a:pt x="90" y="117"/>
                </a:cubicBezTo>
                <a:cubicBezTo>
                  <a:pt x="208" y="45"/>
                  <a:pt x="352" y="0"/>
                  <a:pt x="497" y="0"/>
                </a:cubicBezTo>
                <a:cubicBezTo>
                  <a:pt x="651" y="0"/>
                  <a:pt x="795" y="45"/>
                  <a:pt x="904" y="126"/>
                </a:cubicBezTo>
                <a:cubicBezTo>
                  <a:pt x="958" y="162"/>
                  <a:pt x="994" y="226"/>
                  <a:pt x="994" y="298"/>
                </a:cubicBezTo>
                <a:cubicBezTo>
                  <a:pt x="994" y="352"/>
                  <a:pt x="994" y="434"/>
                  <a:pt x="994" y="506"/>
                </a:cubicBezTo>
                <a:cubicBezTo>
                  <a:pt x="994" y="533"/>
                  <a:pt x="976" y="560"/>
                  <a:pt x="949" y="560"/>
                </a:cubicBezTo>
                <a:close/>
                <a:moveTo>
                  <a:pt x="99" y="452"/>
                </a:moveTo>
                <a:lnTo>
                  <a:pt x="99" y="452"/>
                </a:lnTo>
                <a:cubicBezTo>
                  <a:pt x="895" y="452"/>
                  <a:pt x="895" y="452"/>
                  <a:pt x="895" y="452"/>
                </a:cubicBezTo>
                <a:cubicBezTo>
                  <a:pt x="895" y="398"/>
                  <a:pt x="895" y="343"/>
                  <a:pt x="895" y="298"/>
                </a:cubicBezTo>
                <a:cubicBezTo>
                  <a:pt x="895" y="262"/>
                  <a:pt x="877" y="226"/>
                  <a:pt x="850" y="208"/>
                </a:cubicBezTo>
                <a:cubicBezTo>
                  <a:pt x="750" y="136"/>
                  <a:pt x="624" y="99"/>
                  <a:pt x="497" y="99"/>
                </a:cubicBezTo>
                <a:cubicBezTo>
                  <a:pt x="370" y="99"/>
                  <a:pt x="244" y="136"/>
                  <a:pt x="153" y="208"/>
                </a:cubicBezTo>
                <a:cubicBezTo>
                  <a:pt x="117" y="226"/>
                  <a:pt x="99" y="262"/>
                  <a:pt x="99" y="298"/>
                </a:cubicBezTo>
                <a:lnTo>
                  <a:pt x="99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3">
            <a:extLst>
              <a:ext uri="{FF2B5EF4-FFF2-40B4-BE49-F238E27FC236}">
                <a16:creationId xmlns:a16="http://schemas.microsoft.com/office/drawing/2014/main" id="{15D0EDC8-7F7B-704E-B7BE-E0A88519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078" y="9721418"/>
            <a:ext cx="512643" cy="521880"/>
          </a:xfrm>
          <a:custGeom>
            <a:avLst/>
            <a:gdLst>
              <a:gd name="T0" fmla="*/ 244 w 489"/>
              <a:gd name="T1" fmla="*/ 497 h 498"/>
              <a:gd name="T2" fmla="*/ 244 w 489"/>
              <a:gd name="T3" fmla="*/ 497 h 498"/>
              <a:gd name="T4" fmla="*/ 0 w 489"/>
              <a:gd name="T5" fmla="*/ 244 h 498"/>
              <a:gd name="T6" fmla="*/ 244 w 489"/>
              <a:gd name="T7" fmla="*/ 0 h 498"/>
              <a:gd name="T8" fmla="*/ 488 w 489"/>
              <a:gd name="T9" fmla="*/ 244 h 498"/>
              <a:gd name="T10" fmla="*/ 244 w 489"/>
              <a:gd name="T11" fmla="*/ 497 h 498"/>
              <a:gd name="T12" fmla="*/ 244 w 489"/>
              <a:gd name="T13" fmla="*/ 99 h 498"/>
              <a:gd name="T14" fmla="*/ 244 w 489"/>
              <a:gd name="T15" fmla="*/ 99 h 498"/>
              <a:gd name="T16" fmla="*/ 99 w 489"/>
              <a:gd name="T17" fmla="*/ 244 h 498"/>
              <a:gd name="T18" fmla="*/ 244 w 489"/>
              <a:gd name="T19" fmla="*/ 388 h 498"/>
              <a:gd name="T20" fmla="*/ 388 w 489"/>
              <a:gd name="T21" fmla="*/ 244 h 498"/>
              <a:gd name="T22" fmla="*/ 244 w 489"/>
              <a:gd name="T23" fmla="*/ 9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9" h="498">
                <a:moveTo>
                  <a:pt x="244" y="497"/>
                </a:moveTo>
                <a:lnTo>
                  <a:pt x="244" y="497"/>
                </a:lnTo>
                <a:cubicBezTo>
                  <a:pt x="108" y="497"/>
                  <a:pt x="0" y="379"/>
                  <a:pt x="0" y="244"/>
                </a:cubicBezTo>
                <a:cubicBezTo>
                  <a:pt x="0" y="108"/>
                  <a:pt x="108" y="0"/>
                  <a:pt x="244" y="0"/>
                </a:cubicBezTo>
                <a:cubicBezTo>
                  <a:pt x="379" y="0"/>
                  <a:pt x="488" y="108"/>
                  <a:pt x="488" y="244"/>
                </a:cubicBezTo>
                <a:cubicBezTo>
                  <a:pt x="488" y="379"/>
                  <a:pt x="379" y="497"/>
                  <a:pt x="244" y="497"/>
                </a:cubicBezTo>
                <a:close/>
                <a:moveTo>
                  <a:pt x="244" y="99"/>
                </a:moveTo>
                <a:lnTo>
                  <a:pt x="244" y="99"/>
                </a:lnTo>
                <a:cubicBezTo>
                  <a:pt x="162" y="99"/>
                  <a:pt x="99" y="171"/>
                  <a:pt x="99" y="244"/>
                </a:cubicBezTo>
                <a:cubicBezTo>
                  <a:pt x="99" y="325"/>
                  <a:pt x="162" y="388"/>
                  <a:pt x="244" y="388"/>
                </a:cubicBezTo>
                <a:cubicBezTo>
                  <a:pt x="325" y="388"/>
                  <a:pt x="388" y="325"/>
                  <a:pt x="388" y="244"/>
                </a:cubicBezTo>
                <a:cubicBezTo>
                  <a:pt x="388" y="171"/>
                  <a:pt x="325" y="99"/>
                  <a:pt x="24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4">
            <a:extLst>
              <a:ext uri="{FF2B5EF4-FFF2-40B4-BE49-F238E27FC236}">
                <a16:creationId xmlns:a16="http://schemas.microsoft.com/office/drawing/2014/main" id="{CA097644-11AF-2140-8FFC-5A0CC5BF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352" y="10307955"/>
            <a:ext cx="674289" cy="540356"/>
          </a:xfrm>
          <a:custGeom>
            <a:avLst/>
            <a:gdLst>
              <a:gd name="T0" fmla="*/ 588 w 643"/>
              <a:gd name="T1" fmla="*/ 515 h 516"/>
              <a:gd name="T2" fmla="*/ 588 w 643"/>
              <a:gd name="T3" fmla="*/ 515 h 516"/>
              <a:gd name="T4" fmla="*/ 190 w 643"/>
              <a:gd name="T5" fmla="*/ 515 h 516"/>
              <a:gd name="T6" fmla="*/ 136 w 643"/>
              <a:gd name="T7" fmla="*/ 461 h 516"/>
              <a:gd name="T8" fmla="*/ 190 w 643"/>
              <a:gd name="T9" fmla="*/ 407 h 516"/>
              <a:gd name="T10" fmla="*/ 533 w 643"/>
              <a:gd name="T11" fmla="*/ 407 h 516"/>
              <a:gd name="T12" fmla="*/ 533 w 643"/>
              <a:gd name="T13" fmla="*/ 280 h 516"/>
              <a:gd name="T14" fmla="*/ 497 w 643"/>
              <a:gd name="T15" fmla="*/ 199 h 516"/>
              <a:gd name="T16" fmla="*/ 190 w 643"/>
              <a:gd name="T17" fmla="*/ 108 h 516"/>
              <a:gd name="T18" fmla="*/ 72 w 643"/>
              <a:gd name="T19" fmla="*/ 118 h 516"/>
              <a:gd name="T20" fmla="*/ 9 w 643"/>
              <a:gd name="T21" fmla="*/ 81 h 516"/>
              <a:gd name="T22" fmla="*/ 45 w 643"/>
              <a:gd name="T23" fmla="*/ 18 h 516"/>
              <a:gd name="T24" fmla="*/ 190 w 643"/>
              <a:gd name="T25" fmla="*/ 0 h 516"/>
              <a:gd name="T26" fmla="*/ 552 w 643"/>
              <a:gd name="T27" fmla="*/ 118 h 516"/>
              <a:gd name="T28" fmla="*/ 642 w 643"/>
              <a:gd name="T29" fmla="*/ 280 h 516"/>
              <a:gd name="T30" fmla="*/ 642 w 643"/>
              <a:gd name="T31" fmla="*/ 461 h 516"/>
              <a:gd name="T32" fmla="*/ 588 w 643"/>
              <a:gd name="T33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3" h="516">
                <a:moveTo>
                  <a:pt x="588" y="515"/>
                </a:moveTo>
                <a:lnTo>
                  <a:pt x="588" y="515"/>
                </a:lnTo>
                <a:cubicBezTo>
                  <a:pt x="190" y="515"/>
                  <a:pt x="190" y="515"/>
                  <a:pt x="190" y="515"/>
                </a:cubicBezTo>
                <a:cubicBezTo>
                  <a:pt x="163" y="515"/>
                  <a:pt x="136" y="488"/>
                  <a:pt x="136" y="461"/>
                </a:cubicBezTo>
                <a:cubicBezTo>
                  <a:pt x="136" y="434"/>
                  <a:pt x="163" y="407"/>
                  <a:pt x="190" y="407"/>
                </a:cubicBezTo>
                <a:cubicBezTo>
                  <a:pt x="533" y="407"/>
                  <a:pt x="533" y="407"/>
                  <a:pt x="533" y="407"/>
                </a:cubicBezTo>
                <a:cubicBezTo>
                  <a:pt x="533" y="361"/>
                  <a:pt x="533" y="316"/>
                  <a:pt x="533" y="280"/>
                </a:cubicBezTo>
                <a:cubicBezTo>
                  <a:pt x="533" y="244"/>
                  <a:pt x="524" y="217"/>
                  <a:pt x="497" y="199"/>
                </a:cubicBezTo>
                <a:cubicBezTo>
                  <a:pt x="407" y="144"/>
                  <a:pt x="298" y="108"/>
                  <a:pt x="190" y="108"/>
                </a:cubicBezTo>
                <a:cubicBezTo>
                  <a:pt x="145" y="108"/>
                  <a:pt x="108" y="108"/>
                  <a:pt x="72" y="118"/>
                </a:cubicBezTo>
                <a:cubicBezTo>
                  <a:pt x="45" y="127"/>
                  <a:pt x="18" y="108"/>
                  <a:pt x="9" y="81"/>
                </a:cubicBezTo>
                <a:cubicBezTo>
                  <a:pt x="0" y="54"/>
                  <a:pt x="18" y="27"/>
                  <a:pt x="45" y="18"/>
                </a:cubicBezTo>
                <a:cubicBezTo>
                  <a:pt x="90" y="9"/>
                  <a:pt x="145" y="0"/>
                  <a:pt x="190" y="0"/>
                </a:cubicBezTo>
                <a:cubicBezTo>
                  <a:pt x="325" y="0"/>
                  <a:pt x="452" y="45"/>
                  <a:pt x="552" y="118"/>
                </a:cubicBezTo>
                <a:cubicBezTo>
                  <a:pt x="606" y="154"/>
                  <a:pt x="642" y="217"/>
                  <a:pt x="642" y="280"/>
                </a:cubicBezTo>
                <a:cubicBezTo>
                  <a:pt x="642" y="325"/>
                  <a:pt x="642" y="407"/>
                  <a:pt x="642" y="461"/>
                </a:cubicBezTo>
                <a:cubicBezTo>
                  <a:pt x="642" y="488"/>
                  <a:pt x="615" y="515"/>
                  <a:pt x="588" y="5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8F1EBE-EF9E-884B-9FFC-00817DEE0E72}"/>
              </a:ext>
            </a:extLst>
          </p:cNvPr>
          <p:cNvGrpSpPr/>
          <p:nvPr/>
        </p:nvGrpSpPr>
        <p:grpSpPr>
          <a:xfrm flipH="1">
            <a:off x="1994029" y="5995766"/>
            <a:ext cx="3702339" cy="1477328"/>
            <a:chOff x="5491910" y="11069053"/>
            <a:chExt cx="3702339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A2888765-B777-0845-AB34-4B7C030C7492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ED6C2B-620D-2D40-AC05-F1EC3335E9A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E9EC5E-604F-9749-A50B-3B9030D4D681}"/>
              </a:ext>
            </a:extLst>
          </p:cNvPr>
          <p:cNvGrpSpPr/>
          <p:nvPr/>
        </p:nvGrpSpPr>
        <p:grpSpPr>
          <a:xfrm>
            <a:off x="18828399" y="6088099"/>
            <a:ext cx="3702339" cy="1477328"/>
            <a:chOff x="5491910" y="11069053"/>
            <a:chExt cx="3702339" cy="147732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F0A93AE8-E41A-0249-A0DD-5A672376F131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9C0572-10DC-614E-AD2E-E654CB0020B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C2F7E8-3B35-5646-9818-B744593D74E2}"/>
              </a:ext>
            </a:extLst>
          </p:cNvPr>
          <p:cNvGrpSpPr/>
          <p:nvPr/>
        </p:nvGrpSpPr>
        <p:grpSpPr>
          <a:xfrm>
            <a:off x="18828399" y="9481005"/>
            <a:ext cx="3702339" cy="1477328"/>
            <a:chOff x="5491910" y="11069053"/>
            <a:chExt cx="3702339" cy="147732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05C0B14A-38D4-FF4F-8818-E31529B28EB2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B2C19C3-DCFA-F843-8E49-D50CA6A9354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AA44DF-63DE-1244-AAF9-7D9FC29BC9A5}"/>
              </a:ext>
            </a:extLst>
          </p:cNvPr>
          <p:cNvGrpSpPr/>
          <p:nvPr/>
        </p:nvGrpSpPr>
        <p:grpSpPr>
          <a:xfrm flipH="1">
            <a:off x="1994029" y="9481005"/>
            <a:ext cx="3702339" cy="1477328"/>
            <a:chOff x="5491910" y="11069053"/>
            <a:chExt cx="3702339" cy="147732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A53DDE82-5059-9245-8EFB-D4D46B2EBE7D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CA1574-9143-F44D-8E4A-C5393500505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E04B02A-0F85-D045-A3AF-CBF89C9FE9C8}"/>
              </a:ext>
            </a:extLst>
          </p:cNvPr>
          <p:cNvGrpSpPr/>
          <p:nvPr/>
        </p:nvGrpSpPr>
        <p:grpSpPr>
          <a:xfrm>
            <a:off x="2668308" y="1535796"/>
            <a:ext cx="19041035" cy="2561450"/>
            <a:chOff x="2668308" y="861425"/>
            <a:chExt cx="19041035" cy="2561450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395F48F9-4353-D843-B1C6-2EEB4DF613E7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22BB4B81-D9D5-5449-8779-DCFAAA72F58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Freeform 317">
            <a:extLst>
              <a:ext uri="{FF2B5EF4-FFF2-40B4-BE49-F238E27FC236}">
                <a16:creationId xmlns:a16="http://schemas.microsoft.com/office/drawing/2014/main" id="{8967A0FF-3236-D64C-AD88-1A7C3D280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08" y="3761222"/>
            <a:ext cx="3171370" cy="2680505"/>
          </a:xfrm>
          <a:custGeom>
            <a:avLst/>
            <a:gdLst>
              <a:gd name="T0" fmla="*/ 1029973 w 2908"/>
              <a:gd name="T1" fmla="*/ 369092 h 2458"/>
              <a:gd name="T2" fmla="*/ 1029973 w 2908"/>
              <a:gd name="T3" fmla="*/ 369092 h 2458"/>
              <a:gd name="T4" fmla="*/ 543947 w 2908"/>
              <a:gd name="T5" fmla="*/ 6116 h 2458"/>
              <a:gd name="T6" fmla="*/ 501856 w 2908"/>
              <a:gd name="T7" fmla="*/ 6116 h 2458"/>
              <a:gd name="T8" fmla="*/ 16189 w 2908"/>
              <a:gd name="T9" fmla="*/ 369092 h 2458"/>
              <a:gd name="T10" fmla="*/ 9713 w 2908"/>
              <a:gd name="T11" fmla="*/ 417656 h 2458"/>
              <a:gd name="T12" fmla="*/ 58280 w 2908"/>
              <a:gd name="T13" fmla="*/ 424132 h 2458"/>
              <a:gd name="T14" fmla="*/ 126273 w 2908"/>
              <a:gd name="T15" fmla="*/ 372329 h 2458"/>
              <a:gd name="T16" fmla="*/ 126273 w 2908"/>
              <a:gd name="T17" fmla="*/ 838550 h 2458"/>
              <a:gd name="T18" fmla="*/ 174840 w 2908"/>
              <a:gd name="T19" fmla="*/ 883877 h 2458"/>
              <a:gd name="T20" fmla="*/ 372344 w 2908"/>
              <a:gd name="T21" fmla="*/ 883877 h 2458"/>
              <a:gd name="T22" fmla="*/ 673458 w 2908"/>
              <a:gd name="T23" fmla="*/ 883877 h 2458"/>
              <a:gd name="T24" fmla="*/ 870962 w 2908"/>
              <a:gd name="T25" fmla="*/ 883877 h 2458"/>
              <a:gd name="T26" fmla="*/ 919529 w 2908"/>
              <a:gd name="T27" fmla="*/ 838550 h 2458"/>
              <a:gd name="T28" fmla="*/ 919529 w 2908"/>
              <a:gd name="T29" fmla="*/ 372329 h 2458"/>
              <a:gd name="T30" fmla="*/ 987882 w 2908"/>
              <a:gd name="T31" fmla="*/ 424132 h 2458"/>
              <a:gd name="T32" fmla="*/ 1006949 w 2908"/>
              <a:gd name="T33" fmla="*/ 430607 h 2458"/>
              <a:gd name="T34" fmla="*/ 1036089 w 2908"/>
              <a:gd name="T35" fmla="*/ 417656 h 2458"/>
              <a:gd name="T36" fmla="*/ 1029973 w 2908"/>
              <a:gd name="T37" fmla="*/ 369092 h 2458"/>
              <a:gd name="T38" fmla="*/ 644318 w 2908"/>
              <a:gd name="T39" fmla="*/ 815887 h 2458"/>
              <a:gd name="T40" fmla="*/ 644318 w 2908"/>
              <a:gd name="T41" fmla="*/ 815887 h 2458"/>
              <a:gd name="T42" fmla="*/ 401484 w 2908"/>
              <a:gd name="T43" fmla="*/ 815887 h 2458"/>
              <a:gd name="T44" fmla="*/ 401484 w 2908"/>
              <a:gd name="T45" fmla="*/ 608677 h 2458"/>
              <a:gd name="T46" fmla="*/ 644318 w 2908"/>
              <a:gd name="T47" fmla="*/ 608677 h 2458"/>
              <a:gd name="T48" fmla="*/ 644318 w 2908"/>
              <a:gd name="T49" fmla="*/ 815887 h 2458"/>
              <a:gd name="T50" fmla="*/ 851536 w 2908"/>
              <a:gd name="T51" fmla="*/ 815887 h 2458"/>
              <a:gd name="T52" fmla="*/ 851536 w 2908"/>
              <a:gd name="T53" fmla="*/ 815887 h 2458"/>
              <a:gd name="T54" fmla="*/ 712311 w 2908"/>
              <a:gd name="T55" fmla="*/ 815887 h 2458"/>
              <a:gd name="T56" fmla="*/ 712311 w 2908"/>
              <a:gd name="T57" fmla="*/ 582776 h 2458"/>
              <a:gd name="T58" fmla="*/ 673458 w 2908"/>
              <a:gd name="T59" fmla="*/ 540687 h 2458"/>
              <a:gd name="T60" fmla="*/ 372344 w 2908"/>
              <a:gd name="T61" fmla="*/ 540687 h 2458"/>
              <a:gd name="T62" fmla="*/ 333491 w 2908"/>
              <a:gd name="T63" fmla="*/ 582776 h 2458"/>
              <a:gd name="T64" fmla="*/ 333491 w 2908"/>
              <a:gd name="T65" fmla="*/ 815887 h 2458"/>
              <a:gd name="T66" fmla="*/ 194267 w 2908"/>
              <a:gd name="T67" fmla="*/ 815887 h 2458"/>
              <a:gd name="T68" fmla="*/ 194267 w 2908"/>
              <a:gd name="T69" fmla="*/ 323765 h 2458"/>
              <a:gd name="T70" fmla="*/ 521282 w 2908"/>
              <a:gd name="T71" fmla="*/ 77703 h 2458"/>
              <a:gd name="T72" fmla="*/ 851536 w 2908"/>
              <a:gd name="T73" fmla="*/ 323765 h 2458"/>
              <a:gd name="T74" fmla="*/ 851536 w 2908"/>
              <a:gd name="T75" fmla="*/ 815887 h 24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08" h="2458">
                <a:moveTo>
                  <a:pt x="2863" y="1026"/>
                </a:moveTo>
                <a:lnTo>
                  <a:pt x="2863" y="1026"/>
                </a:lnTo>
                <a:cubicBezTo>
                  <a:pt x="1512" y="17"/>
                  <a:pt x="1512" y="17"/>
                  <a:pt x="1512" y="17"/>
                </a:cubicBezTo>
                <a:cubicBezTo>
                  <a:pt x="1476" y="0"/>
                  <a:pt x="1431" y="0"/>
                  <a:pt x="1395" y="17"/>
                </a:cubicBezTo>
                <a:cubicBezTo>
                  <a:pt x="45" y="1026"/>
                  <a:pt x="45" y="1026"/>
                  <a:pt x="45" y="1026"/>
                </a:cubicBezTo>
                <a:cubicBezTo>
                  <a:pt x="9" y="1062"/>
                  <a:pt x="0" y="1116"/>
                  <a:pt x="27" y="1161"/>
                </a:cubicBezTo>
                <a:cubicBezTo>
                  <a:pt x="54" y="1206"/>
                  <a:pt x="117" y="1215"/>
                  <a:pt x="162" y="1179"/>
                </a:cubicBezTo>
                <a:cubicBezTo>
                  <a:pt x="351" y="1035"/>
                  <a:pt x="351" y="1035"/>
                  <a:pt x="351" y="1035"/>
                </a:cubicBezTo>
                <a:cubicBezTo>
                  <a:pt x="351" y="2331"/>
                  <a:pt x="351" y="2331"/>
                  <a:pt x="351" y="2331"/>
                </a:cubicBezTo>
                <a:cubicBezTo>
                  <a:pt x="351" y="2403"/>
                  <a:pt x="414" y="2457"/>
                  <a:pt x="486" y="2457"/>
                </a:cubicBezTo>
                <a:cubicBezTo>
                  <a:pt x="1035" y="2457"/>
                  <a:pt x="1035" y="2457"/>
                  <a:pt x="1035" y="2457"/>
                </a:cubicBezTo>
                <a:cubicBezTo>
                  <a:pt x="1872" y="2457"/>
                  <a:pt x="1872" y="2457"/>
                  <a:pt x="1872" y="2457"/>
                </a:cubicBezTo>
                <a:cubicBezTo>
                  <a:pt x="2421" y="2457"/>
                  <a:pt x="2421" y="2457"/>
                  <a:pt x="2421" y="2457"/>
                </a:cubicBezTo>
                <a:cubicBezTo>
                  <a:pt x="2493" y="2457"/>
                  <a:pt x="2556" y="2403"/>
                  <a:pt x="2556" y="2331"/>
                </a:cubicBezTo>
                <a:cubicBezTo>
                  <a:pt x="2556" y="1035"/>
                  <a:pt x="2556" y="1035"/>
                  <a:pt x="2556" y="1035"/>
                </a:cubicBezTo>
                <a:cubicBezTo>
                  <a:pt x="2746" y="1179"/>
                  <a:pt x="2746" y="1179"/>
                  <a:pt x="2746" y="1179"/>
                </a:cubicBezTo>
                <a:cubicBezTo>
                  <a:pt x="2763" y="1188"/>
                  <a:pt x="2782" y="1197"/>
                  <a:pt x="2799" y="1197"/>
                </a:cubicBezTo>
                <a:cubicBezTo>
                  <a:pt x="2835" y="1197"/>
                  <a:pt x="2863" y="1188"/>
                  <a:pt x="2880" y="1161"/>
                </a:cubicBezTo>
                <a:cubicBezTo>
                  <a:pt x="2907" y="1116"/>
                  <a:pt x="2899" y="1062"/>
                  <a:pt x="2863" y="1026"/>
                </a:cubicBezTo>
                <a:close/>
                <a:moveTo>
                  <a:pt x="1791" y="2268"/>
                </a:moveTo>
                <a:lnTo>
                  <a:pt x="1791" y="2268"/>
                </a:lnTo>
                <a:cubicBezTo>
                  <a:pt x="1116" y="2268"/>
                  <a:pt x="1116" y="2268"/>
                  <a:pt x="1116" y="2268"/>
                </a:cubicBezTo>
                <a:cubicBezTo>
                  <a:pt x="1116" y="1692"/>
                  <a:pt x="1116" y="1692"/>
                  <a:pt x="1116" y="1692"/>
                </a:cubicBezTo>
                <a:cubicBezTo>
                  <a:pt x="1791" y="1692"/>
                  <a:pt x="1791" y="1692"/>
                  <a:pt x="1791" y="1692"/>
                </a:cubicBezTo>
                <a:lnTo>
                  <a:pt x="1791" y="2268"/>
                </a:lnTo>
                <a:close/>
                <a:moveTo>
                  <a:pt x="2367" y="2268"/>
                </a:moveTo>
                <a:lnTo>
                  <a:pt x="2367" y="2268"/>
                </a:lnTo>
                <a:cubicBezTo>
                  <a:pt x="1980" y="2268"/>
                  <a:pt x="1980" y="2268"/>
                  <a:pt x="1980" y="2268"/>
                </a:cubicBezTo>
                <a:cubicBezTo>
                  <a:pt x="1980" y="1620"/>
                  <a:pt x="1980" y="1620"/>
                  <a:pt x="1980" y="1620"/>
                </a:cubicBezTo>
                <a:cubicBezTo>
                  <a:pt x="1980" y="1557"/>
                  <a:pt x="1926" y="1503"/>
                  <a:pt x="1872" y="1503"/>
                </a:cubicBezTo>
                <a:cubicBezTo>
                  <a:pt x="1035" y="1503"/>
                  <a:pt x="1035" y="1503"/>
                  <a:pt x="1035" y="1503"/>
                </a:cubicBezTo>
                <a:cubicBezTo>
                  <a:pt x="972" y="1503"/>
                  <a:pt x="927" y="1557"/>
                  <a:pt x="927" y="1620"/>
                </a:cubicBezTo>
                <a:cubicBezTo>
                  <a:pt x="927" y="2268"/>
                  <a:pt x="927" y="2268"/>
                  <a:pt x="927" y="2268"/>
                </a:cubicBezTo>
                <a:cubicBezTo>
                  <a:pt x="540" y="2268"/>
                  <a:pt x="540" y="2268"/>
                  <a:pt x="540" y="2268"/>
                </a:cubicBezTo>
                <a:cubicBezTo>
                  <a:pt x="540" y="900"/>
                  <a:pt x="540" y="900"/>
                  <a:pt x="540" y="900"/>
                </a:cubicBezTo>
                <a:cubicBezTo>
                  <a:pt x="1449" y="216"/>
                  <a:pt x="1449" y="216"/>
                  <a:pt x="1449" y="216"/>
                </a:cubicBezTo>
                <a:cubicBezTo>
                  <a:pt x="2367" y="900"/>
                  <a:pt x="2367" y="900"/>
                  <a:pt x="2367" y="900"/>
                </a:cubicBezTo>
                <a:lnTo>
                  <a:pt x="2367" y="22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18">
            <a:extLst>
              <a:ext uri="{FF2B5EF4-FFF2-40B4-BE49-F238E27FC236}">
                <a16:creationId xmlns:a16="http://schemas.microsoft.com/office/drawing/2014/main" id="{7658D158-2B69-C744-91BB-86D92AEA3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38" y="2216440"/>
            <a:ext cx="7420720" cy="9836545"/>
          </a:xfrm>
          <a:custGeom>
            <a:avLst/>
            <a:gdLst>
              <a:gd name="T0" fmla="*/ 2029495 w 6798"/>
              <a:gd name="T1" fmla="*/ 3244490 h 9012"/>
              <a:gd name="T2" fmla="*/ 2029495 w 6798"/>
              <a:gd name="T3" fmla="*/ 3244490 h 9012"/>
              <a:gd name="T4" fmla="*/ 418430 w 6798"/>
              <a:gd name="T5" fmla="*/ 3244490 h 9012"/>
              <a:gd name="T6" fmla="*/ 0 w 6798"/>
              <a:gd name="T7" fmla="*/ 2826102 h 9012"/>
              <a:gd name="T8" fmla="*/ 0 w 6798"/>
              <a:gd name="T9" fmla="*/ 136102 h 9012"/>
              <a:gd name="T10" fmla="*/ 136116 w 6798"/>
              <a:gd name="T11" fmla="*/ 0 h 9012"/>
              <a:gd name="T12" fmla="*/ 2311449 w 6798"/>
              <a:gd name="T13" fmla="*/ 0 h 9012"/>
              <a:gd name="T14" fmla="*/ 2447565 w 6798"/>
              <a:gd name="T15" fmla="*/ 136102 h 9012"/>
              <a:gd name="T16" fmla="*/ 2447565 w 6798"/>
              <a:gd name="T17" fmla="*/ 2826102 h 9012"/>
              <a:gd name="T18" fmla="*/ 2029495 w 6798"/>
              <a:gd name="T19" fmla="*/ 3244490 h 90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98" h="9012">
                <a:moveTo>
                  <a:pt x="5636" y="9011"/>
                </a:moveTo>
                <a:lnTo>
                  <a:pt x="5636" y="9011"/>
                </a:lnTo>
                <a:cubicBezTo>
                  <a:pt x="1162" y="9011"/>
                  <a:pt x="1162" y="9011"/>
                  <a:pt x="1162" y="9011"/>
                </a:cubicBezTo>
                <a:cubicBezTo>
                  <a:pt x="522" y="9011"/>
                  <a:pt x="0" y="8488"/>
                  <a:pt x="0" y="7849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171"/>
                  <a:pt x="171" y="0"/>
                  <a:pt x="378" y="0"/>
                </a:cubicBezTo>
                <a:cubicBezTo>
                  <a:pt x="6419" y="0"/>
                  <a:pt x="6419" y="0"/>
                  <a:pt x="6419" y="0"/>
                </a:cubicBezTo>
                <a:cubicBezTo>
                  <a:pt x="6626" y="0"/>
                  <a:pt x="6797" y="171"/>
                  <a:pt x="6797" y="378"/>
                </a:cubicBezTo>
                <a:cubicBezTo>
                  <a:pt x="6797" y="7849"/>
                  <a:pt x="6797" y="7849"/>
                  <a:pt x="6797" y="7849"/>
                </a:cubicBezTo>
                <a:cubicBezTo>
                  <a:pt x="6797" y="8488"/>
                  <a:pt x="6275" y="9011"/>
                  <a:pt x="5636" y="9011"/>
                </a:cubicBezTo>
              </a:path>
            </a:pathLst>
          </a:custGeom>
          <a:noFill/>
          <a:ln w="1143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19">
            <a:extLst>
              <a:ext uri="{FF2B5EF4-FFF2-40B4-BE49-F238E27FC236}">
                <a16:creationId xmlns:a16="http://schemas.microsoft.com/office/drawing/2014/main" id="{32E6D4E2-E855-844C-BE05-E7ECCDA7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54" y="1817012"/>
            <a:ext cx="7555468" cy="404242"/>
          </a:xfrm>
          <a:custGeom>
            <a:avLst/>
            <a:gdLst>
              <a:gd name="T0" fmla="*/ 2423982 w 6924"/>
              <a:gd name="T1" fmla="*/ 132990 h 370"/>
              <a:gd name="T2" fmla="*/ 2423982 w 6924"/>
              <a:gd name="T3" fmla="*/ 132990 h 370"/>
              <a:gd name="T4" fmla="*/ 64793 w 6924"/>
              <a:gd name="T5" fmla="*/ 132990 h 370"/>
              <a:gd name="T6" fmla="*/ 0 w 6924"/>
              <a:gd name="T7" fmla="*/ 64873 h 370"/>
              <a:gd name="T8" fmla="*/ 0 w 6924"/>
              <a:gd name="T9" fmla="*/ 64873 h 370"/>
              <a:gd name="T10" fmla="*/ 64793 w 6924"/>
              <a:gd name="T11" fmla="*/ 0 h 370"/>
              <a:gd name="T12" fmla="*/ 2423982 w 6924"/>
              <a:gd name="T13" fmla="*/ 0 h 370"/>
              <a:gd name="T14" fmla="*/ 2492015 w 6924"/>
              <a:gd name="T15" fmla="*/ 64873 h 370"/>
              <a:gd name="T16" fmla="*/ 2492015 w 6924"/>
              <a:gd name="T17" fmla="*/ 64873 h 370"/>
              <a:gd name="T18" fmla="*/ 2423982 w 6924"/>
              <a:gd name="T19" fmla="*/ 132990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924" h="370">
                <a:moveTo>
                  <a:pt x="6734" y="369"/>
                </a:moveTo>
                <a:lnTo>
                  <a:pt x="6734" y="369"/>
                </a:lnTo>
                <a:cubicBezTo>
                  <a:pt x="180" y="369"/>
                  <a:pt x="180" y="369"/>
                  <a:pt x="180" y="369"/>
                </a:cubicBezTo>
                <a:cubicBezTo>
                  <a:pt x="81" y="369"/>
                  <a:pt x="0" y="288"/>
                  <a:pt x="0" y="180"/>
                </a:cubicBezTo>
                <a:cubicBezTo>
                  <a:pt x="0" y="81"/>
                  <a:pt x="81" y="0"/>
                  <a:pt x="180" y="0"/>
                </a:cubicBezTo>
                <a:cubicBezTo>
                  <a:pt x="6734" y="0"/>
                  <a:pt x="6734" y="0"/>
                  <a:pt x="6734" y="0"/>
                </a:cubicBezTo>
                <a:cubicBezTo>
                  <a:pt x="6842" y="0"/>
                  <a:pt x="6923" y="81"/>
                  <a:pt x="6923" y="180"/>
                </a:cubicBezTo>
                <a:cubicBezTo>
                  <a:pt x="6923" y="288"/>
                  <a:pt x="6842" y="369"/>
                  <a:pt x="6734" y="369"/>
                </a:cubicBezTo>
              </a:path>
            </a:pathLst>
          </a:custGeom>
          <a:noFill/>
          <a:ln w="1143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0">
            <a:extLst>
              <a:ext uri="{FF2B5EF4-FFF2-40B4-BE49-F238E27FC236}">
                <a16:creationId xmlns:a16="http://schemas.microsoft.com/office/drawing/2014/main" id="{A431AAE0-6E1D-E741-B56C-52F656D8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088" y="8761304"/>
            <a:ext cx="2781567" cy="1034667"/>
          </a:xfrm>
          <a:custGeom>
            <a:avLst/>
            <a:gdLst>
              <a:gd name="T0" fmla="*/ 155869 w 2549"/>
              <a:gd name="T1" fmla="*/ 314975 h 946"/>
              <a:gd name="T2" fmla="*/ 155869 w 2549"/>
              <a:gd name="T3" fmla="*/ 314975 h 946"/>
              <a:gd name="T4" fmla="*/ 0 w 2549"/>
              <a:gd name="T5" fmla="*/ 214313 h 946"/>
              <a:gd name="T6" fmla="*/ 0 w 2549"/>
              <a:gd name="T7" fmla="*/ 42213 h 946"/>
              <a:gd name="T8" fmla="*/ 0 w 2549"/>
              <a:gd name="T9" fmla="*/ 42213 h 946"/>
              <a:gd name="T10" fmla="*/ 0 w 2549"/>
              <a:gd name="T11" fmla="*/ 42213 h 946"/>
              <a:gd name="T12" fmla="*/ 0 w 2549"/>
              <a:gd name="T13" fmla="*/ 42213 h 946"/>
              <a:gd name="T14" fmla="*/ 42117 w 2549"/>
              <a:gd name="T15" fmla="*/ 0 h 946"/>
              <a:gd name="T16" fmla="*/ 42117 w 2549"/>
              <a:gd name="T17" fmla="*/ 0 h 946"/>
              <a:gd name="T18" fmla="*/ 80994 w 2549"/>
              <a:gd name="T19" fmla="*/ 32472 h 946"/>
              <a:gd name="T20" fmla="*/ 187907 w 2549"/>
              <a:gd name="T21" fmla="*/ 64943 h 946"/>
              <a:gd name="T22" fmla="*/ 431249 w 2549"/>
              <a:gd name="T23" fmla="*/ 87673 h 946"/>
              <a:gd name="T24" fmla="*/ 489565 w 2549"/>
              <a:gd name="T25" fmla="*/ 87673 h 946"/>
              <a:gd name="T26" fmla="*/ 729308 w 2549"/>
              <a:gd name="T27" fmla="*/ 64943 h 946"/>
              <a:gd name="T28" fmla="*/ 836221 w 2549"/>
              <a:gd name="T29" fmla="*/ 32472 h 946"/>
              <a:gd name="T30" fmla="*/ 875098 w 2549"/>
              <a:gd name="T31" fmla="*/ 0 h 946"/>
              <a:gd name="T32" fmla="*/ 875098 w 2549"/>
              <a:gd name="T33" fmla="*/ 0 h 946"/>
              <a:gd name="T34" fmla="*/ 917215 w 2549"/>
              <a:gd name="T35" fmla="*/ 42213 h 946"/>
              <a:gd name="T36" fmla="*/ 917215 w 2549"/>
              <a:gd name="T37" fmla="*/ 214313 h 946"/>
              <a:gd name="T38" fmla="*/ 862139 w 2549"/>
              <a:gd name="T39" fmla="*/ 285750 h 946"/>
              <a:gd name="T40" fmla="*/ 761706 w 2549"/>
              <a:gd name="T41" fmla="*/ 314975 h 946"/>
              <a:gd name="T42" fmla="*/ 460407 w 2549"/>
              <a:gd name="T43" fmla="*/ 340952 h 946"/>
              <a:gd name="T44" fmla="*/ 155869 w 2549"/>
              <a:gd name="T45" fmla="*/ 314975 h 946"/>
              <a:gd name="T46" fmla="*/ 836221 w 2549"/>
              <a:gd name="T47" fmla="*/ 123392 h 946"/>
              <a:gd name="T48" fmla="*/ 836221 w 2549"/>
              <a:gd name="T49" fmla="*/ 123392 h 946"/>
              <a:gd name="T50" fmla="*/ 771425 w 2549"/>
              <a:gd name="T51" fmla="*/ 139628 h 946"/>
              <a:gd name="T52" fmla="*/ 489565 w 2549"/>
              <a:gd name="T53" fmla="*/ 168853 h 946"/>
              <a:gd name="T54" fmla="*/ 428010 w 2549"/>
              <a:gd name="T55" fmla="*/ 168853 h 946"/>
              <a:gd name="T56" fmla="*/ 145790 w 2549"/>
              <a:gd name="T57" fmla="*/ 139628 h 946"/>
              <a:gd name="T58" fmla="*/ 84234 w 2549"/>
              <a:gd name="T59" fmla="*/ 123392 h 946"/>
              <a:gd name="T60" fmla="*/ 84234 w 2549"/>
              <a:gd name="T61" fmla="*/ 204571 h 946"/>
              <a:gd name="T62" fmla="*/ 197626 w 2549"/>
              <a:gd name="T63" fmla="*/ 240290 h 946"/>
              <a:gd name="T64" fmla="*/ 460407 w 2549"/>
              <a:gd name="T65" fmla="*/ 259773 h 946"/>
              <a:gd name="T66" fmla="*/ 719589 w 2549"/>
              <a:gd name="T67" fmla="*/ 240290 h 946"/>
              <a:gd name="T68" fmla="*/ 836221 w 2549"/>
              <a:gd name="T69" fmla="*/ 204571 h 946"/>
              <a:gd name="T70" fmla="*/ 836221 w 2549"/>
              <a:gd name="T71" fmla="*/ 123392 h 946"/>
              <a:gd name="T72" fmla="*/ 84234 w 2549"/>
              <a:gd name="T73" fmla="*/ 214313 h 946"/>
              <a:gd name="T74" fmla="*/ 84234 w 2549"/>
              <a:gd name="T75" fmla="*/ 214313 h 946"/>
              <a:gd name="T76" fmla="*/ 836221 w 2549"/>
              <a:gd name="T77" fmla="*/ 42213 h 946"/>
              <a:gd name="T78" fmla="*/ 836221 w 2549"/>
              <a:gd name="T79" fmla="*/ 42213 h 9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9" h="946">
                <a:moveTo>
                  <a:pt x="433" y="873"/>
                </a:moveTo>
                <a:lnTo>
                  <a:pt x="433" y="873"/>
                </a:lnTo>
                <a:cubicBezTo>
                  <a:pt x="252" y="837"/>
                  <a:pt x="0" y="765"/>
                  <a:pt x="0" y="59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171" y="0"/>
                  <a:pt x="216" y="36"/>
                  <a:pt x="225" y="90"/>
                </a:cubicBezTo>
                <a:cubicBezTo>
                  <a:pt x="243" y="108"/>
                  <a:pt x="315" y="144"/>
                  <a:pt x="522" y="180"/>
                </a:cubicBezTo>
                <a:cubicBezTo>
                  <a:pt x="702" y="216"/>
                  <a:pt x="946" y="234"/>
                  <a:pt x="1198" y="243"/>
                </a:cubicBezTo>
                <a:cubicBezTo>
                  <a:pt x="1252" y="243"/>
                  <a:pt x="1306" y="243"/>
                  <a:pt x="1360" y="243"/>
                </a:cubicBezTo>
                <a:cubicBezTo>
                  <a:pt x="1603" y="234"/>
                  <a:pt x="1846" y="216"/>
                  <a:pt x="2026" y="180"/>
                </a:cubicBezTo>
                <a:cubicBezTo>
                  <a:pt x="2233" y="144"/>
                  <a:pt x="2305" y="108"/>
                  <a:pt x="2323" y="90"/>
                </a:cubicBezTo>
                <a:cubicBezTo>
                  <a:pt x="2332" y="36"/>
                  <a:pt x="2377" y="0"/>
                  <a:pt x="2431" y="0"/>
                </a:cubicBezTo>
                <a:cubicBezTo>
                  <a:pt x="2494" y="0"/>
                  <a:pt x="2548" y="54"/>
                  <a:pt x="2548" y="117"/>
                </a:cubicBezTo>
                <a:cubicBezTo>
                  <a:pt x="2548" y="594"/>
                  <a:pt x="2548" y="594"/>
                  <a:pt x="2548" y="594"/>
                </a:cubicBezTo>
                <a:cubicBezTo>
                  <a:pt x="2548" y="675"/>
                  <a:pt x="2494" y="738"/>
                  <a:pt x="2395" y="792"/>
                </a:cubicBezTo>
                <a:cubicBezTo>
                  <a:pt x="2332" y="819"/>
                  <a:pt x="2233" y="855"/>
                  <a:pt x="2116" y="873"/>
                </a:cubicBezTo>
                <a:cubicBezTo>
                  <a:pt x="1891" y="918"/>
                  <a:pt x="1594" y="945"/>
                  <a:pt x="1279" y="945"/>
                </a:cubicBezTo>
                <a:cubicBezTo>
                  <a:pt x="963" y="945"/>
                  <a:pt x="657" y="918"/>
                  <a:pt x="433" y="873"/>
                </a:cubicBezTo>
                <a:close/>
                <a:moveTo>
                  <a:pt x="2323" y="342"/>
                </a:moveTo>
                <a:lnTo>
                  <a:pt x="2323" y="342"/>
                </a:lnTo>
                <a:cubicBezTo>
                  <a:pt x="2260" y="360"/>
                  <a:pt x="2206" y="378"/>
                  <a:pt x="2143" y="387"/>
                </a:cubicBezTo>
                <a:cubicBezTo>
                  <a:pt x="1936" y="441"/>
                  <a:pt x="1657" y="468"/>
                  <a:pt x="1360" y="468"/>
                </a:cubicBezTo>
                <a:cubicBezTo>
                  <a:pt x="1306" y="468"/>
                  <a:pt x="1243" y="468"/>
                  <a:pt x="1189" y="468"/>
                </a:cubicBezTo>
                <a:cubicBezTo>
                  <a:pt x="891" y="468"/>
                  <a:pt x="613" y="441"/>
                  <a:pt x="405" y="387"/>
                </a:cubicBezTo>
                <a:cubicBezTo>
                  <a:pt x="351" y="378"/>
                  <a:pt x="288" y="360"/>
                  <a:pt x="234" y="342"/>
                </a:cubicBezTo>
                <a:cubicBezTo>
                  <a:pt x="234" y="567"/>
                  <a:pt x="234" y="567"/>
                  <a:pt x="234" y="567"/>
                </a:cubicBezTo>
                <a:cubicBezTo>
                  <a:pt x="252" y="585"/>
                  <a:pt x="333" y="630"/>
                  <a:pt x="549" y="666"/>
                </a:cubicBezTo>
                <a:cubicBezTo>
                  <a:pt x="757" y="702"/>
                  <a:pt x="1009" y="720"/>
                  <a:pt x="1279" y="720"/>
                </a:cubicBezTo>
                <a:cubicBezTo>
                  <a:pt x="1540" y="720"/>
                  <a:pt x="1801" y="702"/>
                  <a:pt x="1999" y="666"/>
                </a:cubicBezTo>
                <a:cubicBezTo>
                  <a:pt x="2215" y="630"/>
                  <a:pt x="2296" y="585"/>
                  <a:pt x="2323" y="567"/>
                </a:cubicBezTo>
                <a:lnTo>
                  <a:pt x="2323" y="342"/>
                </a:lnTo>
                <a:close/>
                <a:moveTo>
                  <a:pt x="234" y="594"/>
                </a:moveTo>
                <a:lnTo>
                  <a:pt x="234" y="594"/>
                </a:lnTo>
                <a:close/>
                <a:moveTo>
                  <a:pt x="2323" y="117"/>
                </a:moveTo>
                <a:lnTo>
                  <a:pt x="2323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1">
            <a:extLst>
              <a:ext uri="{FF2B5EF4-FFF2-40B4-BE49-F238E27FC236}">
                <a16:creationId xmlns:a16="http://schemas.microsoft.com/office/drawing/2014/main" id="{05A683F9-FD63-0149-9CFF-A39444238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088" y="9290668"/>
            <a:ext cx="2781567" cy="1034667"/>
          </a:xfrm>
          <a:custGeom>
            <a:avLst/>
            <a:gdLst>
              <a:gd name="T0" fmla="*/ 155869 w 2549"/>
              <a:gd name="T1" fmla="*/ 314975 h 946"/>
              <a:gd name="T2" fmla="*/ 155869 w 2549"/>
              <a:gd name="T3" fmla="*/ 314975 h 946"/>
              <a:gd name="T4" fmla="*/ 0 w 2549"/>
              <a:gd name="T5" fmla="*/ 214313 h 946"/>
              <a:gd name="T6" fmla="*/ 0 w 2549"/>
              <a:gd name="T7" fmla="*/ 42213 h 946"/>
              <a:gd name="T8" fmla="*/ 0 w 2549"/>
              <a:gd name="T9" fmla="*/ 38966 h 946"/>
              <a:gd name="T10" fmla="*/ 0 w 2549"/>
              <a:gd name="T11" fmla="*/ 38966 h 946"/>
              <a:gd name="T12" fmla="*/ 0 w 2549"/>
              <a:gd name="T13" fmla="*/ 38966 h 946"/>
              <a:gd name="T14" fmla="*/ 42117 w 2549"/>
              <a:gd name="T15" fmla="*/ 0 h 946"/>
              <a:gd name="T16" fmla="*/ 42117 w 2549"/>
              <a:gd name="T17" fmla="*/ 0 h 946"/>
              <a:gd name="T18" fmla="*/ 80994 w 2549"/>
              <a:gd name="T19" fmla="*/ 29224 h 946"/>
              <a:gd name="T20" fmla="*/ 187907 w 2549"/>
              <a:gd name="T21" fmla="*/ 64943 h 946"/>
              <a:gd name="T22" fmla="*/ 431249 w 2549"/>
              <a:gd name="T23" fmla="*/ 84426 h 946"/>
              <a:gd name="T24" fmla="*/ 489565 w 2549"/>
              <a:gd name="T25" fmla="*/ 84426 h 946"/>
              <a:gd name="T26" fmla="*/ 729308 w 2549"/>
              <a:gd name="T27" fmla="*/ 64943 h 946"/>
              <a:gd name="T28" fmla="*/ 836221 w 2549"/>
              <a:gd name="T29" fmla="*/ 29224 h 946"/>
              <a:gd name="T30" fmla="*/ 875098 w 2549"/>
              <a:gd name="T31" fmla="*/ 0 h 946"/>
              <a:gd name="T32" fmla="*/ 875098 w 2549"/>
              <a:gd name="T33" fmla="*/ 0 h 946"/>
              <a:gd name="T34" fmla="*/ 917215 w 2549"/>
              <a:gd name="T35" fmla="*/ 38966 h 946"/>
              <a:gd name="T36" fmla="*/ 917215 w 2549"/>
              <a:gd name="T37" fmla="*/ 214313 h 946"/>
              <a:gd name="T38" fmla="*/ 862139 w 2549"/>
              <a:gd name="T39" fmla="*/ 282503 h 946"/>
              <a:gd name="T40" fmla="*/ 761706 w 2549"/>
              <a:gd name="T41" fmla="*/ 314975 h 946"/>
              <a:gd name="T42" fmla="*/ 460407 w 2549"/>
              <a:gd name="T43" fmla="*/ 340952 h 946"/>
              <a:gd name="T44" fmla="*/ 155869 w 2549"/>
              <a:gd name="T45" fmla="*/ 314975 h 946"/>
              <a:gd name="T46" fmla="*/ 836221 w 2549"/>
              <a:gd name="T47" fmla="*/ 120145 h 946"/>
              <a:gd name="T48" fmla="*/ 836221 w 2549"/>
              <a:gd name="T49" fmla="*/ 120145 h 946"/>
              <a:gd name="T50" fmla="*/ 771425 w 2549"/>
              <a:gd name="T51" fmla="*/ 139628 h 946"/>
              <a:gd name="T52" fmla="*/ 489565 w 2549"/>
              <a:gd name="T53" fmla="*/ 168853 h 946"/>
              <a:gd name="T54" fmla="*/ 428010 w 2549"/>
              <a:gd name="T55" fmla="*/ 168853 h 946"/>
              <a:gd name="T56" fmla="*/ 145790 w 2549"/>
              <a:gd name="T57" fmla="*/ 139628 h 946"/>
              <a:gd name="T58" fmla="*/ 84234 w 2549"/>
              <a:gd name="T59" fmla="*/ 123392 h 946"/>
              <a:gd name="T60" fmla="*/ 84234 w 2549"/>
              <a:gd name="T61" fmla="*/ 204571 h 946"/>
              <a:gd name="T62" fmla="*/ 197626 w 2549"/>
              <a:gd name="T63" fmla="*/ 237043 h 946"/>
              <a:gd name="T64" fmla="*/ 460407 w 2549"/>
              <a:gd name="T65" fmla="*/ 259773 h 946"/>
              <a:gd name="T66" fmla="*/ 719589 w 2549"/>
              <a:gd name="T67" fmla="*/ 237043 h 946"/>
              <a:gd name="T68" fmla="*/ 836221 w 2549"/>
              <a:gd name="T69" fmla="*/ 204571 h 946"/>
              <a:gd name="T70" fmla="*/ 836221 w 2549"/>
              <a:gd name="T71" fmla="*/ 120145 h 946"/>
              <a:gd name="T72" fmla="*/ 84234 w 2549"/>
              <a:gd name="T73" fmla="*/ 214313 h 946"/>
              <a:gd name="T74" fmla="*/ 84234 w 2549"/>
              <a:gd name="T75" fmla="*/ 214313 h 946"/>
              <a:gd name="T76" fmla="*/ 84234 w 2549"/>
              <a:gd name="T77" fmla="*/ 211066 h 946"/>
              <a:gd name="T78" fmla="*/ 84234 w 2549"/>
              <a:gd name="T79" fmla="*/ 214313 h 946"/>
              <a:gd name="T80" fmla="*/ 836221 w 2549"/>
              <a:gd name="T81" fmla="*/ 38966 h 946"/>
              <a:gd name="T82" fmla="*/ 836221 w 2549"/>
              <a:gd name="T83" fmla="*/ 38966 h 94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549" h="946">
                <a:moveTo>
                  <a:pt x="433" y="873"/>
                </a:moveTo>
                <a:lnTo>
                  <a:pt x="433" y="873"/>
                </a:lnTo>
                <a:cubicBezTo>
                  <a:pt x="252" y="828"/>
                  <a:pt x="0" y="765"/>
                  <a:pt x="0" y="59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54" y="0"/>
                  <a:pt x="117" y="0"/>
                </a:cubicBezTo>
                <a:cubicBezTo>
                  <a:pt x="171" y="0"/>
                  <a:pt x="216" y="36"/>
                  <a:pt x="225" y="81"/>
                </a:cubicBezTo>
                <a:cubicBezTo>
                  <a:pt x="243" y="99"/>
                  <a:pt x="315" y="144"/>
                  <a:pt x="522" y="180"/>
                </a:cubicBezTo>
                <a:cubicBezTo>
                  <a:pt x="702" y="216"/>
                  <a:pt x="946" y="234"/>
                  <a:pt x="1198" y="234"/>
                </a:cubicBezTo>
                <a:cubicBezTo>
                  <a:pt x="1252" y="234"/>
                  <a:pt x="1306" y="234"/>
                  <a:pt x="1360" y="234"/>
                </a:cubicBezTo>
                <a:cubicBezTo>
                  <a:pt x="1603" y="234"/>
                  <a:pt x="1846" y="216"/>
                  <a:pt x="2026" y="180"/>
                </a:cubicBezTo>
                <a:cubicBezTo>
                  <a:pt x="2233" y="144"/>
                  <a:pt x="2305" y="99"/>
                  <a:pt x="2323" y="81"/>
                </a:cubicBezTo>
                <a:cubicBezTo>
                  <a:pt x="2332" y="36"/>
                  <a:pt x="2377" y="0"/>
                  <a:pt x="2431" y="0"/>
                </a:cubicBezTo>
                <a:cubicBezTo>
                  <a:pt x="2494" y="0"/>
                  <a:pt x="2548" y="45"/>
                  <a:pt x="2548" y="108"/>
                </a:cubicBezTo>
                <a:cubicBezTo>
                  <a:pt x="2548" y="594"/>
                  <a:pt x="2548" y="594"/>
                  <a:pt x="2548" y="594"/>
                </a:cubicBezTo>
                <a:cubicBezTo>
                  <a:pt x="2548" y="666"/>
                  <a:pt x="2494" y="738"/>
                  <a:pt x="2395" y="783"/>
                </a:cubicBezTo>
                <a:cubicBezTo>
                  <a:pt x="2332" y="819"/>
                  <a:pt x="2233" y="846"/>
                  <a:pt x="2116" y="873"/>
                </a:cubicBezTo>
                <a:cubicBezTo>
                  <a:pt x="1891" y="918"/>
                  <a:pt x="1594" y="945"/>
                  <a:pt x="1279" y="945"/>
                </a:cubicBezTo>
                <a:cubicBezTo>
                  <a:pt x="963" y="945"/>
                  <a:pt x="657" y="918"/>
                  <a:pt x="433" y="873"/>
                </a:cubicBezTo>
                <a:close/>
                <a:moveTo>
                  <a:pt x="2323" y="333"/>
                </a:moveTo>
                <a:lnTo>
                  <a:pt x="2323" y="333"/>
                </a:lnTo>
                <a:cubicBezTo>
                  <a:pt x="2260" y="360"/>
                  <a:pt x="2206" y="378"/>
                  <a:pt x="2143" y="387"/>
                </a:cubicBezTo>
                <a:cubicBezTo>
                  <a:pt x="1936" y="432"/>
                  <a:pt x="1657" y="459"/>
                  <a:pt x="1360" y="468"/>
                </a:cubicBezTo>
                <a:cubicBezTo>
                  <a:pt x="1306" y="468"/>
                  <a:pt x="1243" y="468"/>
                  <a:pt x="1189" y="468"/>
                </a:cubicBezTo>
                <a:cubicBezTo>
                  <a:pt x="891" y="459"/>
                  <a:pt x="613" y="432"/>
                  <a:pt x="405" y="387"/>
                </a:cubicBezTo>
                <a:cubicBezTo>
                  <a:pt x="351" y="378"/>
                  <a:pt x="288" y="360"/>
                  <a:pt x="234" y="342"/>
                </a:cubicBezTo>
                <a:cubicBezTo>
                  <a:pt x="234" y="567"/>
                  <a:pt x="234" y="567"/>
                  <a:pt x="234" y="567"/>
                </a:cubicBezTo>
                <a:cubicBezTo>
                  <a:pt x="252" y="585"/>
                  <a:pt x="333" y="621"/>
                  <a:pt x="549" y="657"/>
                </a:cubicBezTo>
                <a:cubicBezTo>
                  <a:pt x="757" y="693"/>
                  <a:pt x="1009" y="720"/>
                  <a:pt x="1279" y="720"/>
                </a:cubicBezTo>
                <a:cubicBezTo>
                  <a:pt x="1540" y="720"/>
                  <a:pt x="1801" y="693"/>
                  <a:pt x="1999" y="657"/>
                </a:cubicBezTo>
                <a:cubicBezTo>
                  <a:pt x="2215" y="621"/>
                  <a:pt x="2296" y="585"/>
                  <a:pt x="2323" y="567"/>
                </a:cubicBezTo>
                <a:lnTo>
                  <a:pt x="2323" y="333"/>
                </a:lnTo>
                <a:close/>
                <a:moveTo>
                  <a:pt x="234" y="594"/>
                </a:moveTo>
                <a:lnTo>
                  <a:pt x="234" y="594"/>
                </a:lnTo>
                <a:cubicBezTo>
                  <a:pt x="234" y="585"/>
                  <a:pt x="234" y="585"/>
                  <a:pt x="234" y="585"/>
                </a:cubicBezTo>
                <a:lnTo>
                  <a:pt x="234" y="594"/>
                </a:lnTo>
                <a:close/>
                <a:moveTo>
                  <a:pt x="2323" y="108"/>
                </a:moveTo>
                <a:lnTo>
                  <a:pt x="2323" y="1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2">
            <a:extLst>
              <a:ext uri="{FF2B5EF4-FFF2-40B4-BE49-F238E27FC236}">
                <a16:creationId xmlns:a16="http://schemas.microsoft.com/office/drawing/2014/main" id="{8967DBC1-CF46-834F-B226-F17D4169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088" y="9810407"/>
            <a:ext cx="2781567" cy="1034667"/>
          </a:xfrm>
          <a:custGeom>
            <a:avLst/>
            <a:gdLst>
              <a:gd name="T0" fmla="*/ 155869 w 2549"/>
              <a:gd name="T1" fmla="*/ 314975 h 946"/>
              <a:gd name="T2" fmla="*/ 155869 w 2549"/>
              <a:gd name="T3" fmla="*/ 314975 h 946"/>
              <a:gd name="T4" fmla="*/ 0 w 2549"/>
              <a:gd name="T5" fmla="*/ 214313 h 946"/>
              <a:gd name="T6" fmla="*/ 0 w 2549"/>
              <a:gd name="T7" fmla="*/ 42213 h 946"/>
              <a:gd name="T8" fmla="*/ 0 w 2549"/>
              <a:gd name="T9" fmla="*/ 42213 h 946"/>
              <a:gd name="T10" fmla="*/ 0 w 2549"/>
              <a:gd name="T11" fmla="*/ 42213 h 946"/>
              <a:gd name="T12" fmla="*/ 0 w 2549"/>
              <a:gd name="T13" fmla="*/ 42213 h 946"/>
              <a:gd name="T14" fmla="*/ 42117 w 2549"/>
              <a:gd name="T15" fmla="*/ 0 h 946"/>
              <a:gd name="T16" fmla="*/ 42117 w 2549"/>
              <a:gd name="T17" fmla="*/ 0 h 946"/>
              <a:gd name="T18" fmla="*/ 80994 w 2549"/>
              <a:gd name="T19" fmla="*/ 32472 h 946"/>
              <a:gd name="T20" fmla="*/ 187907 w 2549"/>
              <a:gd name="T21" fmla="*/ 64943 h 946"/>
              <a:gd name="T22" fmla="*/ 431249 w 2549"/>
              <a:gd name="T23" fmla="*/ 87673 h 946"/>
              <a:gd name="T24" fmla="*/ 489565 w 2549"/>
              <a:gd name="T25" fmla="*/ 87673 h 946"/>
              <a:gd name="T26" fmla="*/ 729308 w 2549"/>
              <a:gd name="T27" fmla="*/ 64943 h 946"/>
              <a:gd name="T28" fmla="*/ 836221 w 2549"/>
              <a:gd name="T29" fmla="*/ 32472 h 946"/>
              <a:gd name="T30" fmla="*/ 875098 w 2549"/>
              <a:gd name="T31" fmla="*/ 0 h 946"/>
              <a:gd name="T32" fmla="*/ 875098 w 2549"/>
              <a:gd name="T33" fmla="*/ 0 h 946"/>
              <a:gd name="T34" fmla="*/ 917215 w 2549"/>
              <a:gd name="T35" fmla="*/ 42213 h 946"/>
              <a:gd name="T36" fmla="*/ 917215 w 2549"/>
              <a:gd name="T37" fmla="*/ 214313 h 946"/>
              <a:gd name="T38" fmla="*/ 862139 w 2549"/>
              <a:gd name="T39" fmla="*/ 285750 h 946"/>
              <a:gd name="T40" fmla="*/ 761706 w 2549"/>
              <a:gd name="T41" fmla="*/ 314975 h 946"/>
              <a:gd name="T42" fmla="*/ 460407 w 2549"/>
              <a:gd name="T43" fmla="*/ 340952 h 946"/>
              <a:gd name="T44" fmla="*/ 155869 w 2549"/>
              <a:gd name="T45" fmla="*/ 314975 h 946"/>
              <a:gd name="T46" fmla="*/ 836221 w 2549"/>
              <a:gd name="T47" fmla="*/ 123392 h 946"/>
              <a:gd name="T48" fmla="*/ 836221 w 2549"/>
              <a:gd name="T49" fmla="*/ 123392 h 946"/>
              <a:gd name="T50" fmla="*/ 771425 w 2549"/>
              <a:gd name="T51" fmla="*/ 139628 h 946"/>
              <a:gd name="T52" fmla="*/ 489565 w 2549"/>
              <a:gd name="T53" fmla="*/ 168853 h 946"/>
              <a:gd name="T54" fmla="*/ 428010 w 2549"/>
              <a:gd name="T55" fmla="*/ 168853 h 946"/>
              <a:gd name="T56" fmla="*/ 145790 w 2549"/>
              <a:gd name="T57" fmla="*/ 139628 h 946"/>
              <a:gd name="T58" fmla="*/ 84234 w 2549"/>
              <a:gd name="T59" fmla="*/ 123392 h 946"/>
              <a:gd name="T60" fmla="*/ 84234 w 2549"/>
              <a:gd name="T61" fmla="*/ 204571 h 946"/>
              <a:gd name="T62" fmla="*/ 197626 w 2549"/>
              <a:gd name="T63" fmla="*/ 240290 h 946"/>
              <a:gd name="T64" fmla="*/ 460407 w 2549"/>
              <a:gd name="T65" fmla="*/ 259773 h 946"/>
              <a:gd name="T66" fmla="*/ 719589 w 2549"/>
              <a:gd name="T67" fmla="*/ 240290 h 946"/>
              <a:gd name="T68" fmla="*/ 836221 w 2549"/>
              <a:gd name="T69" fmla="*/ 204571 h 946"/>
              <a:gd name="T70" fmla="*/ 836221 w 2549"/>
              <a:gd name="T71" fmla="*/ 123392 h 946"/>
              <a:gd name="T72" fmla="*/ 84234 w 2549"/>
              <a:gd name="T73" fmla="*/ 214313 h 946"/>
              <a:gd name="T74" fmla="*/ 84234 w 2549"/>
              <a:gd name="T75" fmla="*/ 214313 h 946"/>
              <a:gd name="T76" fmla="*/ 836221 w 2549"/>
              <a:gd name="T77" fmla="*/ 42213 h 946"/>
              <a:gd name="T78" fmla="*/ 836221 w 2549"/>
              <a:gd name="T79" fmla="*/ 42213 h 9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9" h="946">
                <a:moveTo>
                  <a:pt x="433" y="873"/>
                </a:moveTo>
                <a:lnTo>
                  <a:pt x="433" y="873"/>
                </a:lnTo>
                <a:cubicBezTo>
                  <a:pt x="252" y="837"/>
                  <a:pt x="0" y="765"/>
                  <a:pt x="0" y="59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171" y="0"/>
                  <a:pt x="216" y="36"/>
                  <a:pt x="225" y="90"/>
                </a:cubicBezTo>
                <a:cubicBezTo>
                  <a:pt x="243" y="108"/>
                  <a:pt x="315" y="144"/>
                  <a:pt x="522" y="180"/>
                </a:cubicBezTo>
                <a:cubicBezTo>
                  <a:pt x="702" y="216"/>
                  <a:pt x="946" y="234"/>
                  <a:pt x="1198" y="243"/>
                </a:cubicBezTo>
                <a:cubicBezTo>
                  <a:pt x="1252" y="243"/>
                  <a:pt x="1306" y="243"/>
                  <a:pt x="1360" y="243"/>
                </a:cubicBezTo>
                <a:cubicBezTo>
                  <a:pt x="1603" y="234"/>
                  <a:pt x="1846" y="216"/>
                  <a:pt x="2026" y="180"/>
                </a:cubicBezTo>
                <a:cubicBezTo>
                  <a:pt x="2233" y="144"/>
                  <a:pt x="2305" y="108"/>
                  <a:pt x="2323" y="90"/>
                </a:cubicBezTo>
                <a:cubicBezTo>
                  <a:pt x="2332" y="36"/>
                  <a:pt x="2377" y="0"/>
                  <a:pt x="2431" y="0"/>
                </a:cubicBezTo>
                <a:cubicBezTo>
                  <a:pt x="2494" y="0"/>
                  <a:pt x="2548" y="54"/>
                  <a:pt x="2548" y="117"/>
                </a:cubicBezTo>
                <a:cubicBezTo>
                  <a:pt x="2548" y="594"/>
                  <a:pt x="2548" y="594"/>
                  <a:pt x="2548" y="594"/>
                </a:cubicBezTo>
                <a:cubicBezTo>
                  <a:pt x="2548" y="675"/>
                  <a:pt x="2494" y="738"/>
                  <a:pt x="2395" y="792"/>
                </a:cubicBezTo>
                <a:cubicBezTo>
                  <a:pt x="2332" y="819"/>
                  <a:pt x="2233" y="855"/>
                  <a:pt x="2116" y="873"/>
                </a:cubicBezTo>
                <a:cubicBezTo>
                  <a:pt x="1891" y="918"/>
                  <a:pt x="1594" y="945"/>
                  <a:pt x="1279" y="945"/>
                </a:cubicBezTo>
                <a:cubicBezTo>
                  <a:pt x="963" y="945"/>
                  <a:pt x="657" y="918"/>
                  <a:pt x="433" y="873"/>
                </a:cubicBezTo>
                <a:close/>
                <a:moveTo>
                  <a:pt x="2323" y="342"/>
                </a:moveTo>
                <a:lnTo>
                  <a:pt x="2323" y="342"/>
                </a:lnTo>
                <a:cubicBezTo>
                  <a:pt x="2260" y="360"/>
                  <a:pt x="2206" y="378"/>
                  <a:pt x="2143" y="387"/>
                </a:cubicBezTo>
                <a:cubicBezTo>
                  <a:pt x="1936" y="432"/>
                  <a:pt x="1657" y="468"/>
                  <a:pt x="1360" y="468"/>
                </a:cubicBezTo>
                <a:cubicBezTo>
                  <a:pt x="1306" y="468"/>
                  <a:pt x="1252" y="468"/>
                  <a:pt x="1189" y="468"/>
                </a:cubicBezTo>
                <a:cubicBezTo>
                  <a:pt x="891" y="468"/>
                  <a:pt x="613" y="432"/>
                  <a:pt x="405" y="387"/>
                </a:cubicBezTo>
                <a:cubicBezTo>
                  <a:pt x="351" y="378"/>
                  <a:pt x="288" y="360"/>
                  <a:pt x="234" y="342"/>
                </a:cubicBezTo>
                <a:cubicBezTo>
                  <a:pt x="234" y="567"/>
                  <a:pt x="234" y="567"/>
                  <a:pt x="234" y="567"/>
                </a:cubicBezTo>
                <a:cubicBezTo>
                  <a:pt x="252" y="585"/>
                  <a:pt x="333" y="630"/>
                  <a:pt x="549" y="666"/>
                </a:cubicBezTo>
                <a:cubicBezTo>
                  <a:pt x="757" y="702"/>
                  <a:pt x="1009" y="720"/>
                  <a:pt x="1279" y="720"/>
                </a:cubicBezTo>
                <a:cubicBezTo>
                  <a:pt x="1540" y="720"/>
                  <a:pt x="1801" y="702"/>
                  <a:pt x="1999" y="666"/>
                </a:cubicBezTo>
                <a:cubicBezTo>
                  <a:pt x="2215" y="630"/>
                  <a:pt x="2296" y="585"/>
                  <a:pt x="2323" y="567"/>
                </a:cubicBezTo>
                <a:lnTo>
                  <a:pt x="2323" y="342"/>
                </a:lnTo>
                <a:close/>
                <a:moveTo>
                  <a:pt x="234" y="594"/>
                </a:moveTo>
                <a:lnTo>
                  <a:pt x="234" y="594"/>
                </a:lnTo>
                <a:close/>
                <a:moveTo>
                  <a:pt x="2323" y="117"/>
                </a:moveTo>
                <a:lnTo>
                  <a:pt x="2323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3">
            <a:extLst>
              <a:ext uri="{FF2B5EF4-FFF2-40B4-BE49-F238E27FC236}">
                <a16:creationId xmlns:a16="http://schemas.microsoft.com/office/drawing/2014/main" id="{20A26888-E11B-874B-B12E-14A0C7FD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088" y="8241565"/>
            <a:ext cx="2781567" cy="1034667"/>
          </a:xfrm>
          <a:custGeom>
            <a:avLst/>
            <a:gdLst>
              <a:gd name="T0" fmla="*/ 155869 w 2549"/>
              <a:gd name="T1" fmla="*/ 314975 h 946"/>
              <a:gd name="T2" fmla="*/ 155869 w 2549"/>
              <a:gd name="T3" fmla="*/ 314975 h 946"/>
              <a:gd name="T4" fmla="*/ 0 w 2549"/>
              <a:gd name="T5" fmla="*/ 214313 h 946"/>
              <a:gd name="T6" fmla="*/ 0 w 2549"/>
              <a:gd name="T7" fmla="*/ 42213 h 946"/>
              <a:gd name="T8" fmla="*/ 0 w 2549"/>
              <a:gd name="T9" fmla="*/ 42213 h 946"/>
              <a:gd name="T10" fmla="*/ 0 w 2549"/>
              <a:gd name="T11" fmla="*/ 42213 h 946"/>
              <a:gd name="T12" fmla="*/ 0 w 2549"/>
              <a:gd name="T13" fmla="*/ 42213 h 946"/>
              <a:gd name="T14" fmla="*/ 42117 w 2549"/>
              <a:gd name="T15" fmla="*/ 0 h 946"/>
              <a:gd name="T16" fmla="*/ 42117 w 2549"/>
              <a:gd name="T17" fmla="*/ 0 h 946"/>
              <a:gd name="T18" fmla="*/ 80994 w 2549"/>
              <a:gd name="T19" fmla="*/ 32472 h 946"/>
              <a:gd name="T20" fmla="*/ 187907 w 2549"/>
              <a:gd name="T21" fmla="*/ 64943 h 946"/>
              <a:gd name="T22" fmla="*/ 431249 w 2549"/>
              <a:gd name="T23" fmla="*/ 87673 h 946"/>
              <a:gd name="T24" fmla="*/ 489565 w 2549"/>
              <a:gd name="T25" fmla="*/ 87673 h 946"/>
              <a:gd name="T26" fmla="*/ 729308 w 2549"/>
              <a:gd name="T27" fmla="*/ 64943 h 946"/>
              <a:gd name="T28" fmla="*/ 836221 w 2549"/>
              <a:gd name="T29" fmla="*/ 32472 h 946"/>
              <a:gd name="T30" fmla="*/ 875098 w 2549"/>
              <a:gd name="T31" fmla="*/ 0 h 946"/>
              <a:gd name="T32" fmla="*/ 875098 w 2549"/>
              <a:gd name="T33" fmla="*/ 0 h 946"/>
              <a:gd name="T34" fmla="*/ 917215 w 2549"/>
              <a:gd name="T35" fmla="*/ 42213 h 946"/>
              <a:gd name="T36" fmla="*/ 917215 w 2549"/>
              <a:gd name="T37" fmla="*/ 214313 h 946"/>
              <a:gd name="T38" fmla="*/ 862139 w 2549"/>
              <a:gd name="T39" fmla="*/ 285750 h 946"/>
              <a:gd name="T40" fmla="*/ 761706 w 2549"/>
              <a:gd name="T41" fmla="*/ 314975 h 946"/>
              <a:gd name="T42" fmla="*/ 460407 w 2549"/>
              <a:gd name="T43" fmla="*/ 340952 h 946"/>
              <a:gd name="T44" fmla="*/ 155869 w 2549"/>
              <a:gd name="T45" fmla="*/ 314975 h 946"/>
              <a:gd name="T46" fmla="*/ 836221 w 2549"/>
              <a:gd name="T47" fmla="*/ 123392 h 946"/>
              <a:gd name="T48" fmla="*/ 836221 w 2549"/>
              <a:gd name="T49" fmla="*/ 123392 h 946"/>
              <a:gd name="T50" fmla="*/ 771425 w 2549"/>
              <a:gd name="T51" fmla="*/ 139628 h 946"/>
              <a:gd name="T52" fmla="*/ 489565 w 2549"/>
              <a:gd name="T53" fmla="*/ 168853 h 946"/>
              <a:gd name="T54" fmla="*/ 428010 w 2549"/>
              <a:gd name="T55" fmla="*/ 168853 h 946"/>
              <a:gd name="T56" fmla="*/ 145790 w 2549"/>
              <a:gd name="T57" fmla="*/ 139628 h 946"/>
              <a:gd name="T58" fmla="*/ 84234 w 2549"/>
              <a:gd name="T59" fmla="*/ 123392 h 946"/>
              <a:gd name="T60" fmla="*/ 84234 w 2549"/>
              <a:gd name="T61" fmla="*/ 204571 h 946"/>
              <a:gd name="T62" fmla="*/ 197626 w 2549"/>
              <a:gd name="T63" fmla="*/ 240290 h 946"/>
              <a:gd name="T64" fmla="*/ 460407 w 2549"/>
              <a:gd name="T65" fmla="*/ 259773 h 946"/>
              <a:gd name="T66" fmla="*/ 719589 w 2549"/>
              <a:gd name="T67" fmla="*/ 240290 h 946"/>
              <a:gd name="T68" fmla="*/ 836221 w 2549"/>
              <a:gd name="T69" fmla="*/ 204571 h 946"/>
              <a:gd name="T70" fmla="*/ 836221 w 2549"/>
              <a:gd name="T71" fmla="*/ 123392 h 946"/>
              <a:gd name="T72" fmla="*/ 84234 w 2549"/>
              <a:gd name="T73" fmla="*/ 214313 h 946"/>
              <a:gd name="T74" fmla="*/ 84234 w 2549"/>
              <a:gd name="T75" fmla="*/ 214313 h 946"/>
              <a:gd name="T76" fmla="*/ 836221 w 2549"/>
              <a:gd name="T77" fmla="*/ 42213 h 946"/>
              <a:gd name="T78" fmla="*/ 836221 w 2549"/>
              <a:gd name="T79" fmla="*/ 42213 h 9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9" h="946">
                <a:moveTo>
                  <a:pt x="433" y="873"/>
                </a:moveTo>
                <a:lnTo>
                  <a:pt x="433" y="873"/>
                </a:lnTo>
                <a:cubicBezTo>
                  <a:pt x="252" y="837"/>
                  <a:pt x="0" y="765"/>
                  <a:pt x="0" y="59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171" y="0"/>
                  <a:pt x="216" y="36"/>
                  <a:pt x="225" y="90"/>
                </a:cubicBezTo>
                <a:cubicBezTo>
                  <a:pt x="243" y="99"/>
                  <a:pt x="315" y="144"/>
                  <a:pt x="522" y="180"/>
                </a:cubicBezTo>
                <a:cubicBezTo>
                  <a:pt x="702" y="216"/>
                  <a:pt x="946" y="234"/>
                  <a:pt x="1198" y="243"/>
                </a:cubicBezTo>
                <a:cubicBezTo>
                  <a:pt x="1252" y="243"/>
                  <a:pt x="1306" y="243"/>
                  <a:pt x="1360" y="243"/>
                </a:cubicBezTo>
                <a:cubicBezTo>
                  <a:pt x="1603" y="234"/>
                  <a:pt x="1846" y="216"/>
                  <a:pt x="2026" y="180"/>
                </a:cubicBezTo>
                <a:cubicBezTo>
                  <a:pt x="2233" y="144"/>
                  <a:pt x="2305" y="99"/>
                  <a:pt x="2323" y="90"/>
                </a:cubicBezTo>
                <a:cubicBezTo>
                  <a:pt x="2332" y="36"/>
                  <a:pt x="2377" y="0"/>
                  <a:pt x="2431" y="0"/>
                </a:cubicBezTo>
                <a:cubicBezTo>
                  <a:pt x="2494" y="0"/>
                  <a:pt x="2548" y="54"/>
                  <a:pt x="2548" y="117"/>
                </a:cubicBezTo>
                <a:cubicBezTo>
                  <a:pt x="2548" y="594"/>
                  <a:pt x="2548" y="594"/>
                  <a:pt x="2548" y="594"/>
                </a:cubicBezTo>
                <a:cubicBezTo>
                  <a:pt x="2548" y="675"/>
                  <a:pt x="2494" y="738"/>
                  <a:pt x="2395" y="792"/>
                </a:cubicBezTo>
                <a:cubicBezTo>
                  <a:pt x="2332" y="819"/>
                  <a:pt x="2233" y="846"/>
                  <a:pt x="2116" y="873"/>
                </a:cubicBezTo>
                <a:cubicBezTo>
                  <a:pt x="1891" y="918"/>
                  <a:pt x="1594" y="945"/>
                  <a:pt x="1279" y="945"/>
                </a:cubicBezTo>
                <a:cubicBezTo>
                  <a:pt x="963" y="945"/>
                  <a:pt x="657" y="918"/>
                  <a:pt x="433" y="873"/>
                </a:cubicBezTo>
                <a:close/>
                <a:moveTo>
                  <a:pt x="2323" y="342"/>
                </a:moveTo>
                <a:lnTo>
                  <a:pt x="2323" y="342"/>
                </a:lnTo>
                <a:cubicBezTo>
                  <a:pt x="2260" y="360"/>
                  <a:pt x="2206" y="378"/>
                  <a:pt x="2143" y="387"/>
                </a:cubicBezTo>
                <a:cubicBezTo>
                  <a:pt x="1936" y="432"/>
                  <a:pt x="1657" y="459"/>
                  <a:pt x="1360" y="468"/>
                </a:cubicBezTo>
                <a:cubicBezTo>
                  <a:pt x="1306" y="468"/>
                  <a:pt x="1252" y="468"/>
                  <a:pt x="1189" y="468"/>
                </a:cubicBezTo>
                <a:cubicBezTo>
                  <a:pt x="891" y="459"/>
                  <a:pt x="613" y="432"/>
                  <a:pt x="405" y="387"/>
                </a:cubicBezTo>
                <a:cubicBezTo>
                  <a:pt x="351" y="378"/>
                  <a:pt x="288" y="360"/>
                  <a:pt x="234" y="342"/>
                </a:cubicBezTo>
                <a:cubicBezTo>
                  <a:pt x="234" y="567"/>
                  <a:pt x="234" y="567"/>
                  <a:pt x="234" y="567"/>
                </a:cubicBezTo>
                <a:cubicBezTo>
                  <a:pt x="252" y="585"/>
                  <a:pt x="333" y="630"/>
                  <a:pt x="549" y="666"/>
                </a:cubicBezTo>
                <a:cubicBezTo>
                  <a:pt x="757" y="702"/>
                  <a:pt x="1009" y="720"/>
                  <a:pt x="1279" y="720"/>
                </a:cubicBezTo>
                <a:cubicBezTo>
                  <a:pt x="1540" y="720"/>
                  <a:pt x="1801" y="702"/>
                  <a:pt x="1999" y="666"/>
                </a:cubicBezTo>
                <a:cubicBezTo>
                  <a:pt x="2215" y="630"/>
                  <a:pt x="2296" y="585"/>
                  <a:pt x="2323" y="567"/>
                </a:cubicBezTo>
                <a:lnTo>
                  <a:pt x="2323" y="342"/>
                </a:lnTo>
                <a:close/>
                <a:moveTo>
                  <a:pt x="234" y="594"/>
                </a:moveTo>
                <a:lnTo>
                  <a:pt x="234" y="594"/>
                </a:lnTo>
                <a:close/>
                <a:moveTo>
                  <a:pt x="2323" y="117"/>
                </a:moveTo>
                <a:lnTo>
                  <a:pt x="2323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4">
            <a:extLst>
              <a:ext uri="{FF2B5EF4-FFF2-40B4-BE49-F238E27FC236}">
                <a16:creationId xmlns:a16="http://schemas.microsoft.com/office/drawing/2014/main" id="{EF26AB2C-50DD-264B-83D5-A05FA5CF2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088" y="7452331"/>
            <a:ext cx="2781567" cy="774798"/>
          </a:xfrm>
          <a:custGeom>
            <a:avLst/>
            <a:gdLst>
              <a:gd name="T0" fmla="*/ 428010 w 2549"/>
              <a:gd name="T1" fmla="*/ 255229 h 712"/>
              <a:gd name="T2" fmla="*/ 428010 w 2549"/>
              <a:gd name="T3" fmla="*/ 255229 h 712"/>
              <a:gd name="T4" fmla="*/ 145790 w 2549"/>
              <a:gd name="T5" fmla="*/ 226152 h 712"/>
              <a:gd name="T6" fmla="*/ 0 w 2549"/>
              <a:gd name="T7" fmla="*/ 129230 h 712"/>
              <a:gd name="T8" fmla="*/ 55076 w 2549"/>
              <a:gd name="T9" fmla="*/ 57794 h 712"/>
              <a:gd name="T10" fmla="*/ 155869 w 2549"/>
              <a:gd name="T11" fmla="*/ 25846 h 712"/>
              <a:gd name="T12" fmla="*/ 460407 w 2549"/>
              <a:gd name="T13" fmla="*/ 0 h 712"/>
              <a:gd name="T14" fmla="*/ 761706 w 2549"/>
              <a:gd name="T15" fmla="*/ 25846 h 712"/>
              <a:gd name="T16" fmla="*/ 917215 w 2549"/>
              <a:gd name="T17" fmla="*/ 129230 h 712"/>
              <a:gd name="T18" fmla="*/ 771425 w 2549"/>
              <a:gd name="T19" fmla="*/ 226152 h 712"/>
              <a:gd name="T20" fmla="*/ 489565 w 2549"/>
              <a:gd name="T21" fmla="*/ 255229 h 712"/>
              <a:gd name="T22" fmla="*/ 460407 w 2549"/>
              <a:gd name="T23" fmla="*/ 255229 h 712"/>
              <a:gd name="T24" fmla="*/ 428010 w 2549"/>
              <a:gd name="T25" fmla="*/ 255229 h 712"/>
              <a:gd name="T26" fmla="*/ 719589 w 2549"/>
              <a:gd name="T27" fmla="*/ 103384 h 712"/>
              <a:gd name="T28" fmla="*/ 719589 w 2549"/>
              <a:gd name="T29" fmla="*/ 103384 h 712"/>
              <a:gd name="T30" fmla="*/ 460407 w 2549"/>
              <a:gd name="T31" fmla="*/ 83640 h 712"/>
              <a:gd name="T32" fmla="*/ 197626 w 2549"/>
              <a:gd name="T33" fmla="*/ 103384 h 712"/>
              <a:gd name="T34" fmla="*/ 100433 w 2549"/>
              <a:gd name="T35" fmla="*/ 129230 h 712"/>
              <a:gd name="T36" fmla="*/ 187907 w 2549"/>
              <a:gd name="T37" fmla="*/ 151845 h 712"/>
              <a:gd name="T38" fmla="*/ 431249 w 2549"/>
              <a:gd name="T39" fmla="*/ 171230 h 712"/>
              <a:gd name="T40" fmla="*/ 489565 w 2549"/>
              <a:gd name="T41" fmla="*/ 171230 h 712"/>
              <a:gd name="T42" fmla="*/ 729308 w 2549"/>
              <a:gd name="T43" fmla="*/ 151845 h 712"/>
              <a:gd name="T44" fmla="*/ 820022 w 2549"/>
              <a:gd name="T45" fmla="*/ 129230 h 712"/>
              <a:gd name="T46" fmla="*/ 719589 w 2549"/>
              <a:gd name="T47" fmla="*/ 103384 h 712"/>
              <a:gd name="T48" fmla="*/ 77754 w 2549"/>
              <a:gd name="T49" fmla="*/ 138922 h 712"/>
              <a:gd name="T50" fmla="*/ 77754 w 2549"/>
              <a:gd name="T51" fmla="*/ 138922 h 71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549" h="712">
                <a:moveTo>
                  <a:pt x="1189" y="711"/>
                </a:moveTo>
                <a:lnTo>
                  <a:pt x="1189" y="711"/>
                </a:lnTo>
                <a:cubicBezTo>
                  <a:pt x="891" y="702"/>
                  <a:pt x="613" y="675"/>
                  <a:pt x="405" y="630"/>
                </a:cubicBezTo>
                <a:cubicBezTo>
                  <a:pt x="234" y="594"/>
                  <a:pt x="0" y="522"/>
                  <a:pt x="0" y="360"/>
                </a:cubicBezTo>
                <a:cubicBezTo>
                  <a:pt x="0" y="279"/>
                  <a:pt x="54" y="206"/>
                  <a:pt x="153" y="161"/>
                </a:cubicBezTo>
                <a:cubicBezTo>
                  <a:pt x="225" y="125"/>
                  <a:pt x="315" y="99"/>
                  <a:pt x="433" y="72"/>
                </a:cubicBezTo>
                <a:cubicBezTo>
                  <a:pt x="657" y="27"/>
                  <a:pt x="955" y="0"/>
                  <a:pt x="1279" y="0"/>
                </a:cubicBezTo>
                <a:cubicBezTo>
                  <a:pt x="1594" y="0"/>
                  <a:pt x="1891" y="27"/>
                  <a:pt x="2116" y="72"/>
                </a:cubicBezTo>
                <a:cubicBezTo>
                  <a:pt x="2305" y="116"/>
                  <a:pt x="2548" y="180"/>
                  <a:pt x="2548" y="360"/>
                </a:cubicBezTo>
                <a:cubicBezTo>
                  <a:pt x="2548" y="522"/>
                  <a:pt x="2323" y="594"/>
                  <a:pt x="2143" y="630"/>
                </a:cubicBezTo>
                <a:cubicBezTo>
                  <a:pt x="1936" y="675"/>
                  <a:pt x="1657" y="702"/>
                  <a:pt x="1360" y="711"/>
                </a:cubicBezTo>
                <a:cubicBezTo>
                  <a:pt x="1333" y="711"/>
                  <a:pt x="1306" y="711"/>
                  <a:pt x="1279" y="711"/>
                </a:cubicBezTo>
                <a:cubicBezTo>
                  <a:pt x="1243" y="711"/>
                  <a:pt x="1216" y="711"/>
                  <a:pt x="1189" y="711"/>
                </a:cubicBezTo>
                <a:close/>
                <a:moveTo>
                  <a:pt x="1999" y="288"/>
                </a:moveTo>
                <a:lnTo>
                  <a:pt x="1999" y="288"/>
                </a:lnTo>
                <a:cubicBezTo>
                  <a:pt x="1801" y="252"/>
                  <a:pt x="1540" y="233"/>
                  <a:pt x="1279" y="233"/>
                </a:cubicBezTo>
                <a:cubicBezTo>
                  <a:pt x="1009" y="233"/>
                  <a:pt x="747" y="252"/>
                  <a:pt x="549" y="288"/>
                </a:cubicBezTo>
                <a:cubicBezTo>
                  <a:pt x="405" y="305"/>
                  <a:pt x="324" y="333"/>
                  <a:pt x="279" y="360"/>
                </a:cubicBezTo>
                <a:cubicBezTo>
                  <a:pt x="324" y="377"/>
                  <a:pt x="396" y="396"/>
                  <a:pt x="522" y="423"/>
                </a:cubicBezTo>
                <a:cubicBezTo>
                  <a:pt x="702" y="458"/>
                  <a:pt x="946" y="477"/>
                  <a:pt x="1198" y="477"/>
                </a:cubicBezTo>
                <a:cubicBezTo>
                  <a:pt x="1252" y="485"/>
                  <a:pt x="1306" y="485"/>
                  <a:pt x="1360" y="477"/>
                </a:cubicBezTo>
                <a:cubicBezTo>
                  <a:pt x="1603" y="477"/>
                  <a:pt x="1846" y="458"/>
                  <a:pt x="2026" y="423"/>
                </a:cubicBezTo>
                <a:cubicBezTo>
                  <a:pt x="2152" y="396"/>
                  <a:pt x="2233" y="377"/>
                  <a:pt x="2278" y="360"/>
                </a:cubicBezTo>
                <a:cubicBezTo>
                  <a:pt x="2224" y="333"/>
                  <a:pt x="2143" y="305"/>
                  <a:pt x="1999" y="288"/>
                </a:cubicBezTo>
                <a:close/>
                <a:moveTo>
                  <a:pt x="216" y="387"/>
                </a:moveTo>
                <a:lnTo>
                  <a:pt x="216" y="3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5">
            <a:extLst>
              <a:ext uri="{FF2B5EF4-FFF2-40B4-BE49-F238E27FC236}">
                <a16:creationId xmlns:a16="http://schemas.microsoft.com/office/drawing/2014/main" id="{97B8D443-1D38-6B45-A897-A0F17F5E3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088" y="7721826"/>
            <a:ext cx="2781567" cy="1034667"/>
          </a:xfrm>
          <a:custGeom>
            <a:avLst/>
            <a:gdLst>
              <a:gd name="T0" fmla="*/ 155869 w 2549"/>
              <a:gd name="T1" fmla="*/ 314975 h 946"/>
              <a:gd name="T2" fmla="*/ 155869 w 2549"/>
              <a:gd name="T3" fmla="*/ 314975 h 946"/>
              <a:gd name="T4" fmla="*/ 0 w 2549"/>
              <a:gd name="T5" fmla="*/ 214313 h 946"/>
              <a:gd name="T6" fmla="*/ 0 w 2549"/>
              <a:gd name="T7" fmla="*/ 42213 h 946"/>
              <a:gd name="T8" fmla="*/ 0 w 2549"/>
              <a:gd name="T9" fmla="*/ 42213 h 946"/>
              <a:gd name="T10" fmla="*/ 0 w 2549"/>
              <a:gd name="T11" fmla="*/ 42213 h 946"/>
              <a:gd name="T12" fmla="*/ 0 w 2549"/>
              <a:gd name="T13" fmla="*/ 42213 h 946"/>
              <a:gd name="T14" fmla="*/ 42117 w 2549"/>
              <a:gd name="T15" fmla="*/ 0 h 946"/>
              <a:gd name="T16" fmla="*/ 42117 w 2549"/>
              <a:gd name="T17" fmla="*/ 0 h 946"/>
              <a:gd name="T18" fmla="*/ 80994 w 2549"/>
              <a:gd name="T19" fmla="*/ 32472 h 946"/>
              <a:gd name="T20" fmla="*/ 187907 w 2549"/>
              <a:gd name="T21" fmla="*/ 64943 h 946"/>
              <a:gd name="T22" fmla="*/ 431249 w 2549"/>
              <a:gd name="T23" fmla="*/ 84426 h 946"/>
              <a:gd name="T24" fmla="*/ 489565 w 2549"/>
              <a:gd name="T25" fmla="*/ 84426 h 946"/>
              <a:gd name="T26" fmla="*/ 729308 w 2549"/>
              <a:gd name="T27" fmla="*/ 64943 h 946"/>
              <a:gd name="T28" fmla="*/ 836221 w 2549"/>
              <a:gd name="T29" fmla="*/ 32472 h 946"/>
              <a:gd name="T30" fmla="*/ 875098 w 2549"/>
              <a:gd name="T31" fmla="*/ 0 h 946"/>
              <a:gd name="T32" fmla="*/ 875098 w 2549"/>
              <a:gd name="T33" fmla="*/ 0 h 946"/>
              <a:gd name="T34" fmla="*/ 917215 w 2549"/>
              <a:gd name="T35" fmla="*/ 42213 h 946"/>
              <a:gd name="T36" fmla="*/ 917215 w 2549"/>
              <a:gd name="T37" fmla="*/ 214313 h 946"/>
              <a:gd name="T38" fmla="*/ 862139 w 2549"/>
              <a:gd name="T39" fmla="*/ 282503 h 946"/>
              <a:gd name="T40" fmla="*/ 761706 w 2549"/>
              <a:gd name="T41" fmla="*/ 314975 h 946"/>
              <a:gd name="T42" fmla="*/ 460407 w 2549"/>
              <a:gd name="T43" fmla="*/ 340952 h 946"/>
              <a:gd name="T44" fmla="*/ 155869 w 2549"/>
              <a:gd name="T45" fmla="*/ 314975 h 946"/>
              <a:gd name="T46" fmla="*/ 836221 w 2549"/>
              <a:gd name="T47" fmla="*/ 123392 h 946"/>
              <a:gd name="T48" fmla="*/ 836221 w 2549"/>
              <a:gd name="T49" fmla="*/ 123392 h 946"/>
              <a:gd name="T50" fmla="*/ 771425 w 2549"/>
              <a:gd name="T51" fmla="*/ 139628 h 946"/>
              <a:gd name="T52" fmla="*/ 489565 w 2549"/>
              <a:gd name="T53" fmla="*/ 168853 h 946"/>
              <a:gd name="T54" fmla="*/ 428010 w 2549"/>
              <a:gd name="T55" fmla="*/ 168853 h 946"/>
              <a:gd name="T56" fmla="*/ 145790 w 2549"/>
              <a:gd name="T57" fmla="*/ 139628 h 946"/>
              <a:gd name="T58" fmla="*/ 84234 w 2549"/>
              <a:gd name="T59" fmla="*/ 123392 h 946"/>
              <a:gd name="T60" fmla="*/ 84234 w 2549"/>
              <a:gd name="T61" fmla="*/ 204571 h 946"/>
              <a:gd name="T62" fmla="*/ 197626 w 2549"/>
              <a:gd name="T63" fmla="*/ 240290 h 946"/>
              <a:gd name="T64" fmla="*/ 460407 w 2549"/>
              <a:gd name="T65" fmla="*/ 259773 h 946"/>
              <a:gd name="T66" fmla="*/ 719589 w 2549"/>
              <a:gd name="T67" fmla="*/ 240290 h 946"/>
              <a:gd name="T68" fmla="*/ 836221 w 2549"/>
              <a:gd name="T69" fmla="*/ 204571 h 946"/>
              <a:gd name="T70" fmla="*/ 836221 w 2549"/>
              <a:gd name="T71" fmla="*/ 123392 h 946"/>
              <a:gd name="T72" fmla="*/ 84234 w 2549"/>
              <a:gd name="T73" fmla="*/ 214313 h 946"/>
              <a:gd name="T74" fmla="*/ 84234 w 2549"/>
              <a:gd name="T75" fmla="*/ 214313 h 946"/>
              <a:gd name="T76" fmla="*/ 836221 w 2549"/>
              <a:gd name="T77" fmla="*/ 42213 h 946"/>
              <a:gd name="T78" fmla="*/ 836221 w 2549"/>
              <a:gd name="T79" fmla="*/ 42213 h 9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9" h="946">
                <a:moveTo>
                  <a:pt x="433" y="873"/>
                </a:moveTo>
                <a:lnTo>
                  <a:pt x="433" y="873"/>
                </a:lnTo>
                <a:cubicBezTo>
                  <a:pt x="252" y="837"/>
                  <a:pt x="0" y="765"/>
                  <a:pt x="0" y="59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171" y="0"/>
                  <a:pt x="216" y="36"/>
                  <a:pt x="225" y="90"/>
                </a:cubicBezTo>
                <a:cubicBezTo>
                  <a:pt x="243" y="98"/>
                  <a:pt x="315" y="144"/>
                  <a:pt x="522" y="180"/>
                </a:cubicBezTo>
                <a:cubicBezTo>
                  <a:pt x="702" y="215"/>
                  <a:pt x="946" y="234"/>
                  <a:pt x="1198" y="234"/>
                </a:cubicBezTo>
                <a:cubicBezTo>
                  <a:pt x="1252" y="242"/>
                  <a:pt x="1306" y="242"/>
                  <a:pt x="1360" y="234"/>
                </a:cubicBezTo>
                <a:cubicBezTo>
                  <a:pt x="1603" y="234"/>
                  <a:pt x="1846" y="215"/>
                  <a:pt x="2026" y="180"/>
                </a:cubicBezTo>
                <a:cubicBezTo>
                  <a:pt x="2233" y="144"/>
                  <a:pt x="2305" y="98"/>
                  <a:pt x="2323" y="90"/>
                </a:cubicBezTo>
                <a:cubicBezTo>
                  <a:pt x="2332" y="36"/>
                  <a:pt x="2377" y="0"/>
                  <a:pt x="2431" y="0"/>
                </a:cubicBezTo>
                <a:cubicBezTo>
                  <a:pt x="2494" y="0"/>
                  <a:pt x="2548" y="54"/>
                  <a:pt x="2548" y="117"/>
                </a:cubicBezTo>
                <a:cubicBezTo>
                  <a:pt x="2548" y="594"/>
                  <a:pt x="2548" y="594"/>
                  <a:pt x="2548" y="594"/>
                </a:cubicBezTo>
                <a:cubicBezTo>
                  <a:pt x="2548" y="666"/>
                  <a:pt x="2494" y="738"/>
                  <a:pt x="2395" y="783"/>
                </a:cubicBezTo>
                <a:cubicBezTo>
                  <a:pt x="2332" y="819"/>
                  <a:pt x="2233" y="846"/>
                  <a:pt x="2116" y="873"/>
                </a:cubicBezTo>
                <a:cubicBezTo>
                  <a:pt x="1891" y="918"/>
                  <a:pt x="1594" y="945"/>
                  <a:pt x="1279" y="945"/>
                </a:cubicBezTo>
                <a:cubicBezTo>
                  <a:pt x="963" y="945"/>
                  <a:pt x="657" y="918"/>
                  <a:pt x="433" y="873"/>
                </a:cubicBezTo>
                <a:close/>
                <a:moveTo>
                  <a:pt x="2323" y="342"/>
                </a:moveTo>
                <a:lnTo>
                  <a:pt x="2323" y="342"/>
                </a:lnTo>
                <a:cubicBezTo>
                  <a:pt x="2260" y="360"/>
                  <a:pt x="2206" y="378"/>
                  <a:pt x="2143" y="387"/>
                </a:cubicBezTo>
                <a:cubicBezTo>
                  <a:pt x="1936" y="432"/>
                  <a:pt x="1657" y="459"/>
                  <a:pt x="1360" y="468"/>
                </a:cubicBezTo>
                <a:cubicBezTo>
                  <a:pt x="1306" y="468"/>
                  <a:pt x="1243" y="468"/>
                  <a:pt x="1189" y="468"/>
                </a:cubicBezTo>
                <a:cubicBezTo>
                  <a:pt x="891" y="459"/>
                  <a:pt x="613" y="432"/>
                  <a:pt x="405" y="387"/>
                </a:cubicBezTo>
                <a:cubicBezTo>
                  <a:pt x="351" y="378"/>
                  <a:pt x="288" y="360"/>
                  <a:pt x="234" y="342"/>
                </a:cubicBezTo>
                <a:cubicBezTo>
                  <a:pt x="234" y="567"/>
                  <a:pt x="234" y="567"/>
                  <a:pt x="234" y="567"/>
                </a:cubicBezTo>
                <a:cubicBezTo>
                  <a:pt x="252" y="585"/>
                  <a:pt x="333" y="621"/>
                  <a:pt x="549" y="666"/>
                </a:cubicBezTo>
                <a:cubicBezTo>
                  <a:pt x="757" y="702"/>
                  <a:pt x="1009" y="720"/>
                  <a:pt x="1279" y="720"/>
                </a:cubicBezTo>
                <a:cubicBezTo>
                  <a:pt x="1540" y="720"/>
                  <a:pt x="1801" y="702"/>
                  <a:pt x="1999" y="666"/>
                </a:cubicBezTo>
                <a:cubicBezTo>
                  <a:pt x="2215" y="621"/>
                  <a:pt x="2296" y="585"/>
                  <a:pt x="2323" y="567"/>
                </a:cubicBezTo>
                <a:lnTo>
                  <a:pt x="2323" y="342"/>
                </a:lnTo>
                <a:close/>
                <a:moveTo>
                  <a:pt x="234" y="594"/>
                </a:moveTo>
                <a:lnTo>
                  <a:pt x="234" y="594"/>
                </a:lnTo>
                <a:close/>
                <a:moveTo>
                  <a:pt x="2323" y="117"/>
                </a:moveTo>
                <a:lnTo>
                  <a:pt x="2323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6">
            <a:extLst>
              <a:ext uri="{FF2B5EF4-FFF2-40B4-BE49-F238E27FC236}">
                <a16:creationId xmlns:a16="http://schemas.microsoft.com/office/drawing/2014/main" id="{954128E1-B888-2848-96C1-95A7DDCA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332" y="9810407"/>
            <a:ext cx="2781567" cy="1034667"/>
          </a:xfrm>
          <a:custGeom>
            <a:avLst/>
            <a:gdLst>
              <a:gd name="T0" fmla="*/ 155509 w 2549"/>
              <a:gd name="T1" fmla="*/ 314975 h 946"/>
              <a:gd name="T2" fmla="*/ 155509 w 2549"/>
              <a:gd name="T3" fmla="*/ 314975 h 946"/>
              <a:gd name="T4" fmla="*/ 0 w 2549"/>
              <a:gd name="T5" fmla="*/ 211066 h 946"/>
              <a:gd name="T6" fmla="*/ 0 w 2549"/>
              <a:gd name="T7" fmla="*/ 38966 h 946"/>
              <a:gd name="T8" fmla="*/ 0 w 2549"/>
              <a:gd name="T9" fmla="*/ 38966 h 946"/>
              <a:gd name="T10" fmla="*/ 0 w 2549"/>
              <a:gd name="T11" fmla="*/ 38966 h 946"/>
              <a:gd name="T12" fmla="*/ 0 w 2549"/>
              <a:gd name="T13" fmla="*/ 38966 h 946"/>
              <a:gd name="T14" fmla="*/ 38877 w 2549"/>
              <a:gd name="T15" fmla="*/ 0 h 946"/>
              <a:gd name="T16" fmla="*/ 38877 w 2549"/>
              <a:gd name="T17" fmla="*/ 0 h 946"/>
              <a:gd name="T18" fmla="*/ 77754 w 2549"/>
              <a:gd name="T19" fmla="*/ 29224 h 946"/>
              <a:gd name="T20" fmla="*/ 184667 w 2549"/>
              <a:gd name="T21" fmla="*/ 64943 h 946"/>
              <a:gd name="T22" fmla="*/ 427650 w 2549"/>
              <a:gd name="T23" fmla="*/ 84426 h 946"/>
              <a:gd name="T24" fmla="*/ 486326 w 2549"/>
              <a:gd name="T25" fmla="*/ 84426 h 946"/>
              <a:gd name="T26" fmla="*/ 729308 w 2549"/>
              <a:gd name="T27" fmla="*/ 64943 h 946"/>
              <a:gd name="T28" fmla="*/ 832981 w 2549"/>
              <a:gd name="T29" fmla="*/ 29224 h 946"/>
              <a:gd name="T30" fmla="*/ 875098 w 2549"/>
              <a:gd name="T31" fmla="*/ 0 h 946"/>
              <a:gd name="T32" fmla="*/ 875098 w 2549"/>
              <a:gd name="T33" fmla="*/ 0 h 946"/>
              <a:gd name="T34" fmla="*/ 913975 w 2549"/>
              <a:gd name="T35" fmla="*/ 38966 h 946"/>
              <a:gd name="T36" fmla="*/ 917215 w 2549"/>
              <a:gd name="T37" fmla="*/ 211066 h 946"/>
              <a:gd name="T38" fmla="*/ 858899 w 2549"/>
              <a:gd name="T39" fmla="*/ 282503 h 946"/>
              <a:gd name="T40" fmla="*/ 761706 w 2549"/>
              <a:gd name="T41" fmla="*/ 314975 h 946"/>
              <a:gd name="T42" fmla="*/ 456808 w 2549"/>
              <a:gd name="T43" fmla="*/ 340952 h 946"/>
              <a:gd name="T44" fmla="*/ 155509 w 2549"/>
              <a:gd name="T45" fmla="*/ 314975 h 946"/>
              <a:gd name="T46" fmla="*/ 832981 w 2549"/>
              <a:gd name="T47" fmla="*/ 120145 h 946"/>
              <a:gd name="T48" fmla="*/ 832981 w 2549"/>
              <a:gd name="T49" fmla="*/ 120145 h 946"/>
              <a:gd name="T50" fmla="*/ 771425 w 2549"/>
              <a:gd name="T51" fmla="*/ 139628 h 946"/>
              <a:gd name="T52" fmla="*/ 489565 w 2549"/>
              <a:gd name="T53" fmla="*/ 165605 h 946"/>
              <a:gd name="T54" fmla="*/ 427650 w 2549"/>
              <a:gd name="T55" fmla="*/ 165605 h 946"/>
              <a:gd name="T56" fmla="*/ 142550 w 2549"/>
              <a:gd name="T57" fmla="*/ 139628 h 946"/>
              <a:gd name="T58" fmla="*/ 80994 w 2549"/>
              <a:gd name="T59" fmla="*/ 120145 h 946"/>
              <a:gd name="T60" fmla="*/ 80994 w 2549"/>
              <a:gd name="T61" fmla="*/ 204571 h 946"/>
              <a:gd name="T62" fmla="*/ 197626 w 2549"/>
              <a:gd name="T63" fmla="*/ 237043 h 946"/>
              <a:gd name="T64" fmla="*/ 456808 w 2549"/>
              <a:gd name="T65" fmla="*/ 256526 h 946"/>
              <a:gd name="T66" fmla="*/ 719589 w 2549"/>
              <a:gd name="T67" fmla="*/ 237043 h 946"/>
              <a:gd name="T68" fmla="*/ 832981 w 2549"/>
              <a:gd name="T69" fmla="*/ 204571 h 946"/>
              <a:gd name="T70" fmla="*/ 832981 w 2549"/>
              <a:gd name="T71" fmla="*/ 120145 h 946"/>
              <a:gd name="T72" fmla="*/ 80994 w 2549"/>
              <a:gd name="T73" fmla="*/ 211066 h 946"/>
              <a:gd name="T74" fmla="*/ 80994 w 2549"/>
              <a:gd name="T75" fmla="*/ 211066 h 946"/>
              <a:gd name="T76" fmla="*/ 832981 w 2549"/>
              <a:gd name="T77" fmla="*/ 38966 h 946"/>
              <a:gd name="T78" fmla="*/ 832981 w 2549"/>
              <a:gd name="T79" fmla="*/ 38966 h 9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9" h="946">
                <a:moveTo>
                  <a:pt x="432" y="873"/>
                </a:moveTo>
                <a:lnTo>
                  <a:pt x="432" y="873"/>
                </a:lnTo>
                <a:cubicBezTo>
                  <a:pt x="243" y="828"/>
                  <a:pt x="0" y="756"/>
                  <a:pt x="0" y="585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162" y="0"/>
                  <a:pt x="207" y="36"/>
                  <a:pt x="216" y="81"/>
                </a:cubicBezTo>
                <a:cubicBezTo>
                  <a:pt x="243" y="99"/>
                  <a:pt x="306" y="135"/>
                  <a:pt x="513" y="180"/>
                </a:cubicBezTo>
                <a:cubicBezTo>
                  <a:pt x="702" y="207"/>
                  <a:pt x="936" y="234"/>
                  <a:pt x="1188" y="234"/>
                </a:cubicBezTo>
                <a:cubicBezTo>
                  <a:pt x="1243" y="234"/>
                  <a:pt x="1296" y="234"/>
                  <a:pt x="1351" y="234"/>
                </a:cubicBezTo>
                <a:cubicBezTo>
                  <a:pt x="1603" y="234"/>
                  <a:pt x="1837" y="207"/>
                  <a:pt x="2026" y="180"/>
                </a:cubicBezTo>
                <a:cubicBezTo>
                  <a:pt x="2224" y="135"/>
                  <a:pt x="2296" y="99"/>
                  <a:pt x="2314" y="81"/>
                </a:cubicBezTo>
                <a:cubicBezTo>
                  <a:pt x="2332" y="36"/>
                  <a:pt x="2377" y="0"/>
                  <a:pt x="2431" y="0"/>
                </a:cubicBezTo>
                <a:cubicBezTo>
                  <a:pt x="2494" y="0"/>
                  <a:pt x="2539" y="45"/>
                  <a:pt x="2539" y="108"/>
                </a:cubicBezTo>
                <a:cubicBezTo>
                  <a:pt x="2548" y="585"/>
                  <a:pt x="2548" y="585"/>
                  <a:pt x="2548" y="585"/>
                </a:cubicBezTo>
                <a:cubicBezTo>
                  <a:pt x="2548" y="666"/>
                  <a:pt x="2494" y="738"/>
                  <a:pt x="2386" y="783"/>
                </a:cubicBezTo>
                <a:cubicBezTo>
                  <a:pt x="2323" y="819"/>
                  <a:pt x="2233" y="846"/>
                  <a:pt x="2116" y="873"/>
                </a:cubicBezTo>
                <a:cubicBezTo>
                  <a:pt x="1891" y="918"/>
                  <a:pt x="1585" y="945"/>
                  <a:pt x="1269" y="945"/>
                </a:cubicBezTo>
                <a:cubicBezTo>
                  <a:pt x="955" y="945"/>
                  <a:pt x="657" y="918"/>
                  <a:pt x="432" y="873"/>
                </a:cubicBezTo>
                <a:close/>
                <a:moveTo>
                  <a:pt x="2314" y="333"/>
                </a:moveTo>
                <a:lnTo>
                  <a:pt x="2314" y="333"/>
                </a:lnTo>
                <a:cubicBezTo>
                  <a:pt x="2260" y="360"/>
                  <a:pt x="2197" y="369"/>
                  <a:pt x="2143" y="387"/>
                </a:cubicBezTo>
                <a:cubicBezTo>
                  <a:pt x="1936" y="432"/>
                  <a:pt x="1657" y="459"/>
                  <a:pt x="1360" y="459"/>
                </a:cubicBezTo>
                <a:cubicBezTo>
                  <a:pt x="1296" y="468"/>
                  <a:pt x="1243" y="468"/>
                  <a:pt x="1188" y="459"/>
                </a:cubicBezTo>
                <a:cubicBezTo>
                  <a:pt x="882" y="459"/>
                  <a:pt x="603" y="432"/>
                  <a:pt x="396" y="387"/>
                </a:cubicBezTo>
                <a:cubicBezTo>
                  <a:pt x="342" y="369"/>
                  <a:pt x="279" y="360"/>
                  <a:pt x="225" y="333"/>
                </a:cubicBezTo>
                <a:cubicBezTo>
                  <a:pt x="225" y="567"/>
                  <a:pt x="225" y="567"/>
                  <a:pt x="225" y="567"/>
                </a:cubicBezTo>
                <a:cubicBezTo>
                  <a:pt x="252" y="585"/>
                  <a:pt x="333" y="621"/>
                  <a:pt x="549" y="657"/>
                </a:cubicBezTo>
                <a:cubicBezTo>
                  <a:pt x="747" y="693"/>
                  <a:pt x="1008" y="711"/>
                  <a:pt x="1269" y="711"/>
                </a:cubicBezTo>
                <a:cubicBezTo>
                  <a:pt x="1540" y="711"/>
                  <a:pt x="1792" y="693"/>
                  <a:pt x="1999" y="657"/>
                </a:cubicBezTo>
                <a:cubicBezTo>
                  <a:pt x="2215" y="621"/>
                  <a:pt x="2296" y="585"/>
                  <a:pt x="2314" y="567"/>
                </a:cubicBezTo>
                <a:lnTo>
                  <a:pt x="2314" y="333"/>
                </a:lnTo>
                <a:close/>
                <a:moveTo>
                  <a:pt x="225" y="585"/>
                </a:moveTo>
                <a:lnTo>
                  <a:pt x="225" y="585"/>
                </a:lnTo>
                <a:close/>
                <a:moveTo>
                  <a:pt x="2314" y="108"/>
                </a:moveTo>
                <a:lnTo>
                  <a:pt x="2314" y="1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7">
            <a:extLst>
              <a:ext uri="{FF2B5EF4-FFF2-40B4-BE49-F238E27FC236}">
                <a16:creationId xmlns:a16="http://schemas.microsoft.com/office/drawing/2014/main" id="{3375ED47-3B8D-7B45-95B1-B40CF8FF5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332" y="9281043"/>
            <a:ext cx="2781567" cy="1034667"/>
          </a:xfrm>
          <a:custGeom>
            <a:avLst/>
            <a:gdLst>
              <a:gd name="T0" fmla="*/ 155509 w 2549"/>
              <a:gd name="T1" fmla="*/ 314975 h 946"/>
              <a:gd name="T2" fmla="*/ 155509 w 2549"/>
              <a:gd name="T3" fmla="*/ 314975 h 946"/>
              <a:gd name="T4" fmla="*/ 0 w 2549"/>
              <a:gd name="T5" fmla="*/ 214313 h 946"/>
              <a:gd name="T6" fmla="*/ 0 w 2549"/>
              <a:gd name="T7" fmla="*/ 42213 h 946"/>
              <a:gd name="T8" fmla="*/ 0 w 2549"/>
              <a:gd name="T9" fmla="*/ 42213 h 946"/>
              <a:gd name="T10" fmla="*/ 0 w 2549"/>
              <a:gd name="T11" fmla="*/ 42213 h 946"/>
              <a:gd name="T12" fmla="*/ 0 w 2549"/>
              <a:gd name="T13" fmla="*/ 42213 h 946"/>
              <a:gd name="T14" fmla="*/ 38877 w 2549"/>
              <a:gd name="T15" fmla="*/ 0 h 946"/>
              <a:gd name="T16" fmla="*/ 38877 w 2549"/>
              <a:gd name="T17" fmla="*/ 0 h 946"/>
              <a:gd name="T18" fmla="*/ 77754 w 2549"/>
              <a:gd name="T19" fmla="*/ 32472 h 946"/>
              <a:gd name="T20" fmla="*/ 184667 w 2549"/>
              <a:gd name="T21" fmla="*/ 64943 h 946"/>
              <a:gd name="T22" fmla="*/ 427650 w 2549"/>
              <a:gd name="T23" fmla="*/ 87673 h 946"/>
              <a:gd name="T24" fmla="*/ 486326 w 2549"/>
              <a:gd name="T25" fmla="*/ 87673 h 946"/>
              <a:gd name="T26" fmla="*/ 729308 w 2549"/>
              <a:gd name="T27" fmla="*/ 64943 h 946"/>
              <a:gd name="T28" fmla="*/ 832981 w 2549"/>
              <a:gd name="T29" fmla="*/ 32472 h 946"/>
              <a:gd name="T30" fmla="*/ 875098 w 2549"/>
              <a:gd name="T31" fmla="*/ 0 h 946"/>
              <a:gd name="T32" fmla="*/ 875098 w 2549"/>
              <a:gd name="T33" fmla="*/ 0 h 946"/>
              <a:gd name="T34" fmla="*/ 913975 w 2549"/>
              <a:gd name="T35" fmla="*/ 42213 h 946"/>
              <a:gd name="T36" fmla="*/ 917215 w 2549"/>
              <a:gd name="T37" fmla="*/ 214313 h 946"/>
              <a:gd name="T38" fmla="*/ 858899 w 2549"/>
              <a:gd name="T39" fmla="*/ 285750 h 946"/>
              <a:gd name="T40" fmla="*/ 761706 w 2549"/>
              <a:gd name="T41" fmla="*/ 314975 h 946"/>
              <a:gd name="T42" fmla="*/ 456808 w 2549"/>
              <a:gd name="T43" fmla="*/ 340952 h 946"/>
              <a:gd name="T44" fmla="*/ 155509 w 2549"/>
              <a:gd name="T45" fmla="*/ 314975 h 946"/>
              <a:gd name="T46" fmla="*/ 832981 w 2549"/>
              <a:gd name="T47" fmla="*/ 123392 h 946"/>
              <a:gd name="T48" fmla="*/ 832981 w 2549"/>
              <a:gd name="T49" fmla="*/ 123392 h 946"/>
              <a:gd name="T50" fmla="*/ 771425 w 2549"/>
              <a:gd name="T51" fmla="*/ 142875 h 946"/>
              <a:gd name="T52" fmla="*/ 489565 w 2549"/>
              <a:gd name="T53" fmla="*/ 168853 h 946"/>
              <a:gd name="T54" fmla="*/ 427650 w 2549"/>
              <a:gd name="T55" fmla="*/ 168853 h 946"/>
              <a:gd name="T56" fmla="*/ 142550 w 2549"/>
              <a:gd name="T57" fmla="*/ 142875 h 946"/>
              <a:gd name="T58" fmla="*/ 80994 w 2549"/>
              <a:gd name="T59" fmla="*/ 123392 h 946"/>
              <a:gd name="T60" fmla="*/ 80994 w 2549"/>
              <a:gd name="T61" fmla="*/ 207818 h 946"/>
              <a:gd name="T62" fmla="*/ 197626 w 2549"/>
              <a:gd name="T63" fmla="*/ 240290 h 946"/>
              <a:gd name="T64" fmla="*/ 456808 w 2549"/>
              <a:gd name="T65" fmla="*/ 259773 h 946"/>
              <a:gd name="T66" fmla="*/ 719589 w 2549"/>
              <a:gd name="T67" fmla="*/ 240290 h 946"/>
              <a:gd name="T68" fmla="*/ 832981 w 2549"/>
              <a:gd name="T69" fmla="*/ 207818 h 946"/>
              <a:gd name="T70" fmla="*/ 832981 w 2549"/>
              <a:gd name="T71" fmla="*/ 123392 h 946"/>
              <a:gd name="T72" fmla="*/ 80994 w 2549"/>
              <a:gd name="T73" fmla="*/ 214313 h 946"/>
              <a:gd name="T74" fmla="*/ 80994 w 2549"/>
              <a:gd name="T75" fmla="*/ 214313 h 946"/>
              <a:gd name="T76" fmla="*/ 832981 w 2549"/>
              <a:gd name="T77" fmla="*/ 42213 h 946"/>
              <a:gd name="T78" fmla="*/ 832981 w 2549"/>
              <a:gd name="T79" fmla="*/ 42213 h 9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9" h="946">
                <a:moveTo>
                  <a:pt x="432" y="873"/>
                </a:moveTo>
                <a:lnTo>
                  <a:pt x="432" y="873"/>
                </a:lnTo>
                <a:cubicBezTo>
                  <a:pt x="243" y="837"/>
                  <a:pt x="0" y="765"/>
                  <a:pt x="0" y="59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5" y="0"/>
                  <a:pt x="108" y="0"/>
                </a:cubicBezTo>
                <a:cubicBezTo>
                  <a:pt x="162" y="0"/>
                  <a:pt x="207" y="45"/>
                  <a:pt x="216" y="90"/>
                </a:cubicBezTo>
                <a:cubicBezTo>
                  <a:pt x="243" y="108"/>
                  <a:pt x="306" y="144"/>
                  <a:pt x="513" y="180"/>
                </a:cubicBezTo>
                <a:cubicBezTo>
                  <a:pt x="702" y="216"/>
                  <a:pt x="936" y="243"/>
                  <a:pt x="1188" y="243"/>
                </a:cubicBezTo>
                <a:cubicBezTo>
                  <a:pt x="1243" y="243"/>
                  <a:pt x="1296" y="243"/>
                  <a:pt x="1351" y="243"/>
                </a:cubicBezTo>
                <a:cubicBezTo>
                  <a:pt x="1603" y="243"/>
                  <a:pt x="1837" y="216"/>
                  <a:pt x="2026" y="180"/>
                </a:cubicBezTo>
                <a:cubicBezTo>
                  <a:pt x="2224" y="144"/>
                  <a:pt x="2296" y="108"/>
                  <a:pt x="2314" y="90"/>
                </a:cubicBezTo>
                <a:cubicBezTo>
                  <a:pt x="2332" y="45"/>
                  <a:pt x="2377" y="0"/>
                  <a:pt x="2431" y="0"/>
                </a:cubicBezTo>
                <a:cubicBezTo>
                  <a:pt x="2494" y="0"/>
                  <a:pt x="2539" y="54"/>
                  <a:pt x="2539" y="117"/>
                </a:cubicBezTo>
                <a:cubicBezTo>
                  <a:pt x="2548" y="594"/>
                  <a:pt x="2548" y="594"/>
                  <a:pt x="2548" y="594"/>
                </a:cubicBezTo>
                <a:cubicBezTo>
                  <a:pt x="2548" y="675"/>
                  <a:pt x="2494" y="738"/>
                  <a:pt x="2386" y="792"/>
                </a:cubicBezTo>
                <a:cubicBezTo>
                  <a:pt x="2323" y="828"/>
                  <a:pt x="2233" y="855"/>
                  <a:pt x="2116" y="873"/>
                </a:cubicBezTo>
                <a:cubicBezTo>
                  <a:pt x="1891" y="927"/>
                  <a:pt x="1585" y="945"/>
                  <a:pt x="1269" y="945"/>
                </a:cubicBezTo>
                <a:cubicBezTo>
                  <a:pt x="955" y="945"/>
                  <a:pt x="657" y="927"/>
                  <a:pt x="432" y="873"/>
                </a:cubicBezTo>
                <a:close/>
                <a:moveTo>
                  <a:pt x="2314" y="342"/>
                </a:moveTo>
                <a:lnTo>
                  <a:pt x="2314" y="342"/>
                </a:lnTo>
                <a:cubicBezTo>
                  <a:pt x="2260" y="360"/>
                  <a:pt x="2197" y="378"/>
                  <a:pt x="2143" y="396"/>
                </a:cubicBezTo>
                <a:cubicBezTo>
                  <a:pt x="1936" y="441"/>
                  <a:pt x="1657" y="468"/>
                  <a:pt x="1360" y="468"/>
                </a:cubicBezTo>
                <a:cubicBezTo>
                  <a:pt x="1296" y="468"/>
                  <a:pt x="1243" y="468"/>
                  <a:pt x="1188" y="468"/>
                </a:cubicBezTo>
                <a:cubicBezTo>
                  <a:pt x="882" y="468"/>
                  <a:pt x="603" y="441"/>
                  <a:pt x="396" y="396"/>
                </a:cubicBezTo>
                <a:cubicBezTo>
                  <a:pt x="342" y="378"/>
                  <a:pt x="279" y="369"/>
                  <a:pt x="225" y="342"/>
                </a:cubicBezTo>
                <a:cubicBezTo>
                  <a:pt x="225" y="576"/>
                  <a:pt x="225" y="576"/>
                  <a:pt x="225" y="576"/>
                </a:cubicBezTo>
                <a:cubicBezTo>
                  <a:pt x="252" y="585"/>
                  <a:pt x="333" y="630"/>
                  <a:pt x="549" y="666"/>
                </a:cubicBezTo>
                <a:cubicBezTo>
                  <a:pt x="747" y="702"/>
                  <a:pt x="1008" y="720"/>
                  <a:pt x="1269" y="720"/>
                </a:cubicBezTo>
                <a:cubicBezTo>
                  <a:pt x="1540" y="720"/>
                  <a:pt x="1792" y="702"/>
                  <a:pt x="1999" y="666"/>
                </a:cubicBezTo>
                <a:cubicBezTo>
                  <a:pt x="2215" y="630"/>
                  <a:pt x="2296" y="585"/>
                  <a:pt x="2314" y="576"/>
                </a:cubicBezTo>
                <a:lnTo>
                  <a:pt x="2314" y="342"/>
                </a:lnTo>
                <a:close/>
                <a:moveTo>
                  <a:pt x="225" y="594"/>
                </a:moveTo>
                <a:lnTo>
                  <a:pt x="225" y="594"/>
                </a:lnTo>
                <a:close/>
                <a:moveTo>
                  <a:pt x="2314" y="117"/>
                </a:moveTo>
                <a:lnTo>
                  <a:pt x="2314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8">
            <a:extLst>
              <a:ext uri="{FF2B5EF4-FFF2-40B4-BE49-F238E27FC236}">
                <a16:creationId xmlns:a16="http://schemas.microsoft.com/office/drawing/2014/main" id="{E40A614B-C000-0C46-8031-E4A1881CA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332" y="8506248"/>
            <a:ext cx="2771942" cy="765170"/>
          </a:xfrm>
          <a:custGeom>
            <a:avLst/>
            <a:gdLst>
              <a:gd name="T0" fmla="*/ 427680 w 2540"/>
              <a:gd name="T1" fmla="*/ 252053 h 703"/>
              <a:gd name="T2" fmla="*/ 427680 w 2540"/>
              <a:gd name="T3" fmla="*/ 252053 h 703"/>
              <a:gd name="T4" fmla="*/ 142560 w 2540"/>
              <a:gd name="T5" fmla="*/ 222970 h 703"/>
              <a:gd name="T6" fmla="*/ 0 w 2540"/>
              <a:gd name="T7" fmla="*/ 126026 h 703"/>
              <a:gd name="T8" fmla="*/ 55080 w 2540"/>
              <a:gd name="T9" fmla="*/ 54935 h 703"/>
              <a:gd name="T10" fmla="*/ 152280 w 2540"/>
              <a:gd name="T11" fmla="*/ 25852 h 703"/>
              <a:gd name="T12" fmla="*/ 456840 w 2540"/>
              <a:gd name="T13" fmla="*/ 0 h 703"/>
              <a:gd name="T14" fmla="*/ 761760 w 2540"/>
              <a:gd name="T15" fmla="*/ 25852 h 703"/>
              <a:gd name="T16" fmla="*/ 914040 w 2540"/>
              <a:gd name="T17" fmla="*/ 126026 h 703"/>
              <a:gd name="T18" fmla="*/ 771480 w 2540"/>
              <a:gd name="T19" fmla="*/ 222970 h 703"/>
              <a:gd name="T20" fmla="*/ 489600 w 2540"/>
              <a:gd name="T21" fmla="*/ 252053 h 703"/>
              <a:gd name="T22" fmla="*/ 456840 w 2540"/>
              <a:gd name="T23" fmla="*/ 252053 h 703"/>
              <a:gd name="T24" fmla="*/ 427680 w 2540"/>
              <a:gd name="T25" fmla="*/ 252053 h 703"/>
              <a:gd name="T26" fmla="*/ 719640 w 2540"/>
              <a:gd name="T27" fmla="*/ 100175 h 703"/>
              <a:gd name="T28" fmla="*/ 719640 w 2540"/>
              <a:gd name="T29" fmla="*/ 100175 h 703"/>
              <a:gd name="T30" fmla="*/ 456840 w 2540"/>
              <a:gd name="T31" fmla="*/ 80786 h 703"/>
              <a:gd name="T32" fmla="*/ 194400 w 2540"/>
              <a:gd name="T33" fmla="*/ 100175 h 703"/>
              <a:gd name="T34" fmla="*/ 97200 w 2540"/>
              <a:gd name="T35" fmla="*/ 126026 h 703"/>
              <a:gd name="T36" fmla="*/ 184680 w 2540"/>
              <a:gd name="T37" fmla="*/ 148647 h 703"/>
              <a:gd name="T38" fmla="*/ 427680 w 2540"/>
              <a:gd name="T39" fmla="*/ 171267 h 703"/>
              <a:gd name="T40" fmla="*/ 486360 w 2540"/>
              <a:gd name="T41" fmla="*/ 171267 h 703"/>
              <a:gd name="T42" fmla="*/ 729360 w 2540"/>
              <a:gd name="T43" fmla="*/ 148647 h 703"/>
              <a:gd name="T44" fmla="*/ 816840 w 2540"/>
              <a:gd name="T45" fmla="*/ 126026 h 703"/>
              <a:gd name="T46" fmla="*/ 719640 w 2540"/>
              <a:gd name="T47" fmla="*/ 100175 h 703"/>
              <a:gd name="T48" fmla="*/ 77760 w 2540"/>
              <a:gd name="T49" fmla="*/ 135721 h 703"/>
              <a:gd name="T50" fmla="*/ 77760 w 2540"/>
              <a:gd name="T51" fmla="*/ 135721 h 70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540" h="703">
                <a:moveTo>
                  <a:pt x="1188" y="702"/>
                </a:moveTo>
                <a:lnTo>
                  <a:pt x="1188" y="702"/>
                </a:lnTo>
                <a:cubicBezTo>
                  <a:pt x="882" y="702"/>
                  <a:pt x="603" y="675"/>
                  <a:pt x="396" y="621"/>
                </a:cubicBezTo>
                <a:cubicBezTo>
                  <a:pt x="225" y="585"/>
                  <a:pt x="0" y="513"/>
                  <a:pt x="0" y="351"/>
                </a:cubicBezTo>
                <a:cubicBezTo>
                  <a:pt x="0" y="270"/>
                  <a:pt x="45" y="207"/>
                  <a:pt x="153" y="153"/>
                </a:cubicBezTo>
                <a:cubicBezTo>
                  <a:pt x="216" y="126"/>
                  <a:pt x="315" y="90"/>
                  <a:pt x="423" y="72"/>
                </a:cubicBezTo>
                <a:cubicBezTo>
                  <a:pt x="648" y="27"/>
                  <a:pt x="955" y="0"/>
                  <a:pt x="1269" y="0"/>
                </a:cubicBezTo>
                <a:cubicBezTo>
                  <a:pt x="1585" y="0"/>
                  <a:pt x="1882" y="27"/>
                  <a:pt x="2116" y="72"/>
                </a:cubicBezTo>
                <a:cubicBezTo>
                  <a:pt x="2296" y="108"/>
                  <a:pt x="2539" y="180"/>
                  <a:pt x="2539" y="351"/>
                </a:cubicBezTo>
                <a:cubicBezTo>
                  <a:pt x="2539" y="513"/>
                  <a:pt x="2314" y="585"/>
                  <a:pt x="2143" y="621"/>
                </a:cubicBezTo>
                <a:cubicBezTo>
                  <a:pt x="1936" y="675"/>
                  <a:pt x="1657" y="702"/>
                  <a:pt x="1360" y="702"/>
                </a:cubicBezTo>
                <a:cubicBezTo>
                  <a:pt x="1324" y="702"/>
                  <a:pt x="1296" y="702"/>
                  <a:pt x="1269" y="702"/>
                </a:cubicBezTo>
                <a:cubicBezTo>
                  <a:pt x="1243" y="702"/>
                  <a:pt x="1216" y="702"/>
                  <a:pt x="1188" y="702"/>
                </a:cubicBezTo>
                <a:close/>
                <a:moveTo>
                  <a:pt x="1999" y="279"/>
                </a:moveTo>
                <a:lnTo>
                  <a:pt x="1999" y="279"/>
                </a:lnTo>
                <a:cubicBezTo>
                  <a:pt x="1792" y="243"/>
                  <a:pt x="1531" y="225"/>
                  <a:pt x="1269" y="225"/>
                </a:cubicBezTo>
                <a:cubicBezTo>
                  <a:pt x="999" y="225"/>
                  <a:pt x="747" y="243"/>
                  <a:pt x="540" y="279"/>
                </a:cubicBezTo>
                <a:cubicBezTo>
                  <a:pt x="396" y="306"/>
                  <a:pt x="315" y="333"/>
                  <a:pt x="270" y="351"/>
                </a:cubicBezTo>
                <a:cubicBezTo>
                  <a:pt x="315" y="369"/>
                  <a:pt x="387" y="396"/>
                  <a:pt x="513" y="414"/>
                </a:cubicBezTo>
                <a:cubicBezTo>
                  <a:pt x="702" y="450"/>
                  <a:pt x="936" y="468"/>
                  <a:pt x="1188" y="477"/>
                </a:cubicBezTo>
                <a:cubicBezTo>
                  <a:pt x="1243" y="477"/>
                  <a:pt x="1296" y="477"/>
                  <a:pt x="1351" y="477"/>
                </a:cubicBezTo>
                <a:cubicBezTo>
                  <a:pt x="1603" y="468"/>
                  <a:pt x="1837" y="450"/>
                  <a:pt x="2026" y="414"/>
                </a:cubicBezTo>
                <a:cubicBezTo>
                  <a:pt x="2152" y="396"/>
                  <a:pt x="2224" y="369"/>
                  <a:pt x="2269" y="351"/>
                </a:cubicBezTo>
                <a:cubicBezTo>
                  <a:pt x="2224" y="333"/>
                  <a:pt x="2134" y="306"/>
                  <a:pt x="1999" y="279"/>
                </a:cubicBezTo>
                <a:close/>
                <a:moveTo>
                  <a:pt x="216" y="378"/>
                </a:moveTo>
                <a:lnTo>
                  <a:pt x="216" y="3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9">
            <a:extLst>
              <a:ext uri="{FF2B5EF4-FFF2-40B4-BE49-F238E27FC236}">
                <a16:creationId xmlns:a16="http://schemas.microsoft.com/office/drawing/2014/main" id="{FBC00E6C-F914-F54D-B04A-FCE1DCEA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332" y="8761304"/>
            <a:ext cx="2781567" cy="1034667"/>
          </a:xfrm>
          <a:custGeom>
            <a:avLst/>
            <a:gdLst>
              <a:gd name="T0" fmla="*/ 155509 w 2549"/>
              <a:gd name="T1" fmla="*/ 314975 h 946"/>
              <a:gd name="T2" fmla="*/ 155509 w 2549"/>
              <a:gd name="T3" fmla="*/ 314975 h 946"/>
              <a:gd name="T4" fmla="*/ 0 w 2549"/>
              <a:gd name="T5" fmla="*/ 214313 h 946"/>
              <a:gd name="T6" fmla="*/ 0 w 2549"/>
              <a:gd name="T7" fmla="*/ 42213 h 946"/>
              <a:gd name="T8" fmla="*/ 0 w 2549"/>
              <a:gd name="T9" fmla="*/ 42213 h 946"/>
              <a:gd name="T10" fmla="*/ 0 w 2549"/>
              <a:gd name="T11" fmla="*/ 42213 h 946"/>
              <a:gd name="T12" fmla="*/ 0 w 2549"/>
              <a:gd name="T13" fmla="*/ 42213 h 946"/>
              <a:gd name="T14" fmla="*/ 38877 w 2549"/>
              <a:gd name="T15" fmla="*/ 0 h 946"/>
              <a:gd name="T16" fmla="*/ 38877 w 2549"/>
              <a:gd name="T17" fmla="*/ 0 h 946"/>
              <a:gd name="T18" fmla="*/ 77754 w 2549"/>
              <a:gd name="T19" fmla="*/ 32472 h 946"/>
              <a:gd name="T20" fmla="*/ 184667 w 2549"/>
              <a:gd name="T21" fmla="*/ 64943 h 946"/>
              <a:gd name="T22" fmla="*/ 427650 w 2549"/>
              <a:gd name="T23" fmla="*/ 87673 h 946"/>
              <a:gd name="T24" fmla="*/ 486326 w 2549"/>
              <a:gd name="T25" fmla="*/ 87673 h 946"/>
              <a:gd name="T26" fmla="*/ 729308 w 2549"/>
              <a:gd name="T27" fmla="*/ 64943 h 946"/>
              <a:gd name="T28" fmla="*/ 832981 w 2549"/>
              <a:gd name="T29" fmla="*/ 32472 h 946"/>
              <a:gd name="T30" fmla="*/ 875098 w 2549"/>
              <a:gd name="T31" fmla="*/ 0 h 946"/>
              <a:gd name="T32" fmla="*/ 875098 w 2549"/>
              <a:gd name="T33" fmla="*/ 0 h 946"/>
              <a:gd name="T34" fmla="*/ 913975 w 2549"/>
              <a:gd name="T35" fmla="*/ 42213 h 946"/>
              <a:gd name="T36" fmla="*/ 917215 w 2549"/>
              <a:gd name="T37" fmla="*/ 214313 h 946"/>
              <a:gd name="T38" fmla="*/ 858899 w 2549"/>
              <a:gd name="T39" fmla="*/ 285750 h 946"/>
              <a:gd name="T40" fmla="*/ 761706 w 2549"/>
              <a:gd name="T41" fmla="*/ 314975 h 946"/>
              <a:gd name="T42" fmla="*/ 456808 w 2549"/>
              <a:gd name="T43" fmla="*/ 340952 h 946"/>
              <a:gd name="T44" fmla="*/ 155509 w 2549"/>
              <a:gd name="T45" fmla="*/ 314975 h 946"/>
              <a:gd name="T46" fmla="*/ 832981 w 2549"/>
              <a:gd name="T47" fmla="*/ 123392 h 946"/>
              <a:gd name="T48" fmla="*/ 832981 w 2549"/>
              <a:gd name="T49" fmla="*/ 123392 h 946"/>
              <a:gd name="T50" fmla="*/ 771425 w 2549"/>
              <a:gd name="T51" fmla="*/ 139628 h 946"/>
              <a:gd name="T52" fmla="*/ 489565 w 2549"/>
              <a:gd name="T53" fmla="*/ 168853 h 946"/>
              <a:gd name="T54" fmla="*/ 427650 w 2549"/>
              <a:gd name="T55" fmla="*/ 168853 h 946"/>
              <a:gd name="T56" fmla="*/ 142550 w 2549"/>
              <a:gd name="T57" fmla="*/ 139628 h 946"/>
              <a:gd name="T58" fmla="*/ 80994 w 2549"/>
              <a:gd name="T59" fmla="*/ 123392 h 946"/>
              <a:gd name="T60" fmla="*/ 80994 w 2549"/>
              <a:gd name="T61" fmla="*/ 204571 h 946"/>
              <a:gd name="T62" fmla="*/ 197626 w 2549"/>
              <a:gd name="T63" fmla="*/ 240290 h 946"/>
              <a:gd name="T64" fmla="*/ 456808 w 2549"/>
              <a:gd name="T65" fmla="*/ 259773 h 946"/>
              <a:gd name="T66" fmla="*/ 719589 w 2549"/>
              <a:gd name="T67" fmla="*/ 240290 h 946"/>
              <a:gd name="T68" fmla="*/ 832981 w 2549"/>
              <a:gd name="T69" fmla="*/ 204571 h 946"/>
              <a:gd name="T70" fmla="*/ 832981 w 2549"/>
              <a:gd name="T71" fmla="*/ 123392 h 946"/>
              <a:gd name="T72" fmla="*/ 80994 w 2549"/>
              <a:gd name="T73" fmla="*/ 214313 h 946"/>
              <a:gd name="T74" fmla="*/ 80994 w 2549"/>
              <a:gd name="T75" fmla="*/ 214313 h 946"/>
              <a:gd name="T76" fmla="*/ 832981 w 2549"/>
              <a:gd name="T77" fmla="*/ 42213 h 946"/>
              <a:gd name="T78" fmla="*/ 832981 w 2549"/>
              <a:gd name="T79" fmla="*/ 42213 h 9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9" h="946">
                <a:moveTo>
                  <a:pt x="432" y="873"/>
                </a:moveTo>
                <a:lnTo>
                  <a:pt x="432" y="873"/>
                </a:lnTo>
                <a:cubicBezTo>
                  <a:pt x="243" y="837"/>
                  <a:pt x="0" y="765"/>
                  <a:pt x="0" y="59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5" y="0"/>
                  <a:pt x="108" y="0"/>
                </a:cubicBezTo>
                <a:cubicBezTo>
                  <a:pt x="162" y="0"/>
                  <a:pt x="207" y="36"/>
                  <a:pt x="216" y="90"/>
                </a:cubicBezTo>
                <a:cubicBezTo>
                  <a:pt x="243" y="108"/>
                  <a:pt x="306" y="144"/>
                  <a:pt x="513" y="180"/>
                </a:cubicBezTo>
                <a:cubicBezTo>
                  <a:pt x="702" y="216"/>
                  <a:pt x="936" y="234"/>
                  <a:pt x="1188" y="243"/>
                </a:cubicBezTo>
                <a:cubicBezTo>
                  <a:pt x="1243" y="243"/>
                  <a:pt x="1296" y="243"/>
                  <a:pt x="1351" y="243"/>
                </a:cubicBezTo>
                <a:cubicBezTo>
                  <a:pt x="1603" y="234"/>
                  <a:pt x="1837" y="216"/>
                  <a:pt x="2026" y="180"/>
                </a:cubicBezTo>
                <a:cubicBezTo>
                  <a:pt x="2224" y="144"/>
                  <a:pt x="2296" y="108"/>
                  <a:pt x="2314" y="90"/>
                </a:cubicBezTo>
                <a:cubicBezTo>
                  <a:pt x="2332" y="36"/>
                  <a:pt x="2377" y="0"/>
                  <a:pt x="2431" y="0"/>
                </a:cubicBezTo>
                <a:cubicBezTo>
                  <a:pt x="2494" y="0"/>
                  <a:pt x="2539" y="54"/>
                  <a:pt x="2539" y="117"/>
                </a:cubicBezTo>
                <a:cubicBezTo>
                  <a:pt x="2548" y="594"/>
                  <a:pt x="2548" y="594"/>
                  <a:pt x="2548" y="594"/>
                </a:cubicBezTo>
                <a:cubicBezTo>
                  <a:pt x="2548" y="675"/>
                  <a:pt x="2494" y="738"/>
                  <a:pt x="2386" y="792"/>
                </a:cubicBezTo>
                <a:cubicBezTo>
                  <a:pt x="2323" y="819"/>
                  <a:pt x="2233" y="855"/>
                  <a:pt x="2116" y="873"/>
                </a:cubicBezTo>
                <a:cubicBezTo>
                  <a:pt x="1891" y="918"/>
                  <a:pt x="1585" y="945"/>
                  <a:pt x="1269" y="945"/>
                </a:cubicBezTo>
                <a:cubicBezTo>
                  <a:pt x="955" y="945"/>
                  <a:pt x="657" y="918"/>
                  <a:pt x="432" y="873"/>
                </a:cubicBezTo>
                <a:close/>
                <a:moveTo>
                  <a:pt x="2314" y="342"/>
                </a:moveTo>
                <a:lnTo>
                  <a:pt x="2314" y="342"/>
                </a:lnTo>
                <a:cubicBezTo>
                  <a:pt x="2260" y="360"/>
                  <a:pt x="2197" y="378"/>
                  <a:pt x="2143" y="387"/>
                </a:cubicBezTo>
                <a:cubicBezTo>
                  <a:pt x="1936" y="441"/>
                  <a:pt x="1657" y="468"/>
                  <a:pt x="1360" y="468"/>
                </a:cubicBezTo>
                <a:cubicBezTo>
                  <a:pt x="1296" y="468"/>
                  <a:pt x="1243" y="468"/>
                  <a:pt x="1188" y="468"/>
                </a:cubicBezTo>
                <a:cubicBezTo>
                  <a:pt x="882" y="468"/>
                  <a:pt x="603" y="441"/>
                  <a:pt x="396" y="387"/>
                </a:cubicBezTo>
                <a:cubicBezTo>
                  <a:pt x="342" y="378"/>
                  <a:pt x="279" y="360"/>
                  <a:pt x="225" y="342"/>
                </a:cubicBezTo>
                <a:cubicBezTo>
                  <a:pt x="225" y="567"/>
                  <a:pt x="225" y="567"/>
                  <a:pt x="225" y="567"/>
                </a:cubicBezTo>
                <a:cubicBezTo>
                  <a:pt x="252" y="585"/>
                  <a:pt x="333" y="630"/>
                  <a:pt x="549" y="666"/>
                </a:cubicBezTo>
                <a:cubicBezTo>
                  <a:pt x="747" y="702"/>
                  <a:pt x="1008" y="720"/>
                  <a:pt x="1269" y="720"/>
                </a:cubicBezTo>
                <a:cubicBezTo>
                  <a:pt x="1540" y="720"/>
                  <a:pt x="1792" y="702"/>
                  <a:pt x="1999" y="666"/>
                </a:cubicBezTo>
                <a:cubicBezTo>
                  <a:pt x="2215" y="630"/>
                  <a:pt x="2296" y="585"/>
                  <a:pt x="2314" y="567"/>
                </a:cubicBezTo>
                <a:lnTo>
                  <a:pt x="2314" y="342"/>
                </a:lnTo>
                <a:close/>
                <a:moveTo>
                  <a:pt x="225" y="594"/>
                </a:moveTo>
                <a:lnTo>
                  <a:pt x="225" y="594"/>
                </a:lnTo>
                <a:close/>
                <a:moveTo>
                  <a:pt x="2314" y="117"/>
                </a:moveTo>
                <a:lnTo>
                  <a:pt x="2314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0">
            <a:extLst>
              <a:ext uri="{FF2B5EF4-FFF2-40B4-BE49-F238E27FC236}">
                <a16:creationId xmlns:a16="http://schemas.microsoft.com/office/drawing/2014/main" id="{167CD8B6-B7F8-E848-8AD0-ECB2B96BA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659" y="1499394"/>
            <a:ext cx="2396575" cy="2396575"/>
          </a:xfrm>
          <a:custGeom>
            <a:avLst/>
            <a:gdLst>
              <a:gd name="T0" fmla="*/ 790215 w 2197"/>
              <a:gd name="T1" fmla="*/ 395108 h 2197"/>
              <a:gd name="T2" fmla="*/ 790215 w 2197"/>
              <a:gd name="T3" fmla="*/ 395108 h 2197"/>
              <a:gd name="T4" fmla="*/ 395108 w 2197"/>
              <a:gd name="T5" fmla="*/ 790215 h 2197"/>
              <a:gd name="T6" fmla="*/ 0 w 2197"/>
              <a:gd name="T7" fmla="*/ 395108 h 2197"/>
              <a:gd name="T8" fmla="*/ 395108 w 2197"/>
              <a:gd name="T9" fmla="*/ 0 h 2197"/>
              <a:gd name="T10" fmla="*/ 790215 w 2197"/>
              <a:gd name="T11" fmla="*/ 395108 h 2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" h="2197">
                <a:moveTo>
                  <a:pt x="2196" y="1098"/>
                </a:moveTo>
                <a:lnTo>
                  <a:pt x="2196" y="1098"/>
                </a:lnTo>
                <a:cubicBezTo>
                  <a:pt x="2196" y="1710"/>
                  <a:pt x="1701" y="2196"/>
                  <a:pt x="1098" y="2196"/>
                </a:cubicBezTo>
                <a:cubicBezTo>
                  <a:pt x="486" y="2196"/>
                  <a:pt x="0" y="1710"/>
                  <a:pt x="0" y="1098"/>
                </a:cubicBezTo>
                <a:cubicBezTo>
                  <a:pt x="0" y="495"/>
                  <a:pt x="486" y="0"/>
                  <a:pt x="1098" y="0"/>
                </a:cubicBezTo>
                <a:cubicBezTo>
                  <a:pt x="1701" y="0"/>
                  <a:pt x="2196" y="495"/>
                  <a:pt x="2196" y="109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1">
            <a:extLst>
              <a:ext uri="{FF2B5EF4-FFF2-40B4-BE49-F238E27FC236}">
                <a16:creationId xmlns:a16="http://schemas.microsoft.com/office/drawing/2014/main" id="{F74CC69E-15B2-5941-ACB5-A9D445E3A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659" y="4280961"/>
            <a:ext cx="2396575" cy="2396575"/>
          </a:xfrm>
          <a:custGeom>
            <a:avLst/>
            <a:gdLst>
              <a:gd name="T0" fmla="*/ 790215 w 2197"/>
              <a:gd name="T1" fmla="*/ 395108 h 2197"/>
              <a:gd name="T2" fmla="*/ 790215 w 2197"/>
              <a:gd name="T3" fmla="*/ 395108 h 2197"/>
              <a:gd name="T4" fmla="*/ 395108 w 2197"/>
              <a:gd name="T5" fmla="*/ 790215 h 2197"/>
              <a:gd name="T6" fmla="*/ 0 w 2197"/>
              <a:gd name="T7" fmla="*/ 395108 h 2197"/>
              <a:gd name="T8" fmla="*/ 395108 w 2197"/>
              <a:gd name="T9" fmla="*/ 0 h 2197"/>
              <a:gd name="T10" fmla="*/ 790215 w 2197"/>
              <a:gd name="T11" fmla="*/ 395108 h 2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" h="2197">
                <a:moveTo>
                  <a:pt x="2196" y="1098"/>
                </a:moveTo>
                <a:lnTo>
                  <a:pt x="2196" y="1098"/>
                </a:lnTo>
                <a:cubicBezTo>
                  <a:pt x="2196" y="1701"/>
                  <a:pt x="1701" y="2196"/>
                  <a:pt x="1098" y="2196"/>
                </a:cubicBezTo>
                <a:cubicBezTo>
                  <a:pt x="486" y="2196"/>
                  <a:pt x="0" y="1701"/>
                  <a:pt x="0" y="1098"/>
                </a:cubicBezTo>
                <a:cubicBezTo>
                  <a:pt x="0" y="486"/>
                  <a:pt x="486" y="0"/>
                  <a:pt x="1098" y="0"/>
                </a:cubicBezTo>
                <a:cubicBezTo>
                  <a:pt x="1701" y="0"/>
                  <a:pt x="2196" y="486"/>
                  <a:pt x="2196" y="109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2">
            <a:extLst>
              <a:ext uri="{FF2B5EF4-FFF2-40B4-BE49-F238E27FC236}">
                <a16:creationId xmlns:a16="http://schemas.microsoft.com/office/drawing/2014/main" id="{83DCC3C5-A9F8-5441-A46A-AC8242BF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659" y="7052903"/>
            <a:ext cx="2396575" cy="2396575"/>
          </a:xfrm>
          <a:custGeom>
            <a:avLst/>
            <a:gdLst>
              <a:gd name="T0" fmla="*/ 790215 w 2197"/>
              <a:gd name="T1" fmla="*/ 395288 h 2198"/>
              <a:gd name="T2" fmla="*/ 790215 w 2197"/>
              <a:gd name="T3" fmla="*/ 395288 h 2198"/>
              <a:gd name="T4" fmla="*/ 395108 w 2197"/>
              <a:gd name="T5" fmla="*/ 790215 h 2198"/>
              <a:gd name="T6" fmla="*/ 0 w 2197"/>
              <a:gd name="T7" fmla="*/ 395288 h 2198"/>
              <a:gd name="T8" fmla="*/ 395108 w 2197"/>
              <a:gd name="T9" fmla="*/ 0 h 2198"/>
              <a:gd name="T10" fmla="*/ 790215 w 2197"/>
              <a:gd name="T11" fmla="*/ 395288 h 2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" h="2198">
                <a:moveTo>
                  <a:pt x="2196" y="1099"/>
                </a:moveTo>
                <a:lnTo>
                  <a:pt x="2196" y="1099"/>
                </a:lnTo>
                <a:cubicBezTo>
                  <a:pt x="2196" y="1702"/>
                  <a:pt x="1701" y="2197"/>
                  <a:pt x="1098" y="2197"/>
                </a:cubicBezTo>
                <a:cubicBezTo>
                  <a:pt x="486" y="2197"/>
                  <a:pt x="0" y="1702"/>
                  <a:pt x="0" y="1099"/>
                </a:cubicBezTo>
                <a:cubicBezTo>
                  <a:pt x="0" y="495"/>
                  <a:pt x="486" y="0"/>
                  <a:pt x="1098" y="0"/>
                </a:cubicBezTo>
                <a:cubicBezTo>
                  <a:pt x="1701" y="0"/>
                  <a:pt x="2196" y="495"/>
                  <a:pt x="2196" y="109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3">
            <a:extLst>
              <a:ext uri="{FF2B5EF4-FFF2-40B4-BE49-F238E27FC236}">
                <a16:creationId xmlns:a16="http://schemas.microsoft.com/office/drawing/2014/main" id="{BEA176C1-CB2C-3E44-B5E1-36F5D0AF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659" y="9820032"/>
            <a:ext cx="2396575" cy="2396575"/>
          </a:xfrm>
          <a:custGeom>
            <a:avLst/>
            <a:gdLst>
              <a:gd name="T0" fmla="*/ 790215 w 2197"/>
              <a:gd name="T1" fmla="*/ 394928 h 2198"/>
              <a:gd name="T2" fmla="*/ 790215 w 2197"/>
              <a:gd name="T3" fmla="*/ 394928 h 2198"/>
              <a:gd name="T4" fmla="*/ 395108 w 2197"/>
              <a:gd name="T5" fmla="*/ 790215 h 2198"/>
              <a:gd name="T6" fmla="*/ 0 w 2197"/>
              <a:gd name="T7" fmla="*/ 394928 h 2198"/>
              <a:gd name="T8" fmla="*/ 395108 w 2197"/>
              <a:gd name="T9" fmla="*/ 0 h 2198"/>
              <a:gd name="T10" fmla="*/ 790215 w 2197"/>
              <a:gd name="T11" fmla="*/ 394928 h 2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97" h="2198">
                <a:moveTo>
                  <a:pt x="2196" y="1098"/>
                </a:moveTo>
                <a:lnTo>
                  <a:pt x="2196" y="1098"/>
                </a:lnTo>
                <a:cubicBezTo>
                  <a:pt x="2196" y="1711"/>
                  <a:pt x="1701" y="2197"/>
                  <a:pt x="1098" y="2197"/>
                </a:cubicBezTo>
                <a:cubicBezTo>
                  <a:pt x="486" y="2197"/>
                  <a:pt x="0" y="1711"/>
                  <a:pt x="0" y="1098"/>
                </a:cubicBezTo>
                <a:cubicBezTo>
                  <a:pt x="0" y="495"/>
                  <a:pt x="486" y="0"/>
                  <a:pt x="1098" y="0"/>
                </a:cubicBezTo>
                <a:cubicBezTo>
                  <a:pt x="1701" y="0"/>
                  <a:pt x="2196" y="495"/>
                  <a:pt x="2196" y="1098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4">
            <a:extLst>
              <a:ext uri="{FF2B5EF4-FFF2-40B4-BE49-F238E27FC236}">
                <a16:creationId xmlns:a16="http://schemas.microsoft.com/office/drawing/2014/main" id="{2860FA6E-AB26-DE43-AA9B-CB081A7C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085" y="2129817"/>
            <a:ext cx="1140537" cy="1140540"/>
          </a:xfrm>
          <a:custGeom>
            <a:avLst/>
            <a:gdLst>
              <a:gd name="T0" fmla="*/ 320792 w 1045"/>
              <a:gd name="T1" fmla="*/ 55086 h 1045"/>
              <a:gd name="T2" fmla="*/ 320792 w 1045"/>
              <a:gd name="T3" fmla="*/ 55086 h 1045"/>
              <a:gd name="T4" fmla="*/ 187938 w 1045"/>
              <a:gd name="T5" fmla="*/ 0 h 1045"/>
              <a:gd name="T6" fmla="*/ 55085 w 1045"/>
              <a:gd name="T7" fmla="*/ 55086 h 1045"/>
              <a:gd name="T8" fmla="*/ 0 w 1045"/>
              <a:gd name="T9" fmla="*/ 187939 h 1045"/>
              <a:gd name="T10" fmla="*/ 55085 w 1045"/>
              <a:gd name="T11" fmla="*/ 320792 h 1045"/>
              <a:gd name="T12" fmla="*/ 184698 w 1045"/>
              <a:gd name="T13" fmla="*/ 375878 h 1045"/>
              <a:gd name="T14" fmla="*/ 187938 w 1045"/>
              <a:gd name="T15" fmla="*/ 375878 h 1045"/>
              <a:gd name="T16" fmla="*/ 187938 w 1045"/>
              <a:gd name="T17" fmla="*/ 375878 h 1045"/>
              <a:gd name="T18" fmla="*/ 187938 w 1045"/>
              <a:gd name="T19" fmla="*/ 375878 h 1045"/>
              <a:gd name="T20" fmla="*/ 320792 w 1045"/>
              <a:gd name="T21" fmla="*/ 320792 h 1045"/>
              <a:gd name="T22" fmla="*/ 375877 w 1045"/>
              <a:gd name="T23" fmla="*/ 187939 h 1045"/>
              <a:gd name="T24" fmla="*/ 320792 w 1045"/>
              <a:gd name="T25" fmla="*/ 55086 h 1045"/>
              <a:gd name="T26" fmla="*/ 77768 w 1045"/>
              <a:gd name="T27" fmla="*/ 304591 h 1045"/>
              <a:gd name="T28" fmla="*/ 77768 w 1045"/>
              <a:gd name="T29" fmla="*/ 304591 h 1045"/>
              <a:gd name="T30" fmla="*/ 77768 w 1045"/>
              <a:gd name="T31" fmla="*/ 304591 h 1045"/>
              <a:gd name="T32" fmla="*/ 77768 w 1045"/>
              <a:gd name="T33" fmla="*/ 304591 h 1045"/>
              <a:gd name="T34" fmla="*/ 184698 w 1045"/>
              <a:gd name="T35" fmla="*/ 268947 h 1045"/>
              <a:gd name="T36" fmla="*/ 294869 w 1045"/>
              <a:gd name="T37" fmla="*/ 304591 h 1045"/>
              <a:gd name="T38" fmla="*/ 294869 w 1045"/>
              <a:gd name="T39" fmla="*/ 307831 h 1045"/>
              <a:gd name="T40" fmla="*/ 294869 w 1045"/>
              <a:gd name="T41" fmla="*/ 307831 h 1045"/>
              <a:gd name="T42" fmla="*/ 187938 w 1045"/>
              <a:gd name="T43" fmla="*/ 353556 h 1045"/>
              <a:gd name="T44" fmla="*/ 184698 w 1045"/>
              <a:gd name="T45" fmla="*/ 353556 h 1045"/>
              <a:gd name="T46" fmla="*/ 77768 w 1045"/>
              <a:gd name="T47" fmla="*/ 304591 h 1045"/>
              <a:gd name="T48" fmla="*/ 314311 w 1045"/>
              <a:gd name="T49" fmla="*/ 291629 h 1045"/>
              <a:gd name="T50" fmla="*/ 314311 w 1045"/>
              <a:gd name="T51" fmla="*/ 291629 h 1045"/>
              <a:gd name="T52" fmla="*/ 311071 w 1045"/>
              <a:gd name="T53" fmla="*/ 288389 h 1045"/>
              <a:gd name="T54" fmla="*/ 255985 w 1045"/>
              <a:gd name="T55" fmla="*/ 255986 h 1045"/>
              <a:gd name="T56" fmla="*/ 184698 w 1045"/>
              <a:gd name="T57" fmla="*/ 246265 h 1045"/>
              <a:gd name="T58" fmla="*/ 61566 w 1045"/>
              <a:gd name="T59" fmla="*/ 285149 h 1045"/>
              <a:gd name="T60" fmla="*/ 58326 w 1045"/>
              <a:gd name="T61" fmla="*/ 288389 h 1045"/>
              <a:gd name="T62" fmla="*/ 22682 w 1045"/>
              <a:gd name="T63" fmla="*/ 187939 h 1045"/>
              <a:gd name="T64" fmla="*/ 71287 w 1045"/>
              <a:gd name="T65" fmla="*/ 74528 h 1045"/>
              <a:gd name="T66" fmla="*/ 187938 w 1045"/>
              <a:gd name="T67" fmla="*/ 25923 h 1045"/>
              <a:gd name="T68" fmla="*/ 301350 w 1045"/>
              <a:gd name="T69" fmla="*/ 74528 h 1045"/>
              <a:gd name="T70" fmla="*/ 349954 w 1045"/>
              <a:gd name="T71" fmla="*/ 187939 h 1045"/>
              <a:gd name="T72" fmla="*/ 314311 w 1045"/>
              <a:gd name="T73" fmla="*/ 291629 h 10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45" h="1045">
                <a:moveTo>
                  <a:pt x="891" y="153"/>
                </a:moveTo>
                <a:lnTo>
                  <a:pt x="891" y="153"/>
                </a:lnTo>
                <a:cubicBezTo>
                  <a:pt x="792" y="54"/>
                  <a:pt x="657" y="0"/>
                  <a:pt x="522" y="0"/>
                </a:cubicBezTo>
                <a:cubicBezTo>
                  <a:pt x="378" y="0"/>
                  <a:pt x="252" y="54"/>
                  <a:pt x="153" y="153"/>
                </a:cubicBezTo>
                <a:cubicBezTo>
                  <a:pt x="54" y="252"/>
                  <a:pt x="0" y="387"/>
                  <a:pt x="0" y="522"/>
                </a:cubicBezTo>
                <a:cubicBezTo>
                  <a:pt x="0" y="666"/>
                  <a:pt x="54" y="792"/>
                  <a:pt x="153" y="891"/>
                </a:cubicBezTo>
                <a:cubicBezTo>
                  <a:pt x="243" y="990"/>
                  <a:pt x="378" y="1044"/>
                  <a:pt x="513" y="1044"/>
                </a:cubicBezTo>
                <a:cubicBezTo>
                  <a:pt x="513" y="1044"/>
                  <a:pt x="513" y="1044"/>
                  <a:pt x="522" y="1044"/>
                </a:cubicBezTo>
                <a:cubicBezTo>
                  <a:pt x="657" y="1044"/>
                  <a:pt x="792" y="990"/>
                  <a:pt x="891" y="891"/>
                </a:cubicBezTo>
                <a:cubicBezTo>
                  <a:pt x="990" y="792"/>
                  <a:pt x="1044" y="666"/>
                  <a:pt x="1044" y="522"/>
                </a:cubicBezTo>
                <a:cubicBezTo>
                  <a:pt x="1044" y="387"/>
                  <a:pt x="990" y="252"/>
                  <a:pt x="891" y="153"/>
                </a:cubicBezTo>
                <a:close/>
                <a:moveTo>
                  <a:pt x="216" y="846"/>
                </a:moveTo>
                <a:lnTo>
                  <a:pt x="216" y="846"/>
                </a:lnTo>
                <a:cubicBezTo>
                  <a:pt x="288" y="783"/>
                  <a:pt x="396" y="747"/>
                  <a:pt x="513" y="747"/>
                </a:cubicBezTo>
                <a:cubicBezTo>
                  <a:pt x="639" y="747"/>
                  <a:pt x="747" y="783"/>
                  <a:pt x="819" y="846"/>
                </a:cubicBezTo>
                <a:cubicBezTo>
                  <a:pt x="819" y="846"/>
                  <a:pt x="819" y="846"/>
                  <a:pt x="819" y="855"/>
                </a:cubicBezTo>
                <a:cubicBezTo>
                  <a:pt x="738" y="936"/>
                  <a:pt x="630" y="982"/>
                  <a:pt x="522" y="982"/>
                </a:cubicBezTo>
                <a:cubicBezTo>
                  <a:pt x="513" y="982"/>
                  <a:pt x="513" y="982"/>
                  <a:pt x="513" y="982"/>
                </a:cubicBezTo>
                <a:cubicBezTo>
                  <a:pt x="396" y="972"/>
                  <a:pt x="297" y="927"/>
                  <a:pt x="216" y="846"/>
                </a:cubicBezTo>
                <a:close/>
                <a:moveTo>
                  <a:pt x="873" y="810"/>
                </a:moveTo>
                <a:lnTo>
                  <a:pt x="873" y="810"/>
                </a:lnTo>
                <a:cubicBezTo>
                  <a:pt x="873" y="801"/>
                  <a:pt x="864" y="801"/>
                  <a:pt x="864" y="801"/>
                </a:cubicBezTo>
                <a:cubicBezTo>
                  <a:pt x="828" y="765"/>
                  <a:pt x="774" y="729"/>
                  <a:pt x="711" y="711"/>
                </a:cubicBezTo>
                <a:cubicBezTo>
                  <a:pt x="648" y="693"/>
                  <a:pt x="585" y="684"/>
                  <a:pt x="513" y="684"/>
                </a:cubicBezTo>
                <a:cubicBezTo>
                  <a:pt x="378" y="684"/>
                  <a:pt x="252" y="720"/>
                  <a:pt x="171" y="792"/>
                </a:cubicBezTo>
                <a:lnTo>
                  <a:pt x="162" y="801"/>
                </a:lnTo>
                <a:cubicBezTo>
                  <a:pt x="99" y="720"/>
                  <a:pt x="63" y="630"/>
                  <a:pt x="63" y="522"/>
                </a:cubicBezTo>
                <a:cubicBezTo>
                  <a:pt x="63" y="405"/>
                  <a:pt x="117" y="288"/>
                  <a:pt x="198" y="207"/>
                </a:cubicBezTo>
                <a:cubicBezTo>
                  <a:pt x="288" y="117"/>
                  <a:pt x="396" y="72"/>
                  <a:pt x="522" y="72"/>
                </a:cubicBezTo>
                <a:cubicBezTo>
                  <a:pt x="639" y="72"/>
                  <a:pt x="756" y="117"/>
                  <a:pt x="837" y="207"/>
                </a:cubicBezTo>
                <a:cubicBezTo>
                  <a:pt x="927" y="288"/>
                  <a:pt x="972" y="405"/>
                  <a:pt x="972" y="522"/>
                </a:cubicBezTo>
                <a:cubicBezTo>
                  <a:pt x="972" y="630"/>
                  <a:pt x="936" y="729"/>
                  <a:pt x="873" y="8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5">
            <a:extLst>
              <a:ext uri="{FF2B5EF4-FFF2-40B4-BE49-F238E27FC236}">
                <a16:creationId xmlns:a16="http://schemas.microsoft.com/office/drawing/2014/main" id="{99049801-E1F1-7149-8F19-92F1CB703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765" y="2250128"/>
            <a:ext cx="591927" cy="591924"/>
          </a:xfrm>
          <a:custGeom>
            <a:avLst/>
            <a:gdLst>
              <a:gd name="T0" fmla="*/ 97451 w 541"/>
              <a:gd name="T1" fmla="*/ 0 h 541"/>
              <a:gd name="T2" fmla="*/ 97451 w 541"/>
              <a:gd name="T3" fmla="*/ 0 h 541"/>
              <a:gd name="T4" fmla="*/ 0 w 541"/>
              <a:gd name="T5" fmla="*/ 97451 h 541"/>
              <a:gd name="T6" fmla="*/ 97451 w 541"/>
              <a:gd name="T7" fmla="*/ 194901 h 541"/>
              <a:gd name="T8" fmla="*/ 194902 w 541"/>
              <a:gd name="T9" fmla="*/ 97451 h 541"/>
              <a:gd name="T10" fmla="*/ 97451 w 541"/>
              <a:gd name="T11" fmla="*/ 0 h 541"/>
              <a:gd name="T12" fmla="*/ 97451 w 541"/>
              <a:gd name="T13" fmla="*/ 172163 h 541"/>
              <a:gd name="T14" fmla="*/ 97451 w 541"/>
              <a:gd name="T15" fmla="*/ 172163 h 541"/>
              <a:gd name="T16" fmla="*/ 25987 w 541"/>
              <a:gd name="T17" fmla="*/ 97451 h 541"/>
              <a:gd name="T18" fmla="*/ 97451 w 541"/>
              <a:gd name="T19" fmla="*/ 25987 h 541"/>
              <a:gd name="T20" fmla="*/ 172163 w 541"/>
              <a:gd name="T21" fmla="*/ 97451 h 541"/>
              <a:gd name="T22" fmla="*/ 97451 w 541"/>
              <a:gd name="T23" fmla="*/ 172163 h 5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41" h="541">
                <a:moveTo>
                  <a:pt x="270" y="0"/>
                </a:moveTo>
                <a:lnTo>
                  <a:pt x="270" y="0"/>
                </a:lnTo>
                <a:cubicBezTo>
                  <a:pt x="126" y="0"/>
                  <a:pt x="0" y="126"/>
                  <a:pt x="0" y="270"/>
                </a:cubicBezTo>
                <a:cubicBezTo>
                  <a:pt x="0" y="423"/>
                  <a:pt x="126" y="540"/>
                  <a:pt x="270" y="540"/>
                </a:cubicBezTo>
                <a:cubicBezTo>
                  <a:pt x="423" y="540"/>
                  <a:pt x="540" y="423"/>
                  <a:pt x="540" y="270"/>
                </a:cubicBezTo>
                <a:cubicBezTo>
                  <a:pt x="540" y="126"/>
                  <a:pt x="423" y="0"/>
                  <a:pt x="270" y="0"/>
                </a:cubicBezTo>
                <a:close/>
                <a:moveTo>
                  <a:pt x="270" y="477"/>
                </a:moveTo>
                <a:lnTo>
                  <a:pt x="270" y="477"/>
                </a:lnTo>
                <a:cubicBezTo>
                  <a:pt x="162" y="477"/>
                  <a:pt x="72" y="387"/>
                  <a:pt x="72" y="270"/>
                </a:cubicBezTo>
                <a:cubicBezTo>
                  <a:pt x="72" y="162"/>
                  <a:pt x="162" y="72"/>
                  <a:pt x="270" y="72"/>
                </a:cubicBezTo>
                <a:cubicBezTo>
                  <a:pt x="387" y="72"/>
                  <a:pt x="477" y="162"/>
                  <a:pt x="477" y="270"/>
                </a:cubicBezTo>
                <a:cubicBezTo>
                  <a:pt x="477" y="387"/>
                  <a:pt x="387" y="477"/>
                  <a:pt x="270" y="4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6">
            <a:extLst>
              <a:ext uri="{FF2B5EF4-FFF2-40B4-BE49-F238E27FC236}">
                <a16:creationId xmlns:a16="http://schemas.microsoft.com/office/drawing/2014/main" id="{2212869C-9B0A-2E44-958B-36237602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460" y="7668891"/>
            <a:ext cx="1159787" cy="1159787"/>
          </a:xfrm>
          <a:custGeom>
            <a:avLst/>
            <a:gdLst>
              <a:gd name="T0" fmla="*/ 191114 w 1063"/>
              <a:gd name="T1" fmla="*/ 382227 h 1064"/>
              <a:gd name="T2" fmla="*/ 191114 w 1063"/>
              <a:gd name="T3" fmla="*/ 382227 h 1064"/>
              <a:gd name="T4" fmla="*/ 55067 w 1063"/>
              <a:gd name="T5" fmla="*/ 327213 h 1064"/>
              <a:gd name="T6" fmla="*/ 0 w 1063"/>
              <a:gd name="T7" fmla="*/ 191294 h 1064"/>
              <a:gd name="T8" fmla="*/ 55067 w 1063"/>
              <a:gd name="T9" fmla="*/ 55374 h 1064"/>
              <a:gd name="T10" fmla="*/ 191114 w 1063"/>
              <a:gd name="T11" fmla="*/ 0 h 1064"/>
              <a:gd name="T12" fmla="*/ 327160 w 1063"/>
              <a:gd name="T13" fmla="*/ 55374 h 1064"/>
              <a:gd name="T14" fmla="*/ 382227 w 1063"/>
              <a:gd name="T15" fmla="*/ 191294 h 1064"/>
              <a:gd name="T16" fmla="*/ 327160 w 1063"/>
              <a:gd name="T17" fmla="*/ 327213 h 1064"/>
              <a:gd name="T18" fmla="*/ 191114 w 1063"/>
              <a:gd name="T19" fmla="*/ 382227 h 1064"/>
              <a:gd name="T20" fmla="*/ 191114 w 1063"/>
              <a:gd name="T21" fmla="*/ 23013 h 1064"/>
              <a:gd name="T22" fmla="*/ 191114 w 1063"/>
              <a:gd name="T23" fmla="*/ 23013 h 1064"/>
              <a:gd name="T24" fmla="*/ 71263 w 1063"/>
              <a:gd name="T25" fmla="*/ 74791 h 1064"/>
              <a:gd name="T26" fmla="*/ 22674 w 1063"/>
              <a:gd name="T27" fmla="*/ 191294 h 1064"/>
              <a:gd name="T28" fmla="*/ 71263 w 1063"/>
              <a:gd name="T29" fmla="*/ 307796 h 1064"/>
              <a:gd name="T30" fmla="*/ 191114 w 1063"/>
              <a:gd name="T31" fmla="*/ 356338 h 1064"/>
              <a:gd name="T32" fmla="*/ 307725 w 1063"/>
              <a:gd name="T33" fmla="*/ 307796 h 1064"/>
              <a:gd name="T34" fmla="*/ 356313 w 1063"/>
              <a:gd name="T35" fmla="*/ 191294 h 1064"/>
              <a:gd name="T36" fmla="*/ 307725 w 1063"/>
              <a:gd name="T37" fmla="*/ 74791 h 1064"/>
              <a:gd name="T38" fmla="*/ 191114 w 1063"/>
              <a:gd name="T39" fmla="*/ 23013 h 10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63" h="1064">
                <a:moveTo>
                  <a:pt x="531" y="1063"/>
                </a:moveTo>
                <a:lnTo>
                  <a:pt x="531" y="1063"/>
                </a:lnTo>
                <a:cubicBezTo>
                  <a:pt x="387" y="1063"/>
                  <a:pt x="252" y="1009"/>
                  <a:pt x="153" y="910"/>
                </a:cubicBezTo>
                <a:cubicBezTo>
                  <a:pt x="54" y="811"/>
                  <a:pt x="0" y="676"/>
                  <a:pt x="0" y="532"/>
                </a:cubicBezTo>
                <a:cubicBezTo>
                  <a:pt x="0" y="388"/>
                  <a:pt x="54" y="252"/>
                  <a:pt x="153" y="154"/>
                </a:cubicBezTo>
                <a:cubicBezTo>
                  <a:pt x="252" y="55"/>
                  <a:pt x="387" y="0"/>
                  <a:pt x="531" y="0"/>
                </a:cubicBezTo>
                <a:cubicBezTo>
                  <a:pt x="675" y="0"/>
                  <a:pt x="801" y="55"/>
                  <a:pt x="909" y="154"/>
                </a:cubicBezTo>
                <a:cubicBezTo>
                  <a:pt x="1008" y="252"/>
                  <a:pt x="1062" y="388"/>
                  <a:pt x="1062" y="532"/>
                </a:cubicBezTo>
                <a:cubicBezTo>
                  <a:pt x="1062" y="676"/>
                  <a:pt x="1008" y="811"/>
                  <a:pt x="909" y="910"/>
                </a:cubicBezTo>
                <a:cubicBezTo>
                  <a:pt x="801" y="1009"/>
                  <a:pt x="675" y="1063"/>
                  <a:pt x="531" y="1063"/>
                </a:cubicBezTo>
                <a:close/>
                <a:moveTo>
                  <a:pt x="531" y="64"/>
                </a:moveTo>
                <a:lnTo>
                  <a:pt x="531" y="64"/>
                </a:lnTo>
                <a:cubicBezTo>
                  <a:pt x="405" y="64"/>
                  <a:pt x="288" y="118"/>
                  <a:pt x="198" y="208"/>
                </a:cubicBezTo>
                <a:cubicBezTo>
                  <a:pt x="117" y="288"/>
                  <a:pt x="63" y="406"/>
                  <a:pt x="63" y="532"/>
                </a:cubicBezTo>
                <a:cubicBezTo>
                  <a:pt x="63" y="658"/>
                  <a:pt x="117" y="775"/>
                  <a:pt x="198" y="856"/>
                </a:cubicBezTo>
                <a:cubicBezTo>
                  <a:pt x="288" y="946"/>
                  <a:pt x="405" y="991"/>
                  <a:pt x="531" y="991"/>
                </a:cubicBezTo>
                <a:cubicBezTo>
                  <a:pt x="648" y="991"/>
                  <a:pt x="765" y="946"/>
                  <a:pt x="855" y="856"/>
                </a:cubicBezTo>
                <a:cubicBezTo>
                  <a:pt x="945" y="775"/>
                  <a:pt x="990" y="658"/>
                  <a:pt x="990" y="532"/>
                </a:cubicBezTo>
                <a:cubicBezTo>
                  <a:pt x="990" y="406"/>
                  <a:pt x="945" y="288"/>
                  <a:pt x="855" y="208"/>
                </a:cubicBezTo>
                <a:cubicBezTo>
                  <a:pt x="765" y="118"/>
                  <a:pt x="648" y="64"/>
                  <a:pt x="53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7">
            <a:extLst>
              <a:ext uri="{FF2B5EF4-FFF2-40B4-BE49-F238E27FC236}">
                <a16:creationId xmlns:a16="http://schemas.microsoft.com/office/drawing/2014/main" id="{BC9C3586-1BAC-DA4C-BBCE-55EFC64B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264" y="7904697"/>
            <a:ext cx="601551" cy="375367"/>
          </a:xfrm>
          <a:custGeom>
            <a:avLst/>
            <a:gdLst>
              <a:gd name="T0" fmla="*/ 191583 w 550"/>
              <a:gd name="T1" fmla="*/ 23037 h 344"/>
              <a:gd name="T2" fmla="*/ 191583 w 550"/>
              <a:gd name="T3" fmla="*/ 23037 h 344"/>
              <a:gd name="T4" fmla="*/ 94168 w 550"/>
              <a:gd name="T5" fmla="*/ 120225 h 344"/>
              <a:gd name="T6" fmla="*/ 84426 w 550"/>
              <a:gd name="T7" fmla="*/ 123465 h 344"/>
              <a:gd name="T8" fmla="*/ 12989 w 550"/>
              <a:gd name="T9" fmla="*/ 123465 h 344"/>
              <a:gd name="T10" fmla="*/ 0 w 550"/>
              <a:gd name="T11" fmla="*/ 113746 h 344"/>
              <a:gd name="T12" fmla="*/ 12989 w 550"/>
              <a:gd name="T13" fmla="*/ 100788 h 344"/>
              <a:gd name="T14" fmla="*/ 77932 w 550"/>
              <a:gd name="T15" fmla="*/ 100788 h 344"/>
              <a:gd name="T16" fmla="*/ 175347 w 550"/>
              <a:gd name="T17" fmla="*/ 6839 h 344"/>
              <a:gd name="T18" fmla="*/ 191583 w 550"/>
              <a:gd name="T19" fmla="*/ 6839 h 344"/>
              <a:gd name="T20" fmla="*/ 191583 w 550"/>
              <a:gd name="T21" fmla="*/ 23037 h 3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50" h="344">
                <a:moveTo>
                  <a:pt x="531" y="64"/>
                </a:moveTo>
                <a:lnTo>
                  <a:pt x="531" y="64"/>
                </a:lnTo>
                <a:cubicBezTo>
                  <a:pt x="261" y="334"/>
                  <a:pt x="261" y="334"/>
                  <a:pt x="261" y="334"/>
                </a:cubicBezTo>
                <a:cubicBezTo>
                  <a:pt x="261" y="343"/>
                  <a:pt x="252" y="343"/>
                  <a:pt x="234" y="343"/>
                </a:cubicBezTo>
                <a:cubicBezTo>
                  <a:pt x="36" y="343"/>
                  <a:pt x="36" y="343"/>
                  <a:pt x="36" y="343"/>
                </a:cubicBezTo>
                <a:cubicBezTo>
                  <a:pt x="18" y="343"/>
                  <a:pt x="0" y="334"/>
                  <a:pt x="0" y="316"/>
                </a:cubicBezTo>
                <a:cubicBezTo>
                  <a:pt x="0" y="289"/>
                  <a:pt x="18" y="280"/>
                  <a:pt x="36" y="280"/>
                </a:cubicBezTo>
                <a:cubicBezTo>
                  <a:pt x="216" y="280"/>
                  <a:pt x="216" y="280"/>
                  <a:pt x="216" y="280"/>
                </a:cubicBezTo>
                <a:cubicBezTo>
                  <a:pt x="486" y="19"/>
                  <a:pt x="486" y="19"/>
                  <a:pt x="486" y="19"/>
                </a:cubicBezTo>
                <a:cubicBezTo>
                  <a:pt x="495" y="0"/>
                  <a:pt x="522" y="0"/>
                  <a:pt x="531" y="19"/>
                </a:cubicBezTo>
                <a:cubicBezTo>
                  <a:pt x="549" y="28"/>
                  <a:pt x="549" y="55"/>
                  <a:pt x="531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8">
            <a:extLst>
              <a:ext uri="{FF2B5EF4-FFF2-40B4-BE49-F238E27FC236}">
                <a16:creationId xmlns:a16="http://schemas.microsoft.com/office/drawing/2014/main" id="{4D1BF326-2F3F-4B46-A3F0-10753CBB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460" y="4892134"/>
            <a:ext cx="1159787" cy="1169415"/>
          </a:xfrm>
          <a:custGeom>
            <a:avLst/>
            <a:gdLst>
              <a:gd name="T0" fmla="*/ 191114 w 1063"/>
              <a:gd name="T1" fmla="*/ 385403 h 1072"/>
              <a:gd name="T2" fmla="*/ 191114 w 1063"/>
              <a:gd name="T3" fmla="*/ 385403 h 1072"/>
              <a:gd name="T4" fmla="*/ 55067 w 1063"/>
              <a:gd name="T5" fmla="*/ 327107 h 1072"/>
              <a:gd name="T6" fmla="*/ 0 w 1063"/>
              <a:gd name="T7" fmla="*/ 194321 h 1072"/>
              <a:gd name="T8" fmla="*/ 55067 w 1063"/>
              <a:gd name="T9" fmla="*/ 58296 h 1072"/>
              <a:gd name="T10" fmla="*/ 191114 w 1063"/>
              <a:gd name="T11" fmla="*/ 0 h 1072"/>
              <a:gd name="T12" fmla="*/ 327160 w 1063"/>
              <a:gd name="T13" fmla="*/ 58296 h 1072"/>
              <a:gd name="T14" fmla="*/ 382227 w 1063"/>
              <a:gd name="T15" fmla="*/ 194321 h 1072"/>
              <a:gd name="T16" fmla="*/ 327160 w 1063"/>
              <a:gd name="T17" fmla="*/ 327107 h 1072"/>
              <a:gd name="T18" fmla="*/ 191114 w 1063"/>
              <a:gd name="T19" fmla="*/ 385403 h 1072"/>
              <a:gd name="T20" fmla="*/ 191114 w 1063"/>
              <a:gd name="T21" fmla="*/ 25909 h 1072"/>
              <a:gd name="T22" fmla="*/ 191114 w 1063"/>
              <a:gd name="T23" fmla="*/ 25909 h 1072"/>
              <a:gd name="T24" fmla="*/ 71263 w 1063"/>
              <a:gd name="T25" fmla="*/ 74490 h 1072"/>
              <a:gd name="T26" fmla="*/ 22674 w 1063"/>
              <a:gd name="T27" fmla="*/ 194321 h 1072"/>
              <a:gd name="T28" fmla="*/ 71263 w 1063"/>
              <a:gd name="T29" fmla="*/ 310913 h 1072"/>
              <a:gd name="T30" fmla="*/ 191114 w 1063"/>
              <a:gd name="T31" fmla="*/ 359494 h 1072"/>
              <a:gd name="T32" fmla="*/ 307725 w 1063"/>
              <a:gd name="T33" fmla="*/ 310913 h 1072"/>
              <a:gd name="T34" fmla="*/ 356313 w 1063"/>
              <a:gd name="T35" fmla="*/ 194321 h 1072"/>
              <a:gd name="T36" fmla="*/ 307725 w 1063"/>
              <a:gd name="T37" fmla="*/ 74490 h 1072"/>
              <a:gd name="T38" fmla="*/ 191114 w 1063"/>
              <a:gd name="T39" fmla="*/ 25909 h 10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63" h="1072">
                <a:moveTo>
                  <a:pt x="531" y="1071"/>
                </a:moveTo>
                <a:lnTo>
                  <a:pt x="531" y="1071"/>
                </a:lnTo>
                <a:cubicBezTo>
                  <a:pt x="387" y="1071"/>
                  <a:pt x="252" y="1017"/>
                  <a:pt x="153" y="909"/>
                </a:cubicBezTo>
                <a:cubicBezTo>
                  <a:pt x="54" y="810"/>
                  <a:pt x="0" y="675"/>
                  <a:pt x="0" y="540"/>
                </a:cubicBezTo>
                <a:cubicBezTo>
                  <a:pt x="0" y="396"/>
                  <a:pt x="54" y="261"/>
                  <a:pt x="153" y="162"/>
                </a:cubicBezTo>
                <a:cubicBezTo>
                  <a:pt x="252" y="63"/>
                  <a:pt x="387" y="0"/>
                  <a:pt x="531" y="0"/>
                </a:cubicBezTo>
                <a:cubicBezTo>
                  <a:pt x="675" y="0"/>
                  <a:pt x="801" y="63"/>
                  <a:pt x="909" y="162"/>
                </a:cubicBezTo>
                <a:cubicBezTo>
                  <a:pt x="1008" y="261"/>
                  <a:pt x="1062" y="396"/>
                  <a:pt x="1062" y="540"/>
                </a:cubicBezTo>
                <a:cubicBezTo>
                  <a:pt x="1062" y="675"/>
                  <a:pt x="1008" y="810"/>
                  <a:pt x="909" y="909"/>
                </a:cubicBezTo>
                <a:cubicBezTo>
                  <a:pt x="801" y="1017"/>
                  <a:pt x="675" y="1071"/>
                  <a:pt x="531" y="1071"/>
                </a:cubicBezTo>
                <a:close/>
                <a:moveTo>
                  <a:pt x="531" y="72"/>
                </a:moveTo>
                <a:lnTo>
                  <a:pt x="531" y="72"/>
                </a:lnTo>
                <a:cubicBezTo>
                  <a:pt x="405" y="72"/>
                  <a:pt x="288" y="117"/>
                  <a:pt x="198" y="207"/>
                </a:cubicBezTo>
                <a:cubicBezTo>
                  <a:pt x="117" y="297"/>
                  <a:pt x="63" y="414"/>
                  <a:pt x="63" y="540"/>
                </a:cubicBezTo>
                <a:cubicBezTo>
                  <a:pt x="63" y="657"/>
                  <a:pt x="117" y="774"/>
                  <a:pt x="198" y="864"/>
                </a:cubicBezTo>
                <a:cubicBezTo>
                  <a:pt x="288" y="954"/>
                  <a:pt x="405" y="999"/>
                  <a:pt x="531" y="999"/>
                </a:cubicBezTo>
                <a:cubicBezTo>
                  <a:pt x="648" y="999"/>
                  <a:pt x="765" y="954"/>
                  <a:pt x="855" y="864"/>
                </a:cubicBezTo>
                <a:cubicBezTo>
                  <a:pt x="945" y="774"/>
                  <a:pt x="990" y="657"/>
                  <a:pt x="990" y="540"/>
                </a:cubicBezTo>
                <a:cubicBezTo>
                  <a:pt x="990" y="414"/>
                  <a:pt x="945" y="297"/>
                  <a:pt x="855" y="207"/>
                </a:cubicBezTo>
                <a:cubicBezTo>
                  <a:pt x="765" y="117"/>
                  <a:pt x="648" y="72"/>
                  <a:pt x="531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9">
            <a:extLst>
              <a:ext uri="{FF2B5EF4-FFF2-40B4-BE49-F238E27FC236}">
                <a16:creationId xmlns:a16="http://schemas.microsoft.com/office/drawing/2014/main" id="{7B8C68FC-B3C4-ED4E-AFEC-494B46C2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206" y="5118319"/>
            <a:ext cx="717046" cy="611173"/>
          </a:xfrm>
          <a:custGeom>
            <a:avLst/>
            <a:gdLst>
              <a:gd name="T0" fmla="*/ 232942 w 658"/>
              <a:gd name="T1" fmla="*/ 19476 h 559"/>
              <a:gd name="T2" fmla="*/ 232942 w 658"/>
              <a:gd name="T3" fmla="*/ 19476 h 559"/>
              <a:gd name="T4" fmla="*/ 87353 w 658"/>
              <a:gd name="T5" fmla="*/ 194759 h 559"/>
              <a:gd name="T6" fmla="*/ 87353 w 658"/>
              <a:gd name="T7" fmla="*/ 198005 h 559"/>
              <a:gd name="T8" fmla="*/ 87353 w 658"/>
              <a:gd name="T9" fmla="*/ 198005 h 559"/>
              <a:gd name="T10" fmla="*/ 87353 w 658"/>
              <a:gd name="T11" fmla="*/ 198005 h 559"/>
              <a:gd name="T12" fmla="*/ 87353 w 658"/>
              <a:gd name="T13" fmla="*/ 198005 h 559"/>
              <a:gd name="T14" fmla="*/ 87353 w 658"/>
              <a:gd name="T15" fmla="*/ 198005 h 559"/>
              <a:gd name="T16" fmla="*/ 84118 w 658"/>
              <a:gd name="T17" fmla="*/ 198005 h 559"/>
              <a:gd name="T18" fmla="*/ 84118 w 658"/>
              <a:gd name="T19" fmla="*/ 198005 h 559"/>
              <a:gd name="T20" fmla="*/ 84118 w 658"/>
              <a:gd name="T21" fmla="*/ 201251 h 559"/>
              <a:gd name="T22" fmla="*/ 84118 w 658"/>
              <a:gd name="T23" fmla="*/ 201251 h 559"/>
              <a:gd name="T24" fmla="*/ 80883 w 658"/>
              <a:gd name="T25" fmla="*/ 201251 h 559"/>
              <a:gd name="T26" fmla="*/ 80883 w 658"/>
              <a:gd name="T27" fmla="*/ 201251 h 559"/>
              <a:gd name="T28" fmla="*/ 80883 w 658"/>
              <a:gd name="T29" fmla="*/ 201251 h 559"/>
              <a:gd name="T30" fmla="*/ 80883 w 658"/>
              <a:gd name="T31" fmla="*/ 201251 h 559"/>
              <a:gd name="T32" fmla="*/ 80883 w 658"/>
              <a:gd name="T33" fmla="*/ 201251 h 559"/>
              <a:gd name="T34" fmla="*/ 80883 w 658"/>
              <a:gd name="T35" fmla="*/ 201251 h 559"/>
              <a:gd name="T36" fmla="*/ 80883 w 658"/>
              <a:gd name="T37" fmla="*/ 201251 h 559"/>
              <a:gd name="T38" fmla="*/ 80883 w 658"/>
              <a:gd name="T39" fmla="*/ 201251 h 559"/>
              <a:gd name="T40" fmla="*/ 80883 w 658"/>
              <a:gd name="T41" fmla="*/ 201251 h 559"/>
              <a:gd name="T42" fmla="*/ 77647 w 658"/>
              <a:gd name="T43" fmla="*/ 201251 h 559"/>
              <a:gd name="T44" fmla="*/ 77647 w 658"/>
              <a:gd name="T45" fmla="*/ 201251 h 559"/>
              <a:gd name="T46" fmla="*/ 77647 w 658"/>
              <a:gd name="T47" fmla="*/ 198005 h 559"/>
              <a:gd name="T48" fmla="*/ 77647 w 658"/>
              <a:gd name="T49" fmla="*/ 198005 h 559"/>
              <a:gd name="T50" fmla="*/ 74412 w 658"/>
              <a:gd name="T51" fmla="*/ 198005 h 559"/>
              <a:gd name="T52" fmla="*/ 74412 w 658"/>
              <a:gd name="T53" fmla="*/ 198005 h 559"/>
              <a:gd name="T54" fmla="*/ 74412 w 658"/>
              <a:gd name="T55" fmla="*/ 198005 h 559"/>
              <a:gd name="T56" fmla="*/ 74412 w 658"/>
              <a:gd name="T57" fmla="*/ 198005 h 559"/>
              <a:gd name="T58" fmla="*/ 74412 w 658"/>
              <a:gd name="T59" fmla="*/ 198005 h 559"/>
              <a:gd name="T60" fmla="*/ 71177 w 658"/>
              <a:gd name="T61" fmla="*/ 198005 h 559"/>
              <a:gd name="T62" fmla="*/ 3235 w 658"/>
              <a:gd name="T63" fmla="*/ 126594 h 559"/>
              <a:gd name="T64" fmla="*/ 3235 w 658"/>
              <a:gd name="T65" fmla="*/ 110364 h 559"/>
              <a:gd name="T66" fmla="*/ 19412 w 658"/>
              <a:gd name="T67" fmla="*/ 110364 h 559"/>
              <a:gd name="T68" fmla="*/ 80883 w 658"/>
              <a:gd name="T69" fmla="*/ 172037 h 559"/>
              <a:gd name="T70" fmla="*/ 213530 w 658"/>
              <a:gd name="T71" fmla="*/ 3246 h 559"/>
              <a:gd name="T72" fmla="*/ 229707 w 658"/>
              <a:gd name="T73" fmla="*/ 3246 h 559"/>
              <a:gd name="T74" fmla="*/ 232942 w 658"/>
              <a:gd name="T75" fmla="*/ 19476 h 5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8" h="559">
                <a:moveTo>
                  <a:pt x="648" y="54"/>
                </a:moveTo>
                <a:lnTo>
                  <a:pt x="648" y="54"/>
                </a:lnTo>
                <a:cubicBezTo>
                  <a:pt x="243" y="540"/>
                  <a:pt x="243" y="540"/>
                  <a:pt x="243" y="540"/>
                </a:cubicBezTo>
                <a:cubicBezTo>
                  <a:pt x="243" y="549"/>
                  <a:pt x="243" y="549"/>
                  <a:pt x="243" y="549"/>
                </a:cubicBezTo>
                <a:cubicBezTo>
                  <a:pt x="234" y="549"/>
                  <a:pt x="234" y="549"/>
                  <a:pt x="234" y="549"/>
                </a:cubicBezTo>
                <a:cubicBezTo>
                  <a:pt x="234" y="549"/>
                  <a:pt x="234" y="549"/>
                  <a:pt x="234" y="558"/>
                </a:cubicBezTo>
                <a:lnTo>
                  <a:pt x="225" y="558"/>
                </a:lnTo>
                <a:lnTo>
                  <a:pt x="216" y="558"/>
                </a:lnTo>
                <a:lnTo>
                  <a:pt x="216" y="549"/>
                </a:lnTo>
                <a:cubicBezTo>
                  <a:pt x="207" y="549"/>
                  <a:pt x="207" y="549"/>
                  <a:pt x="207" y="549"/>
                </a:cubicBezTo>
                <a:lnTo>
                  <a:pt x="198" y="549"/>
                </a:lnTo>
                <a:cubicBezTo>
                  <a:pt x="9" y="351"/>
                  <a:pt x="9" y="351"/>
                  <a:pt x="9" y="351"/>
                </a:cubicBezTo>
                <a:cubicBezTo>
                  <a:pt x="0" y="333"/>
                  <a:pt x="0" y="315"/>
                  <a:pt x="9" y="306"/>
                </a:cubicBezTo>
                <a:cubicBezTo>
                  <a:pt x="18" y="297"/>
                  <a:pt x="36" y="297"/>
                  <a:pt x="54" y="306"/>
                </a:cubicBezTo>
                <a:cubicBezTo>
                  <a:pt x="225" y="477"/>
                  <a:pt x="225" y="477"/>
                  <a:pt x="225" y="477"/>
                </a:cubicBezTo>
                <a:cubicBezTo>
                  <a:pt x="594" y="9"/>
                  <a:pt x="594" y="9"/>
                  <a:pt x="594" y="9"/>
                </a:cubicBezTo>
                <a:cubicBezTo>
                  <a:pt x="612" y="0"/>
                  <a:pt x="630" y="0"/>
                  <a:pt x="639" y="9"/>
                </a:cubicBezTo>
                <a:cubicBezTo>
                  <a:pt x="657" y="18"/>
                  <a:pt x="657" y="36"/>
                  <a:pt x="64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0">
            <a:extLst>
              <a:ext uri="{FF2B5EF4-FFF2-40B4-BE49-F238E27FC236}">
                <a16:creationId xmlns:a16="http://schemas.microsoft.com/office/drawing/2014/main" id="{0DA16294-9FFE-7142-8AD9-73C7C4BD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888" y="10854699"/>
            <a:ext cx="346493" cy="346493"/>
          </a:xfrm>
          <a:custGeom>
            <a:avLst/>
            <a:gdLst>
              <a:gd name="T0" fmla="*/ 58597 w 316"/>
              <a:gd name="T1" fmla="*/ 113938 h 316"/>
              <a:gd name="T2" fmla="*/ 58597 w 316"/>
              <a:gd name="T3" fmla="*/ 113938 h 316"/>
              <a:gd name="T4" fmla="*/ 0 w 316"/>
              <a:gd name="T5" fmla="*/ 55341 h 316"/>
              <a:gd name="T6" fmla="*/ 58597 w 316"/>
              <a:gd name="T7" fmla="*/ 0 h 316"/>
              <a:gd name="T8" fmla="*/ 113938 w 316"/>
              <a:gd name="T9" fmla="*/ 55341 h 316"/>
              <a:gd name="T10" fmla="*/ 58597 w 316"/>
              <a:gd name="T11" fmla="*/ 113938 h 316"/>
              <a:gd name="T12" fmla="*/ 58597 w 316"/>
              <a:gd name="T13" fmla="*/ 26043 h 316"/>
              <a:gd name="T14" fmla="*/ 58597 w 316"/>
              <a:gd name="T15" fmla="*/ 26043 h 316"/>
              <a:gd name="T16" fmla="*/ 26043 w 316"/>
              <a:gd name="T17" fmla="*/ 55341 h 316"/>
              <a:gd name="T18" fmla="*/ 58597 w 316"/>
              <a:gd name="T19" fmla="*/ 87895 h 316"/>
              <a:gd name="T20" fmla="*/ 87895 w 316"/>
              <a:gd name="T21" fmla="*/ 55341 h 316"/>
              <a:gd name="T22" fmla="*/ 58597 w 316"/>
              <a:gd name="T23" fmla="*/ 26043 h 3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6" h="316">
                <a:moveTo>
                  <a:pt x="162" y="315"/>
                </a:moveTo>
                <a:lnTo>
                  <a:pt x="162" y="315"/>
                </a:lnTo>
                <a:cubicBezTo>
                  <a:pt x="72" y="315"/>
                  <a:pt x="0" y="243"/>
                  <a:pt x="0" y="153"/>
                </a:cubicBezTo>
                <a:cubicBezTo>
                  <a:pt x="0" y="72"/>
                  <a:pt x="72" y="0"/>
                  <a:pt x="162" y="0"/>
                </a:cubicBezTo>
                <a:cubicBezTo>
                  <a:pt x="243" y="0"/>
                  <a:pt x="315" y="72"/>
                  <a:pt x="315" y="153"/>
                </a:cubicBezTo>
                <a:cubicBezTo>
                  <a:pt x="315" y="243"/>
                  <a:pt x="243" y="315"/>
                  <a:pt x="162" y="315"/>
                </a:cubicBezTo>
                <a:close/>
                <a:moveTo>
                  <a:pt x="162" y="72"/>
                </a:moveTo>
                <a:lnTo>
                  <a:pt x="162" y="72"/>
                </a:lnTo>
                <a:cubicBezTo>
                  <a:pt x="108" y="72"/>
                  <a:pt x="72" y="108"/>
                  <a:pt x="72" y="153"/>
                </a:cubicBezTo>
                <a:cubicBezTo>
                  <a:pt x="72" y="207"/>
                  <a:pt x="108" y="243"/>
                  <a:pt x="162" y="243"/>
                </a:cubicBezTo>
                <a:cubicBezTo>
                  <a:pt x="207" y="243"/>
                  <a:pt x="243" y="207"/>
                  <a:pt x="243" y="153"/>
                </a:cubicBezTo>
                <a:cubicBezTo>
                  <a:pt x="243" y="108"/>
                  <a:pt x="207" y="72"/>
                  <a:pt x="162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1">
            <a:extLst>
              <a:ext uri="{FF2B5EF4-FFF2-40B4-BE49-F238E27FC236}">
                <a16:creationId xmlns:a16="http://schemas.microsoft.com/office/drawing/2014/main" id="{509AAEF2-50A3-AD4D-85EC-726A53D5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460" y="10440833"/>
            <a:ext cx="1159787" cy="1159787"/>
          </a:xfrm>
          <a:custGeom>
            <a:avLst/>
            <a:gdLst>
              <a:gd name="T0" fmla="*/ 220266 w 1063"/>
              <a:gd name="T1" fmla="*/ 382227 h 1063"/>
              <a:gd name="T2" fmla="*/ 145765 w 1063"/>
              <a:gd name="T3" fmla="*/ 372869 h 1063"/>
              <a:gd name="T4" fmla="*/ 132808 w 1063"/>
              <a:gd name="T5" fmla="*/ 310964 h 1063"/>
              <a:gd name="T6" fmla="*/ 77741 w 1063"/>
              <a:gd name="T7" fmla="*/ 350195 h 1063"/>
              <a:gd name="T8" fmla="*/ 32392 w 1063"/>
              <a:gd name="T9" fmla="*/ 288290 h 1063"/>
              <a:gd name="T10" fmla="*/ 61545 w 1063"/>
              <a:gd name="T11" fmla="*/ 236463 h 1063"/>
              <a:gd name="T12" fmla="*/ 0 w 1063"/>
              <a:gd name="T13" fmla="*/ 223506 h 1063"/>
              <a:gd name="T14" fmla="*/ 9718 w 1063"/>
              <a:gd name="T15" fmla="*/ 149004 h 1063"/>
              <a:gd name="T16" fmla="*/ 68023 w 1063"/>
              <a:gd name="T17" fmla="*/ 129569 h 1063"/>
              <a:gd name="T18" fmla="*/ 32392 w 1063"/>
              <a:gd name="T19" fmla="*/ 77741 h 1063"/>
              <a:gd name="T20" fmla="*/ 93937 w 1063"/>
              <a:gd name="T21" fmla="*/ 35631 h 1063"/>
              <a:gd name="T22" fmla="*/ 145765 w 1063"/>
              <a:gd name="T23" fmla="*/ 58306 h 1063"/>
              <a:gd name="T24" fmla="*/ 158721 w 1063"/>
              <a:gd name="T25" fmla="*/ 0 h 1063"/>
              <a:gd name="T26" fmla="*/ 233223 w 1063"/>
              <a:gd name="T27" fmla="*/ 12957 h 1063"/>
              <a:gd name="T28" fmla="*/ 252659 w 1063"/>
              <a:gd name="T29" fmla="*/ 68023 h 1063"/>
              <a:gd name="T30" fmla="*/ 304486 w 1063"/>
              <a:gd name="T31" fmla="*/ 35631 h 1063"/>
              <a:gd name="T32" fmla="*/ 346596 w 1063"/>
              <a:gd name="T33" fmla="*/ 97176 h 1063"/>
              <a:gd name="T34" fmla="*/ 320682 w 1063"/>
              <a:gd name="T35" fmla="*/ 149004 h 1063"/>
              <a:gd name="T36" fmla="*/ 382227 w 1063"/>
              <a:gd name="T37" fmla="*/ 161961 h 1063"/>
              <a:gd name="T38" fmla="*/ 369270 w 1063"/>
              <a:gd name="T39" fmla="*/ 236463 h 1063"/>
              <a:gd name="T40" fmla="*/ 310964 w 1063"/>
              <a:gd name="T41" fmla="*/ 252659 h 1063"/>
              <a:gd name="T42" fmla="*/ 346596 w 1063"/>
              <a:gd name="T43" fmla="*/ 304486 h 1063"/>
              <a:gd name="T44" fmla="*/ 288290 w 1063"/>
              <a:gd name="T45" fmla="*/ 350195 h 1063"/>
              <a:gd name="T46" fmla="*/ 233223 w 1063"/>
              <a:gd name="T47" fmla="*/ 317443 h 1063"/>
              <a:gd name="T48" fmla="*/ 220266 w 1063"/>
              <a:gd name="T49" fmla="*/ 382227 h 1063"/>
              <a:gd name="T50" fmla="*/ 171678 w 1063"/>
              <a:gd name="T51" fmla="*/ 359913 h 1063"/>
              <a:gd name="T52" fmla="*/ 210549 w 1063"/>
              <a:gd name="T53" fmla="*/ 308085 h 1063"/>
              <a:gd name="T54" fmla="*/ 246180 w 1063"/>
              <a:gd name="T55" fmla="*/ 285051 h 1063"/>
              <a:gd name="T56" fmla="*/ 294768 w 1063"/>
              <a:gd name="T57" fmla="*/ 323921 h 1063"/>
              <a:gd name="T58" fmla="*/ 288290 w 1063"/>
              <a:gd name="T59" fmla="*/ 262376 h 1063"/>
              <a:gd name="T60" fmla="*/ 298008 w 1063"/>
              <a:gd name="T61" fmla="*/ 220266 h 1063"/>
              <a:gd name="T62" fmla="*/ 356313 w 1063"/>
              <a:gd name="T63" fmla="*/ 210549 h 1063"/>
              <a:gd name="T64" fmla="*/ 310964 w 1063"/>
              <a:gd name="T65" fmla="*/ 171678 h 1063"/>
              <a:gd name="T66" fmla="*/ 288290 w 1063"/>
              <a:gd name="T67" fmla="*/ 132808 h 1063"/>
              <a:gd name="T68" fmla="*/ 320682 w 1063"/>
              <a:gd name="T69" fmla="*/ 87459 h 1063"/>
              <a:gd name="T70" fmla="*/ 262376 w 1063"/>
              <a:gd name="T71" fmla="*/ 90698 h 1063"/>
              <a:gd name="T72" fmla="*/ 217027 w 1063"/>
              <a:gd name="T73" fmla="*/ 80980 h 1063"/>
              <a:gd name="T74" fmla="*/ 207310 w 1063"/>
              <a:gd name="T75" fmla="*/ 25914 h 1063"/>
              <a:gd name="T76" fmla="*/ 171678 w 1063"/>
              <a:gd name="T77" fmla="*/ 68023 h 1063"/>
              <a:gd name="T78" fmla="*/ 132808 w 1063"/>
              <a:gd name="T79" fmla="*/ 93937 h 1063"/>
              <a:gd name="T80" fmla="*/ 84220 w 1063"/>
              <a:gd name="T81" fmla="*/ 61545 h 1063"/>
              <a:gd name="T82" fmla="*/ 90698 w 1063"/>
              <a:gd name="T83" fmla="*/ 119851 h 1063"/>
              <a:gd name="T84" fmla="*/ 80980 w 1063"/>
              <a:gd name="T85" fmla="*/ 165200 h 1063"/>
              <a:gd name="T86" fmla="*/ 22674 w 1063"/>
              <a:gd name="T87" fmla="*/ 174917 h 1063"/>
              <a:gd name="T88" fmla="*/ 71263 w 1063"/>
              <a:gd name="T89" fmla="*/ 210549 h 1063"/>
              <a:gd name="T90" fmla="*/ 97176 w 1063"/>
              <a:gd name="T91" fmla="*/ 246180 h 1063"/>
              <a:gd name="T92" fmla="*/ 58306 w 1063"/>
              <a:gd name="T93" fmla="*/ 298008 h 1063"/>
              <a:gd name="T94" fmla="*/ 119851 w 1063"/>
              <a:gd name="T95" fmla="*/ 288290 h 1063"/>
              <a:gd name="T96" fmla="*/ 161961 w 1063"/>
              <a:gd name="T97" fmla="*/ 295128 h 1063"/>
              <a:gd name="T98" fmla="*/ 171678 w 1063"/>
              <a:gd name="T99" fmla="*/ 359913 h 106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63" h="1063">
                <a:moveTo>
                  <a:pt x="612" y="1062"/>
                </a:moveTo>
                <a:lnTo>
                  <a:pt x="612" y="1062"/>
                </a:lnTo>
                <a:cubicBezTo>
                  <a:pt x="441" y="1062"/>
                  <a:pt x="441" y="1062"/>
                  <a:pt x="441" y="1062"/>
                </a:cubicBezTo>
                <a:cubicBezTo>
                  <a:pt x="423" y="1062"/>
                  <a:pt x="405" y="1053"/>
                  <a:pt x="405" y="1036"/>
                </a:cubicBezTo>
                <a:cubicBezTo>
                  <a:pt x="405" y="882"/>
                  <a:pt x="405" y="882"/>
                  <a:pt x="405" y="882"/>
                </a:cubicBezTo>
                <a:cubicBezTo>
                  <a:pt x="396" y="873"/>
                  <a:pt x="378" y="873"/>
                  <a:pt x="369" y="864"/>
                </a:cubicBezTo>
                <a:cubicBezTo>
                  <a:pt x="261" y="973"/>
                  <a:pt x="261" y="973"/>
                  <a:pt x="261" y="973"/>
                </a:cubicBezTo>
                <a:cubicBezTo>
                  <a:pt x="252" y="981"/>
                  <a:pt x="225" y="981"/>
                  <a:pt x="216" y="973"/>
                </a:cubicBezTo>
                <a:cubicBezTo>
                  <a:pt x="90" y="846"/>
                  <a:pt x="90" y="846"/>
                  <a:pt x="90" y="846"/>
                </a:cubicBezTo>
                <a:cubicBezTo>
                  <a:pt x="81" y="837"/>
                  <a:pt x="81" y="820"/>
                  <a:pt x="90" y="801"/>
                </a:cubicBezTo>
                <a:cubicBezTo>
                  <a:pt x="189" y="702"/>
                  <a:pt x="189" y="702"/>
                  <a:pt x="189" y="702"/>
                </a:cubicBezTo>
                <a:cubicBezTo>
                  <a:pt x="189" y="684"/>
                  <a:pt x="180" y="666"/>
                  <a:pt x="171" y="657"/>
                </a:cubicBezTo>
                <a:cubicBezTo>
                  <a:pt x="27" y="657"/>
                  <a:pt x="27" y="657"/>
                  <a:pt x="27" y="657"/>
                </a:cubicBezTo>
                <a:cubicBezTo>
                  <a:pt x="9" y="657"/>
                  <a:pt x="0" y="639"/>
                  <a:pt x="0" y="621"/>
                </a:cubicBezTo>
                <a:cubicBezTo>
                  <a:pt x="0" y="450"/>
                  <a:pt x="0" y="450"/>
                  <a:pt x="0" y="450"/>
                </a:cubicBezTo>
                <a:cubicBezTo>
                  <a:pt x="0" y="432"/>
                  <a:pt x="9" y="414"/>
                  <a:pt x="27" y="414"/>
                </a:cubicBezTo>
                <a:cubicBezTo>
                  <a:pt x="171" y="414"/>
                  <a:pt x="171" y="414"/>
                  <a:pt x="171" y="414"/>
                </a:cubicBezTo>
                <a:cubicBezTo>
                  <a:pt x="171" y="396"/>
                  <a:pt x="180" y="378"/>
                  <a:pt x="189" y="360"/>
                </a:cubicBezTo>
                <a:cubicBezTo>
                  <a:pt x="90" y="270"/>
                  <a:pt x="90" y="270"/>
                  <a:pt x="90" y="270"/>
                </a:cubicBezTo>
                <a:cubicBezTo>
                  <a:pt x="81" y="252"/>
                  <a:pt x="81" y="234"/>
                  <a:pt x="90" y="216"/>
                </a:cubicBezTo>
                <a:cubicBezTo>
                  <a:pt x="216" y="99"/>
                  <a:pt x="216" y="99"/>
                  <a:pt x="216" y="99"/>
                </a:cubicBezTo>
                <a:cubicBezTo>
                  <a:pt x="225" y="81"/>
                  <a:pt x="243" y="81"/>
                  <a:pt x="261" y="99"/>
                </a:cubicBezTo>
                <a:cubicBezTo>
                  <a:pt x="351" y="189"/>
                  <a:pt x="351" y="189"/>
                  <a:pt x="351" y="189"/>
                </a:cubicBezTo>
                <a:cubicBezTo>
                  <a:pt x="369" y="180"/>
                  <a:pt x="387" y="171"/>
                  <a:pt x="405" y="162"/>
                </a:cubicBezTo>
                <a:cubicBezTo>
                  <a:pt x="405" y="36"/>
                  <a:pt x="405" y="36"/>
                  <a:pt x="405" y="36"/>
                </a:cubicBezTo>
                <a:cubicBezTo>
                  <a:pt x="405" y="18"/>
                  <a:pt x="423" y="0"/>
                  <a:pt x="441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30" y="0"/>
                  <a:pt x="648" y="18"/>
                  <a:pt x="648" y="36"/>
                </a:cubicBezTo>
                <a:cubicBezTo>
                  <a:pt x="648" y="162"/>
                  <a:pt x="648" y="162"/>
                  <a:pt x="648" y="162"/>
                </a:cubicBezTo>
                <a:cubicBezTo>
                  <a:pt x="666" y="171"/>
                  <a:pt x="684" y="180"/>
                  <a:pt x="702" y="18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810" y="81"/>
                  <a:pt x="828" y="81"/>
                  <a:pt x="846" y="99"/>
                </a:cubicBezTo>
                <a:cubicBezTo>
                  <a:pt x="963" y="216"/>
                  <a:pt x="963" y="216"/>
                  <a:pt x="963" y="216"/>
                </a:cubicBezTo>
                <a:cubicBezTo>
                  <a:pt x="981" y="234"/>
                  <a:pt x="981" y="252"/>
                  <a:pt x="963" y="270"/>
                </a:cubicBezTo>
                <a:cubicBezTo>
                  <a:pt x="873" y="360"/>
                  <a:pt x="873" y="360"/>
                  <a:pt x="873" y="360"/>
                </a:cubicBezTo>
                <a:cubicBezTo>
                  <a:pt x="882" y="378"/>
                  <a:pt x="882" y="396"/>
                  <a:pt x="891" y="414"/>
                </a:cubicBezTo>
                <a:cubicBezTo>
                  <a:pt x="1026" y="414"/>
                  <a:pt x="1026" y="414"/>
                  <a:pt x="1026" y="414"/>
                </a:cubicBezTo>
                <a:cubicBezTo>
                  <a:pt x="1044" y="414"/>
                  <a:pt x="1062" y="432"/>
                  <a:pt x="1062" y="450"/>
                </a:cubicBezTo>
                <a:cubicBezTo>
                  <a:pt x="1062" y="621"/>
                  <a:pt x="1062" y="621"/>
                  <a:pt x="1062" y="621"/>
                </a:cubicBezTo>
                <a:cubicBezTo>
                  <a:pt x="1062" y="639"/>
                  <a:pt x="1044" y="657"/>
                  <a:pt x="1026" y="657"/>
                </a:cubicBezTo>
                <a:cubicBezTo>
                  <a:pt x="882" y="657"/>
                  <a:pt x="882" y="657"/>
                  <a:pt x="882" y="657"/>
                </a:cubicBezTo>
                <a:cubicBezTo>
                  <a:pt x="882" y="666"/>
                  <a:pt x="873" y="684"/>
                  <a:pt x="864" y="702"/>
                </a:cubicBezTo>
                <a:cubicBezTo>
                  <a:pt x="963" y="801"/>
                  <a:pt x="963" y="801"/>
                  <a:pt x="963" y="801"/>
                </a:cubicBezTo>
                <a:cubicBezTo>
                  <a:pt x="981" y="810"/>
                  <a:pt x="981" y="837"/>
                  <a:pt x="963" y="846"/>
                </a:cubicBezTo>
                <a:cubicBezTo>
                  <a:pt x="846" y="973"/>
                  <a:pt x="846" y="973"/>
                  <a:pt x="846" y="973"/>
                </a:cubicBezTo>
                <a:cubicBezTo>
                  <a:pt x="828" y="981"/>
                  <a:pt x="810" y="981"/>
                  <a:pt x="801" y="973"/>
                </a:cubicBezTo>
                <a:cubicBezTo>
                  <a:pt x="693" y="864"/>
                  <a:pt x="693" y="864"/>
                  <a:pt x="693" y="864"/>
                </a:cubicBezTo>
                <a:cubicBezTo>
                  <a:pt x="675" y="873"/>
                  <a:pt x="666" y="873"/>
                  <a:pt x="648" y="882"/>
                </a:cubicBezTo>
                <a:cubicBezTo>
                  <a:pt x="648" y="1036"/>
                  <a:pt x="648" y="1036"/>
                  <a:pt x="648" y="1036"/>
                </a:cubicBezTo>
                <a:cubicBezTo>
                  <a:pt x="648" y="1053"/>
                  <a:pt x="630" y="1062"/>
                  <a:pt x="612" y="1062"/>
                </a:cubicBezTo>
                <a:close/>
                <a:moveTo>
                  <a:pt x="477" y="1000"/>
                </a:moveTo>
                <a:lnTo>
                  <a:pt x="477" y="1000"/>
                </a:lnTo>
                <a:cubicBezTo>
                  <a:pt x="585" y="1000"/>
                  <a:pt x="585" y="1000"/>
                  <a:pt x="585" y="1000"/>
                </a:cubicBezTo>
                <a:cubicBezTo>
                  <a:pt x="585" y="856"/>
                  <a:pt x="585" y="856"/>
                  <a:pt x="585" y="856"/>
                </a:cubicBezTo>
                <a:cubicBezTo>
                  <a:pt x="585" y="837"/>
                  <a:pt x="594" y="828"/>
                  <a:pt x="603" y="820"/>
                </a:cubicBezTo>
                <a:cubicBezTo>
                  <a:pt x="630" y="820"/>
                  <a:pt x="657" y="810"/>
                  <a:pt x="684" y="792"/>
                </a:cubicBezTo>
                <a:cubicBezTo>
                  <a:pt x="693" y="784"/>
                  <a:pt x="711" y="792"/>
                  <a:pt x="720" y="801"/>
                </a:cubicBezTo>
                <a:cubicBezTo>
                  <a:pt x="819" y="900"/>
                  <a:pt x="819" y="900"/>
                  <a:pt x="819" y="900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01" y="729"/>
                  <a:pt x="801" y="729"/>
                  <a:pt x="801" y="729"/>
                </a:cubicBezTo>
                <a:cubicBezTo>
                  <a:pt x="783" y="720"/>
                  <a:pt x="783" y="702"/>
                  <a:pt x="792" y="684"/>
                </a:cubicBezTo>
                <a:cubicBezTo>
                  <a:pt x="810" y="666"/>
                  <a:pt x="819" y="639"/>
                  <a:pt x="828" y="612"/>
                </a:cubicBezTo>
                <a:cubicBezTo>
                  <a:pt x="828" y="594"/>
                  <a:pt x="846" y="585"/>
                  <a:pt x="855" y="585"/>
                </a:cubicBezTo>
                <a:cubicBezTo>
                  <a:pt x="990" y="585"/>
                  <a:pt x="990" y="585"/>
                  <a:pt x="990" y="585"/>
                </a:cubicBezTo>
                <a:cubicBezTo>
                  <a:pt x="990" y="477"/>
                  <a:pt x="990" y="477"/>
                  <a:pt x="990" y="477"/>
                </a:cubicBezTo>
                <a:cubicBezTo>
                  <a:pt x="864" y="477"/>
                  <a:pt x="864" y="477"/>
                  <a:pt x="864" y="477"/>
                </a:cubicBezTo>
                <a:cubicBezTo>
                  <a:pt x="846" y="477"/>
                  <a:pt x="837" y="468"/>
                  <a:pt x="828" y="450"/>
                </a:cubicBezTo>
                <a:cubicBezTo>
                  <a:pt x="828" y="423"/>
                  <a:pt x="810" y="396"/>
                  <a:pt x="801" y="369"/>
                </a:cubicBezTo>
                <a:cubicBezTo>
                  <a:pt x="792" y="360"/>
                  <a:pt x="792" y="342"/>
                  <a:pt x="801" y="333"/>
                </a:cubicBezTo>
                <a:cubicBezTo>
                  <a:pt x="891" y="243"/>
                  <a:pt x="891" y="243"/>
                  <a:pt x="891" y="243"/>
                </a:cubicBezTo>
                <a:cubicBezTo>
                  <a:pt x="819" y="171"/>
                  <a:pt x="819" y="171"/>
                  <a:pt x="819" y="171"/>
                </a:cubicBezTo>
                <a:cubicBezTo>
                  <a:pt x="729" y="252"/>
                  <a:pt x="729" y="252"/>
                  <a:pt x="729" y="252"/>
                </a:cubicBezTo>
                <a:cubicBezTo>
                  <a:pt x="720" y="270"/>
                  <a:pt x="702" y="270"/>
                  <a:pt x="693" y="261"/>
                </a:cubicBezTo>
                <a:cubicBezTo>
                  <a:pt x="666" y="243"/>
                  <a:pt x="639" y="234"/>
                  <a:pt x="603" y="225"/>
                </a:cubicBezTo>
                <a:cubicBezTo>
                  <a:pt x="594" y="216"/>
                  <a:pt x="576" y="207"/>
                  <a:pt x="576" y="189"/>
                </a:cubicBezTo>
                <a:cubicBezTo>
                  <a:pt x="576" y="72"/>
                  <a:pt x="576" y="72"/>
                  <a:pt x="576" y="72"/>
                </a:cubicBezTo>
                <a:cubicBezTo>
                  <a:pt x="477" y="72"/>
                  <a:pt x="477" y="72"/>
                  <a:pt x="477" y="72"/>
                </a:cubicBezTo>
                <a:cubicBezTo>
                  <a:pt x="477" y="189"/>
                  <a:pt x="477" y="189"/>
                  <a:pt x="477" y="189"/>
                </a:cubicBezTo>
                <a:cubicBezTo>
                  <a:pt x="477" y="207"/>
                  <a:pt x="468" y="216"/>
                  <a:pt x="450" y="225"/>
                </a:cubicBezTo>
                <a:cubicBezTo>
                  <a:pt x="423" y="234"/>
                  <a:pt x="396" y="243"/>
                  <a:pt x="369" y="261"/>
                </a:cubicBezTo>
                <a:cubicBezTo>
                  <a:pt x="351" y="270"/>
                  <a:pt x="333" y="270"/>
                  <a:pt x="324" y="252"/>
                </a:cubicBezTo>
                <a:cubicBezTo>
                  <a:pt x="234" y="171"/>
                  <a:pt x="234" y="171"/>
                  <a:pt x="234" y="171"/>
                </a:cubicBezTo>
                <a:cubicBezTo>
                  <a:pt x="162" y="243"/>
                  <a:pt x="162" y="243"/>
                  <a:pt x="162" y="243"/>
                </a:cubicBezTo>
                <a:cubicBezTo>
                  <a:pt x="252" y="333"/>
                  <a:pt x="252" y="333"/>
                  <a:pt x="252" y="333"/>
                </a:cubicBezTo>
                <a:cubicBezTo>
                  <a:pt x="261" y="342"/>
                  <a:pt x="270" y="360"/>
                  <a:pt x="261" y="369"/>
                </a:cubicBezTo>
                <a:cubicBezTo>
                  <a:pt x="243" y="396"/>
                  <a:pt x="234" y="423"/>
                  <a:pt x="225" y="459"/>
                </a:cubicBezTo>
                <a:cubicBezTo>
                  <a:pt x="225" y="468"/>
                  <a:pt x="207" y="486"/>
                  <a:pt x="189" y="486"/>
                </a:cubicBezTo>
                <a:cubicBezTo>
                  <a:pt x="63" y="486"/>
                  <a:pt x="63" y="486"/>
                  <a:pt x="63" y="486"/>
                </a:cubicBezTo>
                <a:cubicBezTo>
                  <a:pt x="63" y="585"/>
                  <a:pt x="63" y="585"/>
                  <a:pt x="63" y="585"/>
                </a:cubicBezTo>
                <a:cubicBezTo>
                  <a:pt x="198" y="585"/>
                  <a:pt x="198" y="585"/>
                  <a:pt x="198" y="585"/>
                </a:cubicBezTo>
                <a:cubicBezTo>
                  <a:pt x="216" y="585"/>
                  <a:pt x="225" y="594"/>
                  <a:pt x="234" y="612"/>
                </a:cubicBezTo>
                <a:cubicBezTo>
                  <a:pt x="243" y="639"/>
                  <a:pt x="252" y="666"/>
                  <a:pt x="270" y="684"/>
                </a:cubicBezTo>
                <a:cubicBezTo>
                  <a:pt x="270" y="702"/>
                  <a:pt x="270" y="720"/>
                  <a:pt x="261" y="729"/>
                </a:cubicBezTo>
                <a:cubicBezTo>
                  <a:pt x="162" y="828"/>
                  <a:pt x="162" y="828"/>
                  <a:pt x="162" y="828"/>
                </a:cubicBezTo>
                <a:cubicBezTo>
                  <a:pt x="234" y="900"/>
                  <a:pt x="234" y="900"/>
                  <a:pt x="234" y="900"/>
                </a:cubicBezTo>
                <a:cubicBezTo>
                  <a:pt x="333" y="801"/>
                  <a:pt x="333" y="801"/>
                  <a:pt x="333" y="801"/>
                </a:cubicBezTo>
                <a:cubicBezTo>
                  <a:pt x="351" y="792"/>
                  <a:pt x="369" y="784"/>
                  <a:pt x="378" y="792"/>
                </a:cubicBezTo>
                <a:cubicBezTo>
                  <a:pt x="405" y="810"/>
                  <a:pt x="423" y="820"/>
                  <a:pt x="450" y="820"/>
                </a:cubicBezTo>
                <a:cubicBezTo>
                  <a:pt x="468" y="828"/>
                  <a:pt x="477" y="837"/>
                  <a:pt x="477" y="856"/>
                </a:cubicBezTo>
                <a:lnTo>
                  <a:pt x="477" y="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6BBBB3-28BE-624D-A281-1EB2423C7DA0}"/>
              </a:ext>
            </a:extLst>
          </p:cNvPr>
          <p:cNvGrpSpPr/>
          <p:nvPr/>
        </p:nvGrpSpPr>
        <p:grpSpPr>
          <a:xfrm>
            <a:off x="10841991" y="1959017"/>
            <a:ext cx="3702339" cy="1477328"/>
            <a:chOff x="5491910" y="11069053"/>
            <a:chExt cx="37023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2192B56A-F6A3-3B47-BFD5-08FE1A880273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9F82AA-40D8-CC47-B2D8-0E2C0BDD851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719271-5D6E-394E-9EDE-4865F638186C}"/>
              </a:ext>
            </a:extLst>
          </p:cNvPr>
          <p:cNvGrpSpPr/>
          <p:nvPr/>
        </p:nvGrpSpPr>
        <p:grpSpPr>
          <a:xfrm>
            <a:off x="10841991" y="4750343"/>
            <a:ext cx="3702339" cy="1477328"/>
            <a:chOff x="5491910" y="11069053"/>
            <a:chExt cx="3702339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3757F20D-3DFF-EB46-8F30-146874A283BE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AAFBE4-98D8-214A-9AEF-6B687EA7A68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7CFA6B-4EDA-0446-A36A-519B400B533B}"/>
              </a:ext>
            </a:extLst>
          </p:cNvPr>
          <p:cNvGrpSpPr/>
          <p:nvPr/>
        </p:nvGrpSpPr>
        <p:grpSpPr>
          <a:xfrm>
            <a:off x="10841991" y="7541669"/>
            <a:ext cx="3702339" cy="1477328"/>
            <a:chOff x="5491910" y="11069053"/>
            <a:chExt cx="3702339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7F64FE1D-E86A-8340-8D93-9F0973CE5A51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897142-49BD-CD46-A6E9-58B80A0F253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61BF25-7919-C641-A55C-E8AA380F5630}"/>
              </a:ext>
            </a:extLst>
          </p:cNvPr>
          <p:cNvGrpSpPr/>
          <p:nvPr/>
        </p:nvGrpSpPr>
        <p:grpSpPr>
          <a:xfrm>
            <a:off x="10841991" y="10236743"/>
            <a:ext cx="3702339" cy="1477328"/>
            <a:chOff x="5491910" y="11069053"/>
            <a:chExt cx="3702339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50D113F5-EC6D-A144-9E88-7F95F71FCE33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72AA33-8161-F743-BCA7-E400D6BA08B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71">
            <a:extLst>
              <a:ext uri="{FF2B5EF4-FFF2-40B4-BE49-F238E27FC236}">
                <a16:creationId xmlns:a16="http://schemas.microsoft.com/office/drawing/2014/main" id="{F984A076-872B-E845-8E4D-281DCEF8782E}"/>
              </a:ext>
            </a:extLst>
          </p:cNvPr>
          <p:cNvGrpSpPr/>
          <p:nvPr/>
        </p:nvGrpSpPr>
        <p:grpSpPr>
          <a:xfrm>
            <a:off x="16702855" y="4857098"/>
            <a:ext cx="5982437" cy="4555228"/>
            <a:chOff x="2232442" y="4934489"/>
            <a:chExt cx="5982437" cy="4555228"/>
          </a:xfrm>
        </p:grpSpPr>
        <p:sp>
          <p:nvSpPr>
            <p:cNvPr id="59" name="CuadroTexto 598">
              <a:extLst>
                <a:ext uri="{FF2B5EF4-FFF2-40B4-BE49-F238E27FC236}">
                  <a16:creationId xmlns:a16="http://schemas.microsoft.com/office/drawing/2014/main" id="{F1770B65-5248-9148-98A7-93D71D061075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0" name="CuadroTexto 599">
              <a:extLst>
                <a:ext uri="{FF2B5EF4-FFF2-40B4-BE49-F238E27FC236}">
                  <a16:creationId xmlns:a16="http://schemas.microsoft.com/office/drawing/2014/main" id="{AD8528E3-7FC9-AD49-A054-97E1433B0027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62">
            <a:extLst>
              <a:ext uri="{FF2B5EF4-FFF2-40B4-BE49-F238E27FC236}">
                <a16:creationId xmlns:a16="http://schemas.microsoft.com/office/drawing/2014/main" id="{88FB4172-A95A-1340-A922-7DDE4825E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087" y="824447"/>
            <a:ext cx="3398476" cy="2877569"/>
          </a:xfrm>
          <a:custGeom>
            <a:avLst/>
            <a:gdLst>
              <a:gd name="T0" fmla="*/ 1473704 w 4173"/>
              <a:gd name="T1" fmla="*/ 532468 h 3532"/>
              <a:gd name="T2" fmla="*/ 1473704 w 4173"/>
              <a:gd name="T3" fmla="*/ 532468 h 3532"/>
              <a:gd name="T4" fmla="*/ 778778 w 4173"/>
              <a:gd name="T5" fmla="*/ 11881 h 3532"/>
              <a:gd name="T6" fmla="*/ 722997 w 4173"/>
              <a:gd name="T7" fmla="*/ 11881 h 3532"/>
              <a:gd name="T8" fmla="*/ 24112 w 4173"/>
              <a:gd name="T9" fmla="*/ 532468 h 3532"/>
              <a:gd name="T10" fmla="*/ 16195 w 4173"/>
              <a:gd name="T11" fmla="*/ 599792 h 3532"/>
              <a:gd name="T12" fmla="*/ 83492 w 4173"/>
              <a:gd name="T13" fmla="*/ 611673 h 3532"/>
              <a:gd name="T14" fmla="*/ 182819 w 4173"/>
              <a:gd name="T15" fmla="*/ 536429 h 3532"/>
              <a:gd name="T16" fmla="*/ 182819 w 4173"/>
              <a:gd name="T17" fmla="*/ 1203904 h 3532"/>
              <a:gd name="T18" fmla="*/ 250476 w 4173"/>
              <a:gd name="T19" fmla="*/ 1271228 h 3532"/>
              <a:gd name="T20" fmla="*/ 536220 w 4173"/>
              <a:gd name="T21" fmla="*/ 1271228 h 3532"/>
              <a:gd name="T22" fmla="*/ 965195 w 4173"/>
              <a:gd name="T23" fmla="*/ 1271228 h 3532"/>
              <a:gd name="T24" fmla="*/ 1251299 w 4173"/>
              <a:gd name="T25" fmla="*/ 1271228 h 3532"/>
              <a:gd name="T26" fmla="*/ 1318956 w 4173"/>
              <a:gd name="T27" fmla="*/ 1203904 h 3532"/>
              <a:gd name="T28" fmla="*/ 1318956 w 4173"/>
              <a:gd name="T29" fmla="*/ 536429 h 3532"/>
              <a:gd name="T30" fmla="*/ 1417923 w 4173"/>
              <a:gd name="T31" fmla="*/ 611673 h 3532"/>
              <a:gd name="T32" fmla="*/ 1445994 w 4173"/>
              <a:gd name="T33" fmla="*/ 619593 h 3532"/>
              <a:gd name="T34" fmla="*/ 1485580 w 4173"/>
              <a:gd name="T35" fmla="*/ 599792 h 3532"/>
              <a:gd name="T36" fmla="*/ 1473704 w 4173"/>
              <a:gd name="T37" fmla="*/ 532468 h 3532"/>
              <a:gd name="T38" fmla="*/ 925609 w 4173"/>
              <a:gd name="T39" fmla="*/ 1175823 h 3532"/>
              <a:gd name="T40" fmla="*/ 925609 w 4173"/>
              <a:gd name="T41" fmla="*/ 1175823 h 3532"/>
              <a:gd name="T42" fmla="*/ 576166 w 4173"/>
              <a:gd name="T43" fmla="*/ 1175823 h 3532"/>
              <a:gd name="T44" fmla="*/ 576166 w 4173"/>
              <a:gd name="T45" fmla="*/ 878087 h 3532"/>
              <a:gd name="T46" fmla="*/ 925609 w 4173"/>
              <a:gd name="T47" fmla="*/ 878087 h 3532"/>
              <a:gd name="T48" fmla="*/ 925609 w 4173"/>
              <a:gd name="T49" fmla="*/ 1175823 h 3532"/>
              <a:gd name="T50" fmla="*/ 1223589 w 4173"/>
              <a:gd name="T51" fmla="*/ 1175823 h 3532"/>
              <a:gd name="T52" fmla="*/ 1223589 w 4173"/>
              <a:gd name="T53" fmla="*/ 1175823 h 3532"/>
              <a:gd name="T54" fmla="*/ 1020977 w 4173"/>
              <a:gd name="T55" fmla="*/ 1175823 h 3532"/>
              <a:gd name="T56" fmla="*/ 1020977 w 4173"/>
              <a:gd name="T57" fmla="*/ 838125 h 3532"/>
              <a:gd name="T58" fmla="*/ 965195 w 4173"/>
              <a:gd name="T59" fmla="*/ 778722 h 3532"/>
              <a:gd name="T60" fmla="*/ 536220 w 4173"/>
              <a:gd name="T61" fmla="*/ 778722 h 3532"/>
              <a:gd name="T62" fmla="*/ 476840 w 4173"/>
              <a:gd name="T63" fmla="*/ 838125 h 3532"/>
              <a:gd name="T64" fmla="*/ 476840 w 4173"/>
              <a:gd name="T65" fmla="*/ 1175823 h 3532"/>
              <a:gd name="T66" fmla="*/ 278186 w 4173"/>
              <a:gd name="T67" fmla="*/ 1175823 h 3532"/>
              <a:gd name="T68" fmla="*/ 278186 w 4173"/>
              <a:gd name="T69" fmla="*/ 464785 h 3532"/>
              <a:gd name="T70" fmla="*/ 750708 w 4173"/>
              <a:gd name="T71" fmla="*/ 111246 h 3532"/>
              <a:gd name="T72" fmla="*/ 1223589 w 4173"/>
              <a:gd name="T73" fmla="*/ 464785 h 3532"/>
              <a:gd name="T74" fmla="*/ 1223589 w 4173"/>
              <a:gd name="T75" fmla="*/ 1175823 h 35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173" h="3532">
                <a:moveTo>
                  <a:pt x="4095" y="1479"/>
                </a:moveTo>
                <a:lnTo>
                  <a:pt x="4095" y="1479"/>
                </a:lnTo>
                <a:cubicBezTo>
                  <a:pt x="2164" y="33"/>
                  <a:pt x="2164" y="33"/>
                  <a:pt x="2164" y="33"/>
                </a:cubicBezTo>
                <a:cubicBezTo>
                  <a:pt x="2119" y="0"/>
                  <a:pt x="2053" y="0"/>
                  <a:pt x="2009" y="33"/>
                </a:cubicBezTo>
                <a:cubicBezTo>
                  <a:pt x="67" y="1479"/>
                  <a:pt x="67" y="1479"/>
                  <a:pt x="67" y="1479"/>
                </a:cubicBezTo>
                <a:cubicBezTo>
                  <a:pt x="11" y="1523"/>
                  <a:pt x="0" y="1611"/>
                  <a:pt x="45" y="1666"/>
                </a:cubicBezTo>
                <a:cubicBezTo>
                  <a:pt x="89" y="1733"/>
                  <a:pt x="177" y="1744"/>
                  <a:pt x="232" y="1699"/>
                </a:cubicBezTo>
                <a:cubicBezTo>
                  <a:pt x="508" y="1490"/>
                  <a:pt x="508" y="1490"/>
                  <a:pt x="508" y="1490"/>
                </a:cubicBezTo>
                <a:cubicBezTo>
                  <a:pt x="508" y="3344"/>
                  <a:pt x="508" y="3344"/>
                  <a:pt x="508" y="3344"/>
                </a:cubicBezTo>
                <a:cubicBezTo>
                  <a:pt x="508" y="3443"/>
                  <a:pt x="596" y="3531"/>
                  <a:pt x="696" y="3531"/>
                </a:cubicBezTo>
                <a:cubicBezTo>
                  <a:pt x="1490" y="3531"/>
                  <a:pt x="1490" y="3531"/>
                  <a:pt x="1490" y="3531"/>
                </a:cubicBezTo>
                <a:cubicBezTo>
                  <a:pt x="2682" y="3531"/>
                  <a:pt x="2682" y="3531"/>
                  <a:pt x="2682" y="3531"/>
                </a:cubicBezTo>
                <a:cubicBezTo>
                  <a:pt x="3477" y="3531"/>
                  <a:pt x="3477" y="3531"/>
                  <a:pt x="3477" y="3531"/>
                </a:cubicBezTo>
                <a:cubicBezTo>
                  <a:pt x="3576" y="3531"/>
                  <a:pt x="3665" y="3443"/>
                  <a:pt x="3665" y="3344"/>
                </a:cubicBezTo>
                <a:cubicBezTo>
                  <a:pt x="3665" y="1490"/>
                  <a:pt x="3665" y="1490"/>
                  <a:pt x="3665" y="1490"/>
                </a:cubicBezTo>
                <a:cubicBezTo>
                  <a:pt x="3940" y="1699"/>
                  <a:pt x="3940" y="1699"/>
                  <a:pt x="3940" y="1699"/>
                </a:cubicBezTo>
                <a:cubicBezTo>
                  <a:pt x="3962" y="1710"/>
                  <a:pt x="3995" y="1721"/>
                  <a:pt x="4018" y="1721"/>
                </a:cubicBezTo>
                <a:cubicBezTo>
                  <a:pt x="4062" y="1721"/>
                  <a:pt x="4106" y="1710"/>
                  <a:pt x="4128" y="1666"/>
                </a:cubicBezTo>
                <a:cubicBezTo>
                  <a:pt x="4172" y="1611"/>
                  <a:pt x="4161" y="1523"/>
                  <a:pt x="4095" y="1479"/>
                </a:cubicBezTo>
                <a:close/>
                <a:moveTo>
                  <a:pt x="2572" y="3266"/>
                </a:moveTo>
                <a:lnTo>
                  <a:pt x="2572" y="3266"/>
                </a:lnTo>
                <a:cubicBezTo>
                  <a:pt x="1601" y="3266"/>
                  <a:pt x="1601" y="3266"/>
                  <a:pt x="1601" y="3266"/>
                </a:cubicBezTo>
                <a:cubicBezTo>
                  <a:pt x="1601" y="2439"/>
                  <a:pt x="1601" y="2439"/>
                  <a:pt x="1601" y="2439"/>
                </a:cubicBezTo>
                <a:cubicBezTo>
                  <a:pt x="2572" y="2439"/>
                  <a:pt x="2572" y="2439"/>
                  <a:pt x="2572" y="2439"/>
                </a:cubicBezTo>
                <a:lnTo>
                  <a:pt x="2572" y="3266"/>
                </a:lnTo>
                <a:close/>
                <a:moveTo>
                  <a:pt x="3400" y="3266"/>
                </a:moveTo>
                <a:lnTo>
                  <a:pt x="3400" y="3266"/>
                </a:lnTo>
                <a:cubicBezTo>
                  <a:pt x="2837" y="3266"/>
                  <a:pt x="2837" y="3266"/>
                  <a:pt x="2837" y="3266"/>
                </a:cubicBezTo>
                <a:cubicBezTo>
                  <a:pt x="2837" y="2328"/>
                  <a:pt x="2837" y="2328"/>
                  <a:pt x="2837" y="2328"/>
                </a:cubicBezTo>
                <a:cubicBezTo>
                  <a:pt x="2837" y="2240"/>
                  <a:pt x="2770" y="2163"/>
                  <a:pt x="2682" y="2163"/>
                </a:cubicBezTo>
                <a:cubicBezTo>
                  <a:pt x="1490" y="2163"/>
                  <a:pt x="1490" y="2163"/>
                  <a:pt x="1490" y="2163"/>
                </a:cubicBezTo>
                <a:cubicBezTo>
                  <a:pt x="1402" y="2163"/>
                  <a:pt x="1325" y="2240"/>
                  <a:pt x="1325" y="2328"/>
                </a:cubicBezTo>
                <a:cubicBezTo>
                  <a:pt x="1325" y="3266"/>
                  <a:pt x="1325" y="3266"/>
                  <a:pt x="1325" y="3266"/>
                </a:cubicBezTo>
                <a:cubicBezTo>
                  <a:pt x="773" y="3266"/>
                  <a:pt x="773" y="3266"/>
                  <a:pt x="773" y="3266"/>
                </a:cubicBezTo>
                <a:cubicBezTo>
                  <a:pt x="773" y="1291"/>
                  <a:pt x="773" y="1291"/>
                  <a:pt x="773" y="1291"/>
                </a:cubicBezTo>
                <a:cubicBezTo>
                  <a:pt x="2086" y="309"/>
                  <a:pt x="2086" y="309"/>
                  <a:pt x="2086" y="309"/>
                </a:cubicBezTo>
                <a:cubicBezTo>
                  <a:pt x="3400" y="1291"/>
                  <a:pt x="3400" y="1291"/>
                  <a:pt x="3400" y="1291"/>
                </a:cubicBezTo>
                <a:lnTo>
                  <a:pt x="3400" y="32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63">
            <a:extLst>
              <a:ext uri="{FF2B5EF4-FFF2-40B4-BE49-F238E27FC236}">
                <a16:creationId xmlns:a16="http://schemas.microsoft.com/office/drawing/2014/main" id="{305F87EF-D308-3D48-8A37-87DEB3284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923" y="11163574"/>
            <a:ext cx="5514442" cy="1727979"/>
          </a:xfrm>
          <a:custGeom>
            <a:avLst/>
            <a:gdLst>
              <a:gd name="T0" fmla="*/ 2436453 w 6767"/>
              <a:gd name="T1" fmla="*/ 763228 h 2120"/>
              <a:gd name="T2" fmla="*/ 0 w 6767"/>
              <a:gd name="T3" fmla="*/ 763228 h 2120"/>
              <a:gd name="T4" fmla="*/ 0 w 6767"/>
              <a:gd name="T5" fmla="*/ 0 h 2120"/>
              <a:gd name="T6" fmla="*/ 2436453 w 6767"/>
              <a:gd name="T7" fmla="*/ 0 h 2120"/>
              <a:gd name="T8" fmla="*/ 2436453 w 6767"/>
              <a:gd name="T9" fmla="*/ 763228 h 2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67" h="2120">
                <a:moveTo>
                  <a:pt x="6766" y="2119"/>
                </a:moveTo>
                <a:lnTo>
                  <a:pt x="0" y="2119"/>
                </a:lnTo>
                <a:lnTo>
                  <a:pt x="0" y="0"/>
                </a:lnTo>
                <a:lnTo>
                  <a:pt x="6766" y="0"/>
                </a:lnTo>
                <a:lnTo>
                  <a:pt x="6766" y="21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64">
            <a:extLst>
              <a:ext uri="{FF2B5EF4-FFF2-40B4-BE49-F238E27FC236}">
                <a16:creationId xmlns:a16="http://schemas.microsoft.com/office/drawing/2014/main" id="{6D37055A-8660-BC45-89DB-3069E869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492" y="9331415"/>
            <a:ext cx="5503663" cy="1727979"/>
          </a:xfrm>
          <a:custGeom>
            <a:avLst/>
            <a:gdLst>
              <a:gd name="T0" fmla="*/ 2431690 w 6755"/>
              <a:gd name="T1" fmla="*/ 763228 h 2120"/>
              <a:gd name="T2" fmla="*/ 0 w 6755"/>
              <a:gd name="T3" fmla="*/ 763228 h 2120"/>
              <a:gd name="T4" fmla="*/ 0 w 6755"/>
              <a:gd name="T5" fmla="*/ 0 h 2120"/>
              <a:gd name="T6" fmla="*/ 2431690 w 6755"/>
              <a:gd name="T7" fmla="*/ 0 h 2120"/>
              <a:gd name="T8" fmla="*/ 2431690 w 6755"/>
              <a:gd name="T9" fmla="*/ 763228 h 2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55" h="2120">
                <a:moveTo>
                  <a:pt x="6754" y="2119"/>
                </a:moveTo>
                <a:lnTo>
                  <a:pt x="0" y="2119"/>
                </a:lnTo>
                <a:lnTo>
                  <a:pt x="0" y="0"/>
                </a:lnTo>
                <a:lnTo>
                  <a:pt x="6754" y="0"/>
                </a:lnTo>
                <a:lnTo>
                  <a:pt x="6754" y="21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65">
            <a:extLst>
              <a:ext uri="{FF2B5EF4-FFF2-40B4-BE49-F238E27FC236}">
                <a16:creationId xmlns:a16="http://schemas.microsoft.com/office/drawing/2014/main" id="{32ACC468-9767-4F48-846D-08B795C0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1902" y="7531589"/>
            <a:ext cx="5503663" cy="1727977"/>
          </a:xfrm>
          <a:custGeom>
            <a:avLst/>
            <a:gdLst>
              <a:gd name="T0" fmla="*/ 2431690 w 6756"/>
              <a:gd name="T1" fmla="*/ 763227 h 2120"/>
              <a:gd name="T2" fmla="*/ 0 w 6756"/>
              <a:gd name="T3" fmla="*/ 763227 h 2120"/>
              <a:gd name="T4" fmla="*/ 0 w 6756"/>
              <a:gd name="T5" fmla="*/ 0 h 2120"/>
              <a:gd name="T6" fmla="*/ 2431690 w 6756"/>
              <a:gd name="T7" fmla="*/ 0 h 2120"/>
              <a:gd name="T8" fmla="*/ 2431690 w 6756"/>
              <a:gd name="T9" fmla="*/ 763227 h 2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56" h="2120">
                <a:moveTo>
                  <a:pt x="6755" y="2119"/>
                </a:moveTo>
                <a:lnTo>
                  <a:pt x="0" y="2119"/>
                </a:lnTo>
                <a:lnTo>
                  <a:pt x="0" y="0"/>
                </a:lnTo>
                <a:lnTo>
                  <a:pt x="6755" y="0"/>
                </a:lnTo>
                <a:lnTo>
                  <a:pt x="6755" y="21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66">
            <a:extLst>
              <a:ext uri="{FF2B5EF4-FFF2-40B4-BE49-F238E27FC236}">
                <a16:creationId xmlns:a16="http://schemas.microsoft.com/office/drawing/2014/main" id="{FE87C14D-D536-0A45-A53C-1590005B3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9668" y="5717390"/>
            <a:ext cx="5514440" cy="1727979"/>
          </a:xfrm>
          <a:custGeom>
            <a:avLst/>
            <a:gdLst>
              <a:gd name="T0" fmla="*/ 2436452 w 6767"/>
              <a:gd name="T1" fmla="*/ 763228 h 2119"/>
              <a:gd name="T2" fmla="*/ 0 w 6767"/>
              <a:gd name="T3" fmla="*/ 763228 h 2119"/>
              <a:gd name="T4" fmla="*/ 0 w 6767"/>
              <a:gd name="T5" fmla="*/ 0 h 2119"/>
              <a:gd name="T6" fmla="*/ 2436452 w 6767"/>
              <a:gd name="T7" fmla="*/ 0 h 2119"/>
              <a:gd name="T8" fmla="*/ 2436452 w 6767"/>
              <a:gd name="T9" fmla="*/ 763228 h 2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67" h="2119">
                <a:moveTo>
                  <a:pt x="6766" y="2118"/>
                </a:moveTo>
                <a:lnTo>
                  <a:pt x="0" y="2118"/>
                </a:lnTo>
                <a:lnTo>
                  <a:pt x="0" y="0"/>
                </a:lnTo>
                <a:lnTo>
                  <a:pt x="6766" y="0"/>
                </a:lnTo>
                <a:lnTo>
                  <a:pt x="6766" y="21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67">
            <a:extLst>
              <a:ext uri="{FF2B5EF4-FFF2-40B4-BE49-F238E27FC236}">
                <a16:creationId xmlns:a16="http://schemas.microsoft.com/office/drawing/2014/main" id="{E437258B-2FAB-B048-89EA-B0CDF106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024" y="3892416"/>
            <a:ext cx="5510848" cy="1727979"/>
          </a:xfrm>
          <a:custGeom>
            <a:avLst/>
            <a:gdLst>
              <a:gd name="T0" fmla="*/ 2434865 w 6766"/>
              <a:gd name="T1" fmla="*/ 763228 h 2120"/>
              <a:gd name="T2" fmla="*/ 0 w 6766"/>
              <a:gd name="T3" fmla="*/ 763228 h 2120"/>
              <a:gd name="T4" fmla="*/ 0 w 6766"/>
              <a:gd name="T5" fmla="*/ 0 h 2120"/>
              <a:gd name="T6" fmla="*/ 2434865 w 6766"/>
              <a:gd name="T7" fmla="*/ 0 h 2120"/>
              <a:gd name="T8" fmla="*/ 2434865 w 6766"/>
              <a:gd name="T9" fmla="*/ 763228 h 2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66" h="2120">
                <a:moveTo>
                  <a:pt x="6765" y="2119"/>
                </a:moveTo>
                <a:lnTo>
                  <a:pt x="0" y="2119"/>
                </a:lnTo>
                <a:lnTo>
                  <a:pt x="0" y="0"/>
                </a:lnTo>
                <a:lnTo>
                  <a:pt x="6765" y="0"/>
                </a:lnTo>
                <a:lnTo>
                  <a:pt x="6765" y="21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5">
            <a:extLst>
              <a:ext uri="{FF2B5EF4-FFF2-40B4-BE49-F238E27FC236}">
                <a16:creationId xmlns:a16="http://schemas.microsoft.com/office/drawing/2014/main" id="{20C033E3-B86E-9F46-A49B-781F6DA7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0937" y="11684483"/>
            <a:ext cx="754419" cy="682569"/>
          </a:xfrm>
          <a:custGeom>
            <a:avLst/>
            <a:gdLst>
              <a:gd name="T0" fmla="*/ 317209 w 928"/>
              <a:gd name="T1" fmla="*/ 43500 h 839"/>
              <a:gd name="T2" fmla="*/ 317209 w 928"/>
              <a:gd name="T3" fmla="*/ 43500 h 839"/>
              <a:gd name="T4" fmla="*/ 305354 w 928"/>
              <a:gd name="T5" fmla="*/ 43500 h 839"/>
              <a:gd name="T6" fmla="*/ 305354 w 928"/>
              <a:gd name="T7" fmla="*/ 15818 h 839"/>
              <a:gd name="T8" fmla="*/ 285596 w 928"/>
              <a:gd name="T9" fmla="*/ 0 h 839"/>
              <a:gd name="T10" fmla="*/ 19758 w 928"/>
              <a:gd name="T11" fmla="*/ 0 h 839"/>
              <a:gd name="T12" fmla="*/ 0 w 928"/>
              <a:gd name="T13" fmla="*/ 15818 h 839"/>
              <a:gd name="T14" fmla="*/ 0 w 928"/>
              <a:gd name="T15" fmla="*/ 285447 h 839"/>
              <a:gd name="T16" fmla="*/ 19758 w 928"/>
              <a:gd name="T17" fmla="*/ 301265 h 839"/>
              <a:gd name="T18" fmla="*/ 285596 w 928"/>
              <a:gd name="T19" fmla="*/ 301265 h 839"/>
              <a:gd name="T20" fmla="*/ 305354 w 928"/>
              <a:gd name="T21" fmla="*/ 285447 h 839"/>
              <a:gd name="T22" fmla="*/ 305354 w 928"/>
              <a:gd name="T23" fmla="*/ 257765 h 839"/>
              <a:gd name="T24" fmla="*/ 317209 w 928"/>
              <a:gd name="T25" fmla="*/ 257765 h 839"/>
              <a:gd name="T26" fmla="*/ 333016 w 928"/>
              <a:gd name="T27" fmla="*/ 241947 h 839"/>
              <a:gd name="T28" fmla="*/ 333016 w 928"/>
              <a:gd name="T29" fmla="*/ 59318 h 839"/>
              <a:gd name="T30" fmla="*/ 317209 w 928"/>
              <a:gd name="T31" fmla="*/ 43500 h 839"/>
              <a:gd name="T32" fmla="*/ 277693 w 928"/>
              <a:gd name="T33" fmla="*/ 277538 h 839"/>
              <a:gd name="T34" fmla="*/ 277693 w 928"/>
              <a:gd name="T35" fmla="*/ 277538 h 839"/>
              <a:gd name="T36" fmla="*/ 27662 w 928"/>
              <a:gd name="T37" fmla="*/ 277538 h 839"/>
              <a:gd name="T38" fmla="*/ 27662 w 928"/>
              <a:gd name="T39" fmla="*/ 23727 h 839"/>
              <a:gd name="T40" fmla="*/ 277693 w 928"/>
              <a:gd name="T41" fmla="*/ 23727 h 839"/>
              <a:gd name="T42" fmla="*/ 277693 w 928"/>
              <a:gd name="T43" fmla="*/ 43500 h 839"/>
              <a:gd name="T44" fmla="*/ 241769 w 928"/>
              <a:gd name="T45" fmla="*/ 43500 h 839"/>
              <a:gd name="T46" fmla="*/ 225962 w 928"/>
              <a:gd name="T47" fmla="*/ 59318 h 839"/>
              <a:gd name="T48" fmla="*/ 225962 w 928"/>
              <a:gd name="T49" fmla="*/ 241947 h 839"/>
              <a:gd name="T50" fmla="*/ 241769 w 928"/>
              <a:gd name="T51" fmla="*/ 257765 h 839"/>
              <a:gd name="T52" fmla="*/ 277693 w 928"/>
              <a:gd name="T53" fmla="*/ 257765 h 839"/>
              <a:gd name="T54" fmla="*/ 277693 w 928"/>
              <a:gd name="T55" fmla="*/ 277538 h 839"/>
              <a:gd name="T56" fmla="*/ 305354 w 928"/>
              <a:gd name="T57" fmla="*/ 230083 h 839"/>
              <a:gd name="T58" fmla="*/ 305354 w 928"/>
              <a:gd name="T59" fmla="*/ 230083 h 839"/>
              <a:gd name="T60" fmla="*/ 249672 w 928"/>
              <a:gd name="T61" fmla="*/ 230083 h 839"/>
              <a:gd name="T62" fmla="*/ 249672 w 928"/>
              <a:gd name="T63" fmla="*/ 67228 h 839"/>
              <a:gd name="T64" fmla="*/ 305354 w 928"/>
              <a:gd name="T65" fmla="*/ 67228 h 839"/>
              <a:gd name="T66" fmla="*/ 305354 w 928"/>
              <a:gd name="T67" fmla="*/ 230083 h 83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28" h="839">
                <a:moveTo>
                  <a:pt x="883" y="121"/>
                </a:moveTo>
                <a:lnTo>
                  <a:pt x="883" y="121"/>
                </a:lnTo>
                <a:cubicBezTo>
                  <a:pt x="850" y="121"/>
                  <a:pt x="850" y="121"/>
                  <a:pt x="850" y="121"/>
                </a:cubicBezTo>
                <a:cubicBezTo>
                  <a:pt x="850" y="44"/>
                  <a:pt x="850" y="44"/>
                  <a:pt x="850" y="44"/>
                </a:cubicBezTo>
                <a:cubicBezTo>
                  <a:pt x="850" y="22"/>
                  <a:pt x="828" y="0"/>
                  <a:pt x="79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22" y="0"/>
                  <a:pt x="0" y="22"/>
                  <a:pt x="0" y="44"/>
                </a:cubicBezTo>
                <a:cubicBezTo>
                  <a:pt x="0" y="794"/>
                  <a:pt x="0" y="794"/>
                  <a:pt x="0" y="794"/>
                </a:cubicBezTo>
                <a:cubicBezTo>
                  <a:pt x="0" y="816"/>
                  <a:pt x="22" y="838"/>
                  <a:pt x="55" y="838"/>
                </a:cubicBezTo>
                <a:cubicBezTo>
                  <a:pt x="795" y="838"/>
                  <a:pt x="795" y="838"/>
                  <a:pt x="795" y="838"/>
                </a:cubicBezTo>
                <a:cubicBezTo>
                  <a:pt x="828" y="838"/>
                  <a:pt x="850" y="816"/>
                  <a:pt x="850" y="794"/>
                </a:cubicBezTo>
                <a:cubicBezTo>
                  <a:pt x="850" y="717"/>
                  <a:pt x="850" y="717"/>
                  <a:pt x="850" y="717"/>
                </a:cubicBezTo>
                <a:cubicBezTo>
                  <a:pt x="883" y="717"/>
                  <a:pt x="883" y="717"/>
                  <a:pt x="883" y="717"/>
                </a:cubicBezTo>
                <a:cubicBezTo>
                  <a:pt x="905" y="717"/>
                  <a:pt x="927" y="695"/>
                  <a:pt x="927" y="673"/>
                </a:cubicBezTo>
                <a:cubicBezTo>
                  <a:pt x="927" y="165"/>
                  <a:pt x="927" y="165"/>
                  <a:pt x="927" y="165"/>
                </a:cubicBezTo>
                <a:cubicBezTo>
                  <a:pt x="927" y="132"/>
                  <a:pt x="905" y="121"/>
                  <a:pt x="883" y="121"/>
                </a:cubicBezTo>
                <a:close/>
                <a:moveTo>
                  <a:pt x="773" y="772"/>
                </a:moveTo>
                <a:lnTo>
                  <a:pt x="773" y="772"/>
                </a:lnTo>
                <a:cubicBezTo>
                  <a:pt x="77" y="772"/>
                  <a:pt x="77" y="772"/>
                  <a:pt x="77" y="77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3" y="66"/>
                  <a:pt x="773" y="66"/>
                  <a:pt x="773" y="66"/>
                </a:cubicBezTo>
                <a:cubicBezTo>
                  <a:pt x="773" y="121"/>
                  <a:pt x="773" y="121"/>
                  <a:pt x="773" y="121"/>
                </a:cubicBezTo>
                <a:cubicBezTo>
                  <a:pt x="673" y="121"/>
                  <a:pt x="673" y="121"/>
                  <a:pt x="673" y="121"/>
                </a:cubicBezTo>
                <a:cubicBezTo>
                  <a:pt x="640" y="121"/>
                  <a:pt x="629" y="132"/>
                  <a:pt x="629" y="165"/>
                </a:cubicBezTo>
                <a:cubicBezTo>
                  <a:pt x="629" y="673"/>
                  <a:pt x="629" y="673"/>
                  <a:pt x="629" y="673"/>
                </a:cubicBezTo>
                <a:cubicBezTo>
                  <a:pt x="629" y="695"/>
                  <a:pt x="640" y="717"/>
                  <a:pt x="673" y="717"/>
                </a:cubicBezTo>
                <a:cubicBezTo>
                  <a:pt x="773" y="717"/>
                  <a:pt x="773" y="717"/>
                  <a:pt x="773" y="717"/>
                </a:cubicBezTo>
                <a:lnTo>
                  <a:pt x="773" y="772"/>
                </a:lnTo>
                <a:close/>
                <a:moveTo>
                  <a:pt x="850" y="640"/>
                </a:moveTo>
                <a:lnTo>
                  <a:pt x="850" y="640"/>
                </a:lnTo>
                <a:cubicBezTo>
                  <a:pt x="695" y="640"/>
                  <a:pt x="695" y="640"/>
                  <a:pt x="695" y="640"/>
                </a:cubicBezTo>
                <a:cubicBezTo>
                  <a:pt x="695" y="187"/>
                  <a:pt x="695" y="187"/>
                  <a:pt x="695" y="187"/>
                </a:cubicBezTo>
                <a:cubicBezTo>
                  <a:pt x="850" y="187"/>
                  <a:pt x="850" y="187"/>
                  <a:pt x="850" y="187"/>
                </a:cubicBezTo>
                <a:lnTo>
                  <a:pt x="850" y="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6">
            <a:extLst>
              <a:ext uri="{FF2B5EF4-FFF2-40B4-BE49-F238E27FC236}">
                <a16:creationId xmlns:a16="http://schemas.microsoft.com/office/drawing/2014/main" id="{E93F4522-C32E-CC42-900F-6E726131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2597" y="12144319"/>
            <a:ext cx="100589" cy="100589"/>
          </a:xfrm>
          <a:custGeom>
            <a:avLst/>
            <a:gdLst>
              <a:gd name="T0" fmla="*/ 24047 w 122"/>
              <a:gd name="T1" fmla="*/ 0 h 122"/>
              <a:gd name="T2" fmla="*/ 24047 w 122"/>
              <a:gd name="T3" fmla="*/ 0 h 122"/>
              <a:gd name="T4" fmla="*/ 0 w 122"/>
              <a:gd name="T5" fmla="*/ 20039 h 122"/>
              <a:gd name="T6" fmla="*/ 24047 w 122"/>
              <a:gd name="T7" fmla="*/ 44086 h 122"/>
              <a:gd name="T8" fmla="*/ 44086 w 122"/>
              <a:gd name="T9" fmla="*/ 20039 h 122"/>
              <a:gd name="T10" fmla="*/ 24047 w 122"/>
              <a:gd name="T11" fmla="*/ 0 h 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122">
                <a:moveTo>
                  <a:pt x="66" y="0"/>
                </a:moveTo>
                <a:lnTo>
                  <a:pt x="66" y="0"/>
                </a:lnTo>
                <a:cubicBezTo>
                  <a:pt x="33" y="0"/>
                  <a:pt x="0" y="22"/>
                  <a:pt x="0" y="55"/>
                </a:cubicBezTo>
                <a:cubicBezTo>
                  <a:pt x="0" y="88"/>
                  <a:pt x="33" y="121"/>
                  <a:pt x="66" y="121"/>
                </a:cubicBezTo>
                <a:cubicBezTo>
                  <a:pt x="99" y="121"/>
                  <a:pt x="121" y="88"/>
                  <a:pt x="121" y="55"/>
                </a:cubicBezTo>
                <a:cubicBezTo>
                  <a:pt x="121" y="22"/>
                  <a:pt x="99" y="0"/>
                  <a:pt x="6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7">
            <a:extLst>
              <a:ext uri="{FF2B5EF4-FFF2-40B4-BE49-F238E27FC236}">
                <a16:creationId xmlns:a16="http://schemas.microsoft.com/office/drawing/2014/main" id="{1AFD726E-3CDF-9F4C-9184-695C971D0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101" y="4413325"/>
            <a:ext cx="908894" cy="693345"/>
          </a:xfrm>
          <a:custGeom>
            <a:avLst/>
            <a:gdLst>
              <a:gd name="T0" fmla="*/ 381483 w 1116"/>
              <a:gd name="T1" fmla="*/ 306027 h 851"/>
              <a:gd name="T2" fmla="*/ 381483 w 1116"/>
              <a:gd name="T3" fmla="*/ 306027 h 851"/>
              <a:gd name="T4" fmla="*/ 20154 w 1116"/>
              <a:gd name="T5" fmla="*/ 306027 h 851"/>
              <a:gd name="T6" fmla="*/ 0 w 1116"/>
              <a:gd name="T7" fmla="*/ 286225 h 851"/>
              <a:gd name="T8" fmla="*/ 0 w 1116"/>
              <a:gd name="T9" fmla="*/ 19802 h 851"/>
              <a:gd name="T10" fmla="*/ 23753 w 1116"/>
              <a:gd name="T11" fmla="*/ 0 h 851"/>
              <a:gd name="T12" fmla="*/ 155112 w 1116"/>
              <a:gd name="T13" fmla="*/ 0 h 851"/>
              <a:gd name="T14" fmla="*/ 166989 w 1116"/>
              <a:gd name="T15" fmla="*/ 3960 h 851"/>
              <a:gd name="T16" fmla="*/ 206577 w 1116"/>
              <a:gd name="T17" fmla="*/ 47884 h 851"/>
              <a:gd name="T18" fmla="*/ 381483 w 1116"/>
              <a:gd name="T19" fmla="*/ 47884 h 851"/>
              <a:gd name="T20" fmla="*/ 401277 w 1116"/>
              <a:gd name="T21" fmla="*/ 63726 h 851"/>
              <a:gd name="T22" fmla="*/ 401277 w 1116"/>
              <a:gd name="T23" fmla="*/ 286225 h 851"/>
              <a:gd name="T24" fmla="*/ 381483 w 1116"/>
              <a:gd name="T25" fmla="*/ 306027 h 851"/>
              <a:gd name="T26" fmla="*/ 27712 w 1116"/>
              <a:gd name="T27" fmla="*/ 278305 h 851"/>
              <a:gd name="T28" fmla="*/ 27712 w 1116"/>
              <a:gd name="T29" fmla="*/ 278305 h 851"/>
              <a:gd name="T30" fmla="*/ 377524 w 1116"/>
              <a:gd name="T31" fmla="*/ 278305 h 851"/>
              <a:gd name="T32" fmla="*/ 377524 w 1116"/>
              <a:gd name="T33" fmla="*/ 71646 h 851"/>
              <a:gd name="T34" fmla="*/ 202618 w 1116"/>
              <a:gd name="T35" fmla="*/ 71646 h 851"/>
              <a:gd name="T36" fmla="*/ 190742 w 1116"/>
              <a:gd name="T37" fmla="*/ 67686 h 851"/>
              <a:gd name="T38" fmla="*/ 151154 w 1116"/>
              <a:gd name="T39" fmla="*/ 24122 h 851"/>
              <a:gd name="T40" fmla="*/ 27712 w 1116"/>
              <a:gd name="T41" fmla="*/ 24122 h 851"/>
              <a:gd name="T42" fmla="*/ 27712 w 1116"/>
              <a:gd name="T43" fmla="*/ 278305 h 851"/>
              <a:gd name="T44" fmla="*/ 210536 w 1116"/>
              <a:gd name="T45" fmla="*/ 47884 h 851"/>
              <a:gd name="T46" fmla="*/ 210536 w 1116"/>
              <a:gd name="T47" fmla="*/ 47884 h 851"/>
              <a:gd name="T48" fmla="*/ 155112 w 1116"/>
              <a:gd name="T49" fmla="*/ 24122 h 851"/>
              <a:gd name="T50" fmla="*/ 155112 w 1116"/>
              <a:gd name="T51" fmla="*/ 24122 h 85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16" h="851">
                <a:moveTo>
                  <a:pt x="1060" y="850"/>
                </a:moveTo>
                <a:lnTo>
                  <a:pt x="1060" y="850"/>
                </a:lnTo>
                <a:cubicBezTo>
                  <a:pt x="56" y="850"/>
                  <a:pt x="56" y="850"/>
                  <a:pt x="56" y="850"/>
                </a:cubicBezTo>
                <a:cubicBezTo>
                  <a:pt x="33" y="850"/>
                  <a:pt x="0" y="828"/>
                  <a:pt x="0" y="79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3"/>
                  <a:pt x="33" y="0"/>
                  <a:pt x="66" y="0"/>
                </a:cubicBezTo>
                <a:cubicBezTo>
                  <a:pt x="431" y="0"/>
                  <a:pt x="431" y="0"/>
                  <a:pt x="431" y="0"/>
                </a:cubicBezTo>
                <a:cubicBezTo>
                  <a:pt x="442" y="0"/>
                  <a:pt x="453" y="0"/>
                  <a:pt x="464" y="11"/>
                </a:cubicBezTo>
                <a:cubicBezTo>
                  <a:pt x="574" y="133"/>
                  <a:pt x="574" y="133"/>
                  <a:pt x="574" y="133"/>
                </a:cubicBezTo>
                <a:cubicBezTo>
                  <a:pt x="1060" y="133"/>
                  <a:pt x="1060" y="133"/>
                  <a:pt x="1060" y="133"/>
                </a:cubicBezTo>
                <a:cubicBezTo>
                  <a:pt x="1093" y="133"/>
                  <a:pt x="1115" y="155"/>
                  <a:pt x="1115" y="177"/>
                </a:cubicBezTo>
                <a:cubicBezTo>
                  <a:pt x="1115" y="795"/>
                  <a:pt x="1115" y="795"/>
                  <a:pt x="1115" y="795"/>
                </a:cubicBezTo>
                <a:cubicBezTo>
                  <a:pt x="1115" y="828"/>
                  <a:pt x="1093" y="850"/>
                  <a:pt x="1060" y="850"/>
                </a:cubicBezTo>
                <a:close/>
                <a:moveTo>
                  <a:pt x="77" y="773"/>
                </a:moveTo>
                <a:lnTo>
                  <a:pt x="77" y="773"/>
                </a:lnTo>
                <a:cubicBezTo>
                  <a:pt x="1049" y="773"/>
                  <a:pt x="1049" y="773"/>
                  <a:pt x="1049" y="773"/>
                </a:cubicBezTo>
                <a:cubicBezTo>
                  <a:pt x="1049" y="199"/>
                  <a:pt x="1049" y="199"/>
                  <a:pt x="1049" y="199"/>
                </a:cubicBezTo>
                <a:cubicBezTo>
                  <a:pt x="563" y="199"/>
                  <a:pt x="563" y="199"/>
                  <a:pt x="563" y="199"/>
                </a:cubicBezTo>
                <a:cubicBezTo>
                  <a:pt x="552" y="199"/>
                  <a:pt x="541" y="199"/>
                  <a:pt x="530" y="188"/>
                </a:cubicBezTo>
                <a:cubicBezTo>
                  <a:pt x="420" y="67"/>
                  <a:pt x="420" y="67"/>
                  <a:pt x="420" y="67"/>
                </a:cubicBezTo>
                <a:cubicBezTo>
                  <a:pt x="77" y="67"/>
                  <a:pt x="77" y="67"/>
                  <a:pt x="77" y="67"/>
                </a:cubicBezTo>
                <a:lnTo>
                  <a:pt x="77" y="773"/>
                </a:lnTo>
                <a:close/>
                <a:moveTo>
                  <a:pt x="585" y="133"/>
                </a:moveTo>
                <a:lnTo>
                  <a:pt x="585" y="133"/>
                </a:lnTo>
                <a:close/>
                <a:moveTo>
                  <a:pt x="431" y="67"/>
                </a:moveTo>
                <a:lnTo>
                  <a:pt x="431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8">
            <a:extLst>
              <a:ext uri="{FF2B5EF4-FFF2-40B4-BE49-F238E27FC236}">
                <a16:creationId xmlns:a16="http://schemas.microsoft.com/office/drawing/2014/main" id="{A637C460-A170-824C-90DF-B92C875D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2937" y="4413325"/>
            <a:ext cx="449058" cy="53886"/>
          </a:xfrm>
          <a:custGeom>
            <a:avLst/>
            <a:gdLst>
              <a:gd name="T0" fmla="*/ 186237 w 553"/>
              <a:gd name="T1" fmla="*/ 23462 h 68"/>
              <a:gd name="T2" fmla="*/ 186237 w 553"/>
              <a:gd name="T3" fmla="*/ 23462 h 68"/>
              <a:gd name="T4" fmla="*/ 11842 w 553"/>
              <a:gd name="T5" fmla="*/ 23462 h 68"/>
              <a:gd name="T6" fmla="*/ 0 w 553"/>
              <a:gd name="T7" fmla="*/ 11556 h 68"/>
              <a:gd name="T8" fmla="*/ 11842 w 553"/>
              <a:gd name="T9" fmla="*/ 0 h 68"/>
              <a:gd name="T10" fmla="*/ 186237 w 553"/>
              <a:gd name="T11" fmla="*/ 0 h 68"/>
              <a:gd name="T12" fmla="*/ 198078 w 553"/>
              <a:gd name="T13" fmla="*/ 11556 h 68"/>
              <a:gd name="T14" fmla="*/ 186237 w 553"/>
              <a:gd name="T15" fmla="*/ 23462 h 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3" h="68">
                <a:moveTo>
                  <a:pt x="519" y="67"/>
                </a:moveTo>
                <a:lnTo>
                  <a:pt x="519" y="67"/>
                </a:lnTo>
                <a:cubicBezTo>
                  <a:pt x="33" y="67"/>
                  <a:pt x="33" y="67"/>
                  <a:pt x="33" y="67"/>
                </a:cubicBezTo>
                <a:cubicBezTo>
                  <a:pt x="11" y="67"/>
                  <a:pt x="0" y="55"/>
                  <a:pt x="0" y="33"/>
                </a:cubicBezTo>
                <a:cubicBezTo>
                  <a:pt x="0" y="11"/>
                  <a:pt x="11" y="0"/>
                  <a:pt x="33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41" y="0"/>
                  <a:pt x="552" y="11"/>
                  <a:pt x="552" y="33"/>
                </a:cubicBezTo>
                <a:cubicBezTo>
                  <a:pt x="552" y="55"/>
                  <a:pt x="541" y="67"/>
                  <a:pt x="519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9">
            <a:extLst>
              <a:ext uri="{FF2B5EF4-FFF2-40B4-BE49-F238E27FC236}">
                <a16:creationId xmlns:a16="http://schemas.microsoft.com/office/drawing/2014/main" id="{776D899C-E981-574F-A8A1-9A27553E0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9783" y="9744550"/>
            <a:ext cx="783158" cy="772380"/>
          </a:xfrm>
          <a:custGeom>
            <a:avLst/>
            <a:gdLst>
              <a:gd name="T0" fmla="*/ 325548 w 961"/>
              <a:gd name="T1" fmla="*/ 0 h 950"/>
              <a:gd name="T2" fmla="*/ 325548 w 961"/>
              <a:gd name="T3" fmla="*/ 0 h 950"/>
              <a:gd name="T4" fmla="*/ 19807 w 961"/>
              <a:gd name="T5" fmla="*/ 0 h 950"/>
              <a:gd name="T6" fmla="*/ 0 w 961"/>
              <a:gd name="T7" fmla="*/ 15808 h 950"/>
              <a:gd name="T8" fmla="*/ 0 w 961"/>
              <a:gd name="T9" fmla="*/ 83352 h 950"/>
              <a:gd name="T10" fmla="*/ 19807 w 961"/>
              <a:gd name="T11" fmla="*/ 99160 h 950"/>
              <a:gd name="T12" fmla="*/ 19807 w 961"/>
              <a:gd name="T13" fmla="*/ 99160 h 950"/>
              <a:gd name="T14" fmla="*/ 19807 w 961"/>
              <a:gd name="T15" fmla="*/ 325145 h 950"/>
              <a:gd name="T16" fmla="*/ 35652 w 961"/>
              <a:gd name="T17" fmla="*/ 340953 h 950"/>
              <a:gd name="T18" fmla="*/ 305742 w 961"/>
              <a:gd name="T19" fmla="*/ 340953 h 950"/>
              <a:gd name="T20" fmla="*/ 325548 w 961"/>
              <a:gd name="T21" fmla="*/ 325145 h 950"/>
              <a:gd name="T22" fmla="*/ 325548 w 961"/>
              <a:gd name="T23" fmla="*/ 99160 h 950"/>
              <a:gd name="T24" fmla="*/ 325548 w 961"/>
              <a:gd name="T25" fmla="*/ 99160 h 950"/>
              <a:gd name="T26" fmla="*/ 345715 w 961"/>
              <a:gd name="T27" fmla="*/ 83352 h 950"/>
              <a:gd name="T28" fmla="*/ 345715 w 961"/>
              <a:gd name="T29" fmla="*/ 15808 h 950"/>
              <a:gd name="T30" fmla="*/ 325548 w 961"/>
              <a:gd name="T31" fmla="*/ 0 h 950"/>
              <a:gd name="T32" fmla="*/ 23768 w 961"/>
              <a:gd name="T33" fmla="*/ 23712 h 950"/>
              <a:gd name="T34" fmla="*/ 23768 w 961"/>
              <a:gd name="T35" fmla="*/ 23712 h 950"/>
              <a:gd name="T36" fmla="*/ 317986 w 961"/>
              <a:gd name="T37" fmla="*/ 23712 h 950"/>
              <a:gd name="T38" fmla="*/ 317986 w 961"/>
              <a:gd name="T39" fmla="*/ 71496 h 950"/>
              <a:gd name="T40" fmla="*/ 305742 w 961"/>
              <a:gd name="T41" fmla="*/ 71496 h 950"/>
              <a:gd name="T42" fmla="*/ 274051 w 961"/>
              <a:gd name="T43" fmla="*/ 71496 h 950"/>
              <a:gd name="T44" fmla="*/ 63381 w 961"/>
              <a:gd name="T45" fmla="*/ 71496 h 950"/>
              <a:gd name="T46" fmla="*/ 35652 w 961"/>
              <a:gd name="T47" fmla="*/ 71496 h 950"/>
              <a:gd name="T48" fmla="*/ 23768 w 961"/>
              <a:gd name="T49" fmla="*/ 71496 h 950"/>
              <a:gd name="T50" fmla="*/ 23768 w 961"/>
              <a:gd name="T51" fmla="*/ 23712 h 950"/>
              <a:gd name="T52" fmla="*/ 297819 w 961"/>
              <a:gd name="T53" fmla="*/ 313288 h 950"/>
              <a:gd name="T54" fmla="*/ 297819 w 961"/>
              <a:gd name="T55" fmla="*/ 313288 h 950"/>
              <a:gd name="T56" fmla="*/ 43574 w 961"/>
              <a:gd name="T57" fmla="*/ 313288 h 950"/>
              <a:gd name="T58" fmla="*/ 43574 w 961"/>
              <a:gd name="T59" fmla="*/ 99160 h 950"/>
              <a:gd name="T60" fmla="*/ 63381 w 961"/>
              <a:gd name="T61" fmla="*/ 99160 h 950"/>
              <a:gd name="T62" fmla="*/ 274051 w 961"/>
              <a:gd name="T63" fmla="*/ 99160 h 950"/>
              <a:gd name="T64" fmla="*/ 297819 w 961"/>
              <a:gd name="T65" fmla="*/ 99160 h 950"/>
              <a:gd name="T66" fmla="*/ 297819 w 961"/>
              <a:gd name="T67" fmla="*/ 313288 h 95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61" h="950">
                <a:moveTo>
                  <a:pt x="904" y="0"/>
                </a:moveTo>
                <a:lnTo>
                  <a:pt x="904" y="0"/>
                </a:lnTo>
                <a:cubicBezTo>
                  <a:pt x="55" y="0"/>
                  <a:pt x="55" y="0"/>
                  <a:pt x="55" y="0"/>
                </a:cubicBezTo>
                <a:cubicBezTo>
                  <a:pt x="11" y="0"/>
                  <a:pt x="0" y="22"/>
                  <a:pt x="0" y="44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54"/>
                  <a:pt x="11" y="276"/>
                  <a:pt x="55" y="276"/>
                </a:cubicBezTo>
                <a:cubicBezTo>
                  <a:pt x="55" y="905"/>
                  <a:pt x="55" y="905"/>
                  <a:pt x="55" y="905"/>
                </a:cubicBezTo>
                <a:cubicBezTo>
                  <a:pt x="55" y="927"/>
                  <a:pt x="77" y="949"/>
                  <a:pt x="99" y="949"/>
                </a:cubicBezTo>
                <a:cubicBezTo>
                  <a:pt x="849" y="949"/>
                  <a:pt x="849" y="949"/>
                  <a:pt x="849" y="949"/>
                </a:cubicBezTo>
                <a:cubicBezTo>
                  <a:pt x="883" y="949"/>
                  <a:pt x="904" y="927"/>
                  <a:pt x="904" y="905"/>
                </a:cubicBezTo>
                <a:cubicBezTo>
                  <a:pt x="904" y="276"/>
                  <a:pt x="904" y="276"/>
                  <a:pt x="904" y="276"/>
                </a:cubicBezTo>
                <a:cubicBezTo>
                  <a:pt x="938" y="276"/>
                  <a:pt x="960" y="254"/>
                  <a:pt x="960" y="232"/>
                </a:cubicBezTo>
                <a:cubicBezTo>
                  <a:pt x="960" y="44"/>
                  <a:pt x="960" y="44"/>
                  <a:pt x="960" y="44"/>
                </a:cubicBezTo>
                <a:cubicBezTo>
                  <a:pt x="960" y="22"/>
                  <a:pt x="938" y="0"/>
                  <a:pt x="904" y="0"/>
                </a:cubicBezTo>
                <a:close/>
                <a:moveTo>
                  <a:pt x="66" y="66"/>
                </a:moveTo>
                <a:lnTo>
                  <a:pt x="66" y="66"/>
                </a:lnTo>
                <a:cubicBezTo>
                  <a:pt x="883" y="66"/>
                  <a:pt x="883" y="66"/>
                  <a:pt x="883" y="66"/>
                </a:cubicBezTo>
                <a:cubicBezTo>
                  <a:pt x="883" y="199"/>
                  <a:pt x="883" y="199"/>
                  <a:pt x="883" y="199"/>
                </a:cubicBezTo>
                <a:cubicBezTo>
                  <a:pt x="849" y="199"/>
                  <a:pt x="849" y="199"/>
                  <a:pt x="849" y="199"/>
                </a:cubicBezTo>
                <a:cubicBezTo>
                  <a:pt x="761" y="199"/>
                  <a:pt x="761" y="199"/>
                  <a:pt x="761" y="199"/>
                </a:cubicBezTo>
                <a:cubicBezTo>
                  <a:pt x="176" y="199"/>
                  <a:pt x="176" y="199"/>
                  <a:pt x="176" y="199"/>
                </a:cubicBezTo>
                <a:cubicBezTo>
                  <a:pt x="99" y="199"/>
                  <a:pt x="99" y="199"/>
                  <a:pt x="99" y="199"/>
                </a:cubicBezTo>
                <a:cubicBezTo>
                  <a:pt x="66" y="199"/>
                  <a:pt x="66" y="199"/>
                  <a:pt x="66" y="199"/>
                </a:cubicBezTo>
                <a:lnTo>
                  <a:pt x="66" y="66"/>
                </a:lnTo>
                <a:close/>
                <a:moveTo>
                  <a:pt x="827" y="872"/>
                </a:moveTo>
                <a:lnTo>
                  <a:pt x="827" y="872"/>
                </a:lnTo>
                <a:cubicBezTo>
                  <a:pt x="121" y="872"/>
                  <a:pt x="121" y="872"/>
                  <a:pt x="121" y="872"/>
                </a:cubicBezTo>
                <a:cubicBezTo>
                  <a:pt x="121" y="276"/>
                  <a:pt x="121" y="276"/>
                  <a:pt x="121" y="276"/>
                </a:cubicBezTo>
                <a:cubicBezTo>
                  <a:pt x="176" y="276"/>
                  <a:pt x="176" y="276"/>
                  <a:pt x="176" y="276"/>
                </a:cubicBezTo>
                <a:cubicBezTo>
                  <a:pt x="761" y="276"/>
                  <a:pt x="761" y="276"/>
                  <a:pt x="761" y="276"/>
                </a:cubicBezTo>
                <a:cubicBezTo>
                  <a:pt x="827" y="276"/>
                  <a:pt x="827" y="276"/>
                  <a:pt x="827" y="276"/>
                </a:cubicBezTo>
                <a:lnTo>
                  <a:pt x="827" y="8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70">
            <a:extLst>
              <a:ext uri="{FF2B5EF4-FFF2-40B4-BE49-F238E27FC236}">
                <a16:creationId xmlns:a16="http://schemas.microsoft.com/office/drawing/2014/main" id="{D660F1DB-3D19-9141-8644-79127908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5142" y="10057093"/>
            <a:ext cx="172439" cy="53888"/>
          </a:xfrm>
          <a:custGeom>
            <a:avLst/>
            <a:gdLst>
              <a:gd name="T0" fmla="*/ 59871 w 210"/>
              <a:gd name="T1" fmla="*/ 0 h 68"/>
              <a:gd name="T2" fmla="*/ 59871 w 210"/>
              <a:gd name="T3" fmla="*/ 0 h 68"/>
              <a:gd name="T4" fmla="*/ 11974 w 210"/>
              <a:gd name="T5" fmla="*/ 0 h 68"/>
              <a:gd name="T6" fmla="*/ 0 w 210"/>
              <a:gd name="T7" fmla="*/ 11556 h 68"/>
              <a:gd name="T8" fmla="*/ 11974 w 210"/>
              <a:gd name="T9" fmla="*/ 23463 h 68"/>
              <a:gd name="T10" fmla="*/ 59871 w 210"/>
              <a:gd name="T11" fmla="*/ 23463 h 68"/>
              <a:gd name="T12" fmla="*/ 75837 w 210"/>
              <a:gd name="T13" fmla="*/ 11556 h 68"/>
              <a:gd name="T14" fmla="*/ 59871 w 210"/>
              <a:gd name="T15" fmla="*/ 0 h 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0" h="68">
                <a:moveTo>
                  <a:pt x="165" y="0"/>
                </a:moveTo>
                <a:lnTo>
                  <a:pt x="165" y="0"/>
                </a:lnTo>
                <a:cubicBezTo>
                  <a:pt x="33" y="0"/>
                  <a:pt x="33" y="0"/>
                  <a:pt x="33" y="0"/>
                </a:cubicBezTo>
                <a:cubicBezTo>
                  <a:pt x="22" y="0"/>
                  <a:pt x="0" y="11"/>
                  <a:pt x="0" y="33"/>
                </a:cubicBezTo>
                <a:cubicBezTo>
                  <a:pt x="0" y="55"/>
                  <a:pt x="22" y="67"/>
                  <a:pt x="33" y="67"/>
                </a:cubicBezTo>
                <a:cubicBezTo>
                  <a:pt x="165" y="67"/>
                  <a:pt x="165" y="67"/>
                  <a:pt x="165" y="67"/>
                </a:cubicBezTo>
                <a:cubicBezTo>
                  <a:pt x="187" y="67"/>
                  <a:pt x="209" y="55"/>
                  <a:pt x="209" y="33"/>
                </a:cubicBezTo>
                <a:cubicBezTo>
                  <a:pt x="209" y="11"/>
                  <a:pt x="187" y="0"/>
                  <a:pt x="16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71">
            <a:extLst>
              <a:ext uri="{FF2B5EF4-FFF2-40B4-BE49-F238E27FC236}">
                <a16:creationId xmlns:a16="http://schemas.microsoft.com/office/drawing/2014/main" id="{9A2B2671-29C5-8B41-A2D4-B4BC2C7D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221" y="6274224"/>
            <a:ext cx="783158" cy="736455"/>
          </a:xfrm>
          <a:custGeom>
            <a:avLst/>
            <a:gdLst>
              <a:gd name="T0" fmla="*/ 329870 w 961"/>
              <a:gd name="T1" fmla="*/ 0 h 905"/>
              <a:gd name="T2" fmla="*/ 329870 w 961"/>
              <a:gd name="T3" fmla="*/ 0 h 905"/>
              <a:gd name="T4" fmla="*/ 325548 w 961"/>
              <a:gd name="T5" fmla="*/ 0 h 905"/>
              <a:gd name="T6" fmla="*/ 174658 w 961"/>
              <a:gd name="T7" fmla="*/ 19778 h 905"/>
              <a:gd name="T8" fmla="*/ 174658 w 961"/>
              <a:gd name="T9" fmla="*/ 19778 h 905"/>
              <a:gd name="T10" fmla="*/ 170697 w 961"/>
              <a:gd name="T11" fmla="*/ 19778 h 905"/>
              <a:gd name="T12" fmla="*/ 19807 w 961"/>
              <a:gd name="T13" fmla="*/ 0 h 905"/>
              <a:gd name="T14" fmla="*/ 19807 w 961"/>
              <a:gd name="T15" fmla="*/ 0 h 905"/>
              <a:gd name="T16" fmla="*/ 0 w 961"/>
              <a:gd name="T17" fmla="*/ 19778 h 905"/>
              <a:gd name="T18" fmla="*/ 0 w 961"/>
              <a:gd name="T19" fmla="*/ 51423 h 905"/>
              <a:gd name="T20" fmla="*/ 0 w 961"/>
              <a:gd name="T21" fmla="*/ 242010 h 905"/>
              <a:gd name="T22" fmla="*/ 0 w 961"/>
              <a:gd name="T23" fmla="*/ 273295 h 905"/>
              <a:gd name="T24" fmla="*/ 15845 w 961"/>
              <a:gd name="T25" fmla="*/ 289118 h 905"/>
              <a:gd name="T26" fmla="*/ 166735 w 961"/>
              <a:gd name="T27" fmla="*/ 325077 h 905"/>
              <a:gd name="T28" fmla="*/ 170697 w 961"/>
              <a:gd name="T29" fmla="*/ 325077 h 905"/>
              <a:gd name="T30" fmla="*/ 170697 w 961"/>
              <a:gd name="T31" fmla="*/ 325077 h 905"/>
              <a:gd name="T32" fmla="*/ 178619 w 961"/>
              <a:gd name="T33" fmla="*/ 325077 h 905"/>
              <a:gd name="T34" fmla="*/ 182581 w 961"/>
              <a:gd name="T35" fmla="*/ 325077 h 905"/>
              <a:gd name="T36" fmla="*/ 329870 w 961"/>
              <a:gd name="T37" fmla="*/ 289118 h 905"/>
              <a:gd name="T38" fmla="*/ 345715 w 961"/>
              <a:gd name="T39" fmla="*/ 273295 h 905"/>
              <a:gd name="T40" fmla="*/ 345715 w 961"/>
              <a:gd name="T41" fmla="*/ 214321 h 905"/>
              <a:gd name="T42" fmla="*/ 345715 w 961"/>
              <a:gd name="T43" fmla="*/ 214321 h 905"/>
              <a:gd name="T44" fmla="*/ 345715 w 961"/>
              <a:gd name="T45" fmla="*/ 19778 h 905"/>
              <a:gd name="T46" fmla="*/ 329870 w 961"/>
              <a:gd name="T47" fmla="*/ 0 h 905"/>
              <a:gd name="T48" fmla="*/ 27729 w 961"/>
              <a:gd name="T49" fmla="*/ 242010 h 905"/>
              <a:gd name="T50" fmla="*/ 27729 w 961"/>
              <a:gd name="T51" fmla="*/ 242010 h 905"/>
              <a:gd name="T52" fmla="*/ 27729 w 961"/>
              <a:gd name="T53" fmla="*/ 51423 h 905"/>
              <a:gd name="T54" fmla="*/ 27729 w 961"/>
              <a:gd name="T55" fmla="*/ 51423 h 905"/>
              <a:gd name="T56" fmla="*/ 27729 w 961"/>
              <a:gd name="T57" fmla="*/ 27689 h 905"/>
              <a:gd name="T58" fmla="*/ 158813 w 961"/>
              <a:gd name="T59" fmla="*/ 43511 h 905"/>
              <a:gd name="T60" fmla="*/ 158813 w 961"/>
              <a:gd name="T61" fmla="*/ 111116 h 905"/>
              <a:gd name="T62" fmla="*/ 158813 w 961"/>
              <a:gd name="T63" fmla="*/ 297388 h 905"/>
              <a:gd name="T64" fmla="*/ 27729 w 961"/>
              <a:gd name="T65" fmla="*/ 265384 h 905"/>
              <a:gd name="T66" fmla="*/ 27729 w 961"/>
              <a:gd name="T67" fmla="*/ 242010 h 905"/>
              <a:gd name="T68" fmla="*/ 321587 w 961"/>
              <a:gd name="T69" fmla="*/ 214321 h 905"/>
              <a:gd name="T70" fmla="*/ 321587 w 961"/>
              <a:gd name="T71" fmla="*/ 214321 h 905"/>
              <a:gd name="T72" fmla="*/ 317626 w 961"/>
              <a:gd name="T73" fmla="*/ 265384 h 905"/>
              <a:gd name="T74" fmla="*/ 186542 w 961"/>
              <a:gd name="T75" fmla="*/ 297388 h 905"/>
              <a:gd name="T76" fmla="*/ 186542 w 961"/>
              <a:gd name="T77" fmla="*/ 111116 h 905"/>
              <a:gd name="T78" fmla="*/ 186542 w 961"/>
              <a:gd name="T79" fmla="*/ 51423 h 905"/>
              <a:gd name="T80" fmla="*/ 186542 w 961"/>
              <a:gd name="T81" fmla="*/ 51423 h 905"/>
              <a:gd name="T82" fmla="*/ 186542 w 961"/>
              <a:gd name="T83" fmla="*/ 43511 h 905"/>
              <a:gd name="T84" fmla="*/ 321587 w 961"/>
              <a:gd name="T85" fmla="*/ 27689 h 905"/>
              <a:gd name="T86" fmla="*/ 321587 w 961"/>
              <a:gd name="T87" fmla="*/ 214321 h 90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61" h="905">
                <a:moveTo>
                  <a:pt x="916" y="0"/>
                </a:moveTo>
                <a:lnTo>
                  <a:pt x="916" y="0"/>
                </a:lnTo>
                <a:lnTo>
                  <a:pt x="904" y="0"/>
                </a:lnTo>
                <a:cubicBezTo>
                  <a:pt x="485" y="55"/>
                  <a:pt x="485" y="55"/>
                  <a:pt x="485" y="55"/>
                </a:cubicBezTo>
                <a:cubicBezTo>
                  <a:pt x="474" y="55"/>
                  <a:pt x="474" y="55"/>
                  <a:pt x="474" y="55"/>
                </a:cubicBezTo>
                <a:cubicBezTo>
                  <a:pt x="55" y="0"/>
                  <a:pt x="55" y="0"/>
                  <a:pt x="55" y="0"/>
                </a:cubicBezTo>
                <a:cubicBezTo>
                  <a:pt x="21" y="0"/>
                  <a:pt x="0" y="22"/>
                  <a:pt x="0" y="55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73"/>
                  <a:pt x="0" y="673"/>
                  <a:pt x="0" y="673"/>
                </a:cubicBezTo>
                <a:cubicBezTo>
                  <a:pt x="0" y="760"/>
                  <a:pt x="0" y="760"/>
                  <a:pt x="0" y="760"/>
                </a:cubicBezTo>
                <a:cubicBezTo>
                  <a:pt x="0" y="783"/>
                  <a:pt x="21" y="804"/>
                  <a:pt x="44" y="804"/>
                </a:cubicBezTo>
                <a:cubicBezTo>
                  <a:pt x="463" y="904"/>
                  <a:pt x="463" y="904"/>
                  <a:pt x="463" y="904"/>
                </a:cubicBezTo>
                <a:cubicBezTo>
                  <a:pt x="463" y="904"/>
                  <a:pt x="463" y="904"/>
                  <a:pt x="474" y="904"/>
                </a:cubicBezTo>
                <a:cubicBezTo>
                  <a:pt x="485" y="904"/>
                  <a:pt x="485" y="904"/>
                  <a:pt x="496" y="904"/>
                </a:cubicBezTo>
                <a:cubicBezTo>
                  <a:pt x="496" y="904"/>
                  <a:pt x="496" y="904"/>
                  <a:pt x="507" y="904"/>
                </a:cubicBezTo>
                <a:cubicBezTo>
                  <a:pt x="916" y="804"/>
                  <a:pt x="916" y="804"/>
                  <a:pt x="916" y="804"/>
                </a:cubicBezTo>
                <a:cubicBezTo>
                  <a:pt x="938" y="804"/>
                  <a:pt x="960" y="783"/>
                  <a:pt x="960" y="760"/>
                </a:cubicBezTo>
                <a:cubicBezTo>
                  <a:pt x="960" y="596"/>
                  <a:pt x="960" y="596"/>
                  <a:pt x="960" y="596"/>
                </a:cubicBezTo>
                <a:cubicBezTo>
                  <a:pt x="960" y="55"/>
                  <a:pt x="960" y="55"/>
                  <a:pt x="960" y="55"/>
                </a:cubicBezTo>
                <a:cubicBezTo>
                  <a:pt x="960" y="22"/>
                  <a:pt x="938" y="0"/>
                  <a:pt x="916" y="0"/>
                </a:cubicBezTo>
                <a:close/>
                <a:moveTo>
                  <a:pt x="77" y="673"/>
                </a:moveTo>
                <a:lnTo>
                  <a:pt x="77" y="673"/>
                </a:lnTo>
                <a:cubicBezTo>
                  <a:pt x="77" y="143"/>
                  <a:pt x="77" y="143"/>
                  <a:pt x="77" y="143"/>
                </a:cubicBezTo>
                <a:cubicBezTo>
                  <a:pt x="77" y="77"/>
                  <a:pt x="77" y="77"/>
                  <a:pt x="77" y="77"/>
                </a:cubicBezTo>
                <a:cubicBezTo>
                  <a:pt x="441" y="121"/>
                  <a:pt x="441" y="121"/>
                  <a:pt x="441" y="121"/>
                </a:cubicBezTo>
                <a:cubicBezTo>
                  <a:pt x="441" y="309"/>
                  <a:pt x="441" y="309"/>
                  <a:pt x="441" y="309"/>
                </a:cubicBezTo>
                <a:cubicBezTo>
                  <a:pt x="441" y="827"/>
                  <a:pt x="441" y="827"/>
                  <a:pt x="441" y="827"/>
                </a:cubicBezTo>
                <a:cubicBezTo>
                  <a:pt x="77" y="738"/>
                  <a:pt x="77" y="738"/>
                  <a:pt x="77" y="738"/>
                </a:cubicBezTo>
                <a:lnTo>
                  <a:pt x="77" y="673"/>
                </a:lnTo>
                <a:close/>
                <a:moveTo>
                  <a:pt x="893" y="596"/>
                </a:moveTo>
                <a:lnTo>
                  <a:pt x="893" y="596"/>
                </a:lnTo>
                <a:cubicBezTo>
                  <a:pt x="882" y="738"/>
                  <a:pt x="882" y="738"/>
                  <a:pt x="882" y="738"/>
                </a:cubicBezTo>
                <a:cubicBezTo>
                  <a:pt x="518" y="827"/>
                  <a:pt x="518" y="827"/>
                  <a:pt x="518" y="827"/>
                </a:cubicBezTo>
                <a:cubicBezTo>
                  <a:pt x="518" y="309"/>
                  <a:pt x="518" y="309"/>
                  <a:pt x="518" y="309"/>
                </a:cubicBezTo>
                <a:cubicBezTo>
                  <a:pt x="518" y="143"/>
                  <a:pt x="518" y="143"/>
                  <a:pt x="518" y="143"/>
                </a:cubicBezTo>
                <a:cubicBezTo>
                  <a:pt x="518" y="121"/>
                  <a:pt x="518" y="121"/>
                  <a:pt x="518" y="121"/>
                </a:cubicBezTo>
                <a:cubicBezTo>
                  <a:pt x="893" y="77"/>
                  <a:pt x="893" y="77"/>
                  <a:pt x="893" y="77"/>
                </a:cubicBezTo>
                <a:lnTo>
                  <a:pt x="893" y="5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2">
            <a:extLst>
              <a:ext uri="{FF2B5EF4-FFF2-40B4-BE49-F238E27FC236}">
                <a16:creationId xmlns:a16="http://schemas.microsoft.com/office/drawing/2014/main" id="{8C3B78ED-EE08-2545-B89F-4937028C6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821" y="7937537"/>
            <a:ext cx="844229" cy="908896"/>
          </a:xfrm>
          <a:custGeom>
            <a:avLst/>
            <a:gdLst>
              <a:gd name="T0" fmla="*/ 372703 w 1038"/>
              <a:gd name="T1" fmla="*/ 43586 h 1115"/>
              <a:gd name="T2" fmla="*/ 372703 w 1038"/>
              <a:gd name="T3" fmla="*/ 43586 h 1115"/>
              <a:gd name="T4" fmla="*/ 352935 w 1038"/>
              <a:gd name="T5" fmla="*/ 27736 h 1115"/>
              <a:gd name="T6" fmla="*/ 313401 w 1038"/>
              <a:gd name="T7" fmla="*/ 27736 h 1115"/>
              <a:gd name="T8" fmla="*/ 313401 w 1038"/>
              <a:gd name="T9" fmla="*/ 15849 h 1115"/>
              <a:gd name="T10" fmla="*/ 301540 w 1038"/>
              <a:gd name="T11" fmla="*/ 0 h 1115"/>
              <a:gd name="T12" fmla="*/ 289680 w 1038"/>
              <a:gd name="T13" fmla="*/ 15849 h 1115"/>
              <a:gd name="T14" fmla="*/ 289680 w 1038"/>
              <a:gd name="T15" fmla="*/ 27736 h 1115"/>
              <a:gd name="T16" fmla="*/ 83382 w 1038"/>
              <a:gd name="T17" fmla="*/ 27736 h 1115"/>
              <a:gd name="T18" fmla="*/ 83382 w 1038"/>
              <a:gd name="T19" fmla="*/ 15849 h 1115"/>
              <a:gd name="T20" fmla="*/ 71522 w 1038"/>
              <a:gd name="T21" fmla="*/ 0 h 1115"/>
              <a:gd name="T22" fmla="*/ 55708 w 1038"/>
              <a:gd name="T23" fmla="*/ 15849 h 1115"/>
              <a:gd name="T24" fmla="*/ 55708 w 1038"/>
              <a:gd name="T25" fmla="*/ 27736 h 1115"/>
              <a:gd name="T26" fmla="*/ 19767 w 1038"/>
              <a:gd name="T27" fmla="*/ 27736 h 1115"/>
              <a:gd name="T28" fmla="*/ 0 w 1038"/>
              <a:gd name="T29" fmla="*/ 43586 h 1115"/>
              <a:gd name="T30" fmla="*/ 0 w 1038"/>
              <a:gd name="T31" fmla="*/ 143005 h 1115"/>
              <a:gd name="T32" fmla="*/ 0 w 1038"/>
              <a:gd name="T33" fmla="*/ 146967 h 1115"/>
              <a:gd name="T34" fmla="*/ 0 w 1038"/>
              <a:gd name="T35" fmla="*/ 150929 h 1115"/>
              <a:gd name="T36" fmla="*/ 0 w 1038"/>
              <a:gd name="T37" fmla="*/ 381466 h 1115"/>
              <a:gd name="T38" fmla="*/ 19767 w 1038"/>
              <a:gd name="T39" fmla="*/ 401278 h 1115"/>
              <a:gd name="T40" fmla="*/ 352935 w 1038"/>
              <a:gd name="T41" fmla="*/ 401278 h 1115"/>
              <a:gd name="T42" fmla="*/ 372703 w 1038"/>
              <a:gd name="T43" fmla="*/ 381466 h 1115"/>
              <a:gd name="T44" fmla="*/ 372703 w 1038"/>
              <a:gd name="T45" fmla="*/ 150929 h 1115"/>
              <a:gd name="T46" fmla="*/ 372703 w 1038"/>
              <a:gd name="T47" fmla="*/ 146967 h 1115"/>
              <a:gd name="T48" fmla="*/ 372703 w 1038"/>
              <a:gd name="T49" fmla="*/ 143005 h 1115"/>
              <a:gd name="T50" fmla="*/ 372703 w 1038"/>
              <a:gd name="T51" fmla="*/ 43586 h 1115"/>
              <a:gd name="T52" fmla="*/ 27674 w 1038"/>
              <a:gd name="T53" fmla="*/ 55473 h 1115"/>
              <a:gd name="T54" fmla="*/ 27674 w 1038"/>
              <a:gd name="T55" fmla="*/ 55473 h 1115"/>
              <a:gd name="T56" fmla="*/ 55708 w 1038"/>
              <a:gd name="T57" fmla="*/ 55473 h 1115"/>
              <a:gd name="T58" fmla="*/ 55708 w 1038"/>
              <a:gd name="T59" fmla="*/ 71322 h 1115"/>
              <a:gd name="T60" fmla="*/ 71522 w 1038"/>
              <a:gd name="T61" fmla="*/ 83209 h 1115"/>
              <a:gd name="T62" fmla="*/ 83382 w 1038"/>
              <a:gd name="T63" fmla="*/ 71322 h 1115"/>
              <a:gd name="T64" fmla="*/ 83382 w 1038"/>
              <a:gd name="T65" fmla="*/ 55473 h 1115"/>
              <a:gd name="T66" fmla="*/ 289680 w 1038"/>
              <a:gd name="T67" fmla="*/ 55473 h 1115"/>
              <a:gd name="T68" fmla="*/ 289680 w 1038"/>
              <a:gd name="T69" fmla="*/ 71322 h 1115"/>
              <a:gd name="T70" fmla="*/ 301540 w 1038"/>
              <a:gd name="T71" fmla="*/ 83209 h 1115"/>
              <a:gd name="T72" fmla="*/ 313401 w 1038"/>
              <a:gd name="T73" fmla="*/ 71322 h 1115"/>
              <a:gd name="T74" fmla="*/ 313401 w 1038"/>
              <a:gd name="T75" fmla="*/ 55473 h 1115"/>
              <a:gd name="T76" fmla="*/ 345028 w 1038"/>
              <a:gd name="T77" fmla="*/ 55473 h 1115"/>
              <a:gd name="T78" fmla="*/ 345028 w 1038"/>
              <a:gd name="T79" fmla="*/ 131118 h 1115"/>
              <a:gd name="T80" fmla="*/ 27674 w 1038"/>
              <a:gd name="T81" fmla="*/ 131118 h 1115"/>
              <a:gd name="T82" fmla="*/ 27674 w 1038"/>
              <a:gd name="T83" fmla="*/ 55473 h 1115"/>
              <a:gd name="T84" fmla="*/ 345028 w 1038"/>
              <a:gd name="T85" fmla="*/ 377504 h 1115"/>
              <a:gd name="T86" fmla="*/ 345028 w 1038"/>
              <a:gd name="T87" fmla="*/ 377504 h 1115"/>
              <a:gd name="T88" fmla="*/ 27674 w 1038"/>
              <a:gd name="T89" fmla="*/ 377504 h 1115"/>
              <a:gd name="T90" fmla="*/ 27674 w 1038"/>
              <a:gd name="T91" fmla="*/ 158854 h 1115"/>
              <a:gd name="T92" fmla="*/ 345028 w 1038"/>
              <a:gd name="T93" fmla="*/ 158854 h 1115"/>
              <a:gd name="T94" fmla="*/ 345028 w 1038"/>
              <a:gd name="T95" fmla="*/ 377504 h 111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038" h="1115">
                <a:moveTo>
                  <a:pt x="1037" y="121"/>
                </a:moveTo>
                <a:lnTo>
                  <a:pt x="1037" y="121"/>
                </a:lnTo>
                <a:cubicBezTo>
                  <a:pt x="1037" y="99"/>
                  <a:pt x="1016" y="77"/>
                  <a:pt x="982" y="77"/>
                </a:cubicBezTo>
                <a:cubicBezTo>
                  <a:pt x="872" y="77"/>
                  <a:pt x="872" y="77"/>
                  <a:pt x="872" y="77"/>
                </a:cubicBezTo>
                <a:cubicBezTo>
                  <a:pt x="872" y="44"/>
                  <a:pt x="872" y="44"/>
                  <a:pt x="872" y="44"/>
                </a:cubicBezTo>
                <a:cubicBezTo>
                  <a:pt x="872" y="22"/>
                  <a:pt x="861" y="0"/>
                  <a:pt x="839" y="0"/>
                </a:cubicBezTo>
                <a:cubicBezTo>
                  <a:pt x="817" y="0"/>
                  <a:pt x="806" y="22"/>
                  <a:pt x="806" y="44"/>
                </a:cubicBezTo>
                <a:cubicBezTo>
                  <a:pt x="806" y="77"/>
                  <a:pt x="806" y="77"/>
                  <a:pt x="806" y="77"/>
                </a:cubicBezTo>
                <a:cubicBezTo>
                  <a:pt x="232" y="77"/>
                  <a:pt x="232" y="77"/>
                  <a:pt x="232" y="77"/>
                </a:cubicBezTo>
                <a:cubicBezTo>
                  <a:pt x="232" y="44"/>
                  <a:pt x="232" y="44"/>
                  <a:pt x="232" y="44"/>
                </a:cubicBezTo>
                <a:cubicBezTo>
                  <a:pt x="232" y="22"/>
                  <a:pt x="210" y="0"/>
                  <a:pt x="199" y="0"/>
                </a:cubicBezTo>
                <a:cubicBezTo>
                  <a:pt x="177" y="0"/>
                  <a:pt x="155" y="22"/>
                  <a:pt x="155" y="44"/>
                </a:cubicBezTo>
                <a:cubicBezTo>
                  <a:pt x="155" y="77"/>
                  <a:pt x="155" y="77"/>
                  <a:pt x="155" y="77"/>
                </a:cubicBezTo>
                <a:cubicBezTo>
                  <a:pt x="55" y="77"/>
                  <a:pt x="55" y="77"/>
                  <a:pt x="55" y="77"/>
                </a:cubicBezTo>
                <a:cubicBezTo>
                  <a:pt x="22" y="77"/>
                  <a:pt x="0" y="99"/>
                  <a:pt x="0" y="121"/>
                </a:cubicBezTo>
                <a:cubicBezTo>
                  <a:pt x="0" y="397"/>
                  <a:pt x="0" y="397"/>
                  <a:pt x="0" y="397"/>
                </a:cubicBezTo>
                <a:lnTo>
                  <a:pt x="0" y="408"/>
                </a:lnTo>
                <a:cubicBezTo>
                  <a:pt x="0" y="419"/>
                  <a:pt x="0" y="419"/>
                  <a:pt x="0" y="419"/>
                </a:cubicBezTo>
                <a:cubicBezTo>
                  <a:pt x="0" y="1059"/>
                  <a:pt x="0" y="1059"/>
                  <a:pt x="0" y="1059"/>
                </a:cubicBezTo>
                <a:cubicBezTo>
                  <a:pt x="0" y="1092"/>
                  <a:pt x="22" y="1114"/>
                  <a:pt x="55" y="1114"/>
                </a:cubicBezTo>
                <a:cubicBezTo>
                  <a:pt x="982" y="1114"/>
                  <a:pt x="982" y="1114"/>
                  <a:pt x="982" y="1114"/>
                </a:cubicBezTo>
                <a:cubicBezTo>
                  <a:pt x="1016" y="1114"/>
                  <a:pt x="1037" y="1092"/>
                  <a:pt x="1037" y="1059"/>
                </a:cubicBezTo>
                <a:cubicBezTo>
                  <a:pt x="1037" y="419"/>
                  <a:pt x="1037" y="419"/>
                  <a:pt x="1037" y="419"/>
                </a:cubicBezTo>
                <a:cubicBezTo>
                  <a:pt x="1037" y="419"/>
                  <a:pt x="1037" y="419"/>
                  <a:pt x="1037" y="408"/>
                </a:cubicBezTo>
                <a:lnTo>
                  <a:pt x="1037" y="397"/>
                </a:lnTo>
                <a:lnTo>
                  <a:pt x="1037" y="121"/>
                </a:lnTo>
                <a:close/>
                <a:moveTo>
                  <a:pt x="77" y="154"/>
                </a:moveTo>
                <a:lnTo>
                  <a:pt x="77" y="154"/>
                </a:lnTo>
                <a:cubicBezTo>
                  <a:pt x="155" y="154"/>
                  <a:pt x="155" y="154"/>
                  <a:pt x="155" y="154"/>
                </a:cubicBezTo>
                <a:cubicBezTo>
                  <a:pt x="155" y="198"/>
                  <a:pt x="155" y="198"/>
                  <a:pt x="155" y="198"/>
                </a:cubicBezTo>
                <a:cubicBezTo>
                  <a:pt x="155" y="220"/>
                  <a:pt x="177" y="231"/>
                  <a:pt x="199" y="231"/>
                </a:cubicBezTo>
                <a:cubicBezTo>
                  <a:pt x="210" y="231"/>
                  <a:pt x="232" y="220"/>
                  <a:pt x="232" y="198"/>
                </a:cubicBezTo>
                <a:cubicBezTo>
                  <a:pt x="232" y="154"/>
                  <a:pt x="232" y="154"/>
                  <a:pt x="232" y="154"/>
                </a:cubicBezTo>
                <a:cubicBezTo>
                  <a:pt x="806" y="154"/>
                  <a:pt x="806" y="154"/>
                  <a:pt x="806" y="154"/>
                </a:cubicBezTo>
                <a:cubicBezTo>
                  <a:pt x="806" y="198"/>
                  <a:pt x="806" y="198"/>
                  <a:pt x="806" y="198"/>
                </a:cubicBezTo>
                <a:cubicBezTo>
                  <a:pt x="806" y="220"/>
                  <a:pt x="817" y="231"/>
                  <a:pt x="839" y="231"/>
                </a:cubicBezTo>
                <a:cubicBezTo>
                  <a:pt x="861" y="231"/>
                  <a:pt x="872" y="220"/>
                  <a:pt x="872" y="198"/>
                </a:cubicBezTo>
                <a:cubicBezTo>
                  <a:pt x="872" y="154"/>
                  <a:pt x="872" y="154"/>
                  <a:pt x="872" y="154"/>
                </a:cubicBezTo>
                <a:cubicBezTo>
                  <a:pt x="960" y="154"/>
                  <a:pt x="960" y="154"/>
                  <a:pt x="960" y="154"/>
                </a:cubicBezTo>
                <a:cubicBezTo>
                  <a:pt x="960" y="364"/>
                  <a:pt x="960" y="364"/>
                  <a:pt x="960" y="364"/>
                </a:cubicBezTo>
                <a:cubicBezTo>
                  <a:pt x="77" y="364"/>
                  <a:pt x="77" y="364"/>
                  <a:pt x="77" y="364"/>
                </a:cubicBezTo>
                <a:lnTo>
                  <a:pt x="77" y="154"/>
                </a:lnTo>
                <a:close/>
                <a:moveTo>
                  <a:pt x="960" y="1048"/>
                </a:moveTo>
                <a:lnTo>
                  <a:pt x="960" y="1048"/>
                </a:lnTo>
                <a:cubicBezTo>
                  <a:pt x="77" y="1048"/>
                  <a:pt x="77" y="1048"/>
                  <a:pt x="77" y="1048"/>
                </a:cubicBezTo>
                <a:cubicBezTo>
                  <a:pt x="77" y="441"/>
                  <a:pt x="77" y="441"/>
                  <a:pt x="77" y="441"/>
                </a:cubicBezTo>
                <a:cubicBezTo>
                  <a:pt x="960" y="441"/>
                  <a:pt x="960" y="441"/>
                  <a:pt x="960" y="441"/>
                </a:cubicBezTo>
                <a:lnTo>
                  <a:pt x="960" y="1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3">
            <a:extLst>
              <a:ext uri="{FF2B5EF4-FFF2-40B4-BE49-F238E27FC236}">
                <a16:creationId xmlns:a16="http://schemas.microsoft.com/office/drawing/2014/main" id="{53D82652-511A-A548-B104-CE897757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6255" y="8117160"/>
            <a:ext cx="316137" cy="64664"/>
          </a:xfrm>
          <a:custGeom>
            <a:avLst/>
            <a:gdLst>
              <a:gd name="T0" fmla="*/ 127098 w 388"/>
              <a:gd name="T1" fmla="*/ 0 h 79"/>
              <a:gd name="T2" fmla="*/ 127098 w 388"/>
              <a:gd name="T3" fmla="*/ 0 h 79"/>
              <a:gd name="T4" fmla="*/ 11882 w 388"/>
              <a:gd name="T5" fmla="*/ 0 h 79"/>
              <a:gd name="T6" fmla="*/ 0 w 388"/>
              <a:gd name="T7" fmla="*/ 15915 h 79"/>
              <a:gd name="T8" fmla="*/ 11882 w 388"/>
              <a:gd name="T9" fmla="*/ 28213 h 79"/>
              <a:gd name="T10" fmla="*/ 127098 w 388"/>
              <a:gd name="T11" fmla="*/ 28213 h 79"/>
              <a:gd name="T12" fmla="*/ 139340 w 388"/>
              <a:gd name="T13" fmla="*/ 15915 h 79"/>
              <a:gd name="T14" fmla="*/ 127098 w 388"/>
              <a:gd name="T15" fmla="*/ 0 h 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79">
                <a:moveTo>
                  <a:pt x="353" y="0"/>
                </a:moveTo>
                <a:lnTo>
                  <a:pt x="353" y="0"/>
                </a:lnTo>
                <a:cubicBezTo>
                  <a:pt x="33" y="0"/>
                  <a:pt x="33" y="0"/>
                  <a:pt x="33" y="0"/>
                </a:cubicBezTo>
                <a:cubicBezTo>
                  <a:pt x="11" y="0"/>
                  <a:pt x="0" y="22"/>
                  <a:pt x="0" y="44"/>
                </a:cubicBezTo>
                <a:cubicBezTo>
                  <a:pt x="0" y="66"/>
                  <a:pt x="11" y="78"/>
                  <a:pt x="33" y="78"/>
                </a:cubicBezTo>
                <a:cubicBezTo>
                  <a:pt x="353" y="78"/>
                  <a:pt x="353" y="78"/>
                  <a:pt x="353" y="78"/>
                </a:cubicBezTo>
                <a:cubicBezTo>
                  <a:pt x="364" y="78"/>
                  <a:pt x="387" y="66"/>
                  <a:pt x="387" y="44"/>
                </a:cubicBezTo>
                <a:cubicBezTo>
                  <a:pt x="387" y="22"/>
                  <a:pt x="364" y="0"/>
                  <a:pt x="3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4">
            <a:extLst>
              <a:ext uri="{FF2B5EF4-FFF2-40B4-BE49-F238E27FC236}">
                <a16:creationId xmlns:a16="http://schemas.microsoft.com/office/drawing/2014/main" id="{6DBFE680-666A-804F-A063-327BEDD29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591" y="8422521"/>
            <a:ext cx="197587" cy="262249"/>
          </a:xfrm>
          <a:custGeom>
            <a:avLst/>
            <a:gdLst>
              <a:gd name="T0" fmla="*/ 39362 w 244"/>
              <a:gd name="T1" fmla="*/ 67510 h 321"/>
              <a:gd name="T2" fmla="*/ 39362 w 244"/>
              <a:gd name="T3" fmla="*/ 67510 h 321"/>
              <a:gd name="T4" fmla="*/ 7872 w 244"/>
              <a:gd name="T5" fmla="*/ 91338 h 321"/>
              <a:gd name="T6" fmla="*/ 0 w 244"/>
              <a:gd name="T7" fmla="*/ 103251 h 321"/>
              <a:gd name="T8" fmla="*/ 15745 w 244"/>
              <a:gd name="T9" fmla="*/ 115526 h 321"/>
              <a:gd name="T10" fmla="*/ 75146 w 244"/>
              <a:gd name="T11" fmla="*/ 115526 h 321"/>
              <a:gd name="T12" fmla="*/ 86955 w 244"/>
              <a:gd name="T13" fmla="*/ 107223 h 321"/>
              <a:gd name="T14" fmla="*/ 75146 w 244"/>
              <a:gd name="T15" fmla="*/ 95309 h 321"/>
              <a:gd name="T16" fmla="*/ 35426 w 244"/>
              <a:gd name="T17" fmla="*/ 95309 h 321"/>
              <a:gd name="T18" fmla="*/ 55107 w 244"/>
              <a:gd name="T19" fmla="*/ 79424 h 321"/>
              <a:gd name="T20" fmla="*/ 86955 w 244"/>
              <a:gd name="T21" fmla="*/ 35741 h 321"/>
              <a:gd name="T22" fmla="*/ 86955 w 244"/>
              <a:gd name="T23" fmla="*/ 35741 h 321"/>
              <a:gd name="T24" fmla="*/ 47235 w 244"/>
              <a:gd name="T25" fmla="*/ 0 h 321"/>
              <a:gd name="T26" fmla="*/ 7872 w 244"/>
              <a:gd name="T27" fmla="*/ 19856 h 321"/>
              <a:gd name="T28" fmla="*/ 7872 w 244"/>
              <a:gd name="T29" fmla="*/ 27798 h 321"/>
              <a:gd name="T30" fmla="*/ 19681 w 244"/>
              <a:gd name="T31" fmla="*/ 35741 h 321"/>
              <a:gd name="T32" fmla="*/ 27554 w 244"/>
              <a:gd name="T33" fmla="*/ 35741 h 321"/>
              <a:gd name="T34" fmla="*/ 43299 w 244"/>
              <a:gd name="T35" fmla="*/ 23827 h 321"/>
              <a:gd name="T36" fmla="*/ 59044 w 244"/>
              <a:gd name="T37" fmla="*/ 39712 h 321"/>
              <a:gd name="T38" fmla="*/ 39362 w 244"/>
              <a:gd name="T39" fmla="*/ 67510 h 32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4" h="321">
                <a:moveTo>
                  <a:pt x="110" y="187"/>
                </a:moveTo>
                <a:lnTo>
                  <a:pt x="110" y="187"/>
                </a:lnTo>
                <a:cubicBezTo>
                  <a:pt x="22" y="253"/>
                  <a:pt x="22" y="253"/>
                  <a:pt x="22" y="253"/>
                </a:cubicBezTo>
                <a:cubicBezTo>
                  <a:pt x="11" y="264"/>
                  <a:pt x="0" y="275"/>
                  <a:pt x="0" y="286"/>
                </a:cubicBezTo>
                <a:cubicBezTo>
                  <a:pt x="0" y="308"/>
                  <a:pt x="22" y="320"/>
                  <a:pt x="44" y="320"/>
                </a:cubicBezTo>
                <a:cubicBezTo>
                  <a:pt x="210" y="320"/>
                  <a:pt x="210" y="320"/>
                  <a:pt x="210" y="320"/>
                </a:cubicBezTo>
                <a:cubicBezTo>
                  <a:pt x="232" y="320"/>
                  <a:pt x="243" y="308"/>
                  <a:pt x="243" y="297"/>
                </a:cubicBezTo>
                <a:cubicBezTo>
                  <a:pt x="243" y="275"/>
                  <a:pt x="232" y="264"/>
                  <a:pt x="210" y="264"/>
                </a:cubicBezTo>
                <a:cubicBezTo>
                  <a:pt x="99" y="264"/>
                  <a:pt x="99" y="264"/>
                  <a:pt x="99" y="264"/>
                </a:cubicBezTo>
                <a:cubicBezTo>
                  <a:pt x="154" y="220"/>
                  <a:pt x="154" y="220"/>
                  <a:pt x="154" y="220"/>
                </a:cubicBezTo>
                <a:cubicBezTo>
                  <a:pt x="210" y="187"/>
                  <a:pt x="243" y="154"/>
                  <a:pt x="243" y="99"/>
                </a:cubicBezTo>
                <a:cubicBezTo>
                  <a:pt x="243" y="44"/>
                  <a:pt x="199" y="0"/>
                  <a:pt x="132" y="0"/>
                </a:cubicBezTo>
                <a:cubicBezTo>
                  <a:pt x="77" y="0"/>
                  <a:pt x="55" y="22"/>
                  <a:pt x="22" y="55"/>
                </a:cubicBezTo>
                <a:cubicBezTo>
                  <a:pt x="22" y="55"/>
                  <a:pt x="22" y="66"/>
                  <a:pt x="22" y="77"/>
                </a:cubicBezTo>
                <a:cubicBezTo>
                  <a:pt x="22" y="88"/>
                  <a:pt x="33" y="99"/>
                  <a:pt x="55" y="99"/>
                </a:cubicBezTo>
                <a:cubicBezTo>
                  <a:pt x="66" y="99"/>
                  <a:pt x="66" y="99"/>
                  <a:pt x="77" y="99"/>
                </a:cubicBezTo>
                <a:cubicBezTo>
                  <a:pt x="88" y="77"/>
                  <a:pt x="110" y="66"/>
                  <a:pt x="121" y="66"/>
                </a:cubicBezTo>
                <a:cubicBezTo>
                  <a:pt x="154" y="66"/>
                  <a:pt x="165" y="77"/>
                  <a:pt x="165" y="110"/>
                </a:cubicBezTo>
                <a:cubicBezTo>
                  <a:pt x="165" y="132"/>
                  <a:pt x="154" y="154"/>
                  <a:pt x="110" y="1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5">
            <a:extLst>
              <a:ext uri="{FF2B5EF4-FFF2-40B4-BE49-F238E27FC236}">
                <a16:creationId xmlns:a16="http://schemas.microsoft.com/office/drawing/2014/main" id="{5A5B1BEF-41CB-244A-8219-5C64F242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5102" y="8429706"/>
            <a:ext cx="197585" cy="262249"/>
          </a:xfrm>
          <a:custGeom>
            <a:avLst/>
            <a:gdLst>
              <a:gd name="T0" fmla="*/ 11809 w 244"/>
              <a:gd name="T1" fmla="*/ 19856 h 321"/>
              <a:gd name="T2" fmla="*/ 11809 w 244"/>
              <a:gd name="T3" fmla="*/ 19856 h 321"/>
              <a:gd name="T4" fmla="*/ 55107 w 244"/>
              <a:gd name="T5" fmla="*/ 19856 h 321"/>
              <a:gd name="T6" fmla="*/ 15745 w 244"/>
              <a:gd name="T7" fmla="*/ 95309 h 321"/>
              <a:gd name="T8" fmla="*/ 11809 w 244"/>
              <a:gd name="T9" fmla="*/ 103251 h 321"/>
              <a:gd name="T10" fmla="*/ 23617 w 244"/>
              <a:gd name="T11" fmla="*/ 115526 h 321"/>
              <a:gd name="T12" fmla="*/ 35426 w 244"/>
              <a:gd name="T13" fmla="*/ 107223 h 321"/>
              <a:gd name="T14" fmla="*/ 83018 w 244"/>
              <a:gd name="T15" fmla="*/ 23827 h 321"/>
              <a:gd name="T16" fmla="*/ 86954 w 244"/>
              <a:gd name="T17" fmla="*/ 11914 h 321"/>
              <a:gd name="T18" fmla="*/ 75146 w 244"/>
              <a:gd name="T19" fmla="*/ 0 h 321"/>
              <a:gd name="T20" fmla="*/ 11809 w 244"/>
              <a:gd name="T21" fmla="*/ 0 h 321"/>
              <a:gd name="T22" fmla="*/ 0 w 244"/>
              <a:gd name="T23" fmla="*/ 11914 h 321"/>
              <a:gd name="T24" fmla="*/ 11809 w 244"/>
              <a:gd name="T25" fmla="*/ 19856 h 3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44" h="321">
                <a:moveTo>
                  <a:pt x="33" y="55"/>
                </a:moveTo>
                <a:lnTo>
                  <a:pt x="33" y="55"/>
                </a:lnTo>
                <a:cubicBezTo>
                  <a:pt x="154" y="55"/>
                  <a:pt x="154" y="55"/>
                  <a:pt x="154" y="55"/>
                </a:cubicBezTo>
                <a:cubicBezTo>
                  <a:pt x="44" y="264"/>
                  <a:pt x="44" y="264"/>
                  <a:pt x="44" y="264"/>
                </a:cubicBezTo>
                <a:cubicBezTo>
                  <a:pt x="33" y="264"/>
                  <a:pt x="33" y="275"/>
                  <a:pt x="33" y="286"/>
                </a:cubicBezTo>
                <a:cubicBezTo>
                  <a:pt x="33" y="309"/>
                  <a:pt x="55" y="320"/>
                  <a:pt x="66" y="320"/>
                </a:cubicBezTo>
                <a:cubicBezTo>
                  <a:pt x="77" y="320"/>
                  <a:pt x="88" y="309"/>
                  <a:pt x="99" y="297"/>
                </a:cubicBezTo>
                <a:cubicBezTo>
                  <a:pt x="232" y="66"/>
                  <a:pt x="232" y="66"/>
                  <a:pt x="232" y="66"/>
                </a:cubicBezTo>
                <a:cubicBezTo>
                  <a:pt x="232" y="55"/>
                  <a:pt x="243" y="44"/>
                  <a:pt x="243" y="33"/>
                </a:cubicBezTo>
                <a:cubicBezTo>
                  <a:pt x="243" y="11"/>
                  <a:pt x="232" y="0"/>
                  <a:pt x="21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22" y="0"/>
                  <a:pt x="0" y="11"/>
                  <a:pt x="0" y="33"/>
                </a:cubicBezTo>
                <a:cubicBezTo>
                  <a:pt x="0" y="44"/>
                  <a:pt x="22" y="55"/>
                  <a:pt x="33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3AFDFE-537B-6044-B6A5-0C1C01DBDA03}"/>
              </a:ext>
            </a:extLst>
          </p:cNvPr>
          <p:cNvSpPr/>
          <p:nvPr/>
        </p:nvSpPr>
        <p:spPr>
          <a:xfrm>
            <a:off x="15625800" y="4325793"/>
            <a:ext cx="3671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C0789A-23D3-CB49-AF02-D924A72A08FB}"/>
              </a:ext>
            </a:extLst>
          </p:cNvPr>
          <p:cNvSpPr/>
          <p:nvPr/>
        </p:nvSpPr>
        <p:spPr>
          <a:xfrm>
            <a:off x="16209577" y="6154593"/>
            <a:ext cx="3671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FB51BB-13BD-B749-977D-0DE31F6363D6}"/>
              </a:ext>
            </a:extLst>
          </p:cNvPr>
          <p:cNvSpPr/>
          <p:nvPr/>
        </p:nvSpPr>
        <p:spPr>
          <a:xfrm>
            <a:off x="14789851" y="7983393"/>
            <a:ext cx="3671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880210-D004-D547-8C27-8446A905A7CF}"/>
              </a:ext>
            </a:extLst>
          </p:cNvPr>
          <p:cNvSpPr/>
          <p:nvPr/>
        </p:nvSpPr>
        <p:spPr>
          <a:xfrm>
            <a:off x="15872693" y="9788129"/>
            <a:ext cx="3671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BCE310-F32E-0A41-ABB5-7D7EEF9B1F54}"/>
              </a:ext>
            </a:extLst>
          </p:cNvPr>
          <p:cNvSpPr/>
          <p:nvPr/>
        </p:nvSpPr>
        <p:spPr>
          <a:xfrm>
            <a:off x="15247050" y="11640992"/>
            <a:ext cx="3671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0" name="Group 71">
            <a:extLst>
              <a:ext uri="{FF2B5EF4-FFF2-40B4-BE49-F238E27FC236}">
                <a16:creationId xmlns:a16="http://schemas.microsoft.com/office/drawing/2014/main" id="{5C066548-315B-384C-B203-465F564815D4}"/>
              </a:ext>
            </a:extLst>
          </p:cNvPr>
          <p:cNvGrpSpPr/>
          <p:nvPr/>
        </p:nvGrpSpPr>
        <p:grpSpPr>
          <a:xfrm>
            <a:off x="3416859" y="4697457"/>
            <a:ext cx="5982437" cy="4555228"/>
            <a:chOff x="2232442" y="4934489"/>
            <a:chExt cx="5982437" cy="4555228"/>
          </a:xfrm>
        </p:grpSpPr>
        <p:sp>
          <p:nvSpPr>
            <p:cNvPr id="34" name="CuadroTexto 598">
              <a:extLst>
                <a:ext uri="{FF2B5EF4-FFF2-40B4-BE49-F238E27FC236}">
                  <a16:creationId xmlns:a16="http://schemas.microsoft.com/office/drawing/2014/main" id="{A1A76056-0AEF-7844-B669-6CD272AE347F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5" name="CuadroTexto 599">
              <a:extLst>
                <a:ext uri="{FF2B5EF4-FFF2-40B4-BE49-F238E27FC236}">
                  <a16:creationId xmlns:a16="http://schemas.microsoft.com/office/drawing/2014/main" id="{559EC15E-19BA-A34C-94E4-59CB553CB8D6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Freeform 360">
            <a:extLst>
              <a:ext uri="{FF2B5EF4-FFF2-40B4-BE49-F238E27FC236}">
                <a16:creationId xmlns:a16="http://schemas.microsoft.com/office/drawing/2014/main" id="{C07FA6F1-A040-9E46-9596-F437F77B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518" y="4769434"/>
            <a:ext cx="4648971" cy="5291961"/>
          </a:xfrm>
          <a:custGeom>
            <a:avLst/>
            <a:gdLst>
              <a:gd name="T0" fmla="*/ 1595078 w 4431"/>
              <a:gd name="T1" fmla="*/ 1304365 h 5043"/>
              <a:gd name="T2" fmla="*/ 1595078 w 4431"/>
              <a:gd name="T3" fmla="*/ 1304365 h 5043"/>
              <a:gd name="T4" fmla="*/ 1595078 w 4431"/>
              <a:gd name="T5" fmla="*/ 511375 h 5043"/>
              <a:gd name="T6" fmla="*/ 1537468 w 4431"/>
              <a:gd name="T7" fmla="*/ 415582 h 5043"/>
              <a:gd name="T8" fmla="*/ 853349 w 4431"/>
              <a:gd name="T9" fmla="*/ 19087 h 5043"/>
              <a:gd name="T10" fmla="*/ 738489 w 4431"/>
              <a:gd name="T11" fmla="*/ 19087 h 5043"/>
              <a:gd name="T12" fmla="*/ 54009 w 4431"/>
              <a:gd name="T13" fmla="*/ 415582 h 5043"/>
              <a:gd name="T14" fmla="*/ 0 w 4431"/>
              <a:gd name="T15" fmla="*/ 511375 h 5043"/>
              <a:gd name="T16" fmla="*/ 0 w 4431"/>
              <a:gd name="T17" fmla="*/ 1304365 h 5043"/>
              <a:gd name="T18" fmla="*/ 54009 w 4431"/>
              <a:gd name="T19" fmla="*/ 1400158 h 5043"/>
              <a:gd name="T20" fmla="*/ 738489 w 4431"/>
              <a:gd name="T21" fmla="*/ 1796653 h 5043"/>
              <a:gd name="T22" fmla="*/ 853349 w 4431"/>
              <a:gd name="T23" fmla="*/ 1796653 h 5043"/>
              <a:gd name="T24" fmla="*/ 1537468 w 4431"/>
              <a:gd name="T25" fmla="*/ 1400158 h 5043"/>
              <a:gd name="T26" fmla="*/ 1595078 w 4431"/>
              <a:gd name="T27" fmla="*/ 1304365 h 50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431" h="5043">
                <a:moveTo>
                  <a:pt x="4430" y="3622"/>
                </a:moveTo>
                <a:lnTo>
                  <a:pt x="4430" y="3622"/>
                </a:lnTo>
                <a:cubicBezTo>
                  <a:pt x="4430" y="1420"/>
                  <a:pt x="4430" y="1420"/>
                  <a:pt x="4430" y="1420"/>
                </a:cubicBezTo>
                <a:cubicBezTo>
                  <a:pt x="4430" y="1314"/>
                  <a:pt x="4368" y="1207"/>
                  <a:pt x="4270" y="1154"/>
                </a:cubicBezTo>
                <a:cubicBezTo>
                  <a:pt x="2370" y="53"/>
                  <a:pt x="2370" y="53"/>
                  <a:pt x="2370" y="53"/>
                </a:cubicBezTo>
                <a:cubicBezTo>
                  <a:pt x="2273" y="0"/>
                  <a:pt x="2149" y="0"/>
                  <a:pt x="2051" y="53"/>
                </a:cubicBezTo>
                <a:cubicBezTo>
                  <a:pt x="150" y="1154"/>
                  <a:pt x="150" y="1154"/>
                  <a:pt x="150" y="1154"/>
                </a:cubicBezTo>
                <a:cubicBezTo>
                  <a:pt x="53" y="1207"/>
                  <a:pt x="0" y="1314"/>
                  <a:pt x="0" y="1420"/>
                </a:cubicBezTo>
                <a:cubicBezTo>
                  <a:pt x="0" y="3622"/>
                  <a:pt x="0" y="3622"/>
                  <a:pt x="0" y="3622"/>
                </a:cubicBezTo>
                <a:cubicBezTo>
                  <a:pt x="0" y="3728"/>
                  <a:pt x="53" y="3835"/>
                  <a:pt x="150" y="3888"/>
                </a:cubicBezTo>
                <a:cubicBezTo>
                  <a:pt x="2051" y="4989"/>
                  <a:pt x="2051" y="4989"/>
                  <a:pt x="2051" y="4989"/>
                </a:cubicBezTo>
                <a:cubicBezTo>
                  <a:pt x="2149" y="5042"/>
                  <a:pt x="2273" y="5042"/>
                  <a:pt x="2370" y="4989"/>
                </a:cubicBezTo>
                <a:cubicBezTo>
                  <a:pt x="4270" y="3888"/>
                  <a:pt x="4270" y="3888"/>
                  <a:pt x="4270" y="3888"/>
                </a:cubicBezTo>
                <a:cubicBezTo>
                  <a:pt x="4368" y="3835"/>
                  <a:pt x="4430" y="3728"/>
                  <a:pt x="4430" y="36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1">
            <a:extLst>
              <a:ext uri="{FF2B5EF4-FFF2-40B4-BE49-F238E27FC236}">
                <a16:creationId xmlns:a16="http://schemas.microsoft.com/office/drawing/2014/main" id="{6ACE2975-4B1B-3249-B5F0-4F3EADDD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751" y="4769434"/>
            <a:ext cx="3418498" cy="3867203"/>
          </a:xfrm>
          <a:custGeom>
            <a:avLst/>
            <a:gdLst>
              <a:gd name="T0" fmla="*/ 1172803 w 3260"/>
              <a:gd name="T1" fmla="*/ 936388 h 3685"/>
              <a:gd name="T2" fmla="*/ 1172803 w 3260"/>
              <a:gd name="T3" fmla="*/ 936388 h 3685"/>
              <a:gd name="T4" fmla="*/ 1172803 w 3260"/>
              <a:gd name="T5" fmla="*/ 390042 h 3685"/>
              <a:gd name="T6" fmla="*/ 1115225 w 3260"/>
              <a:gd name="T7" fmla="*/ 294242 h 3685"/>
              <a:gd name="T8" fmla="*/ 645600 w 3260"/>
              <a:gd name="T9" fmla="*/ 19088 h 3685"/>
              <a:gd name="T10" fmla="*/ 530442 w 3260"/>
              <a:gd name="T11" fmla="*/ 19088 h 3685"/>
              <a:gd name="T12" fmla="*/ 57579 w 3260"/>
              <a:gd name="T13" fmla="*/ 294242 h 3685"/>
              <a:gd name="T14" fmla="*/ 0 w 3260"/>
              <a:gd name="T15" fmla="*/ 390042 h 3685"/>
              <a:gd name="T16" fmla="*/ 0 w 3260"/>
              <a:gd name="T17" fmla="*/ 936388 h 3685"/>
              <a:gd name="T18" fmla="*/ 57579 w 3260"/>
              <a:gd name="T19" fmla="*/ 1035789 h 3685"/>
              <a:gd name="T20" fmla="*/ 530442 w 3260"/>
              <a:gd name="T21" fmla="*/ 1307342 h 3685"/>
              <a:gd name="T22" fmla="*/ 645600 w 3260"/>
              <a:gd name="T23" fmla="*/ 1307342 h 3685"/>
              <a:gd name="T24" fmla="*/ 1115225 w 3260"/>
              <a:gd name="T25" fmla="*/ 1035789 h 3685"/>
              <a:gd name="T26" fmla="*/ 1172803 w 3260"/>
              <a:gd name="T27" fmla="*/ 936388 h 36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60" h="3685">
                <a:moveTo>
                  <a:pt x="3259" y="2600"/>
                </a:moveTo>
                <a:lnTo>
                  <a:pt x="3259" y="2600"/>
                </a:lnTo>
                <a:cubicBezTo>
                  <a:pt x="3259" y="1083"/>
                  <a:pt x="3259" y="1083"/>
                  <a:pt x="3259" y="1083"/>
                </a:cubicBezTo>
                <a:cubicBezTo>
                  <a:pt x="3259" y="976"/>
                  <a:pt x="3197" y="870"/>
                  <a:pt x="3099" y="817"/>
                </a:cubicBezTo>
                <a:cubicBezTo>
                  <a:pt x="1794" y="53"/>
                  <a:pt x="1794" y="53"/>
                  <a:pt x="1794" y="53"/>
                </a:cubicBezTo>
                <a:cubicBezTo>
                  <a:pt x="1696" y="0"/>
                  <a:pt x="1572" y="0"/>
                  <a:pt x="1474" y="53"/>
                </a:cubicBezTo>
                <a:cubicBezTo>
                  <a:pt x="160" y="817"/>
                  <a:pt x="160" y="817"/>
                  <a:pt x="160" y="817"/>
                </a:cubicBezTo>
                <a:cubicBezTo>
                  <a:pt x="62" y="870"/>
                  <a:pt x="0" y="976"/>
                  <a:pt x="0" y="1083"/>
                </a:cubicBezTo>
                <a:cubicBezTo>
                  <a:pt x="0" y="2600"/>
                  <a:pt x="0" y="2600"/>
                  <a:pt x="0" y="2600"/>
                </a:cubicBezTo>
                <a:cubicBezTo>
                  <a:pt x="0" y="2716"/>
                  <a:pt x="62" y="2813"/>
                  <a:pt x="160" y="2876"/>
                </a:cubicBezTo>
                <a:cubicBezTo>
                  <a:pt x="1474" y="3630"/>
                  <a:pt x="1474" y="3630"/>
                  <a:pt x="1474" y="3630"/>
                </a:cubicBezTo>
                <a:cubicBezTo>
                  <a:pt x="1572" y="3684"/>
                  <a:pt x="1696" y="3684"/>
                  <a:pt x="1794" y="3630"/>
                </a:cubicBezTo>
                <a:cubicBezTo>
                  <a:pt x="3099" y="2876"/>
                  <a:pt x="3099" y="2876"/>
                  <a:pt x="3099" y="2876"/>
                </a:cubicBezTo>
                <a:cubicBezTo>
                  <a:pt x="3197" y="2813"/>
                  <a:pt x="3259" y="2716"/>
                  <a:pt x="3259" y="260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2">
            <a:extLst>
              <a:ext uri="{FF2B5EF4-FFF2-40B4-BE49-F238E27FC236}">
                <a16:creationId xmlns:a16="http://schemas.microsoft.com/office/drawing/2014/main" id="{9F606347-21CA-6444-86E9-1D7DBC689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812" y="6744666"/>
            <a:ext cx="3418495" cy="3867203"/>
          </a:xfrm>
          <a:custGeom>
            <a:avLst/>
            <a:gdLst>
              <a:gd name="T0" fmla="*/ 1172802 w 3260"/>
              <a:gd name="T1" fmla="*/ 936748 h 3685"/>
              <a:gd name="T2" fmla="*/ 1172802 w 3260"/>
              <a:gd name="T3" fmla="*/ 936748 h 3685"/>
              <a:gd name="T4" fmla="*/ 1172802 w 3260"/>
              <a:gd name="T5" fmla="*/ 389681 h 3685"/>
              <a:gd name="T6" fmla="*/ 1115583 w 3260"/>
              <a:gd name="T7" fmla="*/ 290640 h 3685"/>
              <a:gd name="T8" fmla="*/ 642360 w 3260"/>
              <a:gd name="T9" fmla="*/ 18728 h 3685"/>
              <a:gd name="T10" fmla="*/ 530442 w 3260"/>
              <a:gd name="T11" fmla="*/ 18728 h 3685"/>
              <a:gd name="T12" fmla="*/ 57579 w 3260"/>
              <a:gd name="T13" fmla="*/ 290640 h 3685"/>
              <a:gd name="T14" fmla="*/ 0 w 3260"/>
              <a:gd name="T15" fmla="*/ 389681 h 3685"/>
              <a:gd name="T16" fmla="*/ 0 w 3260"/>
              <a:gd name="T17" fmla="*/ 936748 h 3685"/>
              <a:gd name="T18" fmla="*/ 57579 w 3260"/>
              <a:gd name="T19" fmla="*/ 1032548 h 3685"/>
              <a:gd name="T20" fmla="*/ 530442 w 3260"/>
              <a:gd name="T21" fmla="*/ 1307702 h 3685"/>
              <a:gd name="T22" fmla="*/ 642360 w 3260"/>
              <a:gd name="T23" fmla="*/ 1307702 h 3685"/>
              <a:gd name="T24" fmla="*/ 1115583 w 3260"/>
              <a:gd name="T25" fmla="*/ 1032548 h 3685"/>
              <a:gd name="T26" fmla="*/ 1172802 w 3260"/>
              <a:gd name="T27" fmla="*/ 936748 h 36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60" h="3685">
                <a:moveTo>
                  <a:pt x="3259" y="2601"/>
                </a:moveTo>
                <a:lnTo>
                  <a:pt x="3259" y="2601"/>
                </a:lnTo>
                <a:cubicBezTo>
                  <a:pt x="3259" y="1082"/>
                  <a:pt x="3259" y="1082"/>
                  <a:pt x="3259" y="1082"/>
                </a:cubicBezTo>
                <a:cubicBezTo>
                  <a:pt x="3259" y="967"/>
                  <a:pt x="3197" y="869"/>
                  <a:pt x="3100" y="807"/>
                </a:cubicBezTo>
                <a:cubicBezTo>
                  <a:pt x="1785" y="52"/>
                  <a:pt x="1785" y="52"/>
                  <a:pt x="1785" y="52"/>
                </a:cubicBezTo>
                <a:cubicBezTo>
                  <a:pt x="1688" y="0"/>
                  <a:pt x="1563" y="0"/>
                  <a:pt x="1474" y="52"/>
                </a:cubicBezTo>
                <a:cubicBezTo>
                  <a:pt x="160" y="807"/>
                  <a:pt x="160" y="807"/>
                  <a:pt x="160" y="807"/>
                </a:cubicBezTo>
                <a:cubicBezTo>
                  <a:pt x="62" y="869"/>
                  <a:pt x="0" y="967"/>
                  <a:pt x="0" y="1082"/>
                </a:cubicBezTo>
                <a:cubicBezTo>
                  <a:pt x="0" y="2601"/>
                  <a:pt x="0" y="2601"/>
                  <a:pt x="0" y="2601"/>
                </a:cubicBezTo>
                <a:cubicBezTo>
                  <a:pt x="0" y="2707"/>
                  <a:pt x="62" y="2814"/>
                  <a:pt x="160" y="2867"/>
                </a:cubicBezTo>
                <a:cubicBezTo>
                  <a:pt x="1474" y="3631"/>
                  <a:pt x="1474" y="3631"/>
                  <a:pt x="1474" y="3631"/>
                </a:cubicBezTo>
                <a:cubicBezTo>
                  <a:pt x="1563" y="3684"/>
                  <a:pt x="1688" y="3684"/>
                  <a:pt x="1785" y="3631"/>
                </a:cubicBezTo>
                <a:cubicBezTo>
                  <a:pt x="3100" y="2867"/>
                  <a:pt x="3100" y="2867"/>
                  <a:pt x="3100" y="2867"/>
                </a:cubicBezTo>
                <a:cubicBezTo>
                  <a:pt x="3197" y="2814"/>
                  <a:pt x="3259" y="2707"/>
                  <a:pt x="3259" y="260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3">
            <a:extLst>
              <a:ext uri="{FF2B5EF4-FFF2-40B4-BE49-F238E27FC236}">
                <a16:creationId xmlns:a16="http://schemas.microsoft.com/office/drawing/2014/main" id="{C190A3F9-E4E0-2048-908F-2D36E291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344" y="4769434"/>
            <a:ext cx="3423122" cy="3867203"/>
          </a:xfrm>
          <a:custGeom>
            <a:avLst/>
            <a:gdLst>
              <a:gd name="T0" fmla="*/ 1174390 w 3261"/>
              <a:gd name="T1" fmla="*/ 936388 h 3685"/>
              <a:gd name="T2" fmla="*/ 1174390 w 3261"/>
              <a:gd name="T3" fmla="*/ 936388 h 3685"/>
              <a:gd name="T4" fmla="*/ 1174390 w 3261"/>
              <a:gd name="T5" fmla="*/ 390042 h 3685"/>
              <a:gd name="T6" fmla="*/ 1119633 w 3261"/>
              <a:gd name="T7" fmla="*/ 294242 h 3685"/>
              <a:gd name="T8" fmla="*/ 646275 w 3261"/>
              <a:gd name="T9" fmla="*/ 19088 h 3685"/>
              <a:gd name="T10" fmla="*/ 530997 w 3261"/>
              <a:gd name="T11" fmla="*/ 19088 h 3685"/>
              <a:gd name="T12" fmla="*/ 57639 w 3261"/>
              <a:gd name="T13" fmla="*/ 294242 h 3685"/>
              <a:gd name="T14" fmla="*/ 0 w 3261"/>
              <a:gd name="T15" fmla="*/ 390042 h 3685"/>
              <a:gd name="T16" fmla="*/ 0 w 3261"/>
              <a:gd name="T17" fmla="*/ 936388 h 3685"/>
              <a:gd name="T18" fmla="*/ 57639 w 3261"/>
              <a:gd name="T19" fmla="*/ 1035789 h 3685"/>
              <a:gd name="T20" fmla="*/ 530997 w 3261"/>
              <a:gd name="T21" fmla="*/ 1307342 h 3685"/>
              <a:gd name="T22" fmla="*/ 646275 w 3261"/>
              <a:gd name="T23" fmla="*/ 1307342 h 3685"/>
              <a:gd name="T24" fmla="*/ 1119633 w 3261"/>
              <a:gd name="T25" fmla="*/ 1035789 h 3685"/>
              <a:gd name="T26" fmla="*/ 1174390 w 3261"/>
              <a:gd name="T27" fmla="*/ 936388 h 36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61" h="3685">
                <a:moveTo>
                  <a:pt x="3260" y="2600"/>
                </a:moveTo>
                <a:lnTo>
                  <a:pt x="3260" y="2600"/>
                </a:lnTo>
                <a:cubicBezTo>
                  <a:pt x="3260" y="1083"/>
                  <a:pt x="3260" y="1083"/>
                  <a:pt x="3260" y="1083"/>
                </a:cubicBezTo>
                <a:cubicBezTo>
                  <a:pt x="3260" y="976"/>
                  <a:pt x="3197" y="870"/>
                  <a:pt x="3108" y="817"/>
                </a:cubicBezTo>
                <a:cubicBezTo>
                  <a:pt x="1794" y="53"/>
                  <a:pt x="1794" y="53"/>
                  <a:pt x="1794" y="53"/>
                </a:cubicBezTo>
                <a:cubicBezTo>
                  <a:pt x="1697" y="0"/>
                  <a:pt x="1572" y="0"/>
                  <a:pt x="1474" y="53"/>
                </a:cubicBezTo>
                <a:cubicBezTo>
                  <a:pt x="160" y="817"/>
                  <a:pt x="160" y="817"/>
                  <a:pt x="160" y="817"/>
                </a:cubicBezTo>
                <a:cubicBezTo>
                  <a:pt x="63" y="870"/>
                  <a:pt x="0" y="976"/>
                  <a:pt x="0" y="1083"/>
                </a:cubicBezTo>
                <a:cubicBezTo>
                  <a:pt x="0" y="2600"/>
                  <a:pt x="0" y="2600"/>
                  <a:pt x="0" y="2600"/>
                </a:cubicBezTo>
                <a:cubicBezTo>
                  <a:pt x="0" y="2716"/>
                  <a:pt x="63" y="2813"/>
                  <a:pt x="160" y="2876"/>
                </a:cubicBezTo>
                <a:cubicBezTo>
                  <a:pt x="1474" y="3630"/>
                  <a:pt x="1474" y="3630"/>
                  <a:pt x="1474" y="3630"/>
                </a:cubicBezTo>
                <a:cubicBezTo>
                  <a:pt x="1572" y="3684"/>
                  <a:pt x="1697" y="3684"/>
                  <a:pt x="1794" y="3630"/>
                </a:cubicBezTo>
                <a:cubicBezTo>
                  <a:pt x="3108" y="2876"/>
                  <a:pt x="3108" y="2876"/>
                  <a:pt x="3108" y="2876"/>
                </a:cubicBezTo>
                <a:cubicBezTo>
                  <a:pt x="3197" y="2813"/>
                  <a:pt x="3260" y="2716"/>
                  <a:pt x="3260" y="260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4">
            <a:extLst>
              <a:ext uri="{FF2B5EF4-FFF2-40B4-BE49-F238E27FC236}">
                <a16:creationId xmlns:a16="http://schemas.microsoft.com/office/drawing/2014/main" id="{01A32B1F-DA62-A841-88C7-3FC14D08C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30" y="6744666"/>
            <a:ext cx="3418498" cy="3867203"/>
          </a:xfrm>
          <a:custGeom>
            <a:avLst/>
            <a:gdLst>
              <a:gd name="T0" fmla="*/ 1172803 w 3260"/>
              <a:gd name="T1" fmla="*/ 936748 h 3685"/>
              <a:gd name="T2" fmla="*/ 1172803 w 3260"/>
              <a:gd name="T3" fmla="*/ 936748 h 3685"/>
              <a:gd name="T4" fmla="*/ 1172803 w 3260"/>
              <a:gd name="T5" fmla="*/ 389681 h 3685"/>
              <a:gd name="T6" fmla="*/ 1115225 w 3260"/>
              <a:gd name="T7" fmla="*/ 290640 h 3685"/>
              <a:gd name="T8" fmla="*/ 642361 w 3260"/>
              <a:gd name="T9" fmla="*/ 18728 h 3685"/>
              <a:gd name="T10" fmla="*/ 530442 w 3260"/>
              <a:gd name="T11" fmla="*/ 18728 h 3685"/>
              <a:gd name="T12" fmla="*/ 57579 w 3260"/>
              <a:gd name="T13" fmla="*/ 290640 h 3685"/>
              <a:gd name="T14" fmla="*/ 0 w 3260"/>
              <a:gd name="T15" fmla="*/ 389681 h 3685"/>
              <a:gd name="T16" fmla="*/ 0 w 3260"/>
              <a:gd name="T17" fmla="*/ 936748 h 3685"/>
              <a:gd name="T18" fmla="*/ 57579 w 3260"/>
              <a:gd name="T19" fmla="*/ 1032548 h 3685"/>
              <a:gd name="T20" fmla="*/ 530442 w 3260"/>
              <a:gd name="T21" fmla="*/ 1307702 h 3685"/>
              <a:gd name="T22" fmla="*/ 642361 w 3260"/>
              <a:gd name="T23" fmla="*/ 1307702 h 3685"/>
              <a:gd name="T24" fmla="*/ 1115225 w 3260"/>
              <a:gd name="T25" fmla="*/ 1032548 h 3685"/>
              <a:gd name="T26" fmla="*/ 1172803 w 3260"/>
              <a:gd name="T27" fmla="*/ 936748 h 36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60" h="3685">
                <a:moveTo>
                  <a:pt x="3259" y="2601"/>
                </a:moveTo>
                <a:lnTo>
                  <a:pt x="3259" y="2601"/>
                </a:lnTo>
                <a:cubicBezTo>
                  <a:pt x="3259" y="1082"/>
                  <a:pt x="3259" y="1082"/>
                  <a:pt x="3259" y="1082"/>
                </a:cubicBezTo>
                <a:cubicBezTo>
                  <a:pt x="3259" y="967"/>
                  <a:pt x="3197" y="869"/>
                  <a:pt x="3099" y="807"/>
                </a:cubicBezTo>
                <a:cubicBezTo>
                  <a:pt x="1785" y="52"/>
                  <a:pt x="1785" y="52"/>
                  <a:pt x="1785" y="52"/>
                </a:cubicBezTo>
                <a:cubicBezTo>
                  <a:pt x="1687" y="0"/>
                  <a:pt x="1563" y="0"/>
                  <a:pt x="1474" y="52"/>
                </a:cubicBezTo>
                <a:cubicBezTo>
                  <a:pt x="160" y="807"/>
                  <a:pt x="160" y="807"/>
                  <a:pt x="160" y="807"/>
                </a:cubicBezTo>
                <a:cubicBezTo>
                  <a:pt x="62" y="869"/>
                  <a:pt x="0" y="967"/>
                  <a:pt x="0" y="1082"/>
                </a:cubicBezTo>
                <a:cubicBezTo>
                  <a:pt x="0" y="2601"/>
                  <a:pt x="0" y="2601"/>
                  <a:pt x="0" y="2601"/>
                </a:cubicBezTo>
                <a:cubicBezTo>
                  <a:pt x="0" y="2707"/>
                  <a:pt x="62" y="2814"/>
                  <a:pt x="160" y="2867"/>
                </a:cubicBezTo>
                <a:cubicBezTo>
                  <a:pt x="1474" y="3631"/>
                  <a:pt x="1474" y="3631"/>
                  <a:pt x="1474" y="3631"/>
                </a:cubicBezTo>
                <a:cubicBezTo>
                  <a:pt x="1563" y="3684"/>
                  <a:pt x="1687" y="3684"/>
                  <a:pt x="1785" y="3631"/>
                </a:cubicBezTo>
                <a:cubicBezTo>
                  <a:pt x="3099" y="2867"/>
                  <a:pt x="3099" y="2867"/>
                  <a:pt x="3099" y="2867"/>
                </a:cubicBezTo>
                <a:cubicBezTo>
                  <a:pt x="3197" y="2814"/>
                  <a:pt x="3259" y="2707"/>
                  <a:pt x="3259" y="260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5">
            <a:extLst>
              <a:ext uri="{FF2B5EF4-FFF2-40B4-BE49-F238E27FC236}">
                <a16:creationId xmlns:a16="http://schemas.microsoft.com/office/drawing/2014/main" id="{D2287BAF-6514-3544-8032-23855191A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042" y="5888887"/>
            <a:ext cx="1248977" cy="1716185"/>
          </a:xfrm>
          <a:custGeom>
            <a:avLst/>
            <a:gdLst>
              <a:gd name="T0" fmla="*/ 402713 w 1191"/>
              <a:gd name="T1" fmla="*/ 60915 h 1634"/>
              <a:gd name="T2" fmla="*/ 402713 w 1191"/>
              <a:gd name="T3" fmla="*/ 60915 h 1634"/>
              <a:gd name="T4" fmla="*/ 316700 w 1191"/>
              <a:gd name="T5" fmla="*/ 60915 h 1634"/>
              <a:gd name="T6" fmla="*/ 278192 w 1191"/>
              <a:gd name="T7" fmla="*/ 19103 h 1634"/>
              <a:gd name="T8" fmla="*/ 214133 w 1191"/>
              <a:gd name="T9" fmla="*/ 0 h 1634"/>
              <a:gd name="T10" fmla="*/ 147194 w 1191"/>
              <a:gd name="T11" fmla="*/ 19103 h 1634"/>
              <a:gd name="T12" fmla="*/ 111925 w 1191"/>
              <a:gd name="T13" fmla="*/ 60915 h 1634"/>
              <a:gd name="T14" fmla="*/ 22673 w 1191"/>
              <a:gd name="T15" fmla="*/ 60915 h 1634"/>
              <a:gd name="T16" fmla="*/ 0 w 1191"/>
              <a:gd name="T17" fmla="*/ 92994 h 1634"/>
              <a:gd name="T18" fmla="*/ 0 w 1191"/>
              <a:gd name="T19" fmla="*/ 572742 h 1634"/>
              <a:gd name="T20" fmla="*/ 16195 w 1191"/>
              <a:gd name="T21" fmla="*/ 588602 h 1634"/>
              <a:gd name="T22" fmla="*/ 412430 w 1191"/>
              <a:gd name="T23" fmla="*/ 588602 h 1634"/>
              <a:gd name="T24" fmla="*/ 428265 w 1191"/>
              <a:gd name="T25" fmla="*/ 572742 h 1634"/>
              <a:gd name="T26" fmla="*/ 428265 w 1191"/>
              <a:gd name="T27" fmla="*/ 92994 h 1634"/>
              <a:gd name="T28" fmla="*/ 402713 w 1191"/>
              <a:gd name="T29" fmla="*/ 60915 h 1634"/>
              <a:gd name="T30" fmla="*/ 140716 w 1191"/>
              <a:gd name="T31" fmla="*/ 83262 h 1634"/>
              <a:gd name="T32" fmla="*/ 140716 w 1191"/>
              <a:gd name="T33" fmla="*/ 83262 h 1634"/>
              <a:gd name="T34" fmla="*/ 166268 w 1191"/>
              <a:gd name="T35" fmla="*/ 47939 h 1634"/>
              <a:gd name="T36" fmla="*/ 214133 w 1191"/>
              <a:gd name="T37" fmla="*/ 35323 h 1634"/>
              <a:gd name="T38" fmla="*/ 259118 w 1191"/>
              <a:gd name="T39" fmla="*/ 47939 h 1634"/>
              <a:gd name="T40" fmla="*/ 287909 w 1191"/>
              <a:gd name="T41" fmla="*/ 83262 h 1634"/>
              <a:gd name="T42" fmla="*/ 287909 w 1191"/>
              <a:gd name="T43" fmla="*/ 112097 h 1634"/>
              <a:gd name="T44" fmla="*/ 140716 w 1191"/>
              <a:gd name="T45" fmla="*/ 112097 h 1634"/>
              <a:gd name="T46" fmla="*/ 140716 w 1191"/>
              <a:gd name="T47" fmla="*/ 83262 h 1634"/>
              <a:gd name="T48" fmla="*/ 86373 w 1191"/>
              <a:gd name="T49" fmla="*/ 95878 h 1634"/>
              <a:gd name="T50" fmla="*/ 86373 w 1191"/>
              <a:gd name="T51" fmla="*/ 95878 h 1634"/>
              <a:gd name="T52" fmla="*/ 105447 w 1191"/>
              <a:gd name="T53" fmla="*/ 95878 h 1634"/>
              <a:gd name="T54" fmla="*/ 105447 w 1191"/>
              <a:gd name="T55" fmla="*/ 127957 h 1634"/>
              <a:gd name="T56" fmla="*/ 124881 w 1191"/>
              <a:gd name="T57" fmla="*/ 147421 h 1634"/>
              <a:gd name="T58" fmla="*/ 300505 w 1191"/>
              <a:gd name="T59" fmla="*/ 147421 h 1634"/>
              <a:gd name="T60" fmla="*/ 322818 w 1191"/>
              <a:gd name="T61" fmla="*/ 127957 h 1634"/>
              <a:gd name="T62" fmla="*/ 322818 w 1191"/>
              <a:gd name="T63" fmla="*/ 95878 h 1634"/>
              <a:gd name="T64" fmla="*/ 342252 w 1191"/>
              <a:gd name="T65" fmla="*/ 95878 h 1634"/>
              <a:gd name="T66" fmla="*/ 342252 w 1191"/>
              <a:gd name="T67" fmla="*/ 495968 h 1634"/>
              <a:gd name="T68" fmla="*/ 86373 w 1191"/>
              <a:gd name="T69" fmla="*/ 495968 h 1634"/>
              <a:gd name="T70" fmla="*/ 86373 w 1191"/>
              <a:gd name="T71" fmla="*/ 95878 h 1634"/>
              <a:gd name="T72" fmla="*/ 393356 w 1191"/>
              <a:gd name="T73" fmla="*/ 553278 h 1634"/>
              <a:gd name="T74" fmla="*/ 393356 w 1191"/>
              <a:gd name="T75" fmla="*/ 553278 h 1634"/>
              <a:gd name="T76" fmla="*/ 32030 w 1191"/>
              <a:gd name="T77" fmla="*/ 553278 h 1634"/>
              <a:gd name="T78" fmla="*/ 32030 w 1191"/>
              <a:gd name="T79" fmla="*/ 95878 h 1634"/>
              <a:gd name="T80" fmla="*/ 54343 w 1191"/>
              <a:gd name="T81" fmla="*/ 95878 h 1634"/>
              <a:gd name="T82" fmla="*/ 54343 w 1191"/>
              <a:gd name="T83" fmla="*/ 511827 h 1634"/>
              <a:gd name="T84" fmla="*/ 70538 w 1191"/>
              <a:gd name="T85" fmla="*/ 530931 h 1634"/>
              <a:gd name="T86" fmla="*/ 358087 w 1191"/>
              <a:gd name="T87" fmla="*/ 530931 h 1634"/>
              <a:gd name="T88" fmla="*/ 373922 w 1191"/>
              <a:gd name="T89" fmla="*/ 511827 h 1634"/>
              <a:gd name="T90" fmla="*/ 373922 w 1191"/>
              <a:gd name="T91" fmla="*/ 95878 h 1634"/>
              <a:gd name="T92" fmla="*/ 393356 w 1191"/>
              <a:gd name="T93" fmla="*/ 95878 h 1634"/>
              <a:gd name="T94" fmla="*/ 393356 w 1191"/>
              <a:gd name="T95" fmla="*/ 553278 h 163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91" h="1634">
                <a:moveTo>
                  <a:pt x="1119" y="169"/>
                </a:moveTo>
                <a:lnTo>
                  <a:pt x="1119" y="169"/>
                </a:lnTo>
                <a:cubicBezTo>
                  <a:pt x="880" y="169"/>
                  <a:pt x="880" y="169"/>
                  <a:pt x="880" y="169"/>
                </a:cubicBezTo>
                <a:cubicBezTo>
                  <a:pt x="853" y="124"/>
                  <a:pt x="817" y="89"/>
                  <a:pt x="773" y="53"/>
                </a:cubicBezTo>
                <a:cubicBezTo>
                  <a:pt x="720" y="18"/>
                  <a:pt x="658" y="0"/>
                  <a:pt x="595" y="0"/>
                </a:cubicBezTo>
                <a:cubicBezTo>
                  <a:pt x="524" y="0"/>
                  <a:pt x="462" y="18"/>
                  <a:pt x="409" y="53"/>
                </a:cubicBezTo>
                <a:cubicBezTo>
                  <a:pt x="364" y="89"/>
                  <a:pt x="338" y="124"/>
                  <a:pt x="311" y="169"/>
                </a:cubicBezTo>
                <a:cubicBezTo>
                  <a:pt x="63" y="169"/>
                  <a:pt x="63" y="169"/>
                  <a:pt x="63" y="169"/>
                </a:cubicBezTo>
                <a:cubicBezTo>
                  <a:pt x="27" y="169"/>
                  <a:pt x="0" y="204"/>
                  <a:pt x="0" y="258"/>
                </a:cubicBezTo>
                <a:cubicBezTo>
                  <a:pt x="0" y="1589"/>
                  <a:pt x="0" y="1589"/>
                  <a:pt x="0" y="1589"/>
                </a:cubicBezTo>
                <a:cubicBezTo>
                  <a:pt x="0" y="1615"/>
                  <a:pt x="18" y="1633"/>
                  <a:pt x="45" y="1633"/>
                </a:cubicBezTo>
                <a:cubicBezTo>
                  <a:pt x="1146" y="1633"/>
                  <a:pt x="1146" y="1633"/>
                  <a:pt x="1146" y="1633"/>
                </a:cubicBezTo>
                <a:cubicBezTo>
                  <a:pt x="1173" y="1633"/>
                  <a:pt x="1190" y="1615"/>
                  <a:pt x="1190" y="1589"/>
                </a:cubicBezTo>
                <a:cubicBezTo>
                  <a:pt x="1190" y="258"/>
                  <a:pt x="1190" y="258"/>
                  <a:pt x="1190" y="258"/>
                </a:cubicBezTo>
                <a:cubicBezTo>
                  <a:pt x="1190" y="204"/>
                  <a:pt x="1164" y="169"/>
                  <a:pt x="1119" y="169"/>
                </a:cubicBezTo>
                <a:close/>
                <a:moveTo>
                  <a:pt x="391" y="231"/>
                </a:moveTo>
                <a:lnTo>
                  <a:pt x="391" y="231"/>
                </a:lnTo>
                <a:cubicBezTo>
                  <a:pt x="400" y="187"/>
                  <a:pt x="427" y="160"/>
                  <a:pt x="462" y="133"/>
                </a:cubicBezTo>
                <a:cubicBezTo>
                  <a:pt x="506" y="107"/>
                  <a:pt x="551" y="98"/>
                  <a:pt x="595" y="98"/>
                </a:cubicBezTo>
                <a:cubicBezTo>
                  <a:pt x="640" y="98"/>
                  <a:pt x="684" y="107"/>
                  <a:pt x="720" y="133"/>
                </a:cubicBezTo>
                <a:cubicBezTo>
                  <a:pt x="755" y="160"/>
                  <a:pt x="782" y="187"/>
                  <a:pt x="800" y="231"/>
                </a:cubicBezTo>
                <a:cubicBezTo>
                  <a:pt x="800" y="311"/>
                  <a:pt x="800" y="311"/>
                  <a:pt x="800" y="311"/>
                </a:cubicBezTo>
                <a:cubicBezTo>
                  <a:pt x="391" y="311"/>
                  <a:pt x="391" y="311"/>
                  <a:pt x="391" y="311"/>
                </a:cubicBezTo>
                <a:lnTo>
                  <a:pt x="391" y="231"/>
                </a:lnTo>
                <a:close/>
                <a:moveTo>
                  <a:pt x="240" y="266"/>
                </a:moveTo>
                <a:lnTo>
                  <a:pt x="240" y="266"/>
                </a:lnTo>
                <a:cubicBezTo>
                  <a:pt x="293" y="266"/>
                  <a:pt x="293" y="266"/>
                  <a:pt x="293" y="266"/>
                </a:cubicBezTo>
                <a:cubicBezTo>
                  <a:pt x="293" y="355"/>
                  <a:pt x="293" y="355"/>
                  <a:pt x="293" y="355"/>
                </a:cubicBezTo>
                <a:cubicBezTo>
                  <a:pt x="293" y="391"/>
                  <a:pt x="320" y="409"/>
                  <a:pt x="347" y="409"/>
                </a:cubicBezTo>
                <a:cubicBezTo>
                  <a:pt x="835" y="409"/>
                  <a:pt x="835" y="409"/>
                  <a:pt x="835" y="409"/>
                </a:cubicBezTo>
                <a:cubicBezTo>
                  <a:pt x="871" y="409"/>
                  <a:pt x="897" y="391"/>
                  <a:pt x="897" y="355"/>
                </a:cubicBezTo>
                <a:cubicBezTo>
                  <a:pt x="897" y="266"/>
                  <a:pt x="897" y="266"/>
                  <a:pt x="897" y="266"/>
                </a:cubicBezTo>
                <a:cubicBezTo>
                  <a:pt x="951" y="266"/>
                  <a:pt x="951" y="266"/>
                  <a:pt x="951" y="266"/>
                </a:cubicBezTo>
                <a:cubicBezTo>
                  <a:pt x="951" y="1376"/>
                  <a:pt x="951" y="1376"/>
                  <a:pt x="951" y="1376"/>
                </a:cubicBezTo>
                <a:cubicBezTo>
                  <a:pt x="240" y="1376"/>
                  <a:pt x="240" y="1376"/>
                  <a:pt x="240" y="1376"/>
                </a:cubicBezTo>
                <a:lnTo>
                  <a:pt x="240" y="266"/>
                </a:lnTo>
                <a:close/>
                <a:moveTo>
                  <a:pt x="1093" y="1535"/>
                </a:moveTo>
                <a:lnTo>
                  <a:pt x="1093" y="1535"/>
                </a:lnTo>
                <a:cubicBezTo>
                  <a:pt x="89" y="1535"/>
                  <a:pt x="89" y="1535"/>
                  <a:pt x="89" y="1535"/>
                </a:cubicBezTo>
                <a:cubicBezTo>
                  <a:pt x="89" y="266"/>
                  <a:pt x="89" y="266"/>
                  <a:pt x="89" y="266"/>
                </a:cubicBezTo>
                <a:cubicBezTo>
                  <a:pt x="151" y="266"/>
                  <a:pt x="151" y="266"/>
                  <a:pt x="151" y="266"/>
                </a:cubicBezTo>
                <a:cubicBezTo>
                  <a:pt x="151" y="1420"/>
                  <a:pt x="151" y="1420"/>
                  <a:pt x="151" y="1420"/>
                </a:cubicBezTo>
                <a:cubicBezTo>
                  <a:pt x="151" y="1447"/>
                  <a:pt x="169" y="1473"/>
                  <a:pt x="196" y="1473"/>
                </a:cubicBezTo>
                <a:cubicBezTo>
                  <a:pt x="995" y="1473"/>
                  <a:pt x="995" y="1473"/>
                  <a:pt x="995" y="1473"/>
                </a:cubicBezTo>
                <a:cubicBezTo>
                  <a:pt x="1022" y="1473"/>
                  <a:pt x="1039" y="1447"/>
                  <a:pt x="1039" y="1420"/>
                </a:cubicBezTo>
                <a:cubicBezTo>
                  <a:pt x="1039" y="266"/>
                  <a:pt x="1039" y="266"/>
                  <a:pt x="1039" y="266"/>
                </a:cubicBezTo>
                <a:cubicBezTo>
                  <a:pt x="1093" y="266"/>
                  <a:pt x="1093" y="266"/>
                  <a:pt x="1093" y="266"/>
                </a:cubicBezTo>
                <a:lnTo>
                  <a:pt x="1093" y="1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6">
            <a:extLst>
              <a:ext uri="{FF2B5EF4-FFF2-40B4-BE49-F238E27FC236}">
                <a16:creationId xmlns:a16="http://schemas.microsoft.com/office/drawing/2014/main" id="{2C1771F9-F001-D347-BCA3-FB4BD0563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613" y="6439361"/>
            <a:ext cx="467211" cy="101768"/>
          </a:xfrm>
          <a:custGeom>
            <a:avLst/>
            <a:gdLst>
              <a:gd name="T0" fmla="*/ 16214 w 445"/>
              <a:gd name="T1" fmla="*/ 34572 h 99"/>
              <a:gd name="T2" fmla="*/ 16214 w 445"/>
              <a:gd name="T3" fmla="*/ 34572 h 99"/>
              <a:gd name="T4" fmla="*/ 140881 w 445"/>
              <a:gd name="T5" fmla="*/ 34572 h 99"/>
              <a:gd name="T6" fmla="*/ 159978 w 445"/>
              <a:gd name="T7" fmla="*/ 15522 h 99"/>
              <a:gd name="T8" fmla="*/ 140881 w 445"/>
              <a:gd name="T9" fmla="*/ 0 h 99"/>
              <a:gd name="T10" fmla="*/ 16214 w 445"/>
              <a:gd name="T11" fmla="*/ 0 h 99"/>
              <a:gd name="T12" fmla="*/ 0 w 445"/>
              <a:gd name="T13" fmla="*/ 15522 h 99"/>
              <a:gd name="T14" fmla="*/ 16214 w 445"/>
              <a:gd name="T15" fmla="*/ 34572 h 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5" h="99">
                <a:moveTo>
                  <a:pt x="45" y="98"/>
                </a:moveTo>
                <a:lnTo>
                  <a:pt x="45" y="98"/>
                </a:lnTo>
                <a:cubicBezTo>
                  <a:pt x="391" y="98"/>
                  <a:pt x="391" y="98"/>
                  <a:pt x="391" y="98"/>
                </a:cubicBezTo>
                <a:cubicBezTo>
                  <a:pt x="418" y="98"/>
                  <a:pt x="444" y="71"/>
                  <a:pt x="444" y="44"/>
                </a:cubicBezTo>
                <a:cubicBezTo>
                  <a:pt x="444" y="18"/>
                  <a:pt x="418" y="0"/>
                  <a:pt x="391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1"/>
                  <a:pt x="27" y="98"/>
                  <a:pt x="45" y="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7">
            <a:extLst>
              <a:ext uri="{FF2B5EF4-FFF2-40B4-BE49-F238E27FC236}">
                <a16:creationId xmlns:a16="http://schemas.microsoft.com/office/drawing/2014/main" id="{BAA5EF93-6C36-E64D-8F2D-B3F2EA7A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613" y="6707659"/>
            <a:ext cx="467211" cy="101768"/>
          </a:xfrm>
          <a:custGeom>
            <a:avLst/>
            <a:gdLst>
              <a:gd name="T0" fmla="*/ 16214 w 445"/>
              <a:gd name="T1" fmla="*/ 34565 h 97"/>
              <a:gd name="T2" fmla="*/ 16214 w 445"/>
              <a:gd name="T3" fmla="*/ 34565 h 97"/>
              <a:gd name="T4" fmla="*/ 140881 w 445"/>
              <a:gd name="T5" fmla="*/ 34565 h 97"/>
              <a:gd name="T6" fmla="*/ 159978 w 445"/>
              <a:gd name="T7" fmla="*/ 15842 h 97"/>
              <a:gd name="T8" fmla="*/ 140881 w 445"/>
              <a:gd name="T9" fmla="*/ 0 h 97"/>
              <a:gd name="T10" fmla="*/ 16214 w 445"/>
              <a:gd name="T11" fmla="*/ 0 h 97"/>
              <a:gd name="T12" fmla="*/ 0 w 445"/>
              <a:gd name="T13" fmla="*/ 15842 h 97"/>
              <a:gd name="T14" fmla="*/ 16214 w 445"/>
              <a:gd name="T15" fmla="*/ 34565 h 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5" h="97">
                <a:moveTo>
                  <a:pt x="45" y="96"/>
                </a:moveTo>
                <a:lnTo>
                  <a:pt x="45" y="96"/>
                </a:lnTo>
                <a:cubicBezTo>
                  <a:pt x="391" y="96"/>
                  <a:pt x="391" y="96"/>
                  <a:pt x="391" y="96"/>
                </a:cubicBezTo>
                <a:cubicBezTo>
                  <a:pt x="418" y="96"/>
                  <a:pt x="444" y="71"/>
                  <a:pt x="444" y="44"/>
                </a:cubicBezTo>
                <a:cubicBezTo>
                  <a:pt x="444" y="17"/>
                  <a:pt x="418" y="0"/>
                  <a:pt x="391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0" y="17"/>
                  <a:pt x="0" y="44"/>
                </a:cubicBezTo>
                <a:cubicBezTo>
                  <a:pt x="0" y="71"/>
                  <a:pt x="27" y="96"/>
                  <a:pt x="45" y="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8">
            <a:extLst>
              <a:ext uri="{FF2B5EF4-FFF2-40B4-BE49-F238E27FC236}">
                <a16:creationId xmlns:a16="http://schemas.microsoft.com/office/drawing/2014/main" id="{7FC1D7CB-FC8D-484F-A5CB-280FC371F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613" y="6975958"/>
            <a:ext cx="467211" cy="101768"/>
          </a:xfrm>
          <a:custGeom>
            <a:avLst/>
            <a:gdLst>
              <a:gd name="T0" fmla="*/ 16214 w 445"/>
              <a:gd name="T1" fmla="*/ 34572 h 99"/>
              <a:gd name="T2" fmla="*/ 16214 w 445"/>
              <a:gd name="T3" fmla="*/ 34572 h 99"/>
              <a:gd name="T4" fmla="*/ 140881 w 445"/>
              <a:gd name="T5" fmla="*/ 34572 h 99"/>
              <a:gd name="T6" fmla="*/ 159978 w 445"/>
              <a:gd name="T7" fmla="*/ 18697 h 99"/>
              <a:gd name="T8" fmla="*/ 140881 w 445"/>
              <a:gd name="T9" fmla="*/ 0 h 99"/>
              <a:gd name="T10" fmla="*/ 16214 w 445"/>
              <a:gd name="T11" fmla="*/ 0 h 99"/>
              <a:gd name="T12" fmla="*/ 0 w 445"/>
              <a:gd name="T13" fmla="*/ 18697 h 99"/>
              <a:gd name="T14" fmla="*/ 16214 w 445"/>
              <a:gd name="T15" fmla="*/ 34572 h 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5" h="99">
                <a:moveTo>
                  <a:pt x="45" y="98"/>
                </a:moveTo>
                <a:lnTo>
                  <a:pt x="45" y="98"/>
                </a:lnTo>
                <a:cubicBezTo>
                  <a:pt x="391" y="98"/>
                  <a:pt x="391" y="98"/>
                  <a:pt x="391" y="98"/>
                </a:cubicBezTo>
                <a:cubicBezTo>
                  <a:pt x="418" y="98"/>
                  <a:pt x="444" y="71"/>
                  <a:pt x="444" y="53"/>
                </a:cubicBezTo>
                <a:cubicBezTo>
                  <a:pt x="444" y="27"/>
                  <a:pt x="418" y="0"/>
                  <a:pt x="391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0" y="27"/>
                  <a:pt x="0" y="53"/>
                </a:cubicBezTo>
                <a:cubicBezTo>
                  <a:pt x="0" y="71"/>
                  <a:pt x="27" y="98"/>
                  <a:pt x="45" y="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9">
            <a:extLst>
              <a:ext uri="{FF2B5EF4-FFF2-40B4-BE49-F238E27FC236}">
                <a16:creationId xmlns:a16="http://schemas.microsoft.com/office/drawing/2014/main" id="{5846E4E8-E118-8B4A-A692-F88AAA01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567" y="7748475"/>
            <a:ext cx="1642172" cy="1780947"/>
          </a:xfrm>
          <a:custGeom>
            <a:avLst/>
            <a:gdLst>
              <a:gd name="T0" fmla="*/ 435283 w 1564"/>
              <a:gd name="T1" fmla="*/ 610827 h 1697"/>
              <a:gd name="T2" fmla="*/ 355289 w 1564"/>
              <a:gd name="T3" fmla="*/ 598221 h 1697"/>
              <a:gd name="T4" fmla="*/ 326462 w 1564"/>
              <a:gd name="T5" fmla="*/ 598221 h 1697"/>
              <a:gd name="T6" fmla="*/ 137647 w 1564"/>
              <a:gd name="T7" fmla="*/ 553202 h 1697"/>
              <a:gd name="T8" fmla="*/ 35313 w 1564"/>
              <a:gd name="T9" fmla="*/ 534113 h 1697"/>
              <a:gd name="T10" fmla="*/ 38556 w 1564"/>
              <a:gd name="T11" fmla="*/ 278402 h 1697"/>
              <a:gd name="T12" fmla="*/ 153863 w 1564"/>
              <a:gd name="T13" fmla="*/ 265436 h 1697"/>
              <a:gd name="T14" fmla="*/ 233857 w 1564"/>
              <a:gd name="T15" fmla="*/ 159910 h 1697"/>
              <a:gd name="T16" fmla="*/ 220885 w 1564"/>
              <a:gd name="T17" fmla="*/ 60867 h 1697"/>
              <a:gd name="T18" fmla="*/ 317094 w 1564"/>
              <a:gd name="T19" fmla="*/ 12966 h 1697"/>
              <a:gd name="T20" fmla="*/ 374387 w 1564"/>
              <a:gd name="T21" fmla="*/ 166393 h 1697"/>
              <a:gd name="T22" fmla="*/ 371504 w 1564"/>
              <a:gd name="T23" fmla="*/ 217535 h 1697"/>
              <a:gd name="T24" fmla="*/ 512034 w 1564"/>
              <a:gd name="T25" fmla="*/ 239865 h 1697"/>
              <a:gd name="T26" fmla="*/ 544104 w 1564"/>
              <a:gd name="T27" fmla="*/ 345391 h 1697"/>
              <a:gd name="T28" fmla="*/ 537618 w 1564"/>
              <a:gd name="T29" fmla="*/ 441193 h 1697"/>
              <a:gd name="T30" fmla="*/ 512034 w 1564"/>
              <a:gd name="T31" fmla="*/ 527630 h 1697"/>
              <a:gd name="T32" fmla="*/ 492937 w 1564"/>
              <a:gd name="T33" fmla="*/ 594980 h 1697"/>
              <a:gd name="T34" fmla="*/ 339434 w 1564"/>
              <a:gd name="T35" fmla="*/ 556443 h 1697"/>
              <a:gd name="T36" fmla="*/ 365018 w 1564"/>
              <a:gd name="T37" fmla="*/ 559685 h 1697"/>
              <a:gd name="T38" fmla="*/ 464110 w 1564"/>
              <a:gd name="T39" fmla="*/ 562926 h 1697"/>
              <a:gd name="T40" fmla="*/ 467353 w 1564"/>
              <a:gd name="T41" fmla="*/ 527630 h 1697"/>
              <a:gd name="T42" fmla="*/ 479965 w 1564"/>
              <a:gd name="T43" fmla="*/ 498818 h 1697"/>
              <a:gd name="T44" fmla="*/ 492937 w 1564"/>
              <a:gd name="T45" fmla="*/ 447676 h 1697"/>
              <a:gd name="T46" fmla="*/ 505548 w 1564"/>
              <a:gd name="T47" fmla="*/ 415622 h 1697"/>
              <a:gd name="T48" fmla="*/ 525006 w 1564"/>
              <a:gd name="T49" fmla="*/ 390050 h 1697"/>
              <a:gd name="T50" fmla="*/ 492937 w 1564"/>
              <a:gd name="T51" fmla="*/ 345391 h 1697"/>
              <a:gd name="T52" fmla="*/ 521763 w 1564"/>
              <a:gd name="T53" fmla="*/ 310095 h 1697"/>
              <a:gd name="T54" fmla="*/ 451498 w 1564"/>
              <a:gd name="T55" fmla="*/ 275160 h 1697"/>
              <a:gd name="T56" fmla="*/ 336191 w 1564"/>
              <a:gd name="T57" fmla="*/ 159910 h 1697"/>
              <a:gd name="T58" fmla="*/ 275295 w 1564"/>
              <a:gd name="T59" fmla="*/ 41778 h 1697"/>
              <a:gd name="T60" fmla="*/ 262683 w 1564"/>
              <a:gd name="T61" fmla="*/ 64108 h 1697"/>
              <a:gd name="T62" fmla="*/ 220885 w 1564"/>
              <a:gd name="T63" fmla="*/ 249589 h 1697"/>
              <a:gd name="T64" fmla="*/ 159988 w 1564"/>
              <a:gd name="T65" fmla="*/ 307214 h 1697"/>
              <a:gd name="T66" fmla="*/ 77111 w 1564"/>
              <a:gd name="T67" fmla="*/ 300731 h 1697"/>
              <a:gd name="T68" fmla="*/ 38556 w 1564"/>
              <a:gd name="T69" fmla="*/ 412740 h 1697"/>
              <a:gd name="T70" fmla="*/ 108821 w 1564"/>
              <a:gd name="T71" fmla="*/ 521508 h 1697"/>
              <a:gd name="T72" fmla="*/ 166474 w 1564"/>
              <a:gd name="T73" fmla="*/ 508542 h 1697"/>
              <a:gd name="T74" fmla="*/ 208273 w 1564"/>
              <a:gd name="T75" fmla="*/ 508542 h 1697"/>
              <a:gd name="T76" fmla="*/ 329705 w 1564"/>
              <a:gd name="T77" fmla="*/ 556443 h 1697"/>
              <a:gd name="T78" fmla="*/ 259440 w 1564"/>
              <a:gd name="T79" fmla="*/ 54384 h 169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564" h="1697">
                <a:moveTo>
                  <a:pt x="1208" y="1696"/>
                </a:moveTo>
                <a:lnTo>
                  <a:pt x="1208" y="1696"/>
                </a:lnTo>
                <a:cubicBezTo>
                  <a:pt x="1199" y="1696"/>
                  <a:pt x="1181" y="1696"/>
                  <a:pt x="1164" y="1696"/>
                </a:cubicBezTo>
                <a:cubicBezTo>
                  <a:pt x="1102" y="1687"/>
                  <a:pt x="1031" y="1670"/>
                  <a:pt x="986" y="1661"/>
                </a:cubicBezTo>
                <a:cubicBezTo>
                  <a:pt x="960" y="1652"/>
                  <a:pt x="942" y="1652"/>
                  <a:pt x="924" y="1652"/>
                </a:cubicBezTo>
                <a:cubicBezTo>
                  <a:pt x="915" y="1661"/>
                  <a:pt x="906" y="1661"/>
                  <a:pt x="906" y="1661"/>
                </a:cubicBezTo>
                <a:cubicBezTo>
                  <a:pt x="817" y="1661"/>
                  <a:pt x="649" y="1616"/>
                  <a:pt x="524" y="1510"/>
                </a:cubicBezTo>
                <a:cubicBezTo>
                  <a:pt x="489" y="1519"/>
                  <a:pt x="418" y="1528"/>
                  <a:pt x="382" y="1536"/>
                </a:cubicBezTo>
                <a:cubicBezTo>
                  <a:pt x="365" y="1545"/>
                  <a:pt x="347" y="1554"/>
                  <a:pt x="329" y="1554"/>
                </a:cubicBezTo>
                <a:cubicBezTo>
                  <a:pt x="240" y="1581"/>
                  <a:pt x="151" y="1554"/>
                  <a:pt x="98" y="1483"/>
                </a:cubicBezTo>
                <a:cubicBezTo>
                  <a:pt x="36" y="1403"/>
                  <a:pt x="0" y="1288"/>
                  <a:pt x="0" y="1146"/>
                </a:cubicBezTo>
                <a:cubicBezTo>
                  <a:pt x="0" y="932"/>
                  <a:pt x="63" y="826"/>
                  <a:pt x="107" y="773"/>
                </a:cubicBezTo>
                <a:cubicBezTo>
                  <a:pt x="134" y="737"/>
                  <a:pt x="178" y="719"/>
                  <a:pt x="222" y="728"/>
                </a:cubicBezTo>
                <a:cubicBezTo>
                  <a:pt x="427" y="737"/>
                  <a:pt x="427" y="737"/>
                  <a:pt x="427" y="737"/>
                </a:cubicBezTo>
                <a:cubicBezTo>
                  <a:pt x="444" y="719"/>
                  <a:pt x="489" y="675"/>
                  <a:pt x="533" y="622"/>
                </a:cubicBezTo>
                <a:cubicBezTo>
                  <a:pt x="649" y="489"/>
                  <a:pt x="649" y="444"/>
                  <a:pt x="649" y="444"/>
                </a:cubicBezTo>
                <a:cubicBezTo>
                  <a:pt x="649" y="284"/>
                  <a:pt x="640" y="249"/>
                  <a:pt x="622" y="213"/>
                </a:cubicBezTo>
                <a:cubicBezTo>
                  <a:pt x="622" y="204"/>
                  <a:pt x="613" y="187"/>
                  <a:pt x="613" y="169"/>
                </a:cubicBezTo>
                <a:cubicBezTo>
                  <a:pt x="596" y="107"/>
                  <a:pt x="640" y="44"/>
                  <a:pt x="711" y="18"/>
                </a:cubicBezTo>
                <a:cubicBezTo>
                  <a:pt x="764" y="0"/>
                  <a:pt x="826" y="9"/>
                  <a:pt x="880" y="36"/>
                </a:cubicBezTo>
                <a:cubicBezTo>
                  <a:pt x="933" y="71"/>
                  <a:pt x="986" y="133"/>
                  <a:pt x="1031" y="222"/>
                </a:cubicBezTo>
                <a:cubicBezTo>
                  <a:pt x="1066" y="284"/>
                  <a:pt x="1048" y="373"/>
                  <a:pt x="1039" y="462"/>
                </a:cubicBezTo>
                <a:cubicBezTo>
                  <a:pt x="1031" y="497"/>
                  <a:pt x="1031" y="533"/>
                  <a:pt x="1031" y="560"/>
                </a:cubicBezTo>
                <a:cubicBezTo>
                  <a:pt x="1031" y="586"/>
                  <a:pt x="1031" y="595"/>
                  <a:pt x="1031" y="604"/>
                </a:cubicBezTo>
                <a:cubicBezTo>
                  <a:pt x="1102" y="648"/>
                  <a:pt x="1173" y="648"/>
                  <a:pt x="1261" y="648"/>
                </a:cubicBezTo>
                <a:cubicBezTo>
                  <a:pt x="1306" y="648"/>
                  <a:pt x="1359" y="657"/>
                  <a:pt x="1421" y="666"/>
                </a:cubicBezTo>
                <a:cubicBezTo>
                  <a:pt x="1519" y="675"/>
                  <a:pt x="1563" y="755"/>
                  <a:pt x="1555" y="870"/>
                </a:cubicBezTo>
                <a:cubicBezTo>
                  <a:pt x="1555" y="906"/>
                  <a:pt x="1528" y="932"/>
                  <a:pt x="1510" y="959"/>
                </a:cubicBezTo>
                <a:cubicBezTo>
                  <a:pt x="1545" y="995"/>
                  <a:pt x="1563" y="1039"/>
                  <a:pt x="1563" y="1083"/>
                </a:cubicBezTo>
                <a:cubicBezTo>
                  <a:pt x="1563" y="1154"/>
                  <a:pt x="1528" y="1199"/>
                  <a:pt x="1492" y="1225"/>
                </a:cubicBezTo>
                <a:cubicBezTo>
                  <a:pt x="1510" y="1261"/>
                  <a:pt x="1528" y="1314"/>
                  <a:pt x="1519" y="1359"/>
                </a:cubicBezTo>
                <a:cubicBezTo>
                  <a:pt x="1501" y="1403"/>
                  <a:pt x="1474" y="1439"/>
                  <a:pt x="1421" y="1465"/>
                </a:cubicBezTo>
                <a:cubicBezTo>
                  <a:pt x="1421" y="1474"/>
                  <a:pt x="1421" y="1474"/>
                  <a:pt x="1421" y="1483"/>
                </a:cubicBezTo>
                <a:cubicBezTo>
                  <a:pt x="1439" y="1545"/>
                  <a:pt x="1413" y="1599"/>
                  <a:pt x="1368" y="1652"/>
                </a:cubicBezTo>
                <a:cubicBezTo>
                  <a:pt x="1332" y="1678"/>
                  <a:pt x="1279" y="1696"/>
                  <a:pt x="1208" y="1696"/>
                </a:cubicBezTo>
                <a:close/>
                <a:moveTo>
                  <a:pt x="942" y="1545"/>
                </a:moveTo>
                <a:lnTo>
                  <a:pt x="942" y="1545"/>
                </a:lnTo>
                <a:cubicBezTo>
                  <a:pt x="960" y="1545"/>
                  <a:pt x="986" y="1545"/>
                  <a:pt x="1013" y="1554"/>
                </a:cubicBezTo>
                <a:cubicBezTo>
                  <a:pt x="1048" y="1563"/>
                  <a:pt x="1110" y="1581"/>
                  <a:pt x="1173" y="1581"/>
                </a:cubicBezTo>
                <a:cubicBezTo>
                  <a:pt x="1261" y="1589"/>
                  <a:pt x="1288" y="1572"/>
                  <a:pt x="1288" y="1563"/>
                </a:cubicBezTo>
                <a:cubicBezTo>
                  <a:pt x="1315" y="1545"/>
                  <a:pt x="1324" y="1528"/>
                  <a:pt x="1315" y="1501"/>
                </a:cubicBezTo>
                <a:cubicBezTo>
                  <a:pt x="1315" y="1483"/>
                  <a:pt x="1297" y="1465"/>
                  <a:pt x="1297" y="1465"/>
                </a:cubicBezTo>
                <a:cubicBezTo>
                  <a:pt x="1288" y="1456"/>
                  <a:pt x="1288" y="1439"/>
                  <a:pt x="1297" y="1421"/>
                </a:cubicBezTo>
                <a:cubicBezTo>
                  <a:pt x="1297" y="1403"/>
                  <a:pt x="1315" y="1385"/>
                  <a:pt x="1332" y="1385"/>
                </a:cubicBezTo>
                <a:cubicBezTo>
                  <a:pt x="1377" y="1368"/>
                  <a:pt x="1403" y="1350"/>
                  <a:pt x="1413" y="1332"/>
                </a:cubicBezTo>
                <a:cubicBezTo>
                  <a:pt x="1421" y="1306"/>
                  <a:pt x="1386" y="1261"/>
                  <a:pt x="1368" y="1243"/>
                </a:cubicBezTo>
                <a:cubicBezTo>
                  <a:pt x="1359" y="1235"/>
                  <a:pt x="1350" y="1208"/>
                  <a:pt x="1359" y="1190"/>
                </a:cubicBezTo>
                <a:cubicBezTo>
                  <a:pt x="1368" y="1172"/>
                  <a:pt x="1377" y="1154"/>
                  <a:pt x="1403" y="1154"/>
                </a:cubicBezTo>
                <a:cubicBezTo>
                  <a:pt x="1403" y="1154"/>
                  <a:pt x="1421" y="1146"/>
                  <a:pt x="1430" y="1137"/>
                </a:cubicBezTo>
                <a:cubicBezTo>
                  <a:pt x="1448" y="1128"/>
                  <a:pt x="1457" y="1101"/>
                  <a:pt x="1457" y="1083"/>
                </a:cubicBezTo>
                <a:cubicBezTo>
                  <a:pt x="1457" y="1075"/>
                  <a:pt x="1457" y="1048"/>
                  <a:pt x="1395" y="1012"/>
                </a:cubicBezTo>
                <a:cubicBezTo>
                  <a:pt x="1377" y="1004"/>
                  <a:pt x="1368" y="986"/>
                  <a:pt x="1368" y="959"/>
                </a:cubicBezTo>
                <a:cubicBezTo>
                  <a:pt x="1368" y="941"/>
                  <a:pt x="1377" y="924"/>
                  <a:pt x="1395" y="915"/>
                </a:cubicBezTo>
                <a:cubicBezTo>
                  <a:pt x="1413" y="906"/>
                  <a:pt x="1448" y="879"/>
                  <a:pt x="1448" y="861"/>
                </a:cubicBezTo>
                <a:cubicBezTo>
                  <a:pt x="1457" y="782"/>
                  <a:pt x="1421" y="773"/>
                  <a:pt x="1403" y="773"/>
                </a:cubicBezTo>
                <a:cubicBezTo>
                  <a:pt x="1350" y="764"/>
                  <a:pt x="1306" y="764"/>
                  <a:pt x="1253" y="764"/>
                </a:cubicBezTo>
                <a:cubicBezTo>
                  <a:pt x="1164" y="755"/>
                  <a:pt x="1066" y="755"/>
                  <a:pt x="968" y="684"/>
                </a:cubicBezTo>
                <a:cubicBezTo>
                  <a:pt x="906" y="640"/>
                  <a:pt x="915" y="551"/>
                  <a:pt x="933" y="444"/>
                </a:cubicBezTo>
                <a:cubicBezTo>
                  <a:pt x="942" y="382"/>
                  <a:pt x="951" y="302"/>
                  <a:pt x="933" y="275"/>
                </a:cubicBezTo>
                <a:cubicBezTo>
                  <a:pt x="880" y="169"/>
                  <a:pt x="817" y="107"/>
                  <a:pt x="764" y="116"/>
                </a:cubicBezTo>
                <a:cubicBezTo>
                  <a:pt x="738" y="124"/>
                  <a:pt x="720" y="142"/>
                  <a:pt x="720" y="151"/>
                </a:cubicBezTo>
                <a:cubicBezTo>
                  <a:pt x="720" y="160"/>
                  <a:pt x="729" y="169"/>
                  <a:pt x="729" y="178"/>
                </a:cubicBezTo>
                <a:cubicBezTo>
                  <a:pt x="746" y="213"/>
                  <a:pt x="764" y="258"/>
                  <a:pt x="755" y="444"/>
                </a:cubicBezTo>
                <a:cubicBezTo>
                  <a:pt x="755" y="480"/>
                  <a:pt x="746" y="542"/>
                  <a:pt x="613" y="693"/>
                </a:cubicBezTo>
                <a:cubicBezTo>
                  <a:pt x="551" y="764"/>
                  <a:pt x="489" y="835"/>
                  <a:pt x="489" y="835"/>
                </a:cubicBezTo>
                <a:cubicBezTo>
                  <a:pt x="471" y="844"/>
                  <a:pt x="462" y="853"/>
                  <a:pt x="444" y="853"/>
                </a:cubicBezTo>
                <a:cubicBezTo>
                  <a:pt x="214" y="835"/>
                  <a:pt x="214" y="835"/>
                  <a:pt x="214" y="835"/>
                </a:cubicBezTo>
                <a:cubicBezTo>
                  <a:pt x="205" y="835"/>
                  <a:pt x="196" y="835"/>
                  <a:pt x="187" y="844"/>
                </a:cubicBezTo>
                <a:cubicBezTo>
                  <a:pt x="160" y="879"/>
                  <a:pt x="107" y="959"/>
                  <a:pt x="107" y="1146"/>
                </a:cubicBezTo>
                <a:cubicBezTo>
                  <a:pt x="107" y="1261"/>
                  <a:pt x="134" y="1359"/>
                  <a:pt x="178" y="1412"/>
                </a:cubicBezTo>
                <a:cubicBezTo>
                  <a:pt x="214" y="1448"/>
                  <a:pt x="258" y="1465"/>
                  <a:pt x="302" y="1448"/>
                </a:cubicBezTo>
                <a:cubicBezTo>
                  <a:pt x="320" y="1448"/>
                  <a:pt x="338" y="1439"/>
                  <a:pt x="356" y="1430"/>
                </a:cubicBezTo>
                <a:cubicBezTo>
                  <a:pt x="382" y="1430"/>
                  <a:pt x="427" y="1412"/>
                  <a:pt x="462" y="1412"/>
                </a:cubicBezTo>
                <a:cubicBezTo>
                  <a:pt x="480" y="1403"/>
                  <a:pt x="498" y="1403"/>
                  <a:pt x="515" y="1403"/>
                </a:cubicBezTo>
                <a:cubicBezTo>
                  <a:pt x="533" y="1394"/>
                  <a:pt x="560" y="1394"/>
                  <a:pt x="578" y="1412"/>
                </a:cubicBezTo>
                <a:cubicBezTo>
                  <a:pt x="649" y="1474"/>
                  <a:pt x="720" y="1501"/>
                  <a:pt x="773" y="1519"/>
                </a:cubicBezTo>
                <a:cubicBezTo>
                  <a:pt x="835" y="1545"/>
                  <a:pt x="889" y="1545"/>
                  <a:pt x="915" y="1545"/>
                </a:cubicBezTo>
                <a:cubicBezTo>
                  <a:pt x="924" y="1545"/>
                  <a:pt x="933" y="1545"/>
                  <a:pt x="942" y="1545"/>
                </a:cubicBezTo>
                <a:close/>
                <a:moveTo>
                  <a:pt x="720" y="151"/>
                </a:moveTo>
                <a:lnTo>
                  <a:pt x="720" y="1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0">
            <a:extLst>
              <a:ext uri="{FF2B5EF4-FFF2-40B4-BE49-F238E27FC236}">
                <a16:creationId xmlns:a16="http://schemas.microsoft.com/office/drawing/2014/main" id="{2511E6F5-FA9F-FA4C-99C3-A0352188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1481" y="6439361"/>
            <a:ext cx="2299044" cy="1947480"/>
          </a:xfrm>
          <a:custGeom>
            <a:avLst/>
            <a:gdLst>
              <a:gd name="T0" fmla="*/ 772438 w 2193"/>
              <a:gd name="T1" fmla="*/ 281235 h 1856"/>
              <a:gd name="T2" fmla="*/ 772438 w 2193"/>
              <a:gd name="T3" fmla="*/ 281235 h 1856"/>
              <a:gd name="T4" fmla="*/ 408705 w 2193"/>
              <a:gd name="T5" fmla="*/ 6482 h 1856"/>
              <a:gd name="T6" fmla="*/ 376685 w 2193"/>
              <a:gd name="T7" fmla="*/ 6482 h 1856"/>
              <a:gd name="T8" fmla="*/ 12592 w 2193"/>
              <a:gd name="T9" fmla="*/ 281235 h 1856"/>
              <a:gd name="T10" fmla="*/ 6116 w 2193"/>
              <a:gd name="T11" fmla="*/ 316164 h 1856"/>
              <a:gd name="T12" fmla="*/ 41374 w 2193"/>
              <a:gd name="T13" fmla="*/ 322646 h 1856"/>
              <a:gd name="T14" fmla="*/ 95700 w 2193"/>
              <a:gd name="T15" fmla="*/ 281235 h 1856"/>
              <a:gd name="T16" fmla="*/ 95700 w 2193"/>
              <a:gd name="T17" fmla="*/ 632689 h 1856"/>
              <a:gd name="T18" fmla="*/ 130958 w 2193"/>
              <a:gd name="T19" fmla="*/ 667978 h 1856"/>
              <a:gd name="T20" fmla="*/ 280985 w 2193"/>
              <a:gd name="T21" fmla="*/ 667978 h 1856"/>
              <a:gd name="T22" fmla="*/ 504405 w 2193"/>
              <a:gd name="T23" fmla="*/ 667978 h 1856"/>
              <a:gd name="T24" fmla="*/ 654432 w 2193"/>
              <a:gd name="T25" fmla="*/ 667978 h 1856"/>
              <a:gd name="T26" fmla="*/ 692928 w 2193"/>
              <a:gd name="T27" fmla="*/ 632689 h 1856"/>
              <a:gd name="T28" fmla="*/ 692928 w 2193"/>
              <a:gd name="T29" fmla="*/ 281235 h 1856"/>
              <a:gd name="T30" fmla="*/ 744016 w 2193"/>
              <a:gd name="T31" fmla="*/ 322646 h 1856"/>
              <a:gd name="T32" fmla="*/ 759846 w 2193"/>
              <a:gd name="T33" fmla="*/ 325887 h 1856"/>
              <a:gd name="T34" fmla="*/ 778914 w 2193"/>
              <a:gd name="T35" fmla="*/ 316164 h 1856"/>
              <a:gd name="T36" fmla="*/ 772438 w 2193"/>
              <a:gd name="T37" fmla="*/ 281235 h 1856"/>
              <a:gd name="T38" fmla="*/ 484978 w 2193"/>
              <a:gd name="T39" fmla="*/ 616844 h 1856"/>
              <a:gd name="T40" fmla="*/ 484978 w 2193"/>
              <a:gd name="T41" fmla="*/ 616844 h 1856"/>
              <a:gd name="T42" fmla="*/ 300053 w 2193"/>
              <a:gd name="T43" fmla="*/ 616844 h 1856"/>
              <a:gd name="T44" fmla="*/ 300053 w 2193"/>
              <a:gd name="T45" fmla="*/ 460203 h 1856"/>
              <a:gd name="T46" fmla="*/ 484978 w 2193"/>
              <a:gd name="T47" fmla="*/ 460203 h 1856"/>
              <a:gd name="T48" fmla="*/ 484978 w 2193"/>
              <a:gd name="T49" fmla="*/ 616844 h 1856"/>
              <a:gd name="T50" fmla="*/ 641480 w 2193"/>
              <a:gd name="T51" fmla="*/ 616844 h 1856"/>
              <a:gd name="T52" fmla="*/ 641480 w 2193"/>
              <a:gd name="T53" fmla="*/ 616844 h 1856"/>
              <a:gd name="T54" fmla="*/ 536066 w 2193"/>
              <a:gd name="T55" fmla="*/ 616844 h 1856"/>
              <a:gd name="T56" fmla="*/ 536066 w 2193"/>
              <a:gd name="T57" fmla="*/ 440757 h 1856"/>
              <a:gd name="T58" fmla="*/ 504405 w 2193"/>
              <a:gd name="T59" fmla="*/ 409069 h 1856"/>
              <a:gd name="T60" fmla="*/ 280985 w 2193"/>
              <a:gd name="T61" fmla="*/ 409069 h 1856"/>
              <a:gd name="T62" fmla="*/ 248965 w 2193"/>
              <a:gd name="T63" fmla="*/ 440757 h 1856"/>
              <a:gd name="T64" fmla="*/ 248965 w 2193"/>
              <a:gd name="T65" fmla="*/ 616844 h 1856"/>
              <a:gd name="T66" fmla="*/ 146788 w 2193"/>
              <a:gd name="T67" fmla="*/ 616844 h 1856"/>
              <a:gd name="T68" fmla="*/ 146788 w 2193"/>
              <a:gd name="T69" fmla="*/ 245946 h 1856"/>
              <a:gd name="T70" fmla="*/ 392875 w 2193"/>
              <a:gd name="T71" fmla="*/ 60856 h 1856"/>
              <a:gd name="T72" fmla="*/ 641480 w 2193"/>
              <a:gd name="T73" fmla="*/ 245946 h 1856"/>
              <a:gd name="T74" fmla="*/ 641480 w 2193"/>
              <a:gd name="T75" fmla="*/ 616844 h 185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93" h="1856">
                <a:moveTo>
                  <a:pt x="2147" y="781"/>
                </a:moveTo>
                <a:lnTo>
                  <a:pt x="2147" y="781"/>
                </a:lnTo>
                <a:cubicBezTo>
                  <a:pt x="1136" y="18"/>
                  <a:pt x="1136" y="18"/>
                  <a:pt x="1136" y="18"/>
                </a:cubicBezTo>
                <a:cubicBezTo>
                  <a:pt x="1110" y="0"/>
                  <a:pt x="1074" y="0"/>
                  <a:pt x="1047" y="18"/>
                </a:cubicBezTo>
                <a:cubicBezTo>
                  <a:pt x="35" y="781"/>
                  <a:pt x="35" y="781"/>
                  <a:pt x="35" y="781"/>
                </a:cubicBezTo>
                <a:cubicBezTo>
                  <a:pt x="0" y="807"/>
                  <a:pt x="0" y="852"/>
                  <a:pt x="17" y="878"/>
                </a:cubicBezTo>
                <a:cubicBezTo>
                  <a:pt x="44" y="914"/>
                  <a:pt x="88" y="914"/>
                  <a:pt x="115" y="896"/>
                </a:cubicBezTo>
                <a:cubicBezTo>
                  <a:pt x="266" y="781"/>
                  <a:pt x="266" y="781"/>
                  <a:pt x="266" y="781"/>
                </a:cubicBezTo>
                <a:cubicBezTo>
                  <a:pt x="266" y="1757"/>
                  <a:pt x="266" y="1757"/>
                  <a:pt x="266" y="1757"/>
                </a:cubicBezTo>
                <a:cubicBezTo>
                  <a:pt x="266" y="1811"/>
                  <a:pt x="310" y="1855"/>
                  <a:pt x="364" y="1855"/>
                </a:cubicBezTo>
                <a:cubicBezTo>
                  <a:pt x="781" y="1855"/>
                  <a:pt x="781" y="1855"/>
                  <a:pt x="781" y="1855"/>
                </a:cubicBezTo>
                <a:cubicBezTo>
                  <a:pt x="1402" y="1855"/>
                  <a:pt x="1402" y="1855"/>
                  <a:pt x="1402" y="1855"/>
                </a:cubicBezTo>
                <a:cubicBezTo>
                  <a:pt x="1819" y="1855"/>
                  <a:pt x="1819" y="1855"/>
                  <a:pt x="1819" y="1855"/>
                </a:cubicBezTo>
                <a:cubicBezTo>
                  <a:pt x="1881" y="1855"/>
                  <a:pt x="1926" y="1811"/>
                  <a:pt x="1926" y="1757"/>
                </a:cubicBezTo>
                <a:cubicBezTo>
                  <a:pt x="1926" y="781"/>
                  <a:pt x="1926" y="781"/>
                  <a:pt x="1926" y="781"/>
                </a:cubicBezTo>
                <a:cubicBezTo>
                  <a:pt x="2068" y="896"/>
                  <a:pt x="2068" y="896"/>
                  <a:pt x="2068" y="896"/>
                </a:cubicBezTo>
                <a:cubicBezTo>
                  <a:pt x="2076" y="905"/>
                  <a:pt x="2094" y="905"/>
                  <a:pt x="2112" y="905"/>
                </a:cubicBezTo>
                <a:cubicBezTo>
                  <a:pt x="2130" y="905"/>
                  <a:pt x="2147" y="896"/>
                  <a:pt x="2165" y="878"/>
                </a:cubicBezTo>
                <a:cubicBezTo>
                  <a:pt x="2192" y="852"/>
                  <a:pt x="2183" y="807"/>
                  <a:pt x="2147" y="781"/>
                </a:cubicBezTo>
                <a:close/>
                <a:moveTo>
                  <a:pt x="1348" y="1713"/>
                </a:moveTo>
                <a:lnTo>
                  <a:pt x="1348" y="1713"/>
                </a:lnTo>
                <a:cubicBezTo>
                  <a:pt x="834" y="1713"/>
                  <a:pt x="834" y="1713"/>
                  <a:pt x="834" y="1713"/>
                </a:cubicBezTo>
                <a:cubicBezTo>
                  <a:pt x="834" y="1278"/>
                  <a:pt x="834" y="1278"/>
                  <a:pt x="834" y="1278"/>
                </a:cubicBezTo>
                <a:cubicBezTo>
                  <a:pt x="1348" y="1278"/>
                  <a:pt x="1348" y="1278"/>
                  <a:pt x="1348" y="1278"/>
                </a:cubicBezTo>
                <a:lnTo>
                  <a:pt x="1348" y="1713"/>
                </a:lnTo>
                <a:close/>
                <a:moveTo>
                  <a:pt x="1783" y="1713"/>
                </a:moveTo>
                <a:lnTo>
                  <a:pt x="1783" y="1713"/>
                </a:lnTo>
                <a:cubicBezTo>
                  <a:pt x="1490" y="1713"/>
                  <a:pt x="1490" y="1713"/>
                  <a:pt x="1490" y="1713"/>
                </a:cubicBezTo>
                <a:cubicBezTo>
                  <a:pt x="1490" y="1224"/>
                  <a:pt x="1490" y="1224"/>
                  <a:pt x="1490" y="1224"/>
                </a:cubicBezTo>
                <a:cubicBezTo>
                  <a:pt x="1490" y="1180"/>
                  <a:pt x="1446" y="1136"/>
                  <a:pt x="1402" y="1136"/>
                </a:cubicBezTo>
                <a:cubicBezTo>
                  <a:pt x="781" y="1136"/>
                  <a:pt x="781" y="1136"/>
                  <a:pt x="781" y="1136"/>
                </a:cubicBezTo>
                <a:cubicBezTo>
                  <a:pt x="736" y="1136"/>
                  <a:pt x="692" y="1180"/>
                  <a:pt x="692" y="1224"/>
                </a:cubicBezTo>
                <a:cubicBezTo>
                  <a:pt x="692" y="1713"/>
                  <a:pt x="692" y="1713"/>
                  <a:pt x="692" y="1713"/>
                </a:cubicBezTo>
                <a:cubicBezTo>
                  <a:pt x="408" y="1713"/>
                  <a:pt x="408" y="1713"/>
                  <a:pt x="408" y="1713"/>
                </a:cubicBezTo>
                <a:cubicBezTo>
                  <a:pt x="408" y="683"/>
                  <a:pt x="408" y="683"/>
                  <a:pt x="408" y="683"/>
                </a:cubicBezTo>
                <a:cubicBezTo>
                  <a:pt x="1092" y="169"/>
                  <a:pt x="1092" y="169"/>
                  <a:pt x="1092" y="169"/>
                </a:cubicBezTo>
                <a:cubicBezTo>
                  <a:pt x="1783" y="683"/>
                  <a:pt x="1783" y="683"/>
                  <a:pt x="1783" y="683"/>
                </a:cubicBezTo>
                <a:lnTo>
                  <a:pt x="1783" y="1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1">
            <a:extLst>
              <a:ext uri="{FF2B5EF4-FFF2-40B4-BE49-F238E27FC236}">
                <a16:creationId xmlns:a16="http://schemas.microsoft.com/office/drawing/2014/main" id="{C5FBF6E2-61F0-A247-B323-D3412988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7798" y="6212696"/>
            <a:ext cx="1545031" cy="1258229"/>
          </a:xfrm>
          <a:custGeom>
            <a:avLst/>
            <a:gdLst>
              <a:gd name="T0" fmla="*/ 478820 w 1475"/>
              <a:gd name="T1" fmla="*/ 47898 h 1199"/>
              <a:gd name="T2" fmla="*/ 478820 w 1475"/>
              <a:gd name="T3" fmla="*/ 47898 h 1199"/>
              <a:gd name="T4" fmla="*/ 357677 w 1475"/>
              <a:gd name="T5" fmla="*/ 0 h 1199"/>
              <a:gd name="T6" fmla="*/ 169313 w 1475"/>
              <a:gd name="T7" fmla="*/ 0 h 1199"/>
              <a:gd name="T8" fmla="*/ 47810 w 1475"/>
              <a:gd name="T9" fmla="*/ 47898 h 1199"/>
              <a:gd name="T10" fmla="*/ 0 w 1475"/>
              <a:gd name="T11" fmla="*/ 166382 h 1199"/>
              <a:gd name="T12" fmla="*/ 22287 w 1475"/>
              <a:gd name="T13" fmla="*/ 252093 h 1199"/>
              <a:gd name="T14" fmla="*/ 73333 w 1475"/>
              <a:gd name="T15" fmla="*/ 306834 h 1199"/>
              <a:gd name="T16" fmla="*/ 54281 w 1475"/>
              <a:gd name="T17" fmla="*/ 411993 h 1199"/>
              <a:gd name="T18" fmla="*/ 60392 w 1475"/>
              <a:gd name="T19" fmla="*/ 428199 h 1199"/>
              <a:gd name="T20" fmla="*/ 70098 w 1475"/>
              <a:gd name="T21" fmla="*/ 431440 h 1199"/>
              <a:gd name="T22" fmla="*/ 76568 w 1475"/>
              <a:gd name="T23" fmla="*/ 431440 h 1199"/>
              <a:gd name="T24" fmla="*/ 248756 w 1475"/>
              <a:gd name="T25" fmla="*/ 360854 h 1199"/>
              <a:gd name="T26" fmla="*/ 360553 w 1475"/>
              <a:gd name="T27" fmla="*/ 335284 h 1199"/>
              <a:gd name="T28" fmla="*/ 478820 w 1475"/>
              <a:gd name="T29" fmla="*/ 287386 h 1199"/>
              <a:gd name="T30" fmla="*/ 529866 w 1475"/>
              <a:gd name="T31" fmla="*/ 169623 h 1199"/>
              <a:gd name="T32" fmla="*/ 478820 w 1475"/>
              <a:gd name="T33" fmla="*/ 47898 h 1199"/>
              <a:gd name="T34" fmla="*/ 456533 w 1475"/>
              <a:gd name="T35" fmla="*/ 261817 h 1199"/>
              <a:gd name="T36" fmla="*/ 456533 w 1475"/>
              <a:gd name="T37" fmla="*/ 261817 h 1199"/>
              <a:gd name="T38" fmla="*/ 360553 w 1475"/>
              <a:gd name="T39" fmla="*/ 300351 h 1199"/>
              <a:gd name="T40" fmla="*/ 232940 w 1475"/>
              <a:gd name="T41" fmla="*/ 328802 h 1199"/>
              <a:gd name="T42" fmla="*/ 92385 w 1475"/>
              <a:gd name="T43" fmla="*/ 389664 h 1199"/>
              <a:gd name="T44" fmla="*/ 108561 w 1475"/>
              <a:gd name="T45" fmla="*/ 300351 h 1199"/>
              <a:gd name="T46" fmla="*/ 98856 w 1475"/>
              <a:gd name="T47" fmla="*/ 284145 h 1199"/>
              <a:gd name="T48" fmla="*/ 98856 w 1475"/>
              <a:gd name="T49" fmla="*/ 284145 h 1199"/>
              <a:gd name="T50" fmla="*/ 51045 w 1475"/>
              <a:gd name="T51" fmla="*/ 233006 h 1199"/>
              <a:gd name="T52" fmla="*/ 34869 w 1475"/>
              <a:gd name="T53" fmla="*/ 166382 h 1199"/>
              <a:gd name="T54" fmla="*/ 73333 w 1475"/>
              <a:gd name="T55" fmla="*/ 73467 h 1199"/>
              <a:gd name="T56" fmla="*/ 169313 w 1475"/>
              <a:gd name="T57" fmla="*/ 32052 h 1199"/>
              <a:gd name="T58" fmla="*/ 357677 w 1475"/>
              <a:gd name="T59" fmla="*/ 32052 h 1199"/>
              <a:gd name="T60" fmla="*/ 456533 w 1475"/>
              <a:gd name="T61" fmla="*/ 73467 h 1199"/>
              <a:gd name="T62" fmla="*/ 494637 w 1475"/>
              <a:gd name="T63" fmla="*/ 166382 h 1199"/>
              <a:gd name="T64" fmla="*/ 494637 w 1475"/>
              <a:gd name="T65" fmla="*/ 169623 h 1199"/>
              <a:gd name="T66" fmla="*/ 456533 w 1475"/>
              <a:gd name="T67" fmla="*/ 261817 h 119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475" h="1199">
                <a:moveTo>
                  <a:pt x="1332" y="133"/>
                </a:moveTo>
                <a:lnTo>
                  <a:pt x="1332" y="133"/>
                </a:lnTo>
                <a:cubicBezTo>
                  <a:pt x="1243" y="44"/>
                  <a:pt x="1128" y="0"/>
                  <a:pt x="995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346" y="0"/>
                  <a:pt x="222" y="44"/>
                  <a:pt x="133" y="133"/>
                </a:cubicBezTo>
                <a:cubicBezTo>
                  <a:pt x="44" y="222"/>
                  <a:pt x="0" y="337"/>
                  <a:pt x="0" y="462"/>
                </a:cubicBezTo>
                <a:cubicBezTo>
                  <a:pt x="0" y="550"/>
                  <a:pt x="18" y="629"/>
                  <a:pt x="62" y="700"/>
                </a:cubicBezTo>
                <a:cubicBezTo>
                  <a:pt x="97" y="763"/>
                  <a:pt x="142" y="807"/>
                  <a:pt x="204" y="852"/>
                </a:cubicBezTo>
                <a:cubicBezTo>
                  <a:pt x="168" y="1011"/>
                  <a:pt x="151" y="1144"/>
                  <a:pt x="151" y="1144"/>
                </a:cubicBezTo>
                <a:cubicBezTo>
                  <a:pt x="151" y="1162"/>
                  <a:pt x="151" y="1180"/>
                  <a:pt x="168" y="1189"/>
                </a:cubicBezTo>
                <a:cubicBezTo>
                  <a:pt x="178" y="1198"/>
                  <a:pt x="186" y="1198"/>
                  <a:pt x="195" y="1198"/>
                </a:cubicBezTo>
                <a:cubicBezTo>
                  <a:pt x="204" y="1198"/>
                  <a:pt x="204" y="1198"/>
                  <a:pt x="213" y="1198"/>
                </a:cubicBezTo>
                <a:cubicBezTo>
                  <a:pt x="222" y="1198"/>
                  <a:pt x="462" y="1109"/>
                  <a:pt x="692" y="1002"/>
                </a:cubicBezTo>
                <a:cubicBezTo>
                  <a:pt x="790" y="958"/>
                  <a:pt x="897" y="931"/>
                  <a:pt x="1003" y="931"/>
                </a:cubicBezTo>
                <a:cubicBezTo>
                  <a:pt x="1128" y="931"/>
                  <a:pt x="1243" y="887"/>
                  <a:pt x="1332" y="798"/>
                </a:cubicBezTo>
                <a:cubicBezTo>
                  <a:pt x="1421" y="709"/>
                  <a:pt x="1474" y="594"/>
                  <a:pt x="1474" y="471"/>
                </a:cubicBezTo>
                <a:cubicBezTo>
                  <a:pt x="1474" y="346"/>
                  <a:pt x="1421" y="222"/>
                  <a:pt x="1332" y="133"/>
                </a:cubicBezTo>
                <a:close/>
                <a:moveTo>
                  <a:pt x="1270" y="727"/>
                </a:moveTo>
                <a:lnTo>
                  <a:pt x="1270" y="727"/>
                </a:lnTo>
                <a:cubicBezTo>
                  <a:pt x="1199" y="798"/>
                  <a:pt x="1101" y="834"/>
                  <a:pt x="1003" y="834"/>
                </a:cubicBezTo>
                <a:cubicBezTo>
                  <a:pt x="879" y="834"/>
                  <a:pt x="763" y="869"/>
                  <a:pt x="648" y="913"/>
                </a:cubicBezTo>
                <a:cubicBezTo>
                  <a:pt x="497" y="985"/>
                  <a:pt x="346" y="1047"/>
                  <a:pt x="257" y="1082"/>
                </a:cubicBezTo>
                <a:cubicBezTo>
                  <a:pt x="266" y="1020"/>
                  <a:pt x="284" y="931"/>
                  <a:pt x="302" y="834"/>
                </a:cubicBezTo>
                <a:cubicBezTo>
                  <a:pt x="302" y="816"/>
                  <a:pt x="293" y="798"/>
                  <a:pt x="275" y="789"/>
                </a:cubicBezTo>
                <a:cubicBezTo>
                  <a:pt x="222" y="754"/>
                  <a:pt x="178" y="709"/>
                  <a:pt x="142" y="647"/>
                </a:cubicBezTo>
                <a:cubicBezTo>
                  <a:pt x="115" y="594"/>
                  <a:pt x="97" y="533"/>
                  <a:pt x="97" y="462"/>
                </a:cubicBezTo>
                <a:cubicBezTo>
                  <a:pt x="97" y="364"/>
                  <a:pt x="133" y="275"/>
                  <a:pt x="204" y="204"/>
                </a:cubicBezTo>
                <a:cubicBezTo>
                  <a:pt x="275" y="133"/>
                  <a:pt x="373" y="89"/>
                  <a:pt x="471" y="89"/>
                </a:cubicBezTo>
                <a:cubicBezTo>
                  <a:pt x="995" y="89"/>
                  <a:pt x="995" y="89"/>
                  <a:pt x="995" y="89"/>
                </a:cubicBezTo>
                <a:cubicBezTo>
                  <a:pt x="1101" y="89"/>
                  <a:pt x="1190" y="133"/>
                  <a:pt x="1270" y="204"/>
                </a:cubicBezTo>
                <a:cubicBezTo>
                  <a:pt x="1341" y="275"/>
                  <a:pt x="1376" y="364"/>
                  <a:pt x="1376" y="462"/>
                </a:cubicBezTo>
                <a:cubicBezTo>
                  <a:pt x="1376" y="471"/>
                  <a:pt x="1376" y="471"/>
                  <a:pt x="1376" y="471"/>
                </a:cubicBezTo>
                <a:cubicBezTo>
                  <a:pt x="1376" y="567"/>
                  <a:pt x="1332" y="656"/>
                  <a:pt x="1270" y="7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2">
            <a:extLst>
              <a:ext uri="{FF2B5EF4-FFF2-40B4-BE49-F238E27FC236}">
                <a16:creationId xmlns:a16="http://schemas.microsoft.com/office/drawing/2014/main" id="{ECB48E5F-A51A-C644-9D97-BF481DA0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9496" y="6587388"/>
            <a:ext cx="203537" cy="203537"/>
          </a:xfrm>
          <a:custGeom>
            <a:avLst/>
            <a:gdLst>
              <a:gd name="T0" fmla="*/ 34925 w 196"/>
              <a:gd name="T1" fmla="*/ 0 h 196"/>
              <a:gd name="T2" fmla="*/ 34925 w 196"/>
              <a:gd name="T3" fmla="*/ 0 h 196"/>
              <a:gd name="T4" fmla="*/ 0 w 196"/>
              <a:gd name="T5" fmla="*/ 34925 h 196"/>
              <a:gd name="T6" fmla="*/ 34925 w 196"/>
              <a:gd name="T7" fmla="*/ 69494 h 196"/>
              <a:gd name="T8" fmla="*/ 69494 w 196"/>
              <a:gd name="T9" fmla="*/ 34925 h 196"/>
              <a:gd name="T10" fmla="*/ 34925 w 196"/>
              <a:gd name="T11" fmla="*/ 0 h 1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" h="196">
                <a:moveTo>
                  <a:pt x="98" y="0"/>
                </a:moveTo>
                <a:lnTo>
                  <a:pt x="98" y="0"/>
                </a:lnTo>
                <a:cubicBezTo>
                  <a:pt x="44" y="0"/>
                  <a:pt x="0" y="45"/>
                  <a:pt x="0" y="98"/>
                </a:cubicBezTo>
                <a:cubicBezTo>
                  <a:pt x="0" y="151"/>
                  <a:pt x="44" y="195"/>
                  <a:pt x="98" y="195"/>
                </a:cubicBezTo>
                <a:cubicBezTo>
                  <a:pt x="151" y="195"/>
                  <a:pt x="195" y="151"/>
                  <a:pt x="195" y="98"/>
                </a:cubicBezTo>
                <a:cubicBezTo>
                  <a:pt x="195" y="45"/>
                  <a:pt x="151" y="0"/>
                  <a:pt x="9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3">
            <a:extLst>
              <a:ext uri="{FF2B5EF4-FFF2-40B4-BE49-F238E27FC236}">
                <a16:creationId xmlns:a16="http://schemas.microsoft.com/office/drawing/2014/main" id="{3DAB6C2C-60A4-C143-868A-3375D4D3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7795" y="6587388"/>
            <a:ext cx="203537" cy="203537"/>
          </a:xfrm>
          <a:custGeom>
            <a:avLst/>
            <a:gdLst>
              <a:gd name="T0" fmla="*/ 34925 w 196"/>
              <a:gd name="T1" fmla="*/ 0 h 196"/>
              <a:gd name="T2" fmla="*/ 34925 w 196"/>
              <a:gd name="T3" fmla="*/ 0 h 196"/>
              <a:gd name="T4" fmla="*/ 0 w 196"/>
              <a:gd name="T5" fmla="*/ 34925 h 196"/>
              <a:gd name="T6" fmla="*/ 34925 w 196"/>
              <a:gd name="T7" fmla="*/ 69494 h 196"/>
              <a:gd name="T8" fmla="*/ 69494 w 196"/>
              <a:gd name="T9" fmla="*/ 34925 h 196"/>
              <a:gd name="T10" fmla="*/ 34925 w 196"/>
              <a:gd name="T11" fmla="*/ 0 h 1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" h="196">
                <a:moveTo>
                  <a:pt x="98" y="0"/>
                </a:moveTo>
                <a:lnTo>
                  <a:pt x="98" y="0"/>
                </a:lnTo>
                <a:cubicBezTo>
                  <a:pt x="44" y="0"/>
                  <a:pt x="0" y="45"/>
                  <a:pt x="0" y="98"/>
                </a:cubicBezTo>
                <a:cubicBezTo>
                  <a:pt x="0" y="151"/>
                  <a:pt x="44" y="195"/>
                  <a:pt x="98" y="195"/>
                </a:cubicBezTo>
                <a:cubicBezTo>
                  <a:pt x="151" y="195"/>
                  <a:pt x="195" y="151"/>
                  <a:pt x="195" y="98"/>
                </a:cubicBezTo>
                <a:cubicBezTo>
                  <a:pt x="195" y="45"/>
                  <a:pt x="151" y="0"/>
                  <a:pt x="9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4">
            <a:extLst>
              <a:ext uri="{FF2B5EF4-FFF2-40B4-BE49-F238E27FC236}">
                <a16:creationId xmlns:a16="http://schemas.microsoft.com/office/drawing/2014/main" id="{5519E087-ADCA-9C4F-9864-39A4620F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6097" y="6587388"/>
            <a:ext cx="208161" cy="203537"/>
          </a:xfrm>
          <a:custGeom>
            <a:avLst/>
            <a:gdLst>
              <a:gd name="T0" fmla="*/ 35537 w 197"/>
              <a:gd name="T1" fmla="*/ 0 h 196"/>
              <a:gd name="T2" fmla="*/ 35537 w 197"/>
              <a:gd name="T3" fmla="*/ 0 h 196"/>
              <a:gd name="T4" fmla="*/ 0 w 197"/>
              <a:gd name="T5" fmla="*/ 34925 h 196"/>
              <a:gd name="T6" fmla="*/ 35537 w 197"/>
              <a:gd name="T7" fmla="*/ 69494 h 196"/>
              <a:gd name="T8" fmla="*/ 71074 w 197"/>
              <a:gd name="T9" fmla="*/ 34925 h 196"/>
              <a:gd name="T10" fmla="*/ 35537 w 197"/>
              <a:gd name="T11" fmla="*/ 0 h 1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" h="196">
                <a:moveTo>
                  <a:pt x="98" y="0"/>
                </a:moveTo>
                <a:lnTo>
                  <a:pt x="98" y="0"/>
                </a:lnTo>
                <a:cubicBezTo>
                  <a:pt x="45" y="0"/>
                  <a:pt x="0" y="45"/>
                  <a:pt x="0" y="98"/>
                </a:cubicBezTo>
                <a:cubicBezTo>
                  <a:pt x="0" y="151"/>
                  <a:pt x="45" y="195"/>
                  <a:pt x="98" y="195"/>
                </a:cubicBezTo>
                <a:cubicBezTo>
                  <a:pt x="151" y="195"/>
                  <a:pt x="196" y="151"/>
                  <a:pt x="196" y="98"/>
                </a:cubicBezTo>
                <a:cubicBezTo>
                  <a:pt x="196" y="45"/>
                  <a:pt x="151" y="0"/>
                  <a:pt x="9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75">
            <a:extLst>
              <a:ext uri="{FF2B5EF4-FFF2-40B4-BE49-F238E27FC236}">
                <a16:creationId xmlns:a16="http://schemas.microsoft.com/office/drawing/2014/main" id="{0AE17297-DC30-3349-A845-EEADD8D8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2551" y="7984391"/>
            <a:ext cx="791017" cy="1586665"/>
          </a:xfrm>
          <a:custGeom>
            <a:avLst/>
            <a:gdLst>
              <a:gd name="T0" fmla="*/ 229754 w 755"/>
              <a:gd name="T1" fmla="*/ 41442 h 1511"/>
              <a:gd name="T2" fmla="*/ 133753 w 755"/>
              <a:gd name="T3" fmla="*/ 0 h 1511"/>
              <a:gd name="T4" fmla="*/ 0 w 755"/>
              <a:gd name="T5" fmla="*/ 137660 h 1511"/>
              <a:gd name="T6" fmla="*/ 57169 w 755"/>
              <a:gd name="T7" fmla="*/ 265590 h 1511"/>
              <a:gd name="T8" fmla="*/ 73349 w 755"/>
              <a:gd name="T9" fmla="*/ 310275 h 1511"/>
              <a:gd name="T10" fmla="*/ 70113 w 755"/>
              <a:gd name="T11" fmla="*/ 352078 h 1511"/>
              <a:gd name="T12" fmla="*/ 98877 w 755"/>
              <a:gd name="T13" fmla="*/ 384150 h 1511"/>
              <a:gd name="T14" fmla="*/ 70113 w 755"/>
              <a:gd name="T15" fmla="*/ 416223 h 1511"/>
              <a:gd name="T16" fmla="*/ 95641 w 755"/>
              <a:gd name="T17" fmla="*/ 447935 h 1511"/>
              <a:gd name="T18" fmla="*/ 70113 w 755"/>
              <a:gd name="T19" fmla="*/ 480007 h 1511"/>
              <a:gd name="T20" fmla="*/ 121169 w 755"/>
              <a:gd name="T21" fmla="*/ 537666 h 1511"/>
              <a:gd name="T22" fmla="*/ 133753 w 755"/>
              <a:gd name="T23" fmla="*/ 544153 h 1511"/>
              <a:gd name="T24" fmla="*/ 191282 w 755"/>
              <a:gd name="T25" fmla="*/ 492620 h 1511"/>
              <a:gd name="T26" fmla="*/ 197754 w 755"/>
              <a:gd name="T27" fmla="*/ 281806 h 1511"/>
              <a:gd name="T28" fmla="*/ 216810 w 755"/>
              <a:gd name="T29" fmla="*/ 246490 h 1511"/>
              <a:gd name="T30" fmla="*/ 252046 w 755"/>
              <a:gd name="T31" fmla="*/ 207931 h 1511"/>
              <a:gd name="T32" fmla="*/ 229754 w 755"/>
              <a:gd name="T33" fmla="*/ 41442 h 1511"/>
              <a:gd name="T34" fmla="*/ 223282 w 755"/>
              <a:gd name="T35" fmla="*/ 188832 h 1511"/>
              <a:gd name="T36" fmla="*/ 175462 w 755"/>
              <a:gd name="T37" fmla="*/ 252977 h 1511"/>
              <a:gd name="T38" fmla="*/ 168990 w 755"/>
              <a:gd name="T39" fmla="*/ 259103 h 1511"/>
              <a:gd name="T40" fmla="*/ 162518 w 755"/>
              <a:gd name="T41" fmla="*/ 470638 h 1511"/>
              <a:gd name="T42" fmla="*/ 111461 w 755"/>
              <a:gd name="T43" fmla="*/ 480007 h 1511"/>
              <a:gd name="T44" fmla="*/ 136989 w 755"/>
              <a:gd name="T45" fmla="*/ 447935 h 1511"/>
              <a:gd name="T46" fmla="*/ 114697 w 755"/>
              <a:gd name="T47" fmla="*/ 416223 h 1511"/>
              <a:gd name="T48" fmla="*/ 143461 w 755"/>
              <a:gd name="T49" fmla="*/ 384150 h 1511"/>
              <a:gd name="T50" fmla="*/ 104989 w 755"/>
              <a:gd name="T51" fmla="*/ 342348 h 1511"/>
              <a:gd name="T52" fmla="*/ 127641 w 755"/>
              <a:gd name="T53" fmla="*/ 304149 h 1511"/>
              <a:gd name="T54" fmla="*/ 124405 w 755"/>
              <a:gd name="T55" fmla="*/ 278563 h 1511"/>
              <a:gd name="T56" fmla="*/ 79461 w 755"/>
              <a:gd name="T57" fmla="*/ 224148 h 1511"/>
              <a:gd name="T58" fmla="*/ 133753 w 755"/>
              <a:gd name="T59" fmla="*/ 35316 h 1511"/>
              <a:gd name="T60" fmla="*/ 207462 w 755"/>
              <a:gd name="T61" fmla="*/ 67028 h 1511"/>
              <a:gd name="T62" fmla="*/ 223282 w 755"/>
              <a:gd name="T63" fmla="*/ 188832 h 151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55" h="1511">
                <a:moveTo>
                  <a:pt x="639" y="115"/>
                </a:moveTo>
                <a:lnTo>
                  <a:pt x="639" y="115"/>
                </a:lnTo>
                <a:cubicBezTo>
                  <a:pt x="568" y="44"/>
                  <a:pt x="479" y="0"/>
                  <a:pt x="372" y="0"/>
                </a:cubicBezTo>
                <a:cubicBezTo>
                  <a:pt x="275" y="0"/>
                  <a:pt x="177" y="44"/>
                  <a:pt x="106" y="115"/>
                </a:cubicBezTo>
                <a:cubicBezTo>
                  <a:pt x="35" y="186"/>
                  <a:pt x="0" y="284"/>
                  <a:pt x="0" y="382"/>
                </a:cubicBezTo>
                <a:cubicBezTo>
                  <a:pt x="0" y="497"/>
                  <a:pt x="53" y="613"/>
                  <a:pt x="142" y="684"/>
                </a:cubicBezTo>
                <a:cubicBezTo>
                  <a:pt x="133" y="702"/>
                  <a:pt x="142" y="719"/>
                  <a:pt x="159" y="737"/>
                </a:cubicBezTo>
                <a:cubicBezTo>
                  <a:pt x="248" y="817"/>
                  <a:pt x="248" y="817"/>
                  <a:pt x="248" y="817"/>
                </a:cubicBezTo>
                <a:cubicBezTo>
                  <a:pt x="204" y="861"/>
                  <a:pt x="204" y="861"/>
                  <a:pt x="204" y="861"/>
                </a:cubicBezTo>
                <a:cubicBezTo>
                  <a:pt x="195" y="870"/>
                  <a:pt x="195" y="888"/>
                  <a:pt x="195" y="897"/>
                </a:cubicBezTo>
                <a:cubicBezTo>
                  <a:pt x="195" y="977"/>
                  <a:pt x="195" y="977"/>
                  <a:pt x="195" y="977"/>
                </a:cubicBezTo>
                <a:cubicBezTo>
                  <a:pt x="195" y="995"/>
                  <a:pt x="195" y="1003"/>
                  <a:pt x="213" y="1013"/>
                </a:cubicBezTo>
                <a:cubicBezTo>
                  <a:pt x="275" y="1066"/>
                  <a:pt x="275" y="1066"/>
                  <a:pt x="275" y="1066"/>
                </a:cubicBezTo>
                <a:cubicBezTo>
                  <a:pt x="213" y="1119"/>
                  <a:pt x="213" y="1119"/>
                  <a:pt x="213" y="1119"/>
                </a:cubicBezTo>
                <a:cubicBezTo>
                  <a:pt x="195" y="1128"/>
                  <a:pt x="195" y="1146"/>
                  <a:pt x="195" y="1155"/>
                </a:cubicBezTo>
                <a:cubicBezTo>
                  <a:pt x="195" y="1172"/>
                  <a:pt x="195" y="1181"/>
                  <a:pt x="213" y="1199"/>
                </a:cubicBezTo>
                <a:cubicBezTo>
                  <a:pt x="266" y="1243"/>
                  <a:pt x="266" y="1243"/>
                  <a:pt x="266" y="1243"/>
                </a:cubicBezTo>
                <a:cubicBezTo>
                  <a:pt x="204" y="1297"/>
                  <a:pt x="204" y="1297"/>
                  <a:pt x="204" y="1297"/>
                </a:cubicBezTo>
                <a:cubicBezTo>
                  <a:pt x="195" y="1306"/>
                  <a:pt x="195" y="1314"/>
                  <a:pt x="195" y="1332"/>
                </a:cubicBezTo>
                <a:cubicBezTo>
                  <a:pt x="195" y="1341"/>
                  <a:pt x="195" y="1359"/>
                  <a:pt x="204" y="1367"/>
                </a:cubicBezTo>
                <a:cubicBezTo>
                  <a:pt x="337" y="1492"/>
                  <a:pt x="337" y="1492"/>
                  <a:pt x="337" y="1492"/>
                </a:cubicBezTo>
                <a:cubicBezTo>
                  <a:pt x="346" y="1501"/>
                  <a:pt x="364" y="1510"/>
                  <a:pt x="372" y="1510"/>
                </a:cubicBezTo>
                <a:cubicBezTo>
                  <a:pt x="390" y="1510"/>
                  <a:pt x="399" y="1501"/>
                  <a:pt x="408" y="1492"/>
                </a:cubicBezTo>
                <a:cubicBezTo>
                  <a:pt x="532" y="1367"/>
                  <a:pt x="532" y="1367"/>
                  <a:pt x="532" y="1367"/>
                </a:cubicBezTo>
                <a:cubicBezTo>
                  <a:pt x="541" y="1350"/>
                  <a:pt x="550" y="1341"/>
                  <a:pt x="550" y="1332"/>
                </a:cubicBezTo>
                <a:cubicBezTo>
                  <a:pt x="550" y="782"/>
                  <a:pt x="550" y="782"/>
                  <a:pt x="550" y="782"/>
                </a:cubicBezTo>
                <a:cubicBezTo>
                  <a:pt x="595" y="737"/>
                  <a:pt x="595" y="737"/>
                  <a:pt x="595" y="737"/>
                </a:cubicBezTo>
                <a:cubicBezTo>
                  <a:pt x="603" y="728"/>
                  <a:pt x="612" y="702"/>
                  <a:pt x="603" y="684"/>
                </a:cubicBezTo>
                <a:cubicBezTo>
                  <a:pt x="639" y="657"/>
                  <a:pt x="674" y="613"/>
                  <a:pt x="701" y="577"/>
                </a:cubicBezTo>
                <a:cubicBezTo>
                  <a:pt x="737" y="515"/>
                  <a:pt x="754" y="453"/>
                  <a:pt x="754" y="382"/>
                </a:cubicBezTo>
                <a:cubicBezTo>
                  <a:pt x="754" y="284"/>
                  <a:pt x="710" y="186"/>
                  <a:pt x="639" y="115"/>
                </a:cubicBezTo>
                <a:close/>
                <a:moveTo>
                  <a:pt x="621" y="524"/>
                </a:moveTo>
                <a:lnTo>
                  <a:pt x="621" y="524"/>
                </a:lnTo>
                <a:cubicBezTo>
                  <a:pt x="595" y="568"/>
                  <a:pt x="559" y="604"/>
                  <a:pt x="514" y="622"/>
                </a:cubicBezTo>
                <a:cubicBezTo>
                  <a:pt x="488" y="639"/>
                  <a:pt x="479" y="675"/>
                  <a:pt x="488" y="702"/>
                </a:cubicBezTo>
                <a:cubicBezTo>
                  <a:pt x="470" y="719"/>
                  <a:pt x="470" y="719"/>
                  <a:pt x="470" y="719"/>
                </a:cubicBezTo>
                <a:cubicBezTo>
                  <a:pt x="461" y="728"/>
                  <a:pt x="452" y="746"/>
                  <a:pt x="452" y="755"/>
                </a:cubicBezTo>
                <a:cubicBezTo>
                  <a:pt x="452" y="1306"/>
                  <a:pt x="452" y="1306"/>
                  <a:pt x="452" y="1306"/>
                </a:cubicBezTo>
                <a:cubicBezTo>
                  <a:pt x="372" y="1394"/>
                  <a:pt x="372" y="1394"/>
                  <a:pt x="372" y="1394"/>
                </a:cubicBezTo>
                <a:cubicBezTo>
                  <a:pt x="310" y="1332"/>
                  <a:pt x="310" y="1332"/>
                  <a:pt x="310" y="1332"/>
                </a:cubicBezTo>
                <a:cubicBezTo>
                  <a:pt x="372" y="1279"/>
                  <a:pt x="372" y="1279"/>
                  <a:pt x="372" y="1279"/>
                </a:cubicBezTo>
                <a:cubicBezTo>
                  <a:pt x="381" y="1270"/>
                  <a:pt x="381" y="1252"/>
                  <a:pt x="381" y="1243"/>
                </a:cubicBezTo>
                <a:cubicBezTo>
                  <a:pt x="381" y="1226"/>
                  <a:pt x="381" y="1217"/>
                  <a:pt x="372" y="1208"/>
                </a:cubicBezTo>
                <a:cubicBezTo>
                  <a:pt x="319" y="1155"/>
                  <a:pt x="319" y="1155"/>
                  <a:pt x="319" y="1155"/>
                </a:cubicBezTo>
                <a:cubicBezTo>
                  <a:pt x="381" y="1101"/>
                  <a:pt x="381" y="1101"/>
                  <a:pt x="381" y="1101"/>
                </a:cubicBezTo>
                <a:cubicBezTo>
                  <a:pt x="390" y="1092"/>
                  <a:pt x="399" y="1084"/>
                  <a:pt x="399" y="1066"/>
                </a:cubicBezTo>
                <a:cubicBezTo>
                  <a:pt x="399" y="1048"/>
                  <a:pt x="390" y="1039"/>
                  <a:pt x="381" y="1030"/>
                </a:cubicBezTo>
                <a:cubicBezTo>
                  <a:pt x="292" y="950"/>
                  <a:pt x="292" y="950"/>
                  <a:pt x="292" y="950"/>
                </a:cubicBezTo>
                <a:cubicBezTo>
                  <a:pt x="292" y="915"/>
                  <a:pt x="292" y="915"/>
                  <a:pt x="292" y="915"/>
                </a:cubicBezTo>
                <a:cubicBezTo>
                  <a:pt x="355" y="844"/>
                  <a:pt x="355" y="844"/>
                  <a:pt x="355" y="844"/>
                </a:cubicBezTo>
                <a:cubicBezTo>
                  <a:pt x="364" y="835"/>
                  <a:pt x="364" y="817"/>
                  <a:pt x="364" y="808"/>
                </a:cubicBezTo>
                <a:cubicBezTo>
                  <a:pt x="364" y="790"/>
                  <a:pt x="355" y="782"/>
                  <a:pt x="346" y="773"/>
                </a:cubicBezTo>
                <a:cubicBezTo>
                  <a:pt x="257" y="693"/>
                  <a:pt x="257" y="693"/>
                  <a:pt x="257" y="693"/>
                </a:cubicBezTo>
                <a:cubicBezTo>
                  <a:pt x="257" y="666"/>
                  <a:pt x="248" y="639"/>
                  <a:pt x="221" y="622"/>
                </a:cubicBezTo>
                <a:cubicBezTo>
                  <a:pt x="142" y="568"/>
                  <a:pt x="88" y="480"/>
                  <a:pt x="88" y="382"/>
                </a:cubicBezTo>
                <a:cubicBezTo>
                  <a:pt x="88" y="231"/>
                  <a:pt x="221" y="98"/>
                  <a:pt x="372" y="98"/>
                </a:cubicBezTo>
                <a:cubicBezTo>
                  <a:pt x="452" y="98"/>
                  <a:pt x="524" y="133"/>
                  <a:pt x="577" y="186"/>
                </a:cubicBezTo>
                <a:cubicBezTo>
                  <a:pt x="630" y="240"/>
                  <a:pt x="657" y="311"/>
                  <a:pt x="657" y="382"/>
                </a:cubicBezTo>
                <a:cubicBezTo>
                  <a:pt x="657" y="435"/>
                  <a:pt x="639" y="480"/>
                  <a:pt x="621" y="5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76">
            <a:extLst>
              <a:ext uri="{FF2B5EF4-FFF2-40B4-BE49-F238E27FC236}">
                <a16:creationId xmlns:a16="http://schemas.microsoft.com/office/drawing/2014/main" id="{B0512DEB-A589-BD4A-BAC6-E4E48122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4726" y="8187928"/>
            <a:ext cx="226668" cy="226668"/>
          </a:xfrm>
          <a:custGeom>
            <a:avLst/>
            <a:gdLst>
              <a:gd name="T0" fmla="*/ 38531 w 214"/>
              <a:gd name="T1" fmla="*/ 0 h 214"/>
              <a:gd name="T2" fmla="*/ 38531 w 214"/>
              <a:gd name="T3" fmla="*/ 0 h 214"/>
              <a:gd name="T4" fmla="*/ 0 w 214"/>
              <a:gd name="T5" fmla="*/ 38531 h 214"/>
              <a:gd name="T6" fmla="*/ 38531 w 214"/>
              <a:gd name="T7" fmla="*/ 77425 h 214"/>
              <a:gd name="T8" fmla="*/ 77425 w 214"/>
              <a:gd name="T9" fmla="*/ 38531 h 214"/>
              <a:gd name="T10" fmla="*/ 38531 w 214"/>
              <a:gd name="T11" fmla="*/ 0 h 214"/>
              <a:gd name="T12" fmla="*/ 38531 w 214"/>
              <a:gd name="T13" fmla="*/ 61067 h 214"/>
              <a:gd name="T14" fmla="*/ 38531 w 214"/>
              <a:gd name="T15" fmla="*/ 61067 h 214"/>
              <a:gd name="T16" fmla="*/ 15994 w 214"/>
              <a:gd name="T17" fmla="*/ 38531 h 214"/>
              <a:gd name="T18" fmla="*/ 38531 w 214"/>
              <a:gd name="T19" fmla="*/ 15994 h 214"/>
              <a:gd name="T20" fmla="*/ 61431 w 214"/>
              <a:gd name="T21" fmla="*/ 38531 h 214"/>
              <a:gd name="T22" fmla="*/ 38531 w 214"/>
              <a:gd name="T23" fmla="*/ 61067 h 2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" h="214">
                <a:moveTo>
                  <a:pt x="106" y="0"/>
                </a:moveTo>
                <a:lnTo>
                  <a:pt x="106" y="0"/>
                </a:lnTo>
                <a:cubicBezTo>
                  <a:pt x="44" y="0"/>
                  <a:pt x="0" y="44"/>
                  <a:pt x="0" y="106"/>
                </a:cubicBezTo>
                <a:cubicBezTo>
                  <a:pt x="0" y="168"/>
                  <a:pt x="44" y="213"/>
                  <a:pt x="106" y="213"/>
                </a:cubicBezTo>
                <a:cubicBezTo>
                  <a:pt x="169" y="213"/>
                  <a:pt x="213" y="168"/>
                  <a:pt x="213" y="106"/>
                </a:cubicBezTo>
                <a:cubicBezTo>
                  <a:pt x="213" y="44"/>
                  <a:pt x="169" y="0"/>
                  <a:pt x="106" y="0"/>
                </a:cubicBezTo>
                <a:close/>
                <a:moveTo>
                  <a:pt x="106" y="168"/>
                </a:moveTo>
                <a:lnTo>
                  <a:pt x="106" y="168"/>
                </a:lnTo>
                <a:cubicBezTo>
                  <a:pt x="71" y="168"/>
                  <a:pt x="44" y="142"/>
                  <a:pt x="44" y="106"/>
                </a:cubicBezTo>
                <a:cubicBezTo>
                  <a:pt x="44" y="71"/>
                  <a:pt x="71" y="44"/>
                  <a:pt x="106" y="44"/>
                </a:cubicBezTo>
                <a:cubicBezTo>
                  <a:pt x="142" y="44"/>
                  <a:pt x="169" y="71"/>
                  <a:pt x="169" y="106"/>
                </a:cubicBezTo>
                <a:cubicBezTo>
                  <a:pt x="169" y="142"/>
                  <a:pt x="142" y="168"/>
                  <a:pt x="106" y="16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70788-C6AC-CD4D-9E7D-2C4141B7B493}"/>
              </a:ext>
            </a:extLst>
          </p:cNvPr>
          <p:cNvGrpSpPr/>
          <p:nvPr/>
        </p:nvGrpSpPr>
        <p:grpSpPr>
          <a:xfrm>
            <a:off x="1843435" y="8969094"/>
            <a:ext cx="3676939" cy="1477328"/>
            <a:chOff x="5517310" y="11069053"/>
            <a:chExt cx="3676939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638701BB-1860-6447-9DD7-385CE402E32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7A1779-7324-F949-8DA0-8A308996E6E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352325-ED2C-5842-A0D5-FA1D284A494A}"/>
              </a:ext>
            </a:extLst>
          </p:cNvPr>
          <p:cNvGrpSpPr/>
          <p:nvPr/>
        </p:nvGrpSpPr>
        <p:grpSpPr>
          <a:xfrm>
            <a:off x="5611183" y="10877014"/>
            <a:ext cx="3676939" cy="1477328"/>
            <a:chOff x="5517310" y="11069053"/>
            <a:chExt cx="3676939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04B7256D-C54B-9248-8DE3-745A623DE25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7979F8-3127-1840-95AE-3267E16CFF3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5A5CB6-44A1-E047-9093-1DAFC3BD481F}"/>
              </a:ext>
            </a:extLst>
          </p:cNvPr>
          <p:cNvGrpSpPr/>
          <p:nvPr/>
        </p:nvGrpSpPr>
        <p:grpSpPr>
          <a:xfrm>
            <a:off x="18797794" y="10877014"/>
            <a:ext cx="3676939" cy="1477328"/>
            <a:chOff x="5517310" y="11069053"/>
            <a:chExt cx="36769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A5519490-A629-644B-AF8C-86088E7FED8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91EF11-8B3C-914D-9433-5756844B84F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BC4AB0-4812-5E4B-8811-ECCC822B68C6}"/>
              </a:ext>
            </a:extLst>
          </p:cNvPr>
          <p:cNvGrpSpPr/>
          <p:nvPr/>
        </p:nvGrpSpPr>
        <p:grpSpPr>
          <a:xfrm>
            <a:off x="15126298" y="8969094"/>
            <a:ext cx="3676939" cy="1477328"/>
            <a:chOff x="5517310" y="11069053"/>
            <a:chExt cx="3676939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ED51EFA6-F010-D04E-95A3-7875685EC3E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39AE71-7B04-814D-A509-7CCD33C9AAD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F6392F7-D721-0646-BD21-94A628E3FD1D}"/>
              </a:ext>
            </a:extLst>
          </p:cNvPr>
          <p:cNvGrpSpPr/>
          <p:nvPr/>
        </p:nvGrpSpPr>
        <p:grpSpPr>
          <a:xfrm>
            <a:off x="2668308" y="997916"/>
            <a:ext cx="19041035" cy="2561450"/>
            <a:chOff x="2668308" y="861425"/>
            <a:chExt cx="19041035" cy="2561450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B28F8DF4-245A-C341-9B88-A9D41C779B9C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D38D10E-2CD4-B941-8786-4BDE6067D57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6">
      <a:dk1>
        <a:srgbClr val="989998"/>
      </a:dk1>
      <a:lt1>
        <a:srgbClr val="FFFFFF"/>
      </a:lt1>
      <a:dk2>
        <a:srgbClr val="363E49"/>
      </a:dk2>
      <a:lt2>
        <a:srgbClr val="FDFFFE"/>
      </a:lt2>
      <a:accent1>
        <a:srgbClr val="D26446"/>
      </a:accent1>
      <a:accent2>
        <a:srgbClr val="E29D47"/>
      </a:accent2>
      <a:accent3>
        <a:srgbClr val="A9AAA9"/>
      </a:accent3>
      <a:accent4>
        <a:srgbClr val="EABB48"/>
      </a:accent4>
      <a:accent5>
        <a:srgbClr val="F2D14D"/>
      </a:accent5>
      <a:accent6>
        <a:srgbClr val="C5C5C5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91200</TotalTime>
  <Words>533</Words>
  <Application>Microsoft Macintosh PowerPoint</Application>
  <PresentationFormat>Custom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16109</cp:revision>
  <dcterms:created xsi:type="dcterms:W3CDTF">2014-11-12T21:47:38Z</dcterms:created>
  <dcterms:modified xsi:type="dcterms:W3CDTF">2019-10-01T21:58:09Z</dcterms:modified>
  <cp:category/>
</cp:coreProperties>
</file>