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0" autoAdjust="0"/>
    <p:restoredTop sz="50000" autoAdjust="0"/>
  </p:normalViewPr>
  <p:slideViewPr>
    <p:cSldViewPr snapToGrid="0" snapToObjects="1">
      <p:cViewPr>
        <p:scale>
          <a:sx n="33" d="100"/>
          <a:sy n="33" d="100"/>
        </p:scale>
        <p:origin x="1608" y="1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reeform 162">
            <a:extLst>
              <a:ext uri="{FF2B5EF4-FFF2-40B4-BE49-F238E27FC236}">
                <a16:creationId xmlns:a16="http://schemas.microsoft.com/office/drawing/2014/main" id="{04B8AF7A-AF4A-AA42-B457-954E612C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017" y="5230247"/>
            <a:ext cx="10011127" cy="2223706"/>
          </a:xfrm>
          <a:custGeom>
            <a:avLst/>
            <a:gdLst>
              <a:gd name="T0" fmla="*/ 3547545 w 9927"/>
              <a:gd name="T1" fmla="*/ 793390 h 2207"/>
              <a:gd name="T2" fmla="*/ 3547545 w 9927"/>
              <a:gd name="T3" fmla="*/ 793390 h 2207"/>
              <a:gd name="T4" fmla="*/ 25198 w 9927"/>
              <a:gd name="T5" fmla="*/ 793390 h 2207"/>
              <a:gd name="T6" fmla="*/ 0 w 9927"/>
              <a:gd name="T7" fmla="*/ 771452 h 2207"/>
              <a:gd name="T8" fmla="*/ 0 w 9927"/>
              <a:gd name="T9" fmla="*/ 25176 h 2207"/>
              <a:gd name="T10" fmla="*/ 25198 w 9927"/>
              <a:gd name="T11" fmla="*/ 0 h 2207"/>
              <a:gd name="T12" fmla="*/ 3547545 w 9927"/>
              <a:gd name="T13" fmla="*/ 0 h 2207"/>
              <a:gd name="T14" fmla="*/ 3573103 w 9927"/>
              <a:gd name="T15" fmla="*/ 25176 h 2207"/>
              <a:gd name="T16" fmla="*/ 3573103 w 9927"/>
              <a:gd name="T17" fmla="*/ 771452 h 2207"/>
              <a:gd name="T18" fmla="*/ 3547545 w 9927"/>
              <a:gd name="T19" fmla="*/ 793390 h 220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927" h="2207">
                <a:moveTo>
                  <a:pt x="9855" y="2206"/>
                </a:moveTo>
                <a:lnTo>
                  <a:pt x="9855" y="2206"/>
                </a:lnTo>
                <a:cubicBezTo>
                  <a:pt x="70" y="2206"/>
                  <a:pt x="70" y="2206"/>
                  <a:pt x="70" y="2206"/>
                </a:cubicBezTo>
                <a:cubicBezTo>
                  <a:pt x="35" y="2206"/>
                  <a:pt x="0" y="2180"/>
                  <a:pt x="0" y="2145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35" y="0"/>
                  <a:pt x="70" y="0"/>
                </a:cubicBezTo>
                <a:cubicBezTo>
                  <a:pt x="9855" y="0"/>
                  <a:pt x="9855" y="0"/>
                  <a:pt x="9855" y="0"/>
                </a:cubicBezTo>
                <a:cubicBezTo>
                  <a:pt x="9890" y="0"/>
                  <a:pt x="9926" y="35"/>
                  <a:pt x="9926" y="70"/>
                </a:cubicBezTo>
                <a:cubicBezTo>
                  <a:pt x="9926" y="2145"/>
                  <a:pt x="9926" y="2145"/>
                  <a:pt x="9926" y="2145"/>
                </a:cubicBezTo>
                <a:cubicBezTo>
                  <a:pt x="9926" y="2180"/>
                  <a:pt x="9890" y="2206"/>
                  <a:pt x="9855" y="220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3">
            <a:extLst>
              <a:ext uri="{FF2B5EF4-FFF2-40B4-BE49-F238E27FC236}">
                <a16:creationId xmlns:a16="http://schemas.microsoft.com/office/drawing/2014/main" id="{129F3D13-F403-6545-9716-07A284F49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017" y="7578481"/>
            <a:ext cx="10011127" cy="2228155"/>
          </a:xfrm>
          <a:custGeom>
            <a:avLst/>
            <a:gdLst>
              <a:gd name="T0" fmla="*/ 3547545 w 9927"/>
              <a:gd name="T1" fmla="*/ 794978 h 2209"/>
              <a:gd name="T2" fmla="*/ 3547545 w 9927"/>
              <a:gd name="T3" fmla="*/ 794978 h 2209"/>
              <a:gd name="T4" fmla="*/ 25198 w 9927"/>
              <a:gd name="T5" fmla="*/ 794978 h 2209"/>
              <a:gd name="T6" fmla="*/ 0 w 9927"/>
              <a:gd name="T7" fmla="*/ 769775 h 2209"/>
              <a:gd name="T8" fmla="*/ 0 w 9927"/>
              <a:gd name="T9" fmla="*/ 25203 h 2209"/>
              <a:gd name="T10" fmla="*/ 25198 w 9927"/>
              <a:gd name="T11" fmla="*/ 0 h 2209"/>
              <a:gd name="T12" fmla="*/ 3547545 w 9927"/>
              <a:gd name="T13" fmla="*/ 0 h 2209"/>
              <a:gd name="T14" fmla="*/ 3573103 w 9927"/>
              <a:gd name="T15" fmla="*/ 25203 h 2209"/>
              <a:gd name="T16" fmla="*/ 3573103 w 9927"/>
              <a:gd name="T17" fmla="*/ 769775 h 2209"/>
              <a:gd name="T18" fmla="*/ 3547545 w 9927"/>
              <a:gd name="T19" fmla="*/ 794978 h 22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927" h="2209">
                <a:moveTo>
                  <a:pt x="9855" y="2208"/>
                </a:moveTo>
                <a:lnTo>
                  <a:pt x="9855" y="2208"/>
                </a:lnTo>
                <a:cubicBezTo>
                  <a:pt x="70" y="2208"/>
                  <a:pt x="70" y="2208"/>
                  <a:pt x="70" y="2208"/>
                </a:cubicBezTo>
                <a:cubicBezTo>
                  <a:pt x="35" y="2208"/>
                  <a:pt x="0" y="2181"/>
                  <a:pt x="0" y="2138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26"/>
                  <a:pt x="35" y="0"/>
                  <a:pt x="70" y="0"/>
                </a:cubicBezTo>
                <a:cubicBezTo>
                  <a:pt x="9855" y="0"/>
                  <a:pt x="9855" y="0"/>
                  <a:pt x="9855" y="0"/>
                </a:cubicBezTo>
                <a:cubicBezTo>
                  <a:pt x="9890" y="0"/>
                  <a:pt x="9926" y="26"/>
                  <a:pt x="9926" y="70"/>
                </a:cubicBezTo>
                <a:cubicBezTo>
                  <a:pt x="9926" y="2138"/>
                  <a:pt x="9926" y="2138"/>
                  <a:pt x="9926" y="2138"/>
                </a:cubicBezTo>
                <a:cubicBezTo>
                  <a:pt x="9926" y="2181"/>
                  <a:pt x="9890" y="2208"/>
                  <a:pt x="9855" y="22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64">
            <a:extLst>
              <a:ext uri="{FF2B5EF4-FFF2-40B4-BE49-F238E27FC236}">
                <a16:creationId xmlns:a16="http://schemas.microsoft.com/office/drawing/2014/main" id="{96035C4E-716E-A644-91D8-DD3D85B6F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017" y="9922269"/>
            <a:ext cx="10011127" cy="2237047"/>
          </a:xfrm>
          <a:custGeom>
            <a:avLst/>
            <a:gdLst>
              <a:gd name="T0" fmla="*/ 3547545 w 9927"/>
              <a:gd name="T1" fmla="*/ 798152 h 2218"/>
              <a:gd name="T2" fmla="*/ 3547545 w 9927"/>
              <a:gd name="T3" fmla="*/ 798152 h 2218"/>
              <a:gd name="T4" fmla="*/ 25198 w 9927"/>
              <a:gd name="T5" fmla="*/ 798152 h 2218"/>
              <a:gd name="T6" fmla="*/ 0 w 9927"/>
              <a:gd name="T7" fmla="*/ 772951 h 2218"/>
              <a:gd name="T8" fmla="*/ 0 w 9927"/>
              <a:gd name="T9" fmla="*/ 25561 h 2218"/>
              <a:gd name="T10" fmla="*/ 25198 w 9927"/>
              <a:gd name="T11" fmla="*/ 0 h 2218"/>
              <a:gd name="T12" fmla="*/ 3547545 w 9927"/>
              <a:gd name="T13" fmla="*/ 0 h 2218"/>
              <a:gd name="T14" fmla="*/ 3573103 w 9927"/>
              <a:gd name="T15" fmla="*/ 25561 h 2218"/>
              <a:gd name="T16" fmla="*/ 3573103 w 9927"/>
              <a:gd name="T17" fmla="*/ 772951 h 2218"/>
              <a:gd name="T18" fmla="*/ 3547545 w 9927"/>
              <a:gd name="T19" fmla="*/ 798152 h 22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927" h="2218">
                <a:moveTo>
                  <a:pt x="9855" y="2217"/>
                </a:moveTo>
                <a:lnTo>
                  <a:pt x="9855" y="2217"/>
                </a:lnTo>
                <a:cubicBezTo>
                  <a:pt x="70" y="2217"/>
                  <a:pt x="70" y="2217"/>
                  <a:pt x="70" y="2217"/>
                </a:cubicBezTo>
                <a:cubicBezTo>
                  <a:pt x="35" y="2217"/>
                  <a:pt x="0" y="2182"/>
                  <a:pt x="0" y="2147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35"/>
                  <a:pt x="35" y="0"/>
                  <a:pt x="70" y="0"/>
                </a:cubicBezTo>
                <a:cubicBezTo>
                  <a:pt x="9855" y="0"/>
                  <a:pt x="9855" y="0"/>
                  <a:pt x="9855" y="0"/>
                </a:cubicBezTo>
                <a:cubicBezTo>
                  <a:pt x="9890" y="0"/>
                  <a:pt x="9926" y="35"/>
                  <a:pt x="9926" y="71"/>
                </a:cubicBezTo>
                <a:cubicBezTo>
                  <a:pt x="9926" y="2147"/>
                  <a:pt x="9926" y="2147"/>
                  <a:pt x="9926" y="2147"/>
                </a:cubicBezTo>
                <a:cubicBezTo>
                  <a:pt x="9926" y="2182"/>
                  <a:pt x="9890" y="2217"/>
                  <a:pt x="9855" y="22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65">
            <a:extLst>
              <a:ext uri="{FF2B5EF4-FFF2-40B4-BE49-F238E27FC236}">
                <a16:creationId xmlns:a16="http://schemas.microsoft.com/office/drawing/2014/main" id="{65378288-4682-9049-A6D1-A51FA3F44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668" y="1556684"/>
            <a:ext cx="11723380" cy="3553484"/>
          </a:xfrm>
          <a:custGeom>
            <a:avLst/>
            <a:gdLst>
              <a:gd name="T0" fmla="*/ 2068929 w 11626"/>
              <a:gd name="T1" fmla="*/ 9721 h 3523"/>
              <a:gd name="T2" fmla="*/ 2068929 w 11626"/>
              <a:gd name="T3" fmla="*/ 9721 h 3523"/>
              <a:gd name="T4" fmla="*/ 2116081 w 11626"/>
              <a:gd name="T5" fmla="*/ 9721 h 3523"/>
              <a:gd name="T6" fmla="*/ 3178621 w 11626"/>
              <a:gd name="T7" fmla="*/ 630786 h 3523"/>
              <a:gd name="T8" fmla="*/ 4146496 w 11626"/>
              <a:gd name="T9" fmla="*/ 1198566 h 3523"/>
              <a:gd name="T10" fmla="*/ 4121301 w 11626"/>
              <a:gd name="T11" fmla="*/ 1268053 h 3523"/>
              <a:gd name="T12" fmla="*/ 2094125 w 11626"/>
              <a:gd name="T13" fmla="*/ 1268053 h 3523"/>
              <a:gd name="T14" fmla="*/ 63349 w 11626"/>
              <a:gd name="T15" fmla="*/ 1268053 h 3523"/>
              <a:gd name="T16" fmla="*/ 37794 w 11626"/>
              <a:gd name="T17" fmla="*/ 1198566 h 3523"/>
              <a:gd name="T18" fmla="*/ 1006029 w 11626"/>
              <a:gd name="T19" fmla="*/ 630786 h 3523"/>
              <a:gd name="T20" fmla="*/ 2068929 w 11626"/>
              <a:gd name="T21" fmla="*/ 9721 h 352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26" h="3523">
                <a:moveTo>
                  <a:pt x="5748" y="27"/>
                </a:moveTo>
                <a:lnTo>
                  <a:pt x="5748" y="27"/>
                </a:lnTo>
                <a:cubicBezTo>
                  <a:pt x="5791" y="0"/>
                  <a:pt x="5844" y="0"/>
                  <a:pt x="5879" y="27"/>
                </a:cubicBezTo>
                <a:cubicBezTo>
                  <a:pt x="8831" y="1752"/>
                  <a:pt x="8831" y="1752"/>
                  <a:pt x="8831" y="1752"/>
                </a:cubicBezTo>
                <a:cubicBezTo>
                  <a:pt x="11520" y="3329"/>
                  <a:pt x="11520" y="3329"/>
                  <a:pt x="11520" y="3329"/>
                </a:cubicBezTo>
                <a:cubicBezTo>
                  <a:pt x="11625" y="3382"/>
                  <a:pt x="11573" y="3522"/>
                  <a:pt x="11450" y="3522"/>
                </a:cubicBezTo>
                <a:cubicBezTo>
                  <a:pt x="5818" y="3522"/>
                  <a:pt x="5818" y="3522"/>
                  <a:pt x="5818" y="3522"/>
                </a:cubicBezTo>
                <a:cubicBezTo>
                  <a:pt x="176" y="3522"/>
                  <a:pt x="176" y="3522"/>
                  <a:pt x="176" y="3522"/>
                </a:cubicBezTo>
                <a:cubicBezTo>
                  <a:pt x="53" y="3522"/>
                  <a:pt x="0" y="3382"/>
                  <a:pt x="105" y="3329"/>
                </a:cubicBezTo>
                <a:cubicBezTo>
                  <a:pt x="2795" y="1752"/>
                  <a:pt x="2795" y="1752"/>
                  <a:pt x="2795" y="1752"/>
                </a:cubicBezTo>
                <a:lnTo>
                  <a:pt x="5748" y="2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24">
            <a:extLst>
              <a:ext uri="{FF2B5EF4-FFF2-40B4-BE49-F238E27FC236}">
                <a16:creationId xmlns:a16="http://schemas.microsoft.com/office/drawing/2014/main" id="{772E017D-FF23-574C-B2B4-2F6E3533D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467" y="10415930"/>
            <a:ext cx="938405" cy="1045143"/>
          </a:xfrm>
          <a:custGeom>
            <a:avLst/>
            <a:gdLst>
              <a:gd name="T0" fmla="*/ 331357 w 929"/>
              <a:gd name="T1" fmla="*/ 100925 h 1035"/>
              <a:gd name="T2" fmla="*/ 331357 w 929"/>
              <a:gd name="T3" fmla="*/ 100925 h 1035"/>
              <a:gd name="T4" fmla="*/ 328473 w 929"/>
              <a:gd name="T5" fmla="*/ 88310 h 1035"/>
              <a:gd name="T6" fmla="*/ 239774 w 929"/>
              <a:gd name="T7" fmla="*/ 3244 h 1035"/>
              <a:gd name="T8" fmla="*/ 239774 w 929"/>
              <a:gd name="T9" fmla="*/ 3244 h 1035"/>
              <a:gd name="T10" fmla="*/ 236529 w 929"/>
              <a:gd name="T11" fmla="*/ 3244 h 1035"/>
              <a:gd name="T12" fmla="*/ 236529 w 929"/>
              <a:gd name="T13" fmla="*/ 3244 h 1035"/>
              <a:gd name="T14" fmla="*/ 236529 w 929"/>
              <a:gd name="T15" fmla="*/ 0 h 1035"/>
              <a:gd name="T16" fmla="*/ 236529 w 929"/>
              <a:gd name="T17" fmla="*/ 0 h 1035"/>
              <a:gd name="T18" fmla="*/ 236529 w 929"/>
              <a:gd name="T19" fmla="*/ 0 h 1035"/>
              <a:gd name="T20" fmla="*/ 236529 w 929"/>
              <a:gd name="T21" fmla="*/ 0 h 1035"/>
              <a:gd name="T22" fmla="*/ 233645 w 929"/>
              <a:gd name="T23" fmla="*/ 0 h 1035"/>
              <a:gd name="T24" fmla="*/ 233645 w 929"/>
              <a:gd name="T25" fmla="*/ 0 h 1035"/>
              <a:gd name="T26" fmla="*/ 233645 w 929"/>
              <a:gd name="T27" fmla="*/ 0 h 1035"/>
              <a:gd name="T28" fmla="*/ 233645 w 929"/>
              <a:gd name="T29" fmla="*/ 0 h 1035"/>
              <a:gd name="T30" fmla="*/ 233645 w 929"/>
              <a:gd name="T31" fmla="*/ 0 h 1035"/>
              <a:gd name="T32" fmla="*/ 233645 w 929"/>
              <a:gd name="T33" fmla="*/ 0 h 1035"/>
              <a:gd name="T34" fmla="*/ 230400 w 929"/>
              <a:gd name="T35" fmla="*/ 0 h 1035"/>
              <a:gd name="T36" fmla="*/ 230400 w 929"/>
              <a:gd name="T37" fmla="*/ 0 h 1035"/>
              <a:gd name="T38" fmla="*/ 230400 w 929"/>
              <a:gd name="T39" fmla="*/ 0 h 1035"/>
              <a:gd name="T40" fmla="*/ 21994 w 929"/>
              <a:gd name="T41" fmla="*/ 0 h 1035"/>
              <a:gd name="T42" fmla="*/ 0 w 929"/>
              <a:gd name="T43" fmla="*/ 21987 h 1035"/>
              <a:gd name="T44" fmla="*/ 0 w 929"/>
              <a:gd name="T45" fmla="*/ 360087 h 1035"/>
              <a:gd name="T46" fmla="*/ 12259 w 929"/>
              <a:gd name="T47" fmla="*/ 372703 h 1035"/>
              <a:gd name="T48" fmla="*/ 72473 w 929"/>
              <a:gd name="T49" fmla="*/ 372703 h 1035"/>
              <a:gd name="T50" fmla="*/ 255639 w 929"/>
              <a:gd name="T51" fmla="*/ 372703 h 1035"/>
              <a:gd name="T52" fmla="*/ 321983 w 929"/>
              <a:gd name="T53" fmla="*/ 372703 h 1035"/>
              <a:gd name="T54" fmla="*/ 331357 w 929"/>
              <a:gd name="T55" fmla="*/ 360087 h 1035"/>
              <a:gd name="T56" fmla="*/ 331357 w 929"/>
              <a:gd name="T57" fmla="*/ 104169 h 1035"/>
              <a:gd name="T58" fmla="*/ 331357 w 929"/>
              <a:gd name="T59" fmla="*/ 100925 h 1035"/>
              <a:gd name="T60" fmla="*/ 205160 w 929"/>
              <a:gd name="T61" fmla="*/ 25231 h 1035"/>
              <a:gd name="T62" fmla="*/ 205160 w 929"/>
              <a:gd name="T63" fmla="*/ 25231 h 1035"/>
              <a:gd name="T64" fmla="*/ 205160 w 929"/>
              <a:gd name="T65" fmla="*/ 91554 h 1035"/>
              <a:gd name="T66" fmla="*/ 113577 w 929"/>
              <a:gd name="T67" fmla="*/ 91554 h 1035"/>
              <a:gd name="T68" fmla="*/ 113577 w 929"/>
              <a:gd name="T69" fmla="*/ 25231 h 1035"/>
              <a:gd name="T70" fmla="*/ 205160 w 929"/>
              <a:gd name="T71" fmla="*/ 25231 h 1035"/>
              <a:gd name="T72" fmla="*/ 78963 w 929"/>
              <a:gd name="T73" fmla="*/ 347111 h 1035"/>
              <a:gd name="T74" fmla="*/ 78963 w 929"/>
              <a:gd name="T75" fmla="*/ 347111 h 1035"/>
              <a:gd name="T76" fmla="*/ 78963 w 929"/>
              <a:gd name="T77" fmla="*/ 227442 h 1035"/>
              <a:gd name="T78" fmla="*/ 249149 w 929"/>
              <a:gd name="T79" fmla="*/ 227442 h 1035"/>
              <a:gd name="T80" fmla="*/ 249149 w 929"/>
              <a:gd name="T81" fmla="*/ 347111 h 1035"/>
              <a:gd name="T82" fmla="*/ 78963 w 929"/>
              <a:gd name="T83" fmla="*/ 347111 h 1035"/>
              <a:gd name="T84" fmla="*/ 309363 w 929"/>
              <a:gd name="T85" fmla="*/ 347111 h 1035"/>
              <a:gd name="T86" fmla="*/ 309363 w 929"/>
              <a:gd name="T87" fmla="*/ 347111 h 1035"/>
              <a:gd name="T88" fmla="*/ 274749 w 929"/>
              <a:gd name="T89" fmla="*/ 347111 h 1035"/>
              <a:gd name="T90" fmla="*/ 274749 w 929"/>
              <a:gd name="T91" fmla="*/ 217710 h 1035"/>
              <a:gd name="T92" fmla="*/ 255639 w 929"/>
              <a:gd name="T93" fmla="*/ 202211 h 1035"/>
              <a:gd name="T94" fmla="*/ 72473 w 929"/>
              <a:gd name="T95" fmla="*/ 202211 h 1035"/>
              <a:gd name="T96" fmla="*/ 53363 w 929"/>
              <a:gd name="T97" fmla="*/ 217710 h 1035"/>
              <a:gd name="T98" fmla="*/ 53363 w 929"/>
              <a:gd name="T99" fmla="*/ 347111 h 1035"/>
              <a:gd name="T100" fmla="*/ 25239 w 929"/>
              <a:gd name="T101" fmla="*/ 347111 h 1035"/>
              <a:gd name="T102" fmla="*/ 25239 w 929"/>
              <a:gd name="T103" fmla="*/ 21987 h 1035"/>
              <a:gd name="T104" fmla="*/ 88338 w 929"/>
              <a:gd name="T105" fmla="*/ 21987 h 1035"/>
              <a:gd name="T106" fmla="*/ 88338 w 929"/>
              <a:gd name="T107" fmla="*/ 100925 h 1035"/>
              <a:gd name="T108" fmla="*/ 104203 w 929"/>
              <a:gd name="T109" fmla="*/ 116785 h 1035"/>
              <a:gd name="T110" fmla="*/ 214535 w 929"/>
              <a:gd name="T111" fmla="*/ 116785 h 1035"/>
              <a:gd name="T112" fmla="*/ 230400 w 929"/>
              <a:gd name="T113" fmla="*/ 100925 h 1035"/>
              <a:gd name="T114" fmla="*/ 230400 w 929"/>
              <a:gd name="T115" fmla="*/ 28475 h 1035"/>
              <a:gd name="T116" fmla="*/ 309363 w 929"/>
              <a:gd name="T117" fmla="*/ 104169 h 1035"/>
              <a:gd name="T118" fmla="*/ 309363 w 929"/>
              <a:gd name="T119" fmla="*/ 104169 h 1035"/>
              <a:gd name="T120" fmla="*/ 309363 w 929"/>
              <a:gd name="T121" fmla="*/ 347111 h 103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929" h="1035">
                <a:moveTo>
                  <a:pt x="919" y="280"/>
                </a:moveTo>
                <a:lnTo>
                  <a:pt x="919" y="280"/>
                </a:lnTo>
                <a:cubicBezTo>
                  <a:pt x="928" y="272"/>
                  <a:pt x="919" y="254"/>
                  <a:pt x="911" y="245"/>
                </a:cubicBezTo>
                <a:cubicBezTo>
                  <a:pt x="665" y="9"/>
                  <a:pt x="665" y="9"/>
                  <a:pt x="665" y="9"/>
                </a:cubicBezTo>
                <a:lnTo>
                  <a:pt x="656" y="9"/>
                </a:lnTo>
                <a:cubicBezTo>
                  <a:pt x="656" y="0"/>
                  <a:pt x="656" y="0"/>
                  <a:pt x="656" y="0"/>
                </a:cubicBezTo>
                <a:cubicBezTo>
                  <a:pt x="656" y="0"/>
                  <a:pt x="656" y="0"/>
                  <a:pt x="648" y="0"/>
                </a:cubicBezTo>
                <a:cubicBezTo>
                  <a:pt x="639" y="0"/>
                  <a:pt x="639" y="0"/>
                  <a:pt x="639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34" y="0"/>
                  <a:pt x="0" y="26"/>
                  <a:pt x="0" y="61"/>
                </a:cubicBezTo>
                <a:cubicBezTo>
                  <a:pt x="0" y="999"/>
                  <a:pt x="0" y="999"/>
                  <a:pt x="0" y="999"/>
                </a:cubicBezTo>
                <a:cubicBezTo>
                  <a:pt x="0" y="1016"/>
                  <a:pt x="17" y="1034"/>
                  <a:pt x="34" y="1034"/>
                </a:cubicBezTo>
                <a:cubicBezTo>
                  <a:pt x="201" y="1034"/>
                  <a:pt x="201" y="1034"/>
                  <a:pt x="201" y="1034"/>
                </a:cubicBezTo>
                <a:cubicBezTo>
                  <a:pt x="709" y="1034"/>
                  <a:pt x="709" y="1034"/>
                  <a:pt x="709" y="1034"/>
                </a:cubicBezTo>
                <a:cubicBezTo>
                  <a:pt x="893" y="1034"/>
                  <a:pt x="893" y="1034"/>
                  <a:pt x="893" y="1034"/>
                </a:cubicBezTo>
                <a:cubicBezTo>
                  <a:pt x="911" y="1034"/>
                  <a:pt x="919" y="1016"/>
                  <a:pt x="919" y="999"/>
                </a:cubicBezTo>
                <a:cubicBezTo>
                  <a:pt x="919" y="289"/>
                  <a:pt x="919" y="289"/>
                  <a:pt x="919" y="289"/>
                </a:cubicBezTo>
                <a:lnTo>
                  <a:pt x="919" y="280"/>
                </a:lnTo>
                <a:close/>
                <a:moveTo>
                  <a:pt x="569" y="70"/>
                </a:moveTo>
                <a:lnTo>
                  <a:pt x="569" y="70"/>
                </a:lnTo>
                <a:cubicBezTo>
                  <a:pt x="569" y="254"/>
                  <a:pt x="569" y="254"/>
                  <a:pt x="569" y="254"/>
                </a:cubicBezTo>
                <a:cubicBezTo>
                  <a:pt x="315" y="254"/>
                  <a:pt x="315" y="254"/>
                  <a:pt x="315" y="254"/>
                </a:cubicBezTo>
                <a:cubicBezTo>
                  <a:pt x="315" y="70"/>
                  <a:pt x="315" y="70"/>
                  <a:pt x="315" y="70"/>
                </a:cubicBezTo>
                <a:lnTo>
                  <a:pt x="569" y="70"/>
                </a:lnTo>
                <a:close/>
                <a:moveTo>
                  <a:pt x="219" y="963"/>
                </a:moveTo>
                <a:lnTo>
                  <a:pt x="219" y="963"/>
                </a:lnTo>
                <a:cubicBezTo>
                  <a:pt x="219" y="631"/>
                  <a:pt x="219" y="631"/>
                  <a:pt x="219" y="631"/>
                </a:cubicBezTo>
                <a:cubicBezTo>
                  <a:pt x="691" y="631"/>
                  <a:pt x="691" y="631"/>
                  <a:pt x="691" y="631"/>
                </a:cubicBezTo>
                <a:cubicBezTo>
                  <a:pt x="691" y="963"/>
                  <a:pt x="691" y="963"/>
                  <a:pt x="691" y="963"/>
                </a:cubicBezTo>
                <a:lnTo>
                  <a:pt x="219" y="963"/>
                </a:lnTo>
                <a:close/>
                <a:moveTo>
                  <a:pt x="858" y="963"/>
                </a:moveTo>
                <a:lnTo>
                  <a:pt x="858" y="963"/>
                </a:lnTo>
                <a:cubicBezTo>
                  <a:pt x="762" y="963"/>
                  <a:pt x="762" y="963"/>
                  <a:pt x="762" y="963"/>
                </a:cubicBezTo>
                <a:cubicBezTo>
                  <a:pt x="762" y="604"/>
                  <a:pt x="762" y="604"/>
                  <a:pt x="762" y="604"/>
                </a:cubicBezTo>
                <a:cubicBezTo>
                  <a:pt x="762" y="578"/>
                  <a:pt x="744" y="561"/>
                  <a:pt x="709" y="561"/>
                </a:cubicBezTo>
                <a:cubicBezTo>
                  <a:pt x="201" y="561"/>
                  <a:pt x="201" y="561"/>
                  <a:pt x="201" y="561"/>
                </a:cubicBezTo>
                <a:cubicBezTo>
                  <a:pt x="175" y="561"/>
                  <a:pt x="148" y="578"/>
                  <a:pt x="148" y="604"/>
                </a:cubicBezTo>
                <a:cubicBezTo>
                  <a:pt x="148" y="963"/>
                  <a:pt x="148" y="963"/>
                  <a:pt x="148" y="963"/>
                </a:cubicBezTo>
                <a:cubicBezTo>
                  <a:pt x="70" y="963"/>
                  <a:pt x="70" y="963"/>
                  <a:pt x="70" y="963"/>
                </a:cubicBezTo>
                <a:cubicBezTo>
                  <a:pt x="70" y="61"/>
                  <a:pt x="70" y="61"/>
                  <a:pt x="70" y="61"/>
                </a:cubicBezTo>
                <a:cubicBezTo>
                  <a:pt x="245" y="61"/>
                  <a:pt x="245" y="61"/>
                  <a:pt x="245" y="61"/>
                </a:cubicBezTo>
                <a:cubicBezTo>
                  <a:pt x="245" y="280"/>
                  <a:pt x="245" y="280"/>
                  <a:pt x="245" y="280"/>
                </a:cubicBezTo>
                <a:cubicBezTo>
                  <a:pt x="245" y="307"/>
                  <a:pt x="262" y="324"/>
                  <a:pt x="289" y="324"/>
                </a:cubicBezTo>
                <a:cubicBezTo>
                  <a:pt x="595" y="324"/>
                  <a:pt x="595" y="324"/>
                  <a:pt x="595" y="324"/>
                </a:cubicBezTo>
                <a:cubicBezTo>
                  <a:pt x="613" y="324"/>
                  <a:pt x="639" y="307"/>
                  <a:pt x="639" y="280"/>
                </a:cubicBezTo>
                <a:cubicBezTo>
                  <a:pt x="639" y="79"/>
                  <a:pt x="639" y="79"/>
                  <a:pt x="639" y="79"/>
                </a:cubicBezTo>
                <a:cubicBezTo>
                  <a:pt x="858" y="289"/>
                  <a:pt x="858" y="289"/>
                  <a:pt x="858" y="289"/>
                </a:cubicBezTo>
                <a:lnTo>
                  <a:pt x="858" y="9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25">
            <a:extLst>
              <a:ext uri="{FF2B5EF4-FFF2-40B4-BE49-F238E27FC236}">
                <a16:creationId xmlns:a16="http://schemas.microsoft.com/office/drawing/2014/main" id="{0C32174A-5AF9-4E44-9F05-77E1D0AA7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7986" y="2455061"/>
            <a:ext cx="840560" cy="929511"/>
          </a:xfrm>
          <a:custGeom>
            <a:avLst/>
            <a:gdLst>
              <a:gd name="T0" fmla="*/ 299677 w 834"/>
              <a:gd name="T1" fmla="*/ 151664 h 921"/>
              <a:gd name="T2" fmla="*/ 299677 w 834"/>
              <a:gd name="T3" fmla="*/ 151664 h 921"/>
              <a:gd name="T4" fmla="*/ 255427 w 834"/>
              <a:gd name="T5" fmla="*/ 44310 h 921"/>
              <a:gd name="T6" fmla="*/ 148220 w 834"/>
              <a:gd name="T7" fmla="*/ 0 h 921"/>
              <a:gd name="T8" fmla="*/ 44250 w 834"/>
              <a:gd name="T9" fmla="*/ 44310 h 921"/>
              <a:gd name="T10" fmla="*/ 0 w 834"/>
              <a:gd name="T11" fmla="*/ 151664 h 921"/>
              <a:gd name="T12" fmla="*/ 44250 w 834"/>
              <a:gd name="T13" fmla="*/ 255776 h 921"/>
              <a:gd name="T14" fmla="*/ 50726 w 834"/>
              <a:gd name="T15" fmla="*/ 265142 h 921"/>
              <a:gd name="T16" fmla="*/ 31659 w 834"/>
              <a:gd name="T17" fmla="*/ 315577 h 921"/>
              <a:gd name="T18" fmla="*/ 38134 w 834"/>
              <a:gd name="T19" fmla="*/ 331428 h 921"/>
              <a:gd name="T20" fmla="*/ 44250 w 834"/>
              <a:gd name="T21" fmla="*/ 331428 h 921"/>
              <a:gd name="T22" fmla="*/ 53604 w 834"/>
              <a:gd name="T23" fmla="*/ 324943 h 921"/>
              <a:gd name="T24" fmla="*/ 69433 w 834"/>
              <a:gd name="T25" fmla="*/ 277751 h 921"/>
              <a:gd name="T26" fmla="*/ 148220 w 834"/>
              <a:gd name="T27" fmla="*/ 299726 h 921"/>
              <a:gd name="T28" fmla="*/ 227006 w 834"/>
              <a:gd name="T29" fmla="*/ 277751 h 921"/>
              <a:gd name="T30" fmla="*/ 242836 w 834"/>
              <a:gd name="T31" fmla="*/ 324943 h 921"/>
              <a:gd name="T32" fmla="*/ 255427 w 834"/>
              <a:gd name="T33" fmla="*/ 331428 h 921"/>
              <a:gd name="T34" fmla="*/ 258665 w 834"/>
              <a:gd name="T35" fmla="*/ 331428 h 921"/>
              <a:gd name="T36" fmla="*/ 264781 w 834"/>
              <a:gd name="T37" fmla="*/ 315577 h 921"/>
              <a:gd name="T38" fmla="*/ 246074 w 834"/>
              <a:gd name="T39" fmla="*/ 265142 h 921"/>
              <a:gd name="T40" fmla="*/ 255427 w 834"/>
              <a:gd name="T41" fmla="*/ 255776 h 921"/>
              <a:gd name="T42" fmla="*/ 299677 w 834"/>
              <a:gd name="T43" fmla="*/ 151664 h 921"/>
              <a:gd name="T44" fmla="*/ 60079 w 834"/>
              <a:gd name="T45" fmla="*/ 239925 h 921"/>
              <a:gd name="T46" fmla="*/ 60079 w 834"/>
              <a:gd name="T47" fmla="*/ 239925 h 921"/>
              <a:gd name="T48" fmla="*/ 22305 w 834"/>
              <a:gd name="T49" fmla="*/ 151664 h 921"/>
              <a:gd name="T50" fmla="*/ 60079 w 834"/>
              <a:gd name="T51" fmla="*/ 59801 h 921"/>
              <a:gd name="T52" fmla="*/ 148220 w 834"/>
              <a:gd name="T53" fmla="*/ 21975 h 921"/>
              <a:gd name="T54" fmla="*/ 239598 w 834"/>
              <a:gd name="T55" fmla="*/ 59801 h 921"/>
              <a:gd name="T56" fmla="*/ 274494 w 834"/>
              <a:gd name="T57" fmla="*/ 151664 h 921"/>
              <a:gd name="T58" fmla="*/ 239598 w 834"/>
              <a:gd name="T59" fmla="*/ 239925 h 921"/>
              <a:gd name="T60" fmla="*/ 148220 w 834"/>
              <a:gd name="T61" fmla="*/ 277751 h 921"/>
              <a:gd name="T62" fmla="*/ 60079 w 834"/>
              <a:gd name="T63" fmla="*/ 239925 h 92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834" h="921">
                <a:moveTo>
                  <a:pt x="833" y="421"/>
                </a:moveTo>
                <a:lnTo>
                  <a:pt x="833" y="421"/>
                </a:lnTo>
                <a:cubicBezTo>
                  <a:pt x="833" y="306"/>
                  <a:pt x="789" y="201"/>
                  <a:pt x="710" y="123"/>
                </a:cubicBezTo>
                <a:cubicBezTo>
                  <a:pt x="631" y="44"/>
                  <a:pt x="526" y="0"/>
                  <a:pt x="412" y="0"/>
                </a:cubicBezTo>
                <a:cubicBezTo>
                  <a:pt x="307" y="0"/>
                  <a:pt x="202" y="44"/>
                  <a:pt x="123" y="123"/>
                </a:cubicBezTo>
                <a:cubicBezTo>
                  <a:pt x="44" y="201"/>
                  <a:pt x="0" y="306"/>
                  <a:pt x="0" y="421"/>
                </a:cubicBezTo>
                <a:cubicBezTo>
                  <a:pt x="0" y="526"/>
                  <a:pt x="44" y="631"/>
                  <a:pt x="123" y="710"/>
                </a:cubicBezTo>
                <a:cubicBezTo>
                  <a:pt x="123" y="718"/>
                  <a:pt x="132" y="727"/>
                  <a:pt x="141" y="736"/>
                </a:cubicBezTo>
                <a:cubicBezTo>
                  <a:pt x="88" y="876"/>
                  <a:pt x="88" y="876"/>
                  <a:pt x="88" y="876"/>
                </a:cubicBezTo>
                <a:cubicBezTo>
                  <a:pt x="79" y="893"/>
                  <a:pt x="88" y="911"/>
                  <a:pt x="106" y="920"/>
                </a:cubicBezTo>
                <a:cubicBezTo>
                  <a:pt x="114" y="920"/>
                  <a:pt x="114" y="920"/>
                  <a:pt x="123" y="920"/>
                </a:cubicBezTo>
                <a:cubicBezTo>
                  <a:pt x="132" y="920"/>
                  <a:pt x="141" y="911"/>
                  <a:pt x="149" y="902"/>
                </a:cubicBezTo>
                <a:cubicBezTo>
                  <a:pt x="193" y="771"/>
                  <a:pt x="193" y="771"/>
                  <a:pt x="193" y="771"/>
                </a:cubicBezTo>
                <a:cubicBezTo>
                  <a:pt x="263" y="815"/>
                  <a:pt x="333" y="832"/>
                  <a:pt x="412" y="832"/>
                </a:cubicBezTo>
                <a:cubicBezTo>
                  <a:pt x="491" y="832"/>
                  <a:pt x="561" y="815"/>
                  <a:pt x="631" y="771"/>
                </a:cubicBezTo>
                <a:cubicBezTo>
                  <a:pt x="675" y="902"/>
                  <a:pt x="675" y="902"/>
                  <a:pt x="675" y="902"/>
                </a:cubicBezTo>
                <a:cubicBezTo>
                  <a:pt x="684" y="911"/>
                  <a:pt x="693" y="920"/>
                  <a:pt x="710" y="920"/>
                </a:cubicBezTo>
                <a:lnTo>
                  <a:pt x="719" y="920"/>
                </a:lnTo>
                <a:cubicBezTo>
                  <a:pt x="736" y="911"/>
                  <a:pt x="745" y="893"/>
                  <a:pt x="736" y="876"/>
                </a:cubicBezTo>
                <a:cubicBezTo>
                  <a:pt x="684" y="736"/>
                  <a:pt x="684" y="736"/>
                  <a:pt x="684" y="736"/>
                </a:cubicBezTo>
                <a:cubicBezTo>
                  <a:pt x="693" y="727"/>
                  <a:pt x="701" y="718"/>
                  <a:pt x="710" y="710"/>
                </a:cubicBezTo>
                <a:cubicBezTo>
                  <a:pt x="789" y="631"/>
                  <a:pt x="833" y="526"/>
                  <a:pt x="833" y="421"/>
                </a:cubicBezTo>
                <a:close/>
                <a:moveTo>
                  <a:pt x="167" y="666"/>
                </a:moveTo>
                <a:lnTo>
                  <a:pt x="167" y="666"/>
                </a:lnTo>
                <a:cubicBezTo>
                  <a:pt x="97" y="596"/>
                  <a:pt x="62" y="508"/>
                  <a:pt x="62" y="421"/>
                </a:cubicBezTo>
                <a:cubicBezTo>
                  <a:pt x="62" y="324"/>
                  <a:pt x="97" y="236"/>
                  <a:pt x="167" y="166"/>
                </a:cubicBezTo>
                <a:cubicBezTo>
                  <a:pt x="228" y="105"/>
                  <a:pt x="316" y="61"/>
                  <a:pt x="412" y="61"/>
                </a:cubicBezTo>
                <a:cubicBezTo>
                  <a:pt x="508" y="61"/>
                  <a:pt x="596" y="105"/>
                  <a:pt x="666" y="166"/>
                </a:cubicBezTo>
                <a:cubicBezTo>
                  <a:pt x="728" y="236"/>
                  <a:pt x="763" y="324"/>
                  <a:pt x="763" y="421"/>
                </a:cubicBezTo>
                <a:cubicBezTo>
                  <a:pt x="763" y="508"/>
                  <a:pt x="728" y="596"/>
                  <a:pt x="666" y="666"/>
                </a:cubicBezTo>
                <a:cubicBezTo>
                  <a:pt x="596" y="736"/>
                  <a:pt x="508" y="771"/>
                  <a:pt x="412" y="771"/>
                </a:cubicBezTo>
                <a:cubicBezTo>
                  <a:pt x="316" y="771"/>
                  <a:pt x="228" y="736"/>
                  <a:pt x="167" y="66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26">
            <a:extLst>
              <a:ext uri="{FF2B5EF4-FFF2-40B4-BE49-F238E27FC236}">
                <a16:creationId xmlns:a16="http://schemas.microsoft.com/office/drawing/2014/main" id="{2F155C3A-5F7A-FD4B-9533-CD6B5C361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907" y="2624063"/>
            <a:ext cx="444741" cy="284634"/>
          </a:xfrm>
          <a:custGeom>
            <a:avLst/>
            <a:gdLst>
              <a:gd name="T0" fmla="*/ 136020 w 440"/>
              <a:gd name="T1" fmla="*/ 6485 h 282"/>
              <a:gd name="T2" fmla="*/ 136020 w 440"/>
              <a:gd name="T3" fmla="*/ 6485 h 282"/>
              <a:gd name="T4" fmla="*/ 63500 w 440"/>
              <a:gd name="T5" fmla="*/ 78902 h 282"/>
              <a:gd name="T6" fmla="*/ 12628 w 440"/>
              <a:gd name="T7" fmla="*/ 78902 h 282"/>
              <a:gd name="T8" fmla="*/ 0 w 440"/>
              <a:gd name="T9" fmla="*/ 88630 h 282"/>
              <a:gd name="T10" fmla="*/ 12628 w 440"/>
              <a:gd name="T11" fmla="*/ 101240 h 282"/>
              <a:gd name="T12" fmla="*/ 69634 w 440"/>
              <a:gd name="T13" fmla="*/ 101240 h 282"/>
              <a:gd name="T14" fmla="*/ 79014 w 440"/>
              <a:gd name="T15" fmla="*/ 94755 h 282"/>
              <a:gd name="T16" fmla="*/ 151895 w 440"/>
              <a:gd name="T17" fmla="*/ 22338 h 282"/>
              <a:gd name="T18" fmla="*/ 151895 w 440"/>
              <a:gd name="T19" fmla="*/ 6485 h 282"/>
              <a:gd name="T20" fmla="*/ 136020 w 440"/>
              <a:gd name="T21" fmla="*/ 6485 h 28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40" h="282">
                <a:moveTo>
                  <a:pt x="377" y="18"/>
                </a:moveTo>
                <a:lnTo>
                  <a:pt x="377" y="18"/>
                </a:lnTo>
                <a:cubicBezTo>
                  <a:pt x="176" y="219"/>
                  <a:pt x="176" y="219"/>
                  <a:pt x="176" y="219"/>
                </a:cubicBezTo>
                <a:cubicBezTo>
                  <a:pt x="35" y="219"/>
                  <a:pt x="35" y="219"/>
                  <a:pt x="35" y="219"/>
                </a:cubicBezTo>
                <a:cubicBezTo>
                  <a:pt x="18" y="219"/>
                  <a:pt x="0" y="228"/>
                  <a:pt x="0" y="246"/>
                </a:cubicBezTo>
                <a:cubicBezTo>
                  <a:pt x="0" y="263"/>
                  <a:pt x="18" y="281"/>
                  <a:pt x="35" y="281"/>
                </a:cubicBezTo>
                <a:cubicBezTo>
                  <a:pt x="193" y="281"/>
                  <a:pt x="193" y="281"/>
                  <a:pt x="193" y="281"/>
                </a:cubicBezTo>
                <a:cubicBezTo>
                  <a:pt x="202" y="281"/>
                  <a:pt x="211" y="272"/>
                  <a:pt x="219" y="263"/>
                </a:cubicBezTo>
                <a:cubicBezTo>
                  <a:pt x="421" y="62"/>
                  <a:pt x="421" y="62"/>
                  <a:pt x="421" y="62"/>
                </a:cubicBezTo>
                <a:cubicBezTo>
                  <a:pt x="439" y="53"/>
                  <a:pt x="439" y="27"/>
                  <a:pt x="421" y="18"/>
                </a:cubicBezTo>
                <a:cubicBezTo>
                  <a:pt x="412" y="0"/>
                  <a:pt x="395" y="0"/>
                  <a:pt x="377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27">
            <a:extLst>
              <a:ext uri="{FF2B5EF4-FFF2-40B4-BE49-F238E27FC236}">
                <a16:creationId xmlns:a16="http://schemas.microsoft.com/office/drawing/2014/main" id="{428AA1C5-9603-A445-BA9F-D7CB08A89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228" y="2410587"/>
            <a:ext cx="177897" cy="177897"/>
          </a:xfrm>
          <a:custGeom>
            <a:avLst/>
            <a:gdLst>
              <a:gd name="T0" fmla="*/ 56645 w 176"/>
              <a:gd name="T1" fmla="*/ 53759 h 176"/>
              <a:gd name="T2" fmla="*/ 56645 w 176"/>
              <a:gd name="T3" fmla="*/ 53759 h 176"/>
              <a:gd name="T4" fmla="*/ 56645 w 176"/>
              <a:gd name="T5" fmla="*/ 53759 h 176"/>
              <a:gd name="T6" fmla="*/ 40770 w 176"/>
              <a:gd name="T7" fmla="*/ 63139 h 176"/>
              <a:gd name="T8" fmla="*/ 37884 w 176"/>
              <a:gd name="T9" fmla="*/ 63139 h 176"/>
              <a:gd name="T10" fmla="*/ 22009 w 176"/>
              <a:gd name="T11" fmla="*/ 60253 h 176"/>
              <a:gd name="T12" fmla="*/ 22009 w 176"/>
              <a:gd name="T13" fmla="*/ 60253 h 176"/>
              <a:gd name="T14" fmla="*/ 18761 w 176"/>
              <a:gd name="T15" fmla="*/ 57006 h 176"/>
              <a:gd name="T16" fmla="*/ 18761 w 176"/>
              <a:gd name="T17" fmla="*/ 57006 h 176"/>
              <a:gd name="T18" fmla="*/ 6134 w 176"/>
              <a:gd name="T19" fmla="*/ 44378 h 176"/>
              <a:gd name="T20" fmla="*/ 0 w 176"/>
              <a:gd name="T21" fmla="*/ 28503 h 176"/>
              <a:gd name="T22" fmla="*/ 6134 w 176"/>
              <a:gd name="T23" fmla="*/ 12628 h 176"/>
              <a:gd name="T24" fmla="*/ 9381 w 176"/>
              <a:gd name="T25" fmla="*/ 9381 h 176"/>
              <a:gd name="T26" fmla="*/ 40770 w 176"/>
              <a:gd name="T27" fmla="*/ 9381 h 176"/>
              <a:gd name="T28" fmla="*/ 53759 w 176"/>
              <a:gd name="T29" fmla="*/ 22009 h 176"/>
              <a:gd name="T30" fmla="*/ 56645 w 176"/>
              <a:gd name="T31" fmla="*/ 53759 h 1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176">
                <a:moveTo>
                  <a:pt x="157" y="149"/>
                </a:moveTo>
                <a:lnTo>
                  <a:pt x="157" y="149"/>
                </a:lnTo>
                <a:cubicBezTo>
                  <a:pt x="149" y="158"/>
                  <a:pt x="131" y="175"/>
                  <a:pt x="113" y="175"/>
                </a:cubicBezTo>
                <a:lnTo>
                  <a:pt x="105" y="175"/>
                </a:lnTo>
                <a:cubicBezTo>
                  <a:pt x="87" y="175"/>
                  <a:pt x="78" y="175"/>
                  <a:pt x="61" y="167"/>
                </a:cubicBezTo>
                <a:cubicBezTo>
                  <a:pt x="61" y="167"/>
                  <a:pt x="61" y="158"/>
                  <a:pt x="52" y="158"/>
                </a:cubicBezTo>
                <a:cubicBezTo>
                  <a:pt x="17" y="123"/>
                  <a:pt x="17" y="123"/>
                  <a:pt x="17" y="123"/>
                </a:cubicBezTo>
                <a:cubicBezTo>
                  <a:pt x="8" y="114"/>
                  <a:pt x="0" y="96"/>
                  <a:pt x="0" y="79"/>
                </a:cubicBezTo>
                <a:cubicBezTo>
                  <a:pt x="0" y="61"/>
                  <a:pt x="8" y="44"/>
                  <a:pt x="17" y="35"/>
                </a:cubicBezTo>
                <a:cubicBezTo>
                  <a:pt x="26" y="26"/>
                  <a:pt x="26" y="26"/>
                  <a:pt x="26" y="26"/>
                </a:cubicBezTo>
                <a:cubicBezTo>
                  <a:pt x="52" y="0"/>
                  <a:pt x="96" y="0"/>
                  <a:pt x="113" y="26"/>
                </a:cubicBezTo>
                <a:cubicBezTo>
                  <a:pt x="149" y="61"/>
                  <a:pt x="149" y="61"/>
                  <a:pt x="149" y="61"/>
                </a:cubicBezTo>
                <a:cubicBezTo>
                  <a:pt x="175" y="79"/>
                  <a:pt x="175" y="114"/>
                  <a:pt x="157" y="1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28">
            <a:extLst>
              <a:ext uri="{FF2B5EF4-FFF2-40B4-BE49-F238E27FC236}">
                <a16:creationId xmlns:a16="http://schemas.microsoft.com/office/drawing/2014/main" id="{3CA1B2ED-39D6-CD45-8376-5530A421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617" y="2419482"/>
            <a:ext cx="177897" cy="169002"/>
          </a:xfrm>
          <a:custGeom>
            <a:avLst/>
            <a:gdLst>
              <a:gd name="T0" fmla="*/ 63139 w 176"/>
              <a:gd name="T1" fmla="*/ 25286 h 167"/>
              <a:gd name="T2" fmla="*/ 63139 w 176"/>
              <a:gd name="T3" fmla="*/ 25286 h 167"/>
              <a:gd name="T4" fmla="*/ 57006 w 176"/>
              <a:gd name="T5" fmla="*/ 41180 h 167"/>
              <a:gd name="T6" fmla="*/ 47264 w 176"/>
              <a:gd name="T7" fmla="*/ 53823 h 167"/>
              <a:gd name="T8" fmla="*/ 41131 w 176"/>
              <a:gd name="T9" fmla="*/ 57074 h 167"/>
              <a:gd name="T10" fmla="*/ 41131 w 176"/>
              <a:gd name="T11" fmla="*/ 57074 h 167"/>
              <a:gd name="T12" fmla="*/ 28503 w 176"/>
              <a:gd name="T13" fmla="*/ 59964 h 167"/>
              <a:gd name="T14" fmla="*/ 22009 w 176"/>
              <a:gd name="T15" fmla="*/ 59964 h 167"/>
              <a:gd name="T16" fmla="*/ 6134 w 176"/>
              <a:gd name="T17" fmla="*/ 50572 h 167"/>
              <a:gd name="T18" fmla="*/ 9381 w 176"/>
              <a:gd name="T19" fmla="*/ 18784 h 167"/>
              <a:gd name="T20" fmla="*/ 9381 w 176"/>
              <a:gd name="T21" fmla="*/ 18784 h 167"/>
              <a:gd name="T22" fmla="*/ 22009 w 176"/>
              <a:gd name="T23" fmla="*/ 6141 h 167"/>
              <a:gd name="T24" fmla="*/ 31750 w 176"/>
              <a:gd name="T25" fmla="*/ 0 h 167"/>
              <a:gd name="T26" fmla="*/ 37884 w 176"/>
              <a:gd name="T27" fmla="*/ 0 h 167"/>
              <a:gd name="T28" fmla="*/ 57006 w 176"/>
              <a:gd name="T29" fmla="*/ 6141 h 167"/>
              <a:gd name="T30" fmla="*/ 57006 w 176"/>
              <a:gd name="T31" fmla="*/ 9392 h 167"/>
              <a:gd name="T32" fmla="*/ 63139 w 176"/>
              <a:gd name="T33" fmla="*/ 25286 h 16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76" h="167">
                <a:moveTo>
                  <a:pt x="175" y="70"/>
                </a:moveTo>
                <a:lnTo>
                  <a:pt x="175" y="70"/>
                </a:lnTo>
                <a:cubicBezTo>
                  <a:pt x="175" y="87"/>
                  <a:pt x="175" y="105"/>
                  <a:pt x="158" y="114"/>
                </a:cubicBezTo>
                <a:cubicBezTo>
                  <a:pt x="131" y="149"/>
                  <a:pt x="131" y="149"/>
                  <a:pt x="131" y="149"/>
                </a:cubicBezTo>
                <a:cubicBezTo>
                  <a:pt x="123" y="149"/>
                  <a:pt x="123" y="158"/>
                  <a:pt x="114" y="158"/>
                </a:cubicBezTo>
                <a:cubicBezTo>
                  <a:pt x="105" y="166"/>
                  <a:pt x="88" y="166"/>
                  <a:pt x="79" y="166"/>
                </a:cubicBezTo>
                <a:cubicBezTo>
                  <a:pt x="70" y="166"/>
                  <a:pt x="70" y="166"/>
                  <a:pt x="61" y="166"/>
                </a:cubicBezTo>
                <a:cubicBezTo>
                  <a:pt x="44" y="166"/>
                  <a:pt x="35" y="149"/>
                  <a:pt x="17" y="140"/>
                </a:cubicBezTo>
                <a:cubicBezTo>
                  <a:pt x="0" y="105"/>
                  <a:pt x="9" y="70"/>
                  <a:pt x="26" y="52"/>
                </a:cubicBezTo>
                <a:cubicBezTo>
                  <a:pt x="61" y="17"/>
                  <a:pt x="61" y="17"/>
                  <a:pt x="61" y="17"/>
                </a:cubicBezTo>
                <a:cubicBezTo>
                  <a:pt x="70" y="9"/>
                  <a:pt x="79" y="9"/>
                  <a:pt x="88" y="0"/>
                </a:cubicBezTo>
                <a:cubicBezTo>
                  <a:pt x="88" y="0"/>
                  <a:pt x="96" y="0"/>
                  <a:pt x="105" y="0"/>
                </a:cubicBezTo>
                <a:cubicBezTo>
                  <a:pt x="123" y="0"/>
                  <a:pt x="140" y="9"/>
                  <a:pt x="158" y="17"/>
                </a:cubicBezTo>
                <a:cubicBezTo>
                  <a:pt x="158" y="26"/>
                  <a:pt x="158" y="26"/>
                  <a:pt x="158" y="26"/>
                </a:cubicBezTo>
                <a:cubicBezTo>
                  <a:pt x="175" y="35"/>
                  <a:pt x="175" y="52"/>
                  <a:pt x="175" y="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29">
            <a:extLst>
              <a:ext uri="{FF2B5EF4-FFF2-40B4-BE49-F238E27FC236}">
                <a16:creationId xmlns:a16="http://schemas.microsoft.com/office/drawing/2014/main" id="{3F75D90B-766B-014A-9412-5A5F166BC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255" y="5884018"/>
            <a:ext cx="1236381" cy="1085169"/>
          </a:xfrm>
          <a:custGeom>
            <a:avLst/>
            <a:gdLst>
              <a:gd name="T0" fmla="*/ 440966 w 1228"/>
              <a:gd name="T1" fmla="*/ 91353 h 1077"/>
              <a:gd name="T2" fmla="*/ 440966 w 1228"/>
              <a:gd name="T3" fmla="*/ 91353 h 1077"/>
              <a:gd name="T4" fmla="*/ 437731 w 1228"/>
              <a:gd name="T5" fmla="*/ 84879 h 1077"/>
              <a:gd name="T6" fmla="*/ 434856 w 1228"/>
              <a:gd name="T7" fmla="*/ 78765 h 1077"/>
              <a:gd name="T8" fmla="*/ 368729 w 1228"/>
              <a:gd name="T9" fmla="*/ 3237 h 1077"/>
              <a:gd name="T10" fmla="*/ 359026 w 1228"/>
              <a:gd name="T11" fmla="*/ 0 h 1077"/>
              <a:gd name="T12" fmla="*/ 81940 w 1228"/>
              <a:gd name="T13" fmla="*/ 0 h 1077"/>
              <a:gd name="T14" fmla="*/ 72596 w 1228"/>
              <a:gd name="T15" fmla="*/ 3237 h 1077"/>
              <a:gd name="T16" fmla="*/ 3234 w 1228"/>
              <a:gd name="T17" fmla="*/ 78765 h 1077"/>
              <a:gd name="T18" fmla="*/ 3234 w 1228"/>
              <a:gd name="T19" fmla="*/ 82002 h 1077"/>
              <a:gd name="T20" fmla="*/ 0 w 1228"/>
              <a:gd name="T21" fmla="*/ 91353 h 1077"/>
              <a:gd name="T22" fmla="*/ 44204 w 1228"/>
              <a:gd name="T23" fmla="*/ 154293 h 1077"/>
              <a:gd name="T24" fmla="*/ 44204 w 1228"/>
              <a:gd name="T25" fmla="*/ 365051 h 1077"/>
              <a:gd name="T26" fmla="*/ 66127 w 1228"/>
              <a:gd name="T27" fmla="*/ 386990 h 1077"/>
              <a:gd name="T28" fmla="*/ 154536 w 1228"/>
              <a:gd name="T29" fmla="*/ 386990 h 1077"/>
              <a:gd name="T30" fmla="*/ 286789 w 1228"/>
              <a:gd name="T31" fmla="*/ 386990 h 1077"/>
              <a:gd name="T32" fmla="*/ 374839 w 1228"/>
              <a:gd name="T33" fmla="*/ 386990 h 1077"/>
              <a:gd name="T34" fmla="*/ 396761 w 1228"/>
              <a:gd name="T35" fmla="*/ 365051 h 1077"/>
              <a:gd name="T36" fmla="*/ 396761 w 1228"/>
              <a:gd name="T37" fmla="*/ 154293 h 1077"/>
              <a:gd name="T38" fmla="*/ 440966 w 1228"/>
              <a:gd name="T39" fmla="*/ 91353 h 1077"/>
              <a:gd name="T40" fmla="*/ 167114 w 1228"/>
              <a:gd name="T41" fmla="*/ 355700 h 1077"/>
              <a:gd name="T42" fmla="*/ 167114 w 1228"/>
              <a:gd name="T43" fmla="*/ 355700 h 1077"/>
              <a:gd name="T44" fmla="*/ 167114 w 1228"/>
              <a:gd name="T45" fmla="*/ 264707 h 1077"/>
              <a:gd name="T46" fmla="*/ 274211 w 1228"/>
              <a:gd name="T47" fmla="*/ 264707 h 1077"/>
              <a:gd name="T48" fmla="*/ 274211 w 1228"/>
              <a:gd name="T49" fmla="*/ 355700 h 1077"/>
              <a:gd name="T50" fmla="*/ 167114 w 1228"/>
              <a:gd name="T51" fmla="*/ 355700 h 1077"/>
              <a:gd name="T52" fmla="*/ 305477 w 1228"/>
              <a:gd name="T53" fmla="*/ 355700 h 1077"/>
              <a:gd name="T54" fmla="*/ 305477 w 1228"/>
              <a:gd name="T55" fmla="*/ 355700 h 1077"/>
              <a:gd name="T56" fmla="*/ 305477 w 1228"/>
              <a:gd name="T57" fmla="*/ 252119 h 1077"/>
              <a:gd name="T58" fmla="*/ 286789 w 1228"/>
              <a:gd name="T59" fmla="*/ 233057 h 1077"/>
              <a:gd name="T60" fmla="*/ 154536 w 1228"/>
              <a:gd name="T61" fmla="*/ 233057 h 1077"/>
              <a:gd name="T62" fmla="*/ 135488 w 1228"/>
              <a:gd name="T63" fmla="*/ 252119 h 1077"/>
              <a:gd name="T64" fmla="*/ 135488 w 1228"/>
              <a:gd name="T65" fmla="*/ 355700 h 1077"/>
              <a:gd name="T66" fmla="*/ 72596 w 1228"/>
              <a:gd name="T67" fmla="*/ 355700 h 1077"/>
              <a:gd name="T68" fmla="*/ 72596 w 1228"/>
              <a:gd name="T69" fmla="*/ 157530 h 1077"/>
              <a:gd name="T70" fmla="*/ 116800 w 1228"/>
              <a:gd name="T71" fmla="*/ 135590 h 1077"/>
              <a:gd name="T72" fmla="*/ 170349 w 1228"/>
              <a:gd name="T73" fmla="*/ 157530 h 1077"/>
              <a:gd name="T74" fmla="*/ 220663 w 1228"/>
              <a:gd name="T75" fmla="*/ 135590 h 1077"/>
              <a:gd name="T76" fmla="*/ 270976 w 1228"/>
              <a:gd name="T77" fmla="*/ 157530 h 1077"/>
              <a:gd name="T78" fmla="*/ 324525 w 1228"/>
              <a:gd name="T79" fmla="*/ 135590 h 1077"/>
              <a:gd name="T80" fmla="*/ 368729 w 1228"/>
              <a:gd name="T81" fmla="*/ 157530 h 1077"/>
              <a:gd name="T82" fmla="*/ 368729 w 1228"/>
              <a:gd name="T83" fmla="*/ 355700 h 1077"/>
              <a:gd name="T84" fmla="*/ 305477 w 1228"/>
              <a:gd name="T85" fmla="*/ 355700 h 1077"/>
              <a:gd name="T86" fmla="*/ 374839 w 1228"/>
              <a:gd name="T87" fmla="*/ 129117 h 1077"/>
              <a:gd name="T88" fmla="*/ 374839 w 1228"/>
              <a:gd name="T89" fmla="*/ 129117 h 1077"/>
              <a:gd name="T90" fmla="*/ 337103 w 1228"/>
              <a:gd name="T91" fmla="*/ 91353 h 1077"/>
              <a:gd name="T92" fmla="*/ 324525 w 1228"/>
              <a:gd name="T93" fmla="*/ 75528 h 1077"/>
              <a:gd name="T94" fmla="*/ 308712 w 1228"/>
              <a:gd name="T95" fmla="*/ 91353 h 1077"/>
              <a:gd name="T96" fmla="*/ 270976 w 1228"/>
              <a:gd name="T97" fmla="*/ 129117 h 1077"/>
              <a:gd name="T98" fmla="*/ 236475 w 1228"/>
              <a:gd name="T99" fmla="*/ 91353 h 1077"/>
              <a:gd name="T100" fmla="*/ 220663 w 1228"/>
              <a:gd name="T101" fmla="*/ 75528 h 1077"/>
              <a:gd name="T102" fmla="*/ 204850 w 1228"/>
              <a:gd name="T103" fmla="*/ 91353 h 1077"/>
              <a:gd name="T104" fmla="*/ 170349 w 1228"/>
              <a:gd name="T105" fmla="*/ 129117 h 1077"/>
              <a:gd name="T106" fmla="*/ 132613 w 1228"/>
              <a:gd name="T107" fmla="*/ 91353 h 1077"/>
              <a:gd name="T108" fmla="*/ 116800 w 1228"/>
              <a:gd name="T109" fmla="*/ 75528 h 1077"/>
              <a:gd name="T110" fmla="*/ 104222 w 1228"/>
              <a:gd name="T111" fmla="*/ 91353 h 1077"/>
              <a:gd name="T112" fmla="*/ 66127 w 1228"/>
              <a:gd name="T113" fmla="*/ 129117 h 1077"/>
              <a:gd name="T114" fmla="*/ 28391 w 1228"/>
              <a:gd name="T115" fmla="*/ 97467 h 1077"/>
              <a:gd name="T116" fmla="*/ 91643 w 1228"/>
              <a:gd name="T117" fmla="*/ 28413 h 1077"/>
              <a:gd name="T118" fmla="*/ 349682 w 1228"/>
              <a:gd name="T119" fmla="*/ 28413 h 1077"/>
              <a:gd name="T120" fmla="*/ 409340 w 1228"/>
              <a:gd name="T121" fmla="*/ 97467 h 1077"/>
              <a:gd name="T122" fmla="*/ 374839 w 1228"/>
              <a:gd name="T123" fmla="*/ 129117 h 107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28" h="1077">
                <a:moveTo>
                  <a:pt x="1227" y="254"/>
                </a:moveTo>
                <a:lnTo>
                  <a:pt x="1227" y="254"/>
                </a:lnTo>
                <a:cubicBezTo>
                  <a:pt x="1227" y="245"/>
                  <a:pt x="1227" y="236"/>
                  <a:pt x="1218" y="236"/>
                </a:cubicBezTo>
                <a:cubicBezTo>
                  <a:pt x="1218" y="228"/>
                  <a:pt x="1218" y="228"/>
                  <a:pt x="1210" y="219"/>
                </a:cubicBezTo>
                <a:cubicBezTo>
                  <a:pt x="1026" y="9"/>
                  <a:pt x="1026" y="9"/>
                  <a:pt x="1026" y="9"/>
                </a:cubicBezTo>
                <a:cubicBezTo>
                  <a:pt x="1017" y="0"/>
                  <a:pt x="1008" y="0"/>
                  <a:pt x="999" y="0"/>
                </a:cubicBezTo>
                <a:cubicBezTo>
                  <a:pt x="228" y="0"/>
                  <a:pt x="228" y="0"/>
                  <a:pt x="228" y="0"/>
                </a:cubicBezTo>
                <a:cubicBezTo>
                  <a:pt x="220" y="0"/>
                  <a:pt x="211" y="0"/>
                  <a:pt x="202" y="9"/>
                </a:cubicBezTo>
                <a:cubicBezTo>
                  <a:pt x="9" y="219"/>
                  <a:pt x="9" y="219"/>
                  <a:pt x="9" y="219"/>
                </a:cubicBezTo>
                <a:lnTo>
                  <a:pt x="9" y="228"/>
                </a:lnTo>
                <a:cubicBezTo>
                  <a:pt x="0" y="236"/>
                  <a:pt x="0" y="245"/>
                  <a:pt x="0" y="254"/>
                </a:cubicBezTo>
                <a:cubicBezTo>
                  <a:pt x="0" y="333"/>
                  <a:pt x="53" y="403"/>
                  <a:pt x="123" y="429"/>
                </a:cubicBezTo>
                <a:cubicBezTo>
                  <a:pt x="123" y="1015"/>
                  <a:pt x="123" y="1015"/>
                  <a:pt x="123" y="1015"/>
                </a:cubicBezTo>
                <a:cubicBezTo>
                  <a:pt x="123" y="1050"/>
                  <a:pt x="150" y="1076"/>
                  <a:pt x="184" y="1076"/>
                </a:cubicBezTo>
                <a:cubicBezTo>
                  <a:pt x="430" y="1076"/>
                  <a:pt x="430" y="1076"/>
                  <a:pt x="430" y="1076"/>
                </a:cubicBezTo>
                <a:cubicBezTo>
                  <a:pt x="798" y="1076"/>
                  <a:pt x="798" y="1076"/>
                  <a:pt x="798" y="1076"/>
                </a:cubicBezTo>
                <a:cubicBezTo>
                  <a:pt x="1043" y="1076"/>
                  <a:pt x="1043" y="1076"/>
                  <a:pt x="1043" y="1076"/>
                </a:cubicBezTo>
                <a:cubicBezTo>
                  <a:pt x="1078" y="1076"/>
                  <a:pt x="1104" y="1050"/>
                  <a:pt x="1104" y="1015"/>
                </a:cubicBezTo>
                <a:cubicBezTo>
                  <a:pt x="1104" y="429"/>
                  <a:pt x="1104" y="429"/>
                  <a:pt x="1104" y="429"/>
                </a:cubicBezTo>
                <a:cubicBezTo>
                  <a:pt x="1175" y="403"/>
                  <a:pt x="1227" y="333"/>
                  <a:pt x="1227" y="254"/>
                </a:cubicBezTo>
                <a:close/>
                <a:moveTo>
                  <a:pt x="465" y="989"/>
                </a:moveTo>
                <a:lnTo>
                  <a:pt x="465" y="989"/>
                </a:lnTo>
                <a:cubicBezTo>
                  <a:pt x="465" y="736"/>
                  <a:pt x="465" y="736"/>
                  <a:pt x="465" y="736"/>
                </a:cubicBezTo>
                <a:cubicBezTo>
                  <a:pt x="763" y="736"/>
                  <a:pt x="763" y="736"/>
                  <a:pt x="763" y="736"/>
                </a:cubicBezTo>
                <a:cubicBezTo>
                  <a:pt x="763" y="989"/>
                  <a:pt x="763" y="989"/>
                  <a:pt x="763" y="989"/>
                </a:cubicBezTo>
                <a:lnTo>
                  <a:pt x="465" y="989"/>
                </a:lnTo>
                <a:close/>
                <a:moveTo>
                  <a:pt x="850" y="989"/>
                </a:moveTo>
                <a:lnTo>
                  <a:pt x="850" y="989"/>
                </a:lnTo>
                <a:cubicBezTo>
                  <a:pt x="850" y="701"/>
                  <a:pt x="850" y="701"/>
                  <a:pt x="850" y="701"/>
                </a:cubicBezTo>
                <a:cubicBezTo>
                  <a:pt x="850" y="674"/>
                  <a:pt x="824" y="648"/>
                  <a:pt x="798" y="648"/>
                </a:cubicBezTo>
                <a:cubicBezTo>
                  <a:pt x="430" y="648"/>
                  <a:pt x="430" y="648"/>
                  <a:pt x="430" y="648"/>
                </a:cubicBezTo>
                <a:cubicBezTo>
                  <a:pt x="404" y="648"/>
                  <a:pt x="377" y="674"/>
                  <a:pt x="377" y="701"/>
                </a:cubicBezTo>
                <a:cubicBezTo>
                  <a:pt x="377" y="989"/>
                  <a:pt x="377" y="989"/>
                  <a:pt x="377" y="989"/>
                </a:cubicBezTo>
                <a:cubicBezTo>
                  <a:pt x="202" y="989"/>
                  <a:pt x="202" y="989"/>
                  <a:pt x="202" y="989"/>
                </a:cubicBezTo>
                <a:cubicBezTo>
                  <a:pt x="202" y="438"/>
                  <a:pt x="202" y="438"/>
                  <a:pt x="202" y="438"/>
                </a:cubicBezTo>
                <a:cubicBezTo>
                  <a:pt x="255" y="429"/>
                  <a:pt x="298" y="412"/>
                  <a:pt x="325" y="377"/>
                </a:cubicBezTo>
                <a:cubicBezTo>
                  <a:pt x="360" y="412"/>
                  <a:pt x="412" y="438"/>
                  <a:pt x="474" y="438"/>
                </a:cubicBezTo>
                <a:cubicBezTo>
                  <a:pt x="526" y="438"/>
                  <a:pt x="579" y="412"/>
                  <a:pt x="614" y="377"/>
                </a:cubicBezTo>
                <a:cubicBezTo>
                  <a:pt x="649" y="412"/>
                  <a:pt x="701" y="438"/>
                  <a:pt x="754" y="438"/>
                </a:cubicBezTo>
                <a:cubicBezTo>
                  <a:pt x="815" y="438"/>
                  <a:pt x="868" y="412"/>
                  <a:pt x="903" y="377"/>
                </a:cubicBezTo>
                <a:cubicBezTo>
                  <a:pt x="929" y="412"/>
                  <a:pt x="973" y="429"/>
                  <a:pt x="1026" y="438"/>
                </a:cubicBezTo>
                <a:cubicBezTo>
                  <a:pt x="1026" y="989"/>
                  <a:pt x="1026" y="989"/>
                  <a:pt x="1026" y="989"/>
                </a:cubicBezTo>
                <a:lnTo>
                  <a:pt x="850" y="989"/>
                </a:lnTo>
                <a:close/>
                <a:moveTo>
                  <a:pt x="1043" y="359"/>
                </a:moveTo>
                <a:lnTo>
                  <a:pt x="1043" y="359"/>
                </a:lnTo>
                <a:cubicBezTo>
                  <a:pt x="991" y="359"/>
                  <a:pt x="938" y="315"/>
                  <a:pt x="938" y="254"/>
                </a:cubicBezTo>
                <a:cubicBezTo>
                  <a:pt x="938" y="236"/>
                  <a:pt x="921" y="210"/>
                  <a:pt x="903" y="210"/>
                </a:cubicBezTo>
                <a:cubicBezTo>
                  <a:pt x="877" y="210"/>
                  <a:pt x="859" y="236"/>
                  <a:pt x="859" y="254"/>
                </a:cubicBezTo>
                <a:cubicBezTo>
                  <a:pt x="859" y="315"/>
                  <a:pt x="815" y="359"/>
                  <a:pt x="754" y="359"/>
                </a:cubicBezTo>
                <a:cubicBezTo>
                  <a:pt x="701" y="359"/>
                  <a:pt x="658" y="315"/>
                  <a:pt x="658" y="254"/>
                </a:cubicBezTo>
                <a:cubicBezTo>
                  <a:pt x="658" y="236"/>
                  <a:pt x="640" y="210"/>
                  <a:pt x="614" y="210"/>
                </a:cubicBezTo>
                <a:cubicBezTo>
                  <a:pt x="587" y="210"/>
                  <a:pt x="570" y="236"/>
                  <a:pt x="570" y="254"/>
                </a:cubicBezTo>
                <a:cubicBezTo>
                  <a:pt x="570" y="315"/>
                  <a:pt x="526" y="359"/>
                  <a:pt x="474" y="359"/>
                </a:cubicBezTo>
                <a:cubicBezTo>
                  <a:pt x="412" y="359"/>
                  <a:pt x="369" y="315"/>
                  <a:pt x="369" y="254"/>
                </a:cubicBezTo>
                <a:cubicBezTo>
                  <a:pt x="369" y="236"/>
                  <a:pt x="351" y="210"/>
                  <a:pt x="325" y="210"/>
                </a:cubicBezTo>
                <a:cubicBezTo>
                  <a:pt x="307" y="210"/>
                  <a:pt x="290" y="236"/>
                  <a:pt x="290" y="254"/>
                </a:cubicBezTo>
                <a:cubicBezTo>
                  <a:pt x="290" y="315"/>
                  <a:pt x="237" y="359"/>
                  <a:pt x="184" y="359"/>
                </a:cubicBezTo>
                <a:cubicBezTo>
                  <a:pt x="132" y="359"/>
                  <a:pt x="88" y="315"/>
                  <a:pt x="79" y="271"/>
                </a:cubicBezTo>
                <a:cubicBezTo>
                  <a:pt x="255" y="79"/>
                  <a:pt x="255" y="79"/>
                  <a:pt x="255" y="79"/>
                </a:cubicBezTo>
                <a:cubicBezTo>
                  <a:pt x="973" y="79"/>
                  <a:pt x="973" y="79"/>
                  <a:pt x="973" y="79"/>
                </a:cubicBezTo>
                <a:cubicBezTo>
                  <a:pt x="1139" y="271"/>
                  <a:pt x="1139" y="271"/>
                  <a:pt x="1139" y="271"/>
                </a:cubicBezTo>
                <a:cubicBezTo>
                  <a:pt x="1139" y="315"/>
                  <a:pt x="1096" y="359"/>
                  <a:pt x="1043" y="3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30">
            <a:extLst>
              <a:ext uri="{FF2B5EF4-FFF2-40B4-BE49-F238E27FC236}">
                <a16:creationId xmlns:a16="http://schemas.microsoft.com/office/drawing/2014/main" id="{5D06BA5F-7491-BB42-B753-780427A62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338" y="8187778"/>
            <a:ext cx="644873" cy="1209696"/>
          </a:xfrm>
          <a:custGeom>
            <a:avLst/>
            <a:gdLst>
              <a:gd name="T0" fmla="*/ 116532 w 640"/>
              <a:gd name="T1" fmla="*/ 431440 h 1201"/>
              <a:gd name="T2" fmla="*/ 116532 w 640"/>
              <a:gd name="T3" fmla="*/ 431440 h 1201"/>
              <a:gd name="T4" fmla="*/ 0 w 640"/>
              <a:gd name="T5" fmla="*/ 318187 h 1201"/>
              <a:gd name="T6" fmla="*/ 0 w 640"/>
              <a:gd name="T7" fmla="*/ 97793 h 1201"/>
              <a:gd name="T8" fmla="*/ 15466 w 640"/>
              <a:gd name="T9" fmla="*/ 85209 h 1201"/>
              <a:gd name="T10" fmla="*/ 15466 w 640"/>
              <a:gd name="T11" fmla="*/ 85209 h 1201"/>
              <a:gd name="T12" fmla="*/ 31291 w 640"/>
              <a:gd name="T13" fmla="*/ 97793 h 1201"/>
              <a:gd name="T14" fmla="*/ 31291 w 640"/>
              <a:gd name="T15" fmla="*/ 318187 h 1201"/>
              <a:gd name="T16" fmla="*/ 116532 w 640"/>
              <a:gd name="T17" fmla="*/ 403397 h 1201"/>
              <a:gd name="T18" fmla="*/ 201414 w 640"/>
              <a:gd name="T19" fmla="*/ 318187 h 1201"/>
              <a:gd name="T20" fmla="*/ 201414 w 640"/>
              <a:gd name="T21" fmla="*/ 255269 h 1201"/>
              <a:gd name="T22" fmla="*/ 201414 w 640"/>
              <a:gd name="T23" fmla="*/ 252033 h 1201"/>
              <a:gd name="T24" fmla="*/ 201414 w 640"/>
              <a:gd name="T25" fmla="*/ 126196 h 1201"/>
              <a:gd name="T26" fmla="*/ 201414 w 640"/>
              <a:gd name="T27" fmla="*/ 81974 h 1201"/>
              <a:gd name="T28" fmla="*/ 147823 w 640"/>
              <a:gd name="T29" fmla="*/ 31639 h 1201"/>
              <a:gd name="T30" fmla="*/ 97470 w 640"/>
              <a:gd name="T31" fmla="*/ 81974 h 1201"/>
              <a:gd name="T32" fmla="*/ 97470 w 640"/>
              <a:gd name="T33" fmla="*/ 126196 h 1201"/>
              <a:gd name="T34" fmla="*/ 97470 w 640"/>
              <a:gd name="T35" fmla="*/ 296256 h 1201"/>
              <a:gd name="T36" fmla="*/ 97470 w 640"/>
              <a:gd name="T37" fmla="*/ 314952 h 1201"/>
              <a:gd name="T38" fmla="*/ 116532 w 640"/>
              <a:gd name="T39" fmla="*/ 334007 h 1201"/>
              <a:gd name="T40" fmla="*/ 135235 w 640"/>
              <a:gd name="T41" fmla="*/ 314952 h 1201"/>
              <a:gd name="T42" fmla="*/ 135235 w 640"/>
              <a:gd name="T43" fmla="*/ 101029 h 1201"/>
              <a:gd name="T44" fmla="*/ 147823 w 640"/>
              <a:gd name="T45" fmla="*/ 85209 h 1201"/>
              <a:gd name="T46" fmla="*/ 147823 w 640"/>
              <a:gd name="T47" fmla="*/ 85209 h 1201"/>
              <a:gd name="T48" fmla="*/ 163649 w 640"/>
              <a:gd name="T49" fmla="*/ 101029 h 1201"/>
              <a:gd name="T50" fmla="*/ 163649 w 640"/>
              <a:gd name="T51" fmla="*/ 314952 h 1201"/>
              <a:gd name="T52" fmla="*/ 116532 w 640"/>
              <a:gd name="T53" fmla="*/ 365646 h 1201"/>
              <a:gd name="T54" fmla="*/ 66179 w 640"/>
              <a:gd name="T55" fmla="*/ 314952 h 1201"/>
              <a:gd name="T56" fmla="*/ 66179 w 640"/>
              <a:gd name="T57" fmla="*/ 296256 h 1201"/>
              <a:gd name="T58" fmla="*/ 66179 w 640"/>
              <a:gd name="T59" fmla="*/ 126196 h 1201"/>
              <a:gd name="T60" fmla="*/ 66179 w 640"/>
              <a:gd name="T61" fmla="*/ 81974 h 1201"/>
              <a:gd name="T62" fmla="*/ 147823 w 640"/>
              <a:gd name="T63" fmla="*/ 0 h 1201"/>
              <a:gd name="T64" fmla="*/ 229827 w 640"/>
              <a:gd name="T65" fmla="*/ 81974 h 1201"/>
              <a:gd name="T66" fmla="*/ 229827 w 640"/>
              <a:gd name="T67" fmla="*/ 126196 h 1201"/>
              <a:gd name="T68" fmla="*/ 229827 w 640"/>
              <a:gd name="T69" fmla="*/ 126196 h 1201"/>
              <a:gd name="T70" fmla="*/ 229827 w 640"/>
              <a:gd name="T71" fmla="*/ 252033 h 1201"/>
              <a:gd name="T72" fmla="*/ 229827 w 640"/>
              <a:gd name="T73" fmla="*/ 318187 h 1201"/>
              <a:gd name="T74" fmla="*/ 116532 w 640"/>
              <a:gd name="T75" fmla="*/ 431440 h 120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40" h="1201">
                <a:moveTo>
                  <a:pt x="324" y="1200"/>
                </a:moveTo>
                <a:lnTo>
                  <a:pt x="324" y="1200"/>
                </a:lnTo>
                <a:cubicBezTo>
                  <a:pt x="149" y="1200"/>
                  <a:pt x="0" y="1060"/>
                  <a:pt x="0" y="885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54"/>
                  <a:pt x="26" y="237"/>
                  <a:pt x="43" y="237"/>
                </a:cubicBezTo>
                <a:cubicBezTo>
                  <a:pt x="70" y="237"/>
                  <a:pt x="87" y="254"/>
                  <a:pt x="87" y="272"/>
                </a:cubicBezTo>
                <a:cubicBezTo>
                  <a:pt x="87" y="885"/>
                  <a:pt x="87" y="885"/>
                  <a:pt x="87" y="885"/>
                </a:cubicBezTo>
                <a:cubicBezTo>
                  <a:pt x="87" y="1017"/>
                  <a:pt x="192" y="1122"/>
                  <a:pt x="324" y="1122"/>
                </a:cubicBezTo>
                <a:cubicBezTo>
                  <a:pt x="455" y="1122"/>
                  <a:pt x="560" y="1017"/>
                  <a:pt x="560" y="885"/>
                </a:cubicBezTo>
                <a:cubicBezTo>
                  <a:pt x="560" y="710"/>
                  <a:pt x="560" y="710"/>
                  <a:pt x="560" y="710"/>
                </a:cubicBezTo>
                <a:cubicBezTo>
                  <a:pt x="560" y="701"/>
                  <a:pt x="560" y="701"/>
                  <a:pt x="560" y="701"/>
                </a:cubicBezTo>
                <a:cubicBezTo>
                  <a:pt x="560" y="351"/>
                  <a:pt x="560" y="351"/>
                  <a:pt x="560" y="351"/>
                </a:cubicBezTo>
                <a:cubicBezTo>
                  <a:pt x="560" y="228"/>
                  <a:pt x="560" y="228"/>
                  <a:pt x="560" y="228"/>
                </a:cubicBezTo>
                <a:cubicBezTo>
                  <a:pt x="560" y="149"/>
                  <a:pt x="490" y="88"/>
                  <a:pt x="411" y="88"/>
                </a:cubicBezTo>
                <a:cubicBezTo>
                  <a:pt x="333" y="88"/>
                  <a:pt x="271" y="149"/>
                  <a:pt x="271" y="228"/>
                </a:cubicBezTo>
                <a:cubicBezTo>
                  <a:pt x="271" y="351"/>
                  <a:pt x="271" y="351"/>
                  <a:pt x="271" y="351"/>
                </a:cubicBezTo>
                <a:cubicBezTo>
                  <a:pt x="271" y="824"/>
                  <a:pt x="271" y="824"/>
                  <a:pt x="271" y="824"/>
                </a:cubicBezTo>
                <a:cubicBezTo>
                  <a:pt x="271" y="876"/>
                  <a:pt x="271" y="876"/>
                  <a:pt x="271" y="876"/>
                </a:cubicBezTo>
                <a:cubicBezTo>
                  <a:pt x="271" y="911"/>
                  <a:pt x="297" y="929"/>
                  <a:pt x="324" y="929"/>
                </a:cubicBezTo>
                <a:cubicBezTo>
                  <a:pt x="350" y="929"/>
                  <a:pt x="376" y="911"/>
                  <a:pt x="376" y="876"/>
                </a:cubicBezTo>
                <a:cubicBezTo>
                  <a:pt x="376" y="281"/>
                  <a:pt x="376" y="281"/>
                  <a:pt x="376" y="281"/>
                </a:cubicBezTo>
                <a:cubicBezTo>
                  <a:pt x="376" y="263"/>
                  <a:pt x="394" y="237"/>
                  <a:pt x="411" y="237"/>
                </a:cubicBezTo>
                <a:cubicBezTo>
                  <a:pt x="438" y="237"/>
                  <a:pt x="455" y="263"/>
                  <a:pt x="455" y="281"/>
                </a:cubicBezTo>
                <a:cubicBezTo>
                  <a:pt x="455" y="876"/>
                  <a:pt x="455" y="876"/>
                  <a:pt x="455" y="876"/>
                </a:cubicBezTo>
                <a:cubicBezTo>
                  <a:pt x="455" y="955"/>
                  <a:pt x="394" y="1017"/>
                  <a:pt x="324" y="1017"/>
                </a:cubicBezTo>
                <a:cubicBezTo>
                  <a:pt x="245" y="1017"/>
                  <a:pt x="184" y="955"/>
                  <a:pt x="184" y="876"/>
                </a:cubicBezTo>
                <a:cubicBezTo>
                  <a:pt x="184" y="824"/>
                  <a:pt x="184" y="824"/>
                  <a:pt x="184" y="824"/>
                </a:cubicBezTo>
                <a:cubicBezTo>
                  <a:pt x="184" y="351"/>
                  <a:pt x="184" y="351"/>
                  <a:pt x="184" y="351"/>
                </a:cubicBezTo>
                <a:cubicBezTo>
                  <a:pt x="184" y="228"/>
                  <a:pt x="184" y="228"/>
                  <a:pt x="184" y="228"/>
                </a:cubicBezTo>
                <a:cubicBezTo>
                  <a:pt x="184" y="106"/>
                  <a:pt x="289" y="0"/>
                  <a:pt x="411" y="0"/>
                </a:cubicBezTo>
                <a:cubicBezTo>
                  <a:pt x="543" y="0"/>
                  <a:pt x="639" y="106"/>
                  <a:pt x="639" y="228"/>
                </a:cubicBezTo>
                <a:cubicBezTo>
                  <a:pt x="639" y="351"/>
                  <a:pt x="639" y="351"/>
                  <a:pt x="639" y="351"/>
                </a:cubicBezTo>
                <a:cubicBezTo>
                  <a:pt x="639" y="701"/>
                  <a:pt x="639" y="701"/>
                  <a:pt x="639" y="701"/>
                </a:cubicBezTo>
                <a:cubicBezTo>
                  <a:pt x="639" y="885"/>
                  <a:pt x="639" y="885"/>
                  <a:pt x="639" y="885"/>
                </a:cubicBezTo>
                <a:cubicBezTo>
                  <a:pt x="639" y="1060"/>
                  <a:pt x="499" y="1200"/>
                  <a:pt x="324" y="12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90CD30C-C7D6-0C4F-B6A0-FA525D1A807F}"/>
              </a:ext>
            </a:extLst>
          </p:cNvPr>
          <p:cNvGrpSpPr/>
          <p:nvPr/>
        </p:nvGrpSpPr>
        <p:grpSpPr>
          <a:xfrm>
            <a:off x="7476995" y="5687938"/>
            <a:ext cx="3702339" cy="1477328"/>
            <a:chOff x="5491910" y="11069053"/>
            <a:chExt cx="3702339" cy="1477328"/>
          </a:xfrm>
        </p:grpSpPr>
        <p:sp>
          <p:nvSpPr>
            <p:cNvPr id="27" name="CuadroTexto 395">
              <a:extLst>
                <a:ext uri="{FF2B5EF4-FFF2-40B4-BE49-F238E27FC236}">
                  <a16:creationId xmlns:a16="http://schemas.microsoft.com/office/drawing/2014/main" id="{0D2F03C7-8E41-1546-91B5-56C4D572CC5F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4010DA-ECE6-5444-B9C7-F80E88893B03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62304A-2205-D541-989D-D176B205DA37}"/>
              </a:ext>
            </a:extLst>
          </p:cNvPr>
          <p:cNvGrpSpPr/>
          <p:nvPr/>
        </p:nvGrpSpPr>
        <p:grpSpPr>
          <a:xfrm>
            <a:off x="7476995" y="7949874"/>
            <a:ext cx="3702339" cy="1477328"/>
            <a:chOff x="5491910" y="11069053"/>
            <a:chExt cx="3702339" cy="1477328"/>
          </a:xfrm>
        </p:grpSpPr>
        <p:sp>
          <p:nvSpPr>
            <p:cNvPr id="30" name="CuadroTexto 395">
              <a:extLst>
                <a:ext uri="{FF2B5EF4-FFF2-40B4-BE49-F238E27FC236}">
                  <a16:creationId xmlns:a16="http://schemas.microsoft.com/office/drawing/2014/main" id="{6425751C-DE84-7D44-8968-D41FC9075A05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D15FB6A-9334-B245-B53E-07ACD58ED74C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753134-EC05-324B-B021-E882A548C65A}"/>
              </a:ext>
            </a:extLst>
          </p:cNvPr>
          <p:cNvGrpSpPr/>
          <p:nvPr/>
        </p:nvGrpSpPr>
        <p:grpSpPr>
          <a:xfrm>
            <a:off x="7476995" y="10259938"/>
            <a:ext cx="3702339" cy="1477328"/>
            <a:chOff x="5491910" y="11069053"/>
            <a:chExt cx="3702339" cy="1477328"/>
          </a:xfrm>
        </p:grpSpPr>
        <p:sp>
          <p:nvSpPr>
            <p:cNvPr id="33" name="CuadroTexto 395">
              <a:extLst>
                <a:ext uri="{FF2B5EF4-FFF2-40B4-BE49-F238E27FC236}">
                  <a16:creationId xmlns:a16="http://schemas.microsoft.com/office/drawing/2014/main" id="{452C2EFC-BC88-2146-ABB2-7F725DD09DC4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85A16E6-877B-9940-84E5-02AF67C73FDB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45C8F58-BAE3-C040-88FA-0BD2D61CE904}"/>
              </a:ext>
            </a:extLst>
          </p:cNvPr>
          <p:cNvGrpSpPr/>
          <p:nvPr/>
        </p:nvGrpSpPr>
        <p:grpSpPr>
          <a:xfrm>
            <a:off x="6370888" y="3426001"/>
            <a:ext cx="3676939" cy="1477328"/>
            <a:chOff x="5516771" y="11069053"/>
            <a:chExt cx="3676939" cy="1477328"/>
          </a:xfrm>
        </p:grpSpPr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9D521F13-A8F3-F540-9014-55AC8A616309}"/>
                </a:ext>
              </a:extLst>
            </p:cNvPr>
            <p:cNvSpPr txBox="1"/>
            <p:nvPr/>
          </p:nvSpPr>
          <p:spPr>
            <a:xfrm>
              <a:off x="6212822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C9A5F40-F44E-3E4A-A66D-C2028BCC3731}"/>
                </a:ext>
              </a:extLst>
            </p:cNvPr>
            <p:cNvSpPr/>
            <p:nvPr/>
          </p:nvSpPr>
          <p:spPr>
            <a:xfrm>
              <a:off x="5516771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8" name="Group 71">
            <a:extLst>
              <a:ext uri="{FF2B5EF4-FFF2-40B4-BE49-F238E27FC236}">
                <a16:creationId xmlns:a16="http://schemas.microsoft.com/office/drawing/2014/main" id="{A423F853-1597-2746-A7E1-2374AD20C21E}"/>
              </a:ext>
            </a:extLst>
          </p:cNvPr>
          <p:cNvGrpSpPr/>
          <p:nvPr/>
        </p:nvGrpSpPr>
        <p:grpSpPr>
          <a:xfrm>
            <a:off x="16657035" y="4903329"/>
            <a:ext cx="5982437" cy="4555228"/>
            <a:chOff x="2232442" y="4934489"/>
            <a:chExt cx="5982437" cy="4555228"/>
          </a:xfrm>
        </p:grpSpPr>
        <p:sp>
          <p:nvSpPr>
            <p:cNvPr id="39" name="CuadroTexto 598">
              <a:extLst>
                <a:ext uri="{FF2B5EF4-FFF2-40B4-BE49-F238E27FC236}">
                  <a16:creationId xmlns:a16="http://schemas.microsoft.com/office/drawing/2014/main" id="{1EE444DD-CC15-714E-8F8C-FCBB38B5B7BF}"/>
                </a:ext>
              </a:extLst>
            </p:cNvPr>
            <p:cNvSpPr txBox="1"/>
            <p:nvPr/>
          </p:nvSpPr>
          <p:spPr>
            <a:xfrm>
              <a:off x="2232442" y="4934489"/>
              <a:ext cx="48093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40" name="CuadroTexto 599">
              <a:extLst>
                <a:ext uri="{FF2B5EF4-FFF2-40B4-BE49-F238E27FC236}">
                  <a16:creationId xmlns:a16="http://schemas.microsoft.com/office/drawing/2014/main" id="{C7220D24-4826-384C-9C59-A83224B5883F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Freeform 360">
            <a:extLst>
              <a:ext uri="{FF2B5EF4-FFF2-40B4-BE49-F238E27FC236}">
                <a16:creationId xmlns:a16="http://schemas.microsoft.com/office/drawing/2014/main" id="{3DE09C0B-22FC-8D40-80D7-06849992E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0939" y="6364012"/>
            <a:ext cx="1425084" cy="363105"/>
          </a:xfrm>
          <a:custGeom>
            <a:avLst/>
            <a:gdLst>
              <a:gd name="T0" fmla="*/ 507773 w 1609"/>
              <a:gd name="T1" fmla="*/ 147276 h 408"/>
              <a:gd name="T2" fmla="*/ 507773 w 1609"/>
              <a:gd name="T3" fmla="*/ 147276 h 408"/>
              <a:gd name="T4" fmla="*/ 71664 w 1609"/>
              <a:gd name="T5" fmla="*/ 147276 h 408"/>
              <a:gd name="T6" fmla="*/ 0 w 1609"/>
              <a:gd name="T7" fmla="*/ 72010 h 408"/>
              <a:gd name="T8" fmla="*/ 0 w 1609"/>
              <a:gd name="T9" fmla="*/ 72010 h 408"/>
              <a:gd name="T10" fmla="*/ 71664 w 1609"/>
              <a:gd name="T11" fmla="*/ 0 h 408"/>
              <a:gd name="T12" fmla="*/ 507773 w 1609"/>
              <a:gd name="T13" fmla="*/ 0 h 408"/>
              <a:gd name="T14" fmla="*/ 579077 w 1609"/>
              <a:gd name="T15" fmla="*/ 72010 h 408"/>
              <a:gd name="T16" fmla="*/ 579077 w 1609"/>
              <a:gd name="T17" fmla="*/ 72010 h 408"/>
              <a:gd name="T18" fmla="*/ 507773 w 1609"/>
              <a:gd name="T19" fmla="*/ 147276 h 40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09" h="408">
                <a:moveTo>
                  <a:pt x="1410" y="407"/>
                </a:moveTo>
                <a:lnTo>
                  <a:pt x="1410" y="407"/>
                </a:lnTo>
                <a:cubicBezTo>
                  <a:pt x="199" y="407"/>
                  <a:pt x="199" y="407"/>
                  <a:pt x="199" y="407"/>
                </a:cubicBezTo>
                <a:cubicBezTo>
                  <a:pt x="90" y="407"/>
                  <a:pt x="0" y="317"/>
                  <a:pt x="0" y="199"/>
                </a:cubicBezTo>
                <a:cubicBezTo>
                  <a:pt x="0" y="91"/>
                  <a:pt x="90" y="0"/>
                  <a:pt x="199" y="0"/>
                </a:cubicBezTo>
                <a:cubicBezTo>
                  <a:pt x="1410" y="0"/>
                  <a:pt x="1410" y="0"/>
                  <a:pt x="1410" y="0"/>
                </a:cubicBezTo>
                <a:cubicBezTo>
                  <a:pt x="1518" y="0"/>
                  <a:pt x="1608" y="91"/>
                  <a:pt x="1608" y="199"/>
                </a:cubicBezTo>
                <a:cubicBezTo>
                  <a:pt x="1608" y="317"/>
                  <a:pt x="1518" y="407"/>
                  <a:pt x="1410" y="407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61">
            <a:extLst>
              <a:ext uri="{FF2B5EF4-FFF2-40B4-BE49-F238E27FC236}">
                <a16:creationId xmlns:a16="http://schemas.microsoft.com/office/drawing/2014/main" id="{89466EA6-26EA-6C4C-8E38-C26C90794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0939" y="6875482"/>
            <a:ext cx="1425084" cy="359199"/>
          </a:xfrm>
          <a:custGeom>
            <a:avLst/>
            <a:gdLst>
              <a:gd name="T0" fmla="*/ 507773 w 1609"/>
              <a:gd name="T1" fmla="*/ 145690 h 406"/>
              <a:gd name="T2" fmla="*/ 507773 w 1609"/>
              <a:gd name="T3" fmla="*/ 145690 h 406"/>
              <a:gd name="T4" fmla="*/ 71664 w 1609"/>
              <a:gd name="T5" fmla="*/ 145690 h 406"/>
              <a:gd name="T6" fmla="*/ 0 w 1609"/>
              <a:gd name="T7" fmla="*/ 74464 h 406"/>
              <a:gd name="T8" fmla="*/ 0 w 1609"/>
              <a:gd name="T9" fmla="*/ 74464 h 406"/>
              <a:gd name="T10" fmla="*/ 71664 w 1609"/>
              <a:gd name="T11" fmla="*/ 0 h 406"/>
              <a:gd name="T12" fmla="*/ 507773 w 1609"/>
              <a:gd name="T13" fmla="*/ 0 h 406"/>
              <a:gd name="T14" fmla="*/ 579077 w 1609"/>
              <a:gd name="T15" fmla="*/ 74464 h 406"/>
              <a:gd name="T16" fmla="*/ 579077 w 1609"/>
              <a:gd name="T17" fmla="*/ 74464 h 406"/>
              <a:gd name="T18" fmla="*/ 507773 w 1609"/>
              <a:gd name="T19" fmla="*/ 145690 h 4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09" h="406">
                <a:moveTo>
                  <a:pt x="1410" y="405"/>
                </a:moveTo>
                <a:lnTo>
                  <a:pt x="1410" y="405"/>
                </a:lnTo>
                <a:cubicBezTo>
                  <a:pt x="199" y="405"/>
                  <a:pt x="199" y="405"/>
                  <a:pt x="199" y="405"/>
                </a:cubicBezTo>
                <a:cubicBezTo>
                  <a:pt x="90" y="405"/>
                  <a:pt x="0" y="315"/>
                  <a:pt x="0" y="207"/>
                </a:cubicBezTo>
                <a:cubicBezTo>
                  <a:pt x="0" y="90"/>
                  <a:pt x="90" y="0"/>
                  <a:pt x="199" y="0"/>
                </a:cubicBezTo>
                <a:cubicBezTo>
                  <a:pt x="1410" y="0"/>
                  <a:pt x="1410" y="0"/>
                  <a:pt x="1410" y="0"/>
                </a:cubicBezTo>
                <a:cubicBezTo>
                  <a:pt x="1518" y="0"/>
                  <a:pt x="1608" y="90"/>
                  <a:pt x="1608" y="207"/>
                </a:cubicBezTo>
                <a:cubicBezTo>
                  <a:pt x="1608" y="315"/>
                  <a:pt x="1518" y="405"/>
                  <a:pt x="1410" y="405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62">
            <a:extLst>
              <a:ext uri="{FF2B5EF4-FFF2-40B4-BE49-F238E27FC236}">
                <a16:creationId xmlns:a16="http://schemas.microsoft.com/office/drawing/2014/main" id="{4DA4544E-4BA4-E241-9B06-D1776A12B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0939" y="7394759"/>
            <a:ext cx="1425084" cy="351391"/>
          </a:xfrm>
          <a:custGeom>
            <a:avLst/>
            <a:gdLst>
              <a:gd name="T0" fmla="*/ 507773 w 1609"/>
              <a:gd name="T1" fmla="*/ 142516 h 398"/>
              <a:gd name="T2" fmla="*/ 507773 w 1609"/>
              <a:gd name="T3" fmla="*/ 142516 h 398"/>
              <a:gd name="T4" fmla="*/ 71664 w 1609"/>
              <a:gd name="T5" fmla="*/ 142516 h 398"/>
              <a:gd name="T6" fmla="*/ 0 w 1609"/>
              <a:gd name="T7" fmla="*/ 71438 h 398"/>
              <a:gd name="T8" fmla="*/ 0 w 1609"/>
              <a:gd name="T9" fmla="*/ 71438 h 398"/>
              <a:gd name="T10" fmla="*/ 71664 w 1609"/>
              <a:gd name="T11" fmla="*/ 0 h 398"/>
              <a:gd name="T12" fmla="*/ 507773 w 1609"/>
              <a:gd name="T13" fmla="*/ 0 h 398"/>
              <a:gd name="T14" fmla="*/ 579077 w 1609"/>
              <a:gd name="T15" fmla="*/ 71438 h 398"/>
              <a:gd name="T16" fmla="*/ 579077 w 1609"/>
              <a:gd name="T17" fmla="*/ 71438 h 398"/>
              <a:gd name="T18" fmla="*/ 507773 w 1609"/>
              <a:gd name="T19" fmla="*/ 142516 h 39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09" h="398">
                <a:moveTo>
                  <a:pt x="1410" y="397"/>
                </a:moveTo>
                <a:lnTo>
                  <a:pt x="1410" y="397"/>
                </a:lnTo>
                <a:cubicBezTo>
                  <a:pt x="199" y="397"/>
                  <a:pt x="199" y="397"/>
                  <a:pt x="199" y="397"/>
                </a:cubicBezTo>
                <a:cubicBezTo>
                  <a:pt x="90" y="397"/>
                  <a:pt x="0" y="307"/>
                  <a:pt x="0" y="199"/>
                </a:cubicBezTo>
                <a:cubicBezTo>
                  <a:pt x="0" y="90"/>
                  <a:pt x="90" y="0"/>
                  <a:pt x="199" y="0"/>
                </a:cubicBezTo>
                <a:cubicBezTo>
                  <a:pt x="1410" y="0"/>
                  <a:pt x="1410" y="0"/>
                  <a:pt x="1410" y="0"/>
                </a:cubicBezTo>
                <a:cubicBezTo>
                  <a:pt x="1518" y="0"/>
                  <a:pt x="1608" y="90"/>
                  <a:pt x="1608" y="199"/>
                </a:cubicBezTo>
                <a:cubicBezTo>
                  <a:pt x="1608" y="307"/>
                  <a:pt x="1518" y="397"/>
                  <a:pt x="1410" y="397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63">
            <a:extLst>
              <a:ext uri="{FF2B5EF4-FFF2-40B4-BE49-F238E27FC236}">
                <a16:creationId xmlns:a16="http://schemas.microsoft.com/office/drawing/2014/main" id="{07FFF3F1-C86D-D34D-88E3-56BCC060C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0939" y="7906228"/>
            <a:ext cx="1425084" cy="351391"/>
          </a:xfrm>
          <a:custGeom>
            <a:avLst/>
            <a:gdLst>
              <a:gd name="T0" fmla="*/ 507773 w 1609"/>
              <a:gd name="T1" fmla="*/ 142517 h 399"/>
              <a:gd name="T2" fmla="*/ 507773 w 1609"/>
              <a:gd name="T3" fmla="*/ 142517 h 399"/>
              <a:gd name="T4" fmla="*/ 71664 w 1609"/>
              <a:gd name="T5" fmla="*/ 142517 h 399"/>
              <a:gd name="T6" fmla="*/ 0 w 1609"/>
              <a:gd name="T7" fmla="*/ 71258 h 399"/>
              <a:gd name="T8" fmla="*/ 0 w 1609"/>
              <a:gd name="T9" fmla="*/ 71258 h 399"/>
              <a:gd name="T10" fmla="*/ 71664 w 1609"/>
              <a:gd name="T11" fmla="*/ 0 h 399"/>
              <a:gd name="T12" fmla="*/ 507773 w 1609"/>
              <a:gd name="T13" fmla="*/ 0 h 399"/>
              <a:gd name="T14" fmla="*/ 579077 w 1609"/>
              <a:gd name="T15" fmla="*/ 71258 h 399"/>
              <a:gd name="T16" fmla="*/ 579077 w 1609"/>
              <a:gd name="T17" fmla="*/ 71258 h 399"/>
              <a:gd name="T18" fmla="*/ 507773 w 1609"/>
              <a:gd name="T19" fmla="*/ 142517 h 39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09" h="399">
                <a:moveTo>
                  <a:pt x="1410" y="398"/>
                </a:moveTo>
                <a:lnTo>
                  <a:pt x="1410" y="398"/>
                </a:lnTo>
                <a:cubicBezTo>
                  <a:pt x="199" y="398"/>
                  <a:pt x="199" y="398"/>
                  <a:pt x="199" y="398"/>
                </a:cubicBezTo>
                <a:cubicBezTo>
                  <a:pt x="90" y="398"/>
                  <a:pt x="0" y="307"/>
                  <a:pt x="0" y="199"/>
                </a:cubicBezTo>
                <a:cubicBezTo>
                  <a:pt x="0" y="91"/>
                  <a:pt x="90" y="0"/>
                  <a:pt x="199" y="0"/>
                </a:cubicBezTo>
                <a:cubicBezTo>
                  <a:pt x="1410" y="0"/>
                  <a:pt x="1410" y="0"/>
                  <a:pt x="1410" y="0"/>
                </a:cubicBezTo>
                <a:cubicBezTo>
                  <a:pt x="1518" y="0"/>
                  <a:pt x="1608" y="91"/>
                  <a:pt x="1608" y="199"/>
                </a:cubicBezTo>
                <a:cubicBezTo>
                  <a:pt x="1608" y="307"/>
                  <a:pt x="1518" y="398"/>
                  <a:pt x="1410" y="398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64">
            <a:extLst>
              <a:ext uri="{FF2B5EF4-FFF2-40B4-BE49-F238E27FC236}">
                <a16:creationId xmlns:a16="http://schemas.microsoft.com/office/drawing/2014/main" id="{3D091309-A3C3-3144-BB65-00F3F85D7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0939" y="8417696"/>
            <a:ext cx="1425084" cy="351391"/>
          </a:xfrm>
          <a:custGeom>
            <a:avLst/>
            <a:gdLst>
              <a:gd name="T0" fmla="*/ 507773 w 1609"/>
              <a:gd name="T1" fmla="*/ 142517 h 399"/>
              <a:gd name="T2" fmla="*/ 507773 w 1609"/>
              <a:gd name="T3" fmla="*/ 142517 h 399"/>
              <a:gd name="T4" fmla="*/ 71664 w 1609"/>
              <a:gd name="T5" fmla="*/ 142517 h 399"/>
              <a:gd name="T6" fmla="*/ 0 w 1609"/>
              <a:gd name="T7" fmla="*/ 71258 h 399"/>
              <a:gd name="T8" fmla="*/ 0 w 1609"/>
              <a:gd name="T9" fmla="*/ 71258 h 399"/>
              <a:gd name="T10" fmla="*/ 71664 w 1609"/>
              <a:gd name="T11" fmla="*/ 0 h 399"/>
              <a:gd name="T12" fmla="*/ 507773 w 1609"/>
              <a:gd name="T13" fmla="*/ 0 h 399"/>
              <a:gd name="T14" fmla="*/ 579077 w 1609"/>
              <a:gd name="T15" fmla="*/ 71258 h 399"/>
              <a:gd name="T16" fmla="*/ 579077 w 1609"/>
              <a:gd name="T17" fmla="*/ 71258 h 399"/>
              <a:gd name="T18" fmla="*/ 507773 w 1609"/>
              <a:gd name="T19" fmla="*/ 142517 h 39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09" h="399">
                <a:moveTo>
                  <a:pt x="1410" y="398"/>
                </a:moveTo>
                <a:lnTo>
                  <a:pt x="1410" y="398"/>
                </a:lnTo>
                <a:cubicBezTo>
                  <a:pt x="199" y="398"/>
                  <a:pt x="199" y="398"/>
                  <a:pt x="199" y="398"/>
                </a:cubicBezTo>
                <a:cubicBezTo>
                  <a:pt x="90" y="398"/>
                  <a:pt x="0" y="308"/>
                  <a:pt x="0" y="199"/>
                </a:cubicBezTo>
                <a:cubicBezTo>
                  <a:pt x="0" y="91"/>
                  <a:pt x="90" y="0"/>
                  <a:pt x="199" y="0"/>
                </a:cubicBezTo>
                <a:cubicBezTo>
                  <a:pt x="1410" y="0"/>
                  <a:pt x="1410" y="0"/>
                  <a:pt x="1410" y="0"/>
                </a:cubicBezTo>
                <a:cubicBezTo>
                  <a:pt x="1518" y="0"/>
                  <a:pt x="1608" y="91"/>
                  <a:pt x="1608" y="199"/>
                </a:cubicBezTo>
                <a:cubicBezTo>
                  <a:pt x="1608" y="308"/>
                  <a:pt x="1518" y="398"/>
                  <a:pt x="1410" y="398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65">
            <a:extLst>
              <a:ext uri="{FF2B5EF4-FFF2-40B4-BE49-F238E27FC236}">
                <a16:creationId xmlns:a16="http://schemas.microsoft.com/office/drawing/2014/main" id="{881B23AE-58A4-7A4E-85B4-0C6FE2A58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0939" y="8940878"/>
            <a:ext cx="1425084" cy="351391"/>
          </a:xfrm>
          <a:custGeom>
            <a:avLst/>
            <a:gdLst>
              <a:gd name="T0" fmla="*/ 507773 w 1609"/>
              <a:gd name="T1" fmla="*/ 142516 h 398"/>
              <a:gd name="T2" fmla="*/ 507773 w 1609"/>
              <a:gd name="T3" fmla="*/ 142516 h 398"/>
              <a:gd name="T4" fmla="*/ 71664 w 1609"/>
              <a:gd name="T5" fmla="*/ 142516 h 398"/>
              <a:gd name="T6" fmla="*/ 0 w 1609"/>
              <a:gd name="T7" fmla="*/ 71438 h 398"/>
              <a:gd name="T8" fmla="*/ 0 w 1609"/>
              <a:gd name="T9" fmla="*/ 71438 h 398"/>
              <a:gd name="T10" fmla="*/ 71664 w 1609"/>
              <a:gd name="T11" fmla="*/ 0 h 398"/>
              <a:gd name="T12" fmla="*/ 507773 w 1609"/>
              <a:gd name="T13" fmla="*/ 0 h 398"/>
              <a:gd name="T14" fmla="*/ 579077 w 1609"/>
              <a:gd name="T15" fmla="*/ 71438 h 398"/>
              <a:gd name="T16" fmla="*/ 579077 w 1609"/>
              <a:gd name="T17" fmla="*/ 71438 h 398"/>
              <a:gd name="T18" fmla="*/ 507773 w 1609"/>
              <a:gd name="T19" fmla="*/ 142516 h 39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09" h="398">
                <a:moveTo>
                  <a:pt x="1410" y="397"/>
                </a:moveTo>
                <a:lnTo>
                  <a:pt x="1410" y="397"/>
                </a:lnTo>
                <a:cubicBezTo>
                  <a:pt x="199" y="397"/>
                  <a:pt x="199" y="397"/>
                  <a:pt x="199" y="397"/>
                </a:cubicBezTo>
                <a:cubicBezTo>
                  <a:pt x="90" y="397"/>
                  <a:pt x="0" y="307"/>
                  <a:pt x="0" y="199"/>
                </a:cubicBezTo>
                <a:cubicBezTo>
                  <a:pt x="0" y="81"/>
                  <a:pt x="90" y="0"/>
                  <a:pt x="199" y="0"/>
                </a:cubicBezTo>
                <a:cubicBezTo>
                  <a:pt x="1410" y="0"/>
                  <a:pt x="1410" y="0"/>
                  <a:pt x="1410" y="0"/>
                </a:cubicBezTo>
                <a:cubicBezTo>
                  <a:pt x="1518" y="0"/>
                  <a:pt x="1608" y="81"/>
                  <a:pt x="1608" y="199"/>
                </a:cubicBezTo>
                <a:cubicBezTo>
                  <a:pt x="1608" y="307"/>
                  <a:pt x="1518" y="397"/>
                  <a:pt x="1410" y="397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66">
            <a:extLst>
              <a:ext uri="{FF2B5EF4-FFF2-40B4-BE49-F238E27FC236}">
                <a16:creationId xmlns:a16="http://schemas.microsoft.com/office/drawing/2014/main" id="{8B062D14-0474-1946-AA83-0D690275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0939" y="9452347"/>
            <a:ext cx="1425084" cy="351391"/>
          </a:xfrm>
          <a:custGeom>
            <a:avLst/>
            <a:gdLst>
              <a:gd name="T0" fmla="*/ 507773 w 1609"/>
              <a:gd name="T1" fmla="*/ 142517 h 399"/>
              <a:gd name="T2" fmla="*/ 507773 w 1609"/>
              <a:gd name="T3" fmla="*/ 142517 h 399"/>
              <a:gd name="T4" fmla="*/ 71664 w 1609"/>
              <a:gd name="T5" fmla="*/ 142517 h 399"/>
              <a:gd name="T6" fmla="*/ 0 w 1609"/>
              <a:gd name="T7" fmla="*/ 71258 h 399"/>
              <a:gd name="T8" fmla="*/ 0 w 1609"/>
              <a:gd name="T9" fmla="*/ 71258 h 399"/>
              <a:gd name="T10" fmla="*/ 71664 w 1609"/>
              <a:gd name="T11" fmla="*/ 0 h 399"/>
              <a:gd name="T12" fmla="*/ 507773 w 1609"/>
              <a:gd name="T13" fmla="*/ 0 h 399"/>
              <a:gd name="T14" fmla="*/ 579077 w 1609"/>
              <a:gd name="T15" fmla="*/ 71258 h 399"/>
              <a:gd name="T16" fmla="*/ 579077 w 1609"/>
              <a:gd name="T17" fmla="*/ 71258 h 399"/>
              <a:gd name="T18" fmla="*/ 507773 w 1609"/>
              <a:gd name="T19" fmla="*/ 142517 h 39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09" h="399">
                <a:moveTo>
                  <a:pt x="1410" y="398"/>
                </a:moveTo>
                <a:lnTo>
                  <a:pt x="1410" y="398"/>
                </a:lnTo>
                <a:cubicBezTo>
                  <a:pt x="199" y="398"/>
                  <a:pt x="199" y="398"/>
                  <a:pt x="199" y="398"/>
                </a:cubicBezTo>
                <a:cubicBezTo>
                  <a:pt x="90" y="398"/>
                  <a:pt x="0" y="307"/>
                  <a:pt x="0" y="199"/>
                </a:cubicBezTo>
                <a:cubicBezTo>
                  <a:pt x="0" y="90"/>
                  <a:pt x="90" y="0"/>
                  <a:pt x="199" y="0"/>
                </a:cubicBezTo>
                <a:cubicBezTo>
                  <a:pt x="1410" y="0"/>
                  <a:pt x="1410" y="0"/>
                  <a:pt x="1410" y="0"/>
                </a:cubicBezTo>
                <a:cubicBezTo>
                  <a:pt x="1518" y="0"/>
                  <a:pt x="1608" y="90"/>
                  <a:pt x="1608" y="199"/>
                </a:cubicBezTo>
                <a:cubicBezTo>
                  <a:pt x="1608" y="307"/>
                  <a:pt x="1518" y="398"/>
                  <a:pt x="1410" y="398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67">
            <a:extLst>
              <a:ext uri="{FF2B5EF4-FFF2-40B4-BE49-F238E27FC236}">
                <a16:creationId xmlns:a16="http://schemas.microsoft.com/office/drawing/2014/main" id="{1CC6DC01-9898-8B4C-90A9-EC4117613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0939" y="9963815"/>
            <a:ext cx="1425084" cy="351391"/>
          </a:xfrm>
          <a:custGeom>
            <a:avLst/>
            <a:gdLst>
              <a:gd name="T0" fmla="*/ 507773 w 1609"/>
              <a:gd name="T1" fmla="*/ 142517 h 399"/>
              <a:gd name="T2" fmla="*/ 507773 w 1609"/>
              <a:gd name="T3" fmla="*/ 142517 h 399"/>
              <a:gd name="T4" fmla="*/ 71664 w 1609"/>
              <a:gd name="T5" fmla="*/ 142517 h 399"/>
              <a:gd name="T6" fmla="*/ 0 w 1609"/>
              <a:gd name="T7" fmla="*/ 71258 h 399"/>
              <a:gd name="T8" fmla="*/ 0 w 1609"/>
              <a:gd name="T9" fmla="*/ 71258 h 399"/>
              <a:gd name="T10" fmla="*/ 71664 w 1609"/>
              <a:gd name="T11" fmla="*/ 0 h 399"/>
              <a:gd name="T12" fmla="*/ 507773 w 1609"/>
              <a:gd name="T13" fmla="*/ 0 h 399"/>
              <a:gd name="T14" fmla="*/ 579077 w 1609"/>
              <a:gd name="T15" fmla="*/ 71258 h 399"/>
              <a:gd name="T16" fmla="*/ 579077 w 1609"/>
              <a:gd name="T17" fmla="*/ 71258 h 399"/>
              <a:gd name="T18" fmla="*/ 507773 w 1609"/>
              <a:gd name="T19" fmla="*/ 142517 h 39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09" h="399">
                <a:moveTo>
                  <a:pt x="1410" y="398"/>
                </a:moveTo>
                <a:lnTo>
                  <a:pt x="1410" y="398"/>
                </a:lnTo>
                <a:cubicBezTo>
                  <a:pt x="199" y="398"/>
                  <a:pt x="199" y="398"/>
                  <a:pt x="199" y="398"/>
                </a:cubicBezTo>
                <a:cubicBezTo>
                  <a:pt x="90" y="398"/>
                  <a:pt x="0" y="308"/>
                  <a:pt x="0" y="199"/>
                </a:cubicBezTo>
                <a:cubicBezTo>
                  <a:pt x="0" y="91"/>
                  <a:pt x="90" y="0"/>
                  <a:pt x="199" y="0"/>
                </a:cubicBezTo>
                <a:cubicBezTo>
                  <a:pt x="1410" y="0"/>
                  <a:pt x="1410" y="0"/>
                  <a:pt x="1410" y="0"/>
                </a:cubicBezTo>
                <a:cubicBezTo>
                  <a:pt x="1518" y="0"/>
                  <a:pt x="1608" y="91"/>
                  <a:pt x="1608" y="199"/>
                </a:cubicBezTo>
                <a:cubicBezTo>
                  <a:pt x="1608" y="308"/>
                  <a:pt x="1518" y="398"/>
                  <a:pt x="1410" y="398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68">
            <a:extLst>
              <a:ext uri="{FF2B5EF4-FFF2-40B4-BE49-F238E27FC236}">
                <a16:creationId xmlns:a16="http://schemas.microsoft.com/office/drawing/2014/main" id="{5C52A89A-1604-944D-954E-F52E3F2BC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0939" y="10475285"/>
            <a:ext cx="1425084" cy="351391"/>
          </a:xfrm>
          <a:custGeom>
            <a:avLst/>
            <a:gdLst>
              <a:gd name="T0" fmla="*/ 507773 w 1609"/>
              <a:gd name="T1" fmla="*/ 142516 h 398"/>
              <a:gd name="T2" fmla="*/ 507773 w 1609"/>
              <a:gd name="T3" fmla="*/ 142516 h 398"/>
              <a:gd name="T4" fmla="*/ 71664 w 1609"/>
              <a:gd name="T5" fmla="*/ 142516 h 398"/>
              <a:gd name="T6" fmla="*/ 0 w 1609"/>
              <a:gd name="T7" fmla="*/ 71079 h 398"/>
              <a:gd name="T8" fmla="*/ 0 w 1609"/>
              <a:gd name="T9" fmla="*/ 71079 h 398"/>
              <a:gd name="T10" fmla="*/ 71664 w 1609"/>
              <a:gd name="T11" fmla="*/ 0 h 398"/>
              <a:gd name="T12" fmla="*/ 507773 w 1609"/>
              <a:gd name="T13" fmla="*/ 0 h 398"/>
              <a:gd name="T14" fmla="*/ 579077 w 1609"/>
              <a:gd name="T15" fmla="*/ 71079 h 398"/>
              <a:gd name="T16" fmla="*/ 579077 w 1609"/>
              <a:gd name="T17" fmla="*/ 71079 h 398"/>
              <a:gd name="T18" fmla="*/ 507773 w 1609"/>
              <a:gd name="T19" fmla="*/ 142516 h 39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09" h="398">
                <a:moveTo>
                  <a:pt x="1410" y="397"/>
                </a:moveTo>
                <a:lnTo>
                  <a:pt x="1410" y="397"/>
                </a:lnTo>
                <a:cubicBezTo>
                  <a:pt x="199" y="397"/>
                  <a:pt x="199" y="397"/>
                  <a:pt x="199" y="397"/>
                </a:cubicBezTo>
                <a:cubicBezTo>
                  <a:pt x="90" y="397"/>
                  <a:pt x="0" y="316"/>
                  <a:pt x="0" y="198"/>
                </a:cubicBezTo>
                <a:cubicBezTo>
                  <a:pt x="0" y="90"/>
                  <a:pt x="90" y="0"/>
                  <a:pt x="199" y="0"/>
                </a:cubicBezTo>
                <a:cubicBezTo>
                  <a:pt x="1410" y="0"/>
                  <a:pt x="1410" y="0"/>
                  <a:pt x="1410" y="0"/>
                </a:cubicBezTo>
                <a:cubicBezTo>
                  <a:pt x="1518" y="0"/>
                  <a:pt x="1608" y="90"/>
                  <a:pt x="1608" y="198"/>
                </a:cubicBezTo>
                <a:cubicBezTo>
                  <a:pt x="1608" y="316"/>
                  <a:pt x="1518" y="397"/>
                  <a:pt x="1410" y="397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69">
            <a:extLst>
              <a:ext uri="{FF2B5EF4-FFF2-40B4-BE49-F238E27FC236}">
                <a16:creationId xmlns:a16="http://schemas.microsoft.com/office/drawing/2014/main" id="{4A331BA7-6A12-134F-8AA6-DC737258A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0939" y="10986753"/>
            <a:ext cx="1425084" cy="363105"/>
          </a:xfrm>
          <a:custGeom>
            <a:avLst/>
            <a:gdLst>
              <a:gd name="T0" fmla="*/ 507773 w 1609"/>
              <a:gd name="T1" fmla="*/ 147276 h 408"/>
              <a:gd name="T2" fmla="*/ 507773 w 1609"/>
              <a:gd name="T3" fmla="*/ 147276 h 408"/>
              <a:gd name="T4" fmla="*/ 71664 w 1609"/>
              <a:gd name="T5" fmla="*/ 147276 h 408"/>
              <a:gd name="T6" fmla="*/ 0 w 1609"/>
              <a:gd name="T7" fmla="*/ 75266 h 408"/>
              <a:gd name="T8" fmla="*/ 0 w 1609"/>
              <a:gd name="T9" fmla="*/ 75266 h 408"/>
              <a:gd name="T10" fmla="*/ 71664 w 1609"/>
              <a:gd name="T11" fmla="*/ 0 h 408"/>
              <a:gd name="T12" fmla="*/ 507773 w 1609"/>
              <a:gd name="T13" fmla="*/ 0 h 408"/>
              <a:gd name="T14" fmla="*/ 579077 w 1609"/>
              <a:gd name="T15" fmla="*/ 75266 h 408"/>
              <a:gd name="T16" fmla="*/ 579077 w 1609"/>
              <a:gd name="T17" fmla="*/ 75266 h 408"/>
              <a:gd name="T18" fmla="*/ 507773 w 1609"/>
              <a:gd name="T19" fmla="*/ 147276 h 40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09" h="408">
                <a:moveTo>
                  <a:pt x="1410" y="407"/>
                </a:moveTo>
                <a:lnTo>
                  <a:pt x="1410" y="407"/>
                </a:lnTo>
                <a:cubicBezTo>
                  <a:pt x="199" y="407"/>
                  <a:pt x="199" y="407"/>
                  <a:pt x="199" y="407"/>
                </a:cubicBezTo>
                <a:cubicBezTo>
                  <a:pt x="90" y="407"/>
                  <a:pt x="0" y="316"/>
                  <a:pt x="0" y="208"/>
                </a:cubicBezTo>
                <a:cubicBezTo>
                  <a:pt x="0" y="90"/>
                  <a:pt x="90" y="0"/>
                  <a:pt x="199" y="0"/>
                </a:cubicBezTo>
                <a:cubicBezTo>
                  <a:pt x="1410" y="0"/>
                  <a:pt x="1410" y="0"/>
                  <a:pt x="1410" y="0"/>
                </a:cubicBezTo>
                <a:cubicBezTo>
                  <a:pt x="1518" y="0"/>
                  <a:pt x="1608" y="90"/>
                  <a:pt x="1608" y="208"/>
                </a:cubicBezTo>
                <a:cubicBezTo>
                  <a:pt x="1608" y="316"/>
                  <a:pt x="1518" y="407"/>
                  <a:pt x="1410" y="407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70">
            <a:extLst>
              <a:ext uri="{FF2B5EF4-FFF2-40B4-BE49-F238E27FC236}">
                <a16:creationId xmlns:a16="http://schemas.microsoft.com/office/drawing/2014/main" id="{E80A7A65-284F-AC47-8453-780A012A1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740" y="6364012"/>
            <a:ext cx="1432892" cy="363105"/>
          </a:xfrm>
          <a:custGeom>
            <a:avLst/>
            <a:gdLst>
              <a:gd name="T0" fmla="*/ 507715 w 1618"/>
              <a:gd name="T1" fmla="*/ 147276 h 408"/>
              <a:gd name="T2" fmla="*/ 507715 w 1618"/>
              <a:gd name="T3" fmla="*/ 147276 h 408"/>
              <a:gd name="T4" fmla="*/ 71656 w 1618"/>
              <a:gd name="T5" fmla="*/ 147276 h 408"/>
              <a:gd name="T6" fmla="*/ 0 w 1618"/>
              <a:gd name="T7" fmla="*/ 72010 h 408"/>
              <a:gd name="T8" fmla="*/ 0 w 1618"/>
              <a:gd name="T9" fmla="*/ 72010 h 408"/>
              <a:gd name="T10" fmla="*/ 71656 w 1618"/>
              <a:gd name="T11" fmla="*/ 0 h 408"/>
              <a:gd name="T12" fmla="*/ 507715 w 1618"/>
              <a:gd name="T13" fmla="*/ 0 h 408"/>
              <a:gd name="T14" fmla="*/ 582252 w 1618"/>
              <a:gd name="T15" fmla="*/ 72010 h 408"/>
              <a:gd name="T16" fmla="*/ 582252 w 1618"/>
              <a:gd name="T17" fmla="*/ 72010 h 408"/>
              <a:gd name="T18" fmla="*/ 507715 w 1618"/>
              <a:gd name="T19" fmla="*/ 147276 h 40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18" h="408">
                <a:moveTo>
                  <a:pt x="1410" y="407"/>
                </a:moveTo>
                <a:lnTo>
                  <a:pt x="1410" y="407"/>
                </a:lnTo>
                <a:cubicBezTo>
                  <a:pt x="199" y="407"/>
                  <a:pt x="199" y="407"/>
                  <a:pt x="199" y="407"/>
                </a:cubicBezTo>
                <a:cubicBezTo>
                  <a:pt x="90" y="407"/>
                  <a:pt x="0" y="317"/>
                  <a:pt x="0" y="199"/>
                </a:cubicBezTo>
                <a:cubicBezTo>
                  <a:pt x="0" y="91"/>
                  <a:pt x="90" y="0"/>
                  <a:pt x="199" y="0"/>
                </a:cubicBezTo>
                <a:cubicBezTo>
                  <a:pt x="1410" y="0"/>
                  <a:pt x="1410" y="0"/>
                  <a:pt x="1410" y="0"/>
                </a:cubicBezTo>
                <a:cubicBezTo>
                  <a:pt x="1527" y="0"/>
                  <a:pt x="1617" y="91"/>
                  <a:pt x="1617" y="199"/>
                </a:cubicBezTo>
                <a:cubicBezTo>
                  <a:pt x="1617" y="317"/>
                  <a:pt x="1527" y="407"/>
                  <a:pt x="1410" y="407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71">
            <a:extLst>
              <a:ext uri="{FF2B5EF4-FFF2-40B4-BE49-F238E27FC236}">
                <a16:creationId xmlns:a16="http://schemas.microsoft.com/office/drawing/2014/main" id="{26F1AC55-CCEE-2946-B142-4898B6E96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740" y="6875482"/>
            <a:ext cx="1432892" cy="359199"/>
          </a:xfrm>
          <a:custGeom>
            <a:avLst/>
            <a:gdLst>
              <a:gd name="T0" fmla="*/ 507715 w 1618"/>
              <a:gd name="T1" fmla="*/ 145690 h 406"/>
              <a:gd name="T2" fmla="*/ 507715 w 1618"/>
              <a:gd name="T3" fmla="*/ 145690 h 406"/>
              <a:gd name="T4" fmla="*/ 71656 w 1618"/>
              <a:gd name="T5" fmla="*/ 145690 h 406"/>
              <a:gd name="T6" fmla="*/ 0 w 1618"/>
              <a:gd name="T7" fmla="*/ 74464 h 406"/>
              <a:gd name="T8" fmla="*/ 0 w 1618"/>
              <a:gd name="T9" fmla="*/ 74464 h 406"/>
              <a:gd name="T10" fmla="*/ 71656 w 1618"/>
              <a:gd name="T11" fmla="*/ 0 h 406"/>
              <a:gd name="T12" fmla="*/ 507715 w 1618"/>
              <a:gd name="T13" fmla="*/ 0 h 406"/>
              <a:gd name="T14" fmla="*/ 582252 w 1618"/>
              <a:gd name="T15" fmla="*/ 74464 h 406"/>
              <a:gd name="T16" fmla="*/ 582252 w 1618"/>
              <a:gd name="T17" fmla="*/ 74464 h 406"/>
              <a:gd name="T18" fmla="*/ 507715 w 1618"/>
              <a:gd name="T19" fmla="*/ 145690 h 4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18" h="406">
                <a:moveTo>
                  <a:pt x="1410" y="405"/>
                </a:moveTo>
                <a:lnTo>
                  <a:pt x="1410" y="405"/>
                </a:lnTo>
                <a:cubicBezTo>
                  <a:pt x="199" y="405"/>
                  <a:pt x="199" y="405"/>
                  <a:pt x="199" y="405"/>
                </a:cubicBezTo>
                <a:cubicBezTo>
                  <a:pt x="90" y="405"/>
                  <a:pt x="0" y="315"/>
                  <a:pt x="0" y="207"/>
                </a:cubicBezTo>
                <a:cubicBezTo>
                  <a:pt x="0" y="90"/>
                  <a:pt x="90" y="0"/>
                  <a:pt x="199" y="0"/>
                </a:cubicBezTo>
                <a:cubicBezTo>
                  <a:pt x="1410" y="0"/>
                  <a:pt x="1410" y="0"/>
                  <a:pt x="1410" y="0"/>
                </a:cubicBezTo>
                <a:cubicBezTo>
                  <a:pt x="1527" y="0"/>
                  <a:pt x="1617" y="90"/>
                  <a:pt x="1617" y="207"/>
                </a:cubicBezTo>
                <a:cubicBezTo>
                  <a:pt x="1617" y="315"/>
                  <a:pt x="1527" y="405"/>
                  <a:pt x="1410" y="405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72">
            <a:extLst>
              <a:ext uri="{FF2B5EF4-FFF2-40B4-BE49-F238E27FC236}">
                <a16:creationId xmlns:a16="http://schemas.microsoft.com/office/drawing/2014/main" id="{BE014DD1-02E8-6344-B9FA-27054A664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740" y="7394759"/>
            <a:ext cx="1432892" cy="351391"/>
          </a:xfrm>
          <a:custGeom>
            <a:avLst/>
            <a:gdLst>
              <a:gd name="T0" fmla="*/ 507715 w 1618"/>
              <a:gd name="T1" fmla="*/ 142516 h 398"/>
              <a:gd name="T2" fmla="*/ 507715 w 1618"/>
              <a:gd name="T3" fmla="*/ 142516 h 398"/>
              <a:gd name="T4" fmla="*/ 71656 w 1618"/>
              <a:gd name="T5" fmla="*/ 142516 h 398"/>
              <a:gd name="T6" fmla="*/ 0 w 1618"/>
              <a:gd name="T7" fmla="*/ 71438 h 398"/>
              <a:gd name="T8" fmla="*/ 0 w 1618"/>
              <a:gd name="T9" fmla="*/ 71438 h 398"/>
              <a:gd name="T10" fmla="*/ 71656 w 1618"/>
              <a:gd name="T11" fmla="*/ 0 h 398"/>
              <a:gd name="T12" fmla="*/ 507715 w 1618"/>
              <a:gd name="T13" fmla="*/ 0 h 398"/>
              <a:gd name="T14" fmla="*/ 582252 w 1618"/>
              <a:gd name="T15" fmla="*/ 71438 h 398"/>
              <a:gd name="T16" fmla="*/ 582252 w 1618"/>
              <a:gd name="T17" fmla="*/ 71438 h 398"/>
              <a:gd name="T18" fmla="*/ 507715 w 1618"/>
              <a:gd name="T19" fmla="*/ 142516 h 39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18" h="398">
                <a:moveTo>
                  <a:pt x="1410" y="397"/>
                </a:moveTo>
                <a:lnTo>
                  <a:pt x="1410" y="397"/>
                </a:lnTo>
                <a:cubicBezTo>
                  <a:pt x="199" y="397"/>
                  <a:pt x="199" y="397"/>
                  <a:pt x="199" y="397"/>
                </a:cubicBezTo>
                <a:cubicBezTo>
                  <a:pt x="90" y="397"/>
                  <a:pt x="0" y="307"/>
                  <a:pt x="0" y="199"/>
                </a:cubicBezTo>
                <a:cubicBezTo>
                  <a:pt x="0" y="90"/>
                  <a:pt x="90" y="0"/>
                  <a:pt x="199" y="0"/>
                </a:cubicBezTo>
                <a:cubicBezTo>
                  <a:pt x="1410" y="0"/>
                  <a:pt x="1410" y="0"/>
                  <a:pt x="1410" y="0"/>
                </a:cubicBezTo>
                <a:cubicBezTo>
                  <a:pt x="1527" y="0"/>
                  <a:pt x="1617" y="90"/>
                  <a:pt x="1617" y="199"/>
                </a:cubicBezTo>
                <a:cubicBezTo>
                  <a:pt x="1617" y="307"/>
                  <a:pt x="1527" y="397"/>
                  <a:pt x="1410" y="397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73">
            <a:extLst>
              <a:ext uri="{FF2B5EF4-FFF2-40B4-BE49-F238E27FC236}">
                <a16:creationId xmlns:a16="http://schemas.microsoft.com/office/drawing/2014/main" id="{F52BCE15-0401-C24F-81FC-E588D8C35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740" y="7906228"/>
            <a:ext cx="1432892" cy="351391"/>
          </a:xfrm>
          <a:custGeom>
            <a:avLst/>
            <a:gdLst>
              <a:gd name="T0" fmla="*/ 507715 w 1618"/>
              <a:gd name="T1" fmla="*/ 142517 h 399"/>
              <a:gd name="T2" fmla="*/ 507715 w 1618"/>
              <a:gd name="T3" fmla="*/ 142517 h 399"/>
              <a:gd name="T4" fmla="*/ 71656 w 1618"/>
              <a:gd name="T5" fmla="*/ 142517 h 399"/>
              <a:gd name="T6" fmla="*/ 0 w 1618"/>
              <a:gd name="T7" fmla="*/ 71258 h 399"/>
              <a:gd name="T8" fmla="*/ 0 w 1618"/>
              <a:gd name="T9" fmla="*/ 71258 h 399"/>
              <a:gd name="T10" fmla="*/ 71656 w 1618"/>
              <a:gd name="T11" fmla="*/ 0 h 399"/>
              <a:gd name="T12" fmla="*/ 507715 w 1618"/>
              <a:gd name="T13" fmla="*/ 0 h 399"/>
              <a:gd name="T14" fmla="*/ 582252 w 1618"/>
              <a:gd name="T15" fmla="*/ 71258 h 399"/>
              <a:gd name="T16" fmla="*/ 582252 w 1618"/>
              <a:gd name="T17" fmla="*/ 71258 h 399"/>
              <a:gd name="T18" fmla="*/ 507715 w 1618"/>
              <a:gd name="T19" fmla="*/ 142517 h 39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18" h="399">
                <a:moveTo>
                  <a:pt x="1410" y="398"/>
                </a:moveTo>
                <a:lnTo>
                  <a:pt x="1410" y="398"/>
                </a:lnTo>
                <a:cubicBezTo>
                  <a:pt x="199" y="398"/>
                  <a:pt x="199" y="398"/>
                  <a:pt x="199" y="398"/>
                </a:cubicBezTo>
                <a:cubicBezTo>
                  <a:pt x="90" y="398"/>
                  <a:pt x="0" y="307"/>
                  <a:pt x="0" y="199"/>
                </a:cubicBezTo>
                <a:cubicBezTo>
                  <a:pt x="0" y="91"/>
                  <a:pt x="90" y="0"/>
                  <a:pt x="199" y="0"/>
                </a:cubicBezTo>
                <a:cubicBezTo>
                  <a:pt x="1410" y="0"/>
                  <a:pt x="1410" y="0"/>
                  <a:pt x="1410" y="0"/>
                </a:cubicBezTo>
                <a:cubicBezTo>
                  <a:pt x="1527" y="0"/>
                  <a:pt x="1617" y="91"/>
                  <a:pt x="1617" y="199"/>
                </a:cubicBezTo>
                <a:cubicBezTo>
                  <a:pt x="1617" y="307"/>
                  <a:pt x="1527" y="398"/>
                  <a:pt x="1410" y="398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74">
            <a:extLst>
              <a:ext uri="{FF2B5EF4-FFF2-40B4-BE49-F238E27FC236}">
                <a16:creationId xmlns:a16="http://schemas.microsoft.com/office/drawing/2014/main" id="{D04EB6AF-5EB1-984A-A47E-903868BD6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740" y="8417696"/>
            <a:ext cx="1432892" cy="351391"/>
          </a:xfrm>
          <a:custGeom>
            <a:avLst/>
            <a:gdLst>
              <a:gd name="T0" fmla="*/ 507715 w 1618"/>
              <a:gd name="T1" fmla="*/ 142517 h 399"/>
              <a:gd name="T2" fmla="*/ 507715 w 1618"/>
              <a:gd name="T3" fmla="*/ 142517 h 399"/>
              <a:gd name="T4" fmla="*/ 71656 w 1618"/>
              <a:gd name="T5" fmla="*/ 142517 h 399"/>
              <a:gd name="T6" fmla="*/ 0 w 1618"/>
              <a:gd name="T7" fmla="*/ 71258 h 399"/>
              <a:gd name="T8" fmla="*/ 0 w 1618"/>
              <a:gd name="T9" fmla="*/ 71258 h 399"/>
              <a:gd name="T10" fmla="*/ 71656 w 1618"/>
              <a:gd name="T11" fmla="*/ 0 h 399"/>
              <a:gd name="T12" fmla="*/ 507715 w 1618"/>
              <a:gd name="T13" fmla="*/ 0 h 399"/>
              <a:gd name="T14" fmla="*/ 582252 w 1618"/>
              <a:gd name="T15" fmla="*/ 71258 h 399"/>
              <a:gd name="T16" fmla="*/ 582252 w 1618"/>
              <a:gd name="T17" fmla="*/ 71258 h 399"/>
              <a:gd name="T18" fmla="*/ 507715 w 1618"/>
              <a:gd name="T19" fmla="*/ 142517 h 39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18" h="399">
                <a:moveTo>
                  <a:pt x="1410" y="398"/>
                </a:moveTo>
                <a:lnTo>
                  <a:pt x="1410" y="398"/>
                </a:lnTo>
                <a:cubicBezTo>
                  <a:pt x="199" y="398"/>
                  <a:pt x="199" y="398"/>
                  <a:pt x="199" y="398"/>
                </a:cubicBezTo>
                <a:cubicBezTo>
                  <a:pt x="90" y="398"/>
                  <a:pt x="0" y="308"/>
                  <a:pt x="0" y="199"/>
                </a:cubicBezTo>
                <a:cubicBezTo>
                  <a:pt x="0" y="91"/>
                  <a:pt x="90" y="0"/>
                  <a:pt x="199" y="0"/>
                </a:cubicBezTo>
                <a:cubicBezTo>
                  <a:pt x="1410" y="0"/>
                  <a:pt x="1410" y="0"/>
                  <a:pt x="1410" y="0"/>
                </a:cubicBezTo>
                <a:cubicBezTo>
                  <a:pt x="1527" y="0"/>
                  <a:pt x="1617" y="91"/>
                  <a:pt x="1617" y="199"/>
                </a:cubicBezTo>
                <a:cubicBezTo>
                  <a:pt x="1617" y="308"/>
                  <a:pt x="1527" y="398"/>
                  <a:pt x="1410" y="398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75">
            <a:extLst>
              <a:ext uri="{FF2B5EF4-FFF2-40B4-BE49-F238E27FC236}">
                <a16:creationId xmlns:a16="http://schemas.microsoft.com/office/drawing/2014/main" id="{54019E6B-8FCF-DF43-9397-259811F3E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740" y="8940878"/>
            <a:ext cx="1432892" cy="351391"/>
          </a:xfrm>
          <a:custGeom>
            <a:avLst/>
            <a:gdLst>
              <a:gd name="T0" fmla="*/ 507715 w 1618"/>
              <a:gd name="T1" fmla="*/ 142516 h 398"/>
              <a:gd name="T2" fmla="*/ 507715 w 1618"/>
              <a:gd name="T3" fmla="*/ 142516 h 398"/>
              <a:gd name="T4" fmla="*/ 71656 w 1618"/>
              <a:gd name="T5" fmla="*/ 142516 h 398"/>
              <a:gd name="T6" fmla="*/ 0 w 1618"/>
              <a:gd name="T7" fmla="*/ 71438 h 398"/>
              <a:gd name="T8" fmla="*/ 0 w 1618"/>
              <a:gd name="T9" fmla="*/ 71438 h 398"/>
              <a:gd name="T10" fmla="*/ 71656 w 1618"/>
              <a:gd name="T11" fmla="*/ 0 h 398"/>
              <a:gd name="T12" fmla="*/ 507715 w 1618"/>
              <a:gd name="T13" fmla="*/ 0 h 398"/>
              <a:gd name="T14" fmla="*/ 582252 w 1618"/>
              <a:gd name="T15" fmla="*/ 71438 h 398"/>
              <a:gd name="T16" fmla="*/ 582252 w 1618"/>
              <a:gd name="T17" fmla="*/ 71438 h 398"/>
              <a:gd name="T18" fmla="*/ 507715 w 1618"/>
              <a:gd name="T19" fmla="*/ 142516 h 39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18" h="398">
                <a:moveTo>
                  <a:pt x="1410" y="397"/>
                </a:moveTo>
                <a:lnTo>
                  <a:pt x="1410" y="397"/>
                </a:lnTo>
                <a:cubicBezTo>
                  <a:pt x="199" y="397"/>
                  <a:pt x="199" y="397"/>
                  <a:pt x="199" y="397"/>
                </a:cubicBezTo>
                <a:cubicBezTo>
                  <a:pt x="90" y="397"/>
                  <a:pt x="0" y="307"/>
                  <a:pt x="0" y="199"/>
                </a:cubicBezTo>
                <a:cubicBezTo>
                  <a:pt x="0" y="81"/>
                  <a:pt x="90" y="0"/>
                  <a:pt x="199" y="0"/>
                </a:cubicBezTo>
                <a:cubicBezTo>
                  <a:pt x="1410" y="0"/>
                  <a:pt x="1410" y="0"/>
                  <a:pt x="1410" y="0"/>
                </a:cubicBezTo>
                <a:cubicBezTo>
                  <a:pt x="1527" y="0"/>
                  <a:pt x="1617" y="81"/>
                  <a:pt x="1617" y="199"/>
                </a:cubicBezTo>
                <a:cubicBezTo>
                  <a:pt x="1617" y="307"/>
                  <a:pt x="1527" y="397"/>
                  <a:pt x="1410" y="397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76">
            <a:extLst>
              <a:ext uri="{FF2B5EF4-FFF2-40B4-BE49-F238E27FC236}">
                <a16:creationId xmlns:a16="http://schemas.microsoft.com/office/drawing/2014/main" id="{4CA41804-8F3D-2E4F-A982-C45DDA469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740" y="9452347"/>
            <a:ext cx="1432892" cy="351391"/>
          </a:xfrm>
          <a:custGeom>
            <a:avLst/>
            <a:gdLst>
              <a:gd name="T0" fmla="*/ 507715 w 1618"/>
              <a:gd name="T1" fmla="*/ 142517 h 399"/>
              <a:gd name="T2" fmla="*/ 507715 w 1618"/>
              <a:gd name="T3" fmla="*/ 142517 h 399"/>
              <a:gd name="T4" fmla="*/ 71656 w 1618"/>
              <a:gd name="T5" fmla="*/ 142517 h 399"/>
              <a:gd name="T6" fmla="*/ 0 w 1618"/>
              <a:gd name="T7" fmla="*/ 71258 h 399"/>
              <a:gd name="T8" fmla="*/ 0 w 1618"/>
              <a:gd name="T9" fmla="*/ 71258 h 399"/>
              <a:gd name="T10" fmla="*/ 71656 w 1618"/>
              <a:gd name="T11" fmla="*/ 0 h 399"/>
              <a:gd name="T12" fmla="*/ 507715 w 1618"/>
              <a:gd name="T13" fmla="*/ 0 h 399"/>
              <a:gd name="T14" fmla="*/ 582252 w 1618"/>
              <a:gd name="T15" fmla="*/ 71258 h 399"/>
              <a:gd name="T16" fmla="*/ 582252 w 1618"/>
              <a:gd name="T17" fmla="*/ 71258 h 399"/>
              <a:gd name="T18" fmla="*/ 507715 w 1618"/>
              <a:gd name="T19" fmla="*/ 142517 h 39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18" h="399">
                <a:moveTo>
                  <a:pt x="1410" y="398"/>
                </a:moveTo>
                <a:lnTo>
                  <a:pt x="1410" y="398"/>
                </a:lnTo>
                <a:cubicBezTo>
                  <a:pt x="199" y="398"/>
                  <a:pt x="199" y="398"/>
                  <a:pt x="199" y="398"/>
                </a:cubicBezTo>
                <a:cubicBezTo>
                  <a:pt x="90" y="398"/>
                  <a:pt x="0" y="307"/>
                  <a:pt x="0" y="199"/>
                </a:cubicBezTo>
                <a:cubicBezTo>
                  <a:pt x="0" y="90"/>
                  <a:pt x="90" y="0"/>
                  <a:pt x="199" y="0"/>
                </a:cubicBezTo>
                <a:cubicBezTo>
                  <a:pt x="1410" y="0"/>
                  <a:pt x="1410" y="0"/>
                  <a:pt x="1410" y="0"/>
                </a:cubicBezTo>
                <a:cubicBezTo>
                  <a:pt x="1527" y="0"/>
                  <a:pt x="1617" y="90"/>
                  <a:pt x="1617" y="199"/>
                </a:cubicBezTo>
                <a:cubicBezTo>
                  <a:pt x="1617" y="307"/>
                  <a:pt x="1527" y="398"/>
                  <a:pt x="1410" y="398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77">
            <a:extLst>
              <a:ext uri="{FF2B5EF4-FFF2-40B4-BE49-F238E27FC236}">
                <a16:creationId xmlns:a16="http://schemas.microsoft.com/office/drawing/2014/main" id="{1A01F702-2A04-FC46-B29D-CAB0AC05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740" y="9963815"/>
            <a:ext cx="1432892" cy="351391"/>
          </a:xfrm>
          <a:custGeom>
            <a:avLst/>
            <a:gdLst>
              <a:gd name="T0" fmla="*/ 507715 w 1618"/>
              <a:gd name="T1" fmla="*/ 142517 h 399"/>
              <a:gd name="T2" fmla="*/ 507715 w 1618"/>
              <a:gd name="T3" fmla="*/ 142517 h 399"/>
              <a:gd name="T4" fmla="*/ 71656 w 1618"/>
              <a:gd name="T5" fmla="*/ 142517 h 399"/>
              <a:gd name="T6" fmla="*/ 0 w 1618"/>
              <a:gd name="T7" fmla="*/ 71258 h 399"/>
              <a:gd name="T8" fmla="*/ 0 w 1618"/>
              <a:gd name="T9" fmla="*/ 71258 h 399"/>
              <a:gd name="T10" fmla="*/ 71656 w 1618"/>
              <a:gd name="T11" fmla="*/ 0 h 399"/>
              <a:gd name="T12" fmla="*/ 507715 w 1618"/>
              <a:gd name="T13" fmla="*/ 0 h 399"/>
              <a:gd name="T14" fmla="*/ 582252 w 1618"/>
              <a:gd name="T15" fmla="*/ 71258 h 399"/>
              <a:gd name="T16" fmla="*/ 582252 w 1618"/>
              <a:gd name="T17" fmla="*/ 71258 h 399"/>
              <a:gd name="T18" fmla="*/ 507715 w 1618"/>
              <a:gd name="T19" fmla="*/ 142517 h 39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18" h="399">
                <a:moveTo>
                  <a:pt x="1410" y="398"/>
                </a:moveTo>
                <a:lnTo>
                  <a:pt x="1410" y="398"/>
                </a:lnTo>
                <a:cubicBezTo>
                  <a:pt x="199" y="398"/>
                  <a:pt x="199" y="398"/>
                  <a:pt x="199" y="398"/>
                </a:cubicBezTo>
                <a:cubicBezTo>
                  <a:pt x="90" y="398"/>
                  <a:pt x="0" y="308"/>
                  <a:pt x="0" y="199"/>
                </a:cubicBezTo>
                <a:cubicBezTo>
                  <a:pt x="0" y="91"/>
                  <a:pt x="90" y="0"/>
                  <a:pt x="199" y="0"/>
                </a:cubicBezTo>
                <a:cubicBezTo>
                  <a:pt x="1410" y="0"/>
                  <a:pt x="1410" y="0"/>
                  <a:pt x="1410" y="0"/>
                </a:cubicBezTo>
                <a:cubicBezTo>
                  <a:pt x="1527" y="0"/>
                  <a:pt x="1617" y="91"/>
                  <a:pt x="1617" y="199"/>
                </a:cubicBezTo>
                <a:cubicBezTo>
                  <a:pt x="1617" y="308"/>
                  <a:pt x="1527" y="398"/>
                  <a:pt x="1410" y="398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78">
            <a:extLst>
              <a:ext uri="{FF2B5EF4-FFF2-40B4-BE49-F238E27FC236}">
                <a16:creationId xmlns:a16="http://schemas.microsoft.com/office/drawing/2014/main" id="{5A235906-CACF-234A-9E63-7A8D3F155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740" y="10475285"/>
            <a:ext cx="1432892" cy="351391"/>
          </a:xfrm>
          <a:custGeom>
            <a:avLst/>
            <a:gdLst>
              <a:gd name="T0" fmla="*/ 507715 w 1618"/>
              <a:gd name="T1" fmla="*/ 142516 h 398"/>
              <a:gd name="T2" fmla="*/ 507715 w 1618"/>
              <a:gd name="T3" fmla="*/ 142516 h 398"/>
              <a:gd name="T4" fmla="*/ 71656 w 1618"/>
              <a:gd name="T5" fmla="*/ 142516 h 398"/>
              <a:gd name="T6" fmla="*/ 0 w 1618"/>
              <a:gd name="T7" fmla="*/ 71079 h 398"/>
              <a:gd name="T8" fmla="*/ 0 w 1618"/>
              <a:gd name="T9" fmla="*/ 71079 h 398"/>
              <a:gd name="T10" fmla="*/ 71656 w 1618"/>
              <a:gd name="T11" fmla="*/ 0 h 398"/>
              <a:gd name="T12" fmla="*/ 507715 w 1618"/>
              <a:gd name="T13" fmla="*/ 0 h 398"/>
              <a:gd name="T14" fmla="*/ 582252 w 1618"/>
              <a:gd name="T15" fmla="*/ 71079 h 398"/>
              <a:gd name="T16" fmla="*/ 582252 w 1618"/>
              <a:gd name="T17" fmla="*/ 71079 h 398"/>
              <a:gd name="T18" fmla="*/ 507715 w 1618"/>
              <a:gd name="T19" fmla="*/ 142516 h 39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18" h="398">
                <a:moveTo>
                  <a:pt x="1410" y="397"/>
                </a:moveTo>
                <a:lnTo>
                  <a:pt x="1410" y="397"/>
                </a:lnTo>
                <a:cubicBezTo>
                  <a:pt x="199" y="397"/>
                  <a:pt x="199" y="397"/>
                  <a:pt x="199" y="397"/>
                </a:cubicBezTo>
                <a:cubicBezTo>
                  <a:pt x="90" y="397"/>
                  <a:pt x="0" y="316"/>
                  <a:pt x="0" y="198"/>
                </a:cubicBezTo>
                <a:cubicBezTo>
                  <a:pt x="0" y="90"/>
                  <a:pt x="90" y="0"/>
                  <a:pt x="199" y="0"/>
                </a:cubicBezTo>
                <a:cubicBezTo>
                  <a:pt x="1410" y="0"/>
                  <a:pt x="1410" y="0"/>
                  <a:pt x="1410" y="0"/>
                </a:cubicBezTo>
                <a:cubicBezTo>
                  <a:pt x="1527" y="0"/>
                  <a:pt x="1617" y="90"/>
                  <a:pt x="1617" y="198"/>
                </a:cubicBezTo>
                <a:cubicBezTo>
                  <a:pt x="1617" y="316"/>
                  <a:pt x="1527" y="397"/>
                  <a:pt x="1410" y="397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79">
            <a:extLst>
              <a:ext uri="{FF2B5EF4-FFF2-40B4-BE49-F238E27FC236}">
                <a16:creationId xmlns:a16="http://schemas.microsoft.com/office/drawing/2014/main" id="{8C4756D1-9A3E-7041-A8D1-A1AAB28A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740" y="10986753"/>
            <a:ext cx="1432892" cy="363105"/>
          </a:xfrm>
          <a:custGeom>
            <a:avLst/>
            <a:gdLst>
              <a:gd name="T0" fmla="*/ 507715 w 1618"/>
              <a:gd name="T1" fmla="*/ 147276 h 408"/>
              <a:gd name="T2" fmla="*/ 507715 w 1618"/>
              <a:gd name="T3" fmla="*/ 147276 h 408"/>
              <a:gd name="T4" fmla="*/ 71656 w 1618"/>
              <a:gd name="T5" fmla="*/ 147276 h 408"/>
              <a:gd name="T6" fmla="*/ 0 w 1618"/>
              <a:gd name="T7" fmla="*/ 75266 h 408"/>
              <a:gd name="T8" fmla="*/ 0 w 1618"/>
              <a:gd name="T9" fmla="*/ 75266 h 408"/>
              <a:gd name="T10" fmla="*/ 71656 w 1618"/>
              <a:gd name="T11" fmla="*/ 0 h 408"/>
              <a:gd name="T12" fmla="*/ 507715 w 1618"/>
              <a:gd name="T13" fmla="*/ 0 h 408"/>
              <a:gd name="T14" fmla="*/ 582252 w 1618"/>
              <a:gd name="T15" fmla="*/ 75266 h 408"/>
              <a:gd name="T16" fmla="*/ 582252 w 1618"/>
              <a:gd name="T17" fmla="*/ 75266 h 408"/>
              <a:gd name="T18" fmla="*/ 507715 w 1618"/>
              <a:gd name="T19" fmla="*/ 147276 h 40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18" h="408">
                <a:moveTo>
                  <a:pt x="1410" y="407"/>
                </a:moveTo>
                <a:lnTo>
                  <a:pt x="1410" y="407"/>
                </a:lnTo>
                <a:cubicBezTo>
                  <a:pt x="199" y="407"/>
                  <a:pt x="199" y="407"/>
                  <a:pt x="199" y="407"/>
                </a:cubicBezTo>
                <a:cubicBezTo>
                  <a:pt x="90" y="407"/>
                  <a:pt x="0" y="316"/>
                  <a:pt x="0" y="208"/>
                </a:cubicBezTo>
                <a:cubicBezTo>
                  <a:pt x="0" y="90"/>
                  <a:pt x="90" y="0"/>
                  <a:pt x="199" y="0"/>
                </a:cubicBezTo>
                <a:cubicBezTo>
                  <a:pt x="1410" y="0"/>
                  <a:pt x="1410" y="0"/>
                  <a:pt x="1410" y="0"/>
                </a:cubicBezTo>
                <a:cubicBezTo>
                  <a:pt x="1527" y="0"/>
                  <a:pt x="1617" y="90"/>
                  <a:pt x="1617" y="208"/>
                </a:cubicBezTo>
                <a:cubicBezTo>
                  <a:pt x="1617" y="316"/>
                  <a:pt x="1527" y="407"/>
                  <a:pt x="1410" y="407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80">
            <a:extLst>
              <a:ext uri="{FF2B5EF4-FFF2-40B4-BE49-F238E27FC236}">
                <a16:creationId xmlns:a16="http://schemas.microsoft.com/office/drawing/2014/main" id="{73919894-2E29-5B42-8BFA-543A89B33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079" y="4150252"/>
            <a:ext cx="14305510" cy="2034161"/>
          </a:xfrm>
          <a:custGeom>
            <a:avLst/>
            <a:gdLst>
              <a:gd name="T0" fmla="*/ 2875538 w 16156"/>
              <a:gd name="T1" fmla="*/ 3242 h 2296"/>
              <a:gd name="T2" fmla="*/ 2875538 w 16156"/>
              <a:gd name="T3" fmla="*/ 3242 h 2296"/>
              <a:gd name="T4" fmla="*/ 2940342 w 16156"/>
              <a:gd name="T5" fmla="*/ 3242 h 2296"/>
              <a:gd name="T6" fmla="*/ 4420414 w 16156"/>
              <a:gd name="T7" fmla="*/ 410301 h 2296"/>
              <a:gd name="T8" fmla="*/ 5767276 w 16156"/>
              <a:gd name="T9" fmla="*/ 778096 h 2296"/>
              <a:gd name="T10" fmla="*/ 5734874 w 16156"/>
              <a:gd name="T11" fmla="*/ 826727 h 2296"/>
              <a:gd name="T12" fmla="*/ 2908300 w 16156"/>
              <a:gd name="T13" fmla="*/ 826727 h 2296"/>
              <a:gd name="T14" fmla="*/ 84246 w 16156"/>
              <a:gd name="T15" fmla="*/ 826727 h 2296"/>
              <a:gd name="T16" fmla="*/ 48604 w 16156"/>
              <a:gd name="T17" fmla="*/ 778096 h 2296"/>
              <a:gd name="T18" fmla="*/ 1395466 w 16156"/>
              <a:gd name="T19" fmla="*/ 410301 h 2296"/>
              <a:gd name="T20" fmla="*/ 2875538 w 16156"/>
              <a:gd name="T21" fmla="*/ 3242 h 22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6156" h="2296">
                <a:moveTo>
                  <a:pt x="7987" y="9"/>
                </a:moveTo>
                <a:lnTo>
                  <a:pt x="7987" y="9"/>
                </a:lnTo>
                <a:cubicBezTo>
                  <a:pt x="8041" y="0"/>
                  <a:pt x="8114" y="0"/>
                  <a:pt x="8167" y="9"/>
                </a:cubicBezTo>
                <a:cubicBezTo>
                  <a:pt x="12278" y="1139"/>
                  <a:pt x="12278" y="1139"/>
                  <a:pt x="12278" y="1139"/>
                </a:cubicBezTo>
                <a:cubicBezTo>
                  <a:pt x="16019" y="2160"/>
                  <a:pt x="16019" y="2160"/>
                  <a:pt x="16019" y="2160"/>
                </a:cubicBezTo>
                <a:cubicBezTo>
                  <a:pt x="16155" y="2205"/>
                  <a:pt x="16091" y="2295"/>
                  <a:pt x="15929" y="2295"/>
                </a:cubicBezTo>
                <a:cubicBezTo>
                  <a:pt x="8078" y="2295"/>
                  <a:pt x="8078" y="2295"/>
                  <a:pt x="8078" y="2295"/>
                </a:cubicBezTo>
                <a:cubicBezTo>
                  <a:pt x="234" y="2295"/>
                  <a:pt x="234" y="2295"/>
                  <a:pt x="234" y="2295"/>
                </a:cubicBezTo>
                <a:cubicBezTo>
                  <a:pt x="63" y="2295"/>
                  <a:pt x="0" y="2205"/>
                  <a:pt x="135" y="2160"/>
                </a:cubicBezTo>
                <a:cubicBezTo>
                  <a:pt x="3876" y="1139"/>
                  <a:pt x="3876" y="1139"/>
                  <a:pt x="3876" y="1139"/>
                </a:cubicBezTo>
                <a:lnTo>
                  <a:pt x="7987" y="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81">
            <a:extLst>
              <a:ext uri="{FF2B5EF4-FFF2-40B4-BE49-F238E27FC236}">
                <a16:creationId xmlns:a16="http://schemas.microsoft.com/office/drawing/2014/main" id="{06D87DCD-450B-BF4A-B070-621C47E91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138" y="8597296"/>
            <a:ext cx="1905319" cy="2752561"/>
          </a:xfrm>
          <a:custGeom>
            <a:avLst/>
            <a:gdLst>
              <a:gd name="T0" fmla="*/ 735101 w 2152"/>
              <a:gd name="T1" fmla="*/ 0 h 3110"/>
              <a:gd name="T2" fmla="*/ 735101 w 2152"/>
              <a:gd name="T3" fmla="*/ 0 h 3110"/>
              <a:gd name="T4" fmla="*/ 35999 w 2152"/>
              <a:gd name="T5" fmla="*/ 0 h 3110"/>
              <a:gd name="T6" fmla="*/ 0 w 2152"/>
              <a:gd name="T7" fmla="*/ 39226 h 3110"/>
              <a:gd name="T8" fmla="*/ 0 w 2152"/>
              <a:gd name="T9" fmla="*/ 1079603 h 3110"/>
              <a:gd name="T10" fmla="*/ 35999 w 2152"/>
              <a:gd name="T11" fmla="*/ 1118828 h 3110"/>
              <a:gd name="T12" fmla="*/ 735101 w 2152"/>
              <a:gd name="T13" fmla="*/ 1118828 h 3110"/>
              <a:gd name="T14" fmla="*/ 774340 w 2152"/>
              <a:gd name="T15" fmla="*/ 1079603 h 3110"/>
              <a:gd name="T16" fmla="*/ 774340 w 2152"/>
              <a:gd name="T17" fmla="*/ 39226 h 3110"/>
              <a:gd name="T18" fmla="*/ 735101 w 2152"/>
              <a:gd name="T19" fmla="*/ 0 h 31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52" h="3110">
                <a:moveTo>
                  <a:pt x="2042" y="0"/>
                </a:moveTo>
                <a:lnTo>
                  <a:pt x="2042" y="0"/>
                </a:lnTo>
                <a:cubicBezTo>
                  <a:pt x="100" y="0"/>
                  <a:pt x="100" y="0"/>
                  <a:pt x="100" y="0"/>
                </a:cubicBezTo>
                <a:cubicBezTo>
                  <a:pt x="45" y="0"/>
                  <a:pt x="0" y="45"/>
                  <a:pt x="0" y="109"/>
                </a:cubicBezTo>
                <a:cubicBezTo>
                  <a:pt x="0" y="3000"/>
                  <a:pt x="0" y="3000"/>
                  <a:pt x="0" y="3000"/>
                </a:cubicBezTo>
                <a:cubicBezTo>
                  <a:pt x="0" y="3063"/>
                  <a:pt x="45" y="3109"/>
                  <a:pt x="100" y="3109"/>
                </a:cubicBezTo>
                <a:cubicBezTo>
                  <a:pt x="2042" y="3109"/>
                  <a:pt x="2042" y="3109"/>
                  <a:pt x="2042" y="3109"/>
                </a:cubicBezTo>
                <a:cubicBezTo>
                  <a:pt x="2105" y="3109"/>
                  <a:pt x="2151" y="3063"/>
                  <a:pt x="2151" y="3000"/>
                </a:cubicBezTo>
                <a:cubicBezTo>
                  <a:pt x="2151" y="109"/>
                  <a:pt x="2151" y="109"/>
                  <a:pt x="2151" y="109"/>
                </a:cubicBezTo>
                <a:cubicBezTo>
                  <a:pt x="2151" y="45"/>
                  <a:pt x="2105" y="0"/>
                  <a:pt x="204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82">
            <a:extLst>
              <a:ext uri="{FF2B5EF4-FFF2-40B4-BE49-F238E27FC236}">
                <a16:creationId xmlns:a16="http://schemas.microsoft.com/office/drawing/2014/main" id="{D22207FE-144C-5344-9D76-DED57BAE6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9039" y="6875482"/>
            <a:ext cx="1905319" cy="4470469"/>
          </a:xfrm>
          <a:custGeom>
            <a:avLst/>
            <a:gdLst>
              <a:gd name="T0" fmla="*/ 738341 w 2152"/>
              <a:gd name="T1" fmla="*/ 0 h 5051"/>
              <a:gd name="T2" fmla="*/ 738341 w 2152"/>
              <a:gd name="T3" fmla="*/ 0 h 5051"/>
              <a:gd name="T4" fmla="*/ 38879 w 2152"/>
              <a:gd name="T5" fmla="*/ 0 h 5051"/>
              <a:gd name="T6" fmla="*/ 0 w 2152"/>
              <a:gd name="T7" fmla="*/ 38866 h 5051"/>
              <a:gd name="T8" fmla="*/ 0 w 2152"/>
              <a:gd name="T9" fmla="*/ 1778102 h 5051"/>
              <a:gd name="T10" fmla="*/ 38879 w 2152"/>
              <a:gd name="T11" fmla="*/ 1817327 h 5051"/>
              <a:gd name="T12" fmla="*/ 738341 w 2152"/>
              <a:gd name="T13" fmla="*/ 1817327 h 5051"/>
              <a:gd name="T14" fmla="*/ 774340 w 2152"/>
              <a:gd name="T15" fmla="*/ 1778102 h 5051"/>
              <a:gd name="T16" fmla="*/ 774340 w 2152"/>
              <a:gd name="T17" fmla="*/ 38866 h 5051"/>
              <a:gd name="T18" fmla="*/ 738341 w 2152"/>
              <a:gd name="T19" fmla="*/ 0 h 505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52" h="5051">
                <a:moveTo>
                  <a:pt x="2051" y="0"/>
                </a:moveTo>
                <a:lnTo>
                  <a:pt x="2051" y="0"/>
                </a:lnTo>
                <a:cubicBezTo>
                  <a:pt x="108" y="0"/>
                  <a:pt x="108" y="0"/>
                  <a:pt x="108" y="0"/>
                </a:cubicBezTo>
                <a:cubicBezTo>
                  <a:pt x="54" y="0"/>
                  <a:pt x="0" y="54"/>
                  <a:pt x="0" y="108"/>
                </a:cubicBezTo>
                <a:cubicBezTo>
                  <a:pt x="0" y="4941"/>
                  <a:pt x="0" y="4941"/>
                  <a:pt x="0" y="4941"/>
                </a:cubicBezTo>
                <a:cubicBezTo>
                  <a:pt x="0" y="5004"/>
                  <a:pt x="54" y="5050"/>
                  <a:pt x="108" y="5050"/>
                </a:cubicBezTo>
                <a:cubicBezTo>
                  <a:pt x="2051" y="5050"/>
                  <a:pt x="2051" y="5050"/>
                  <a:pt x="2051" y="5050"/>
                </a:cubicBezTo>
                <a:cubicBezTo>
                  <a:pt x="2106" y="5050"/>
                  <a:pt x="2151" y="5004"/>
                  <a:pt x="2151" y="4941"/>
                </a:cubicBezTo>
                <a:cubicBezTo>
                  <a:pt x="2151" y="108"/>
                  <a:pt x="2151" y="108"/>
                  <a:pt x="2151" y="108"/>
                </a:cubicBezTo>
                <a:cubicBezTo>
                  <a:pt x="2151" y="54"/>
                  <a:pt x="2106" y="0"/>
                  <a:pt x="205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83">
            <a:extLst>
              <a:ext uri="{FF2B5EF4-FFF2-40B4-BE49-F238E27FC236}">
                <a16:creationId xmlns:a16="http://schemas.microsoft.com/office/drawing/2014/main" id="{54ADB399-F4D7-1A42-9AA1-C7F99CD15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1843" y="9522625"/>
            <a:ext cx="1905319" cy="1827232"/>
          </a:xfrm>
          <a:custGeom>
            <a:avLst/>
            <a:gdLst>
              <a:gd name="T0" fmla="*/ 738684 w 2151"/>
              <a:gd name="T1" fmla="*/ 0 h 2062"/>
              <a:gd name="T2" fmla="*/ 738684 w 2151"/>
              <a:gd name="T3" fmla="*/ 0 h 2062"/>
              <a:gd name="T4" fmla="*/ 36016 w 2151"/>
              <a:gd name="T5" fmla="*/ 0 h 2062"/>
              <a:gd name="T6" fmla="*/ 0 w 2151"/>
              <a:gd name="T7" fmla="*/ 39273 h 2062"/>
              <a:gd name="T8" fmla="*/ 0 w 2151"/>
              <a:gd name="T9" fmla="*/ 703316 h 2062"/>
              <a:gd name="T10" fmla="*/ 36016 w 2151"/>
              <a:gd name="T11" fmla="*/ 742590 h 2062"/>
              <a:gd name="T12" fmla="*/ 738684 w 2151"/>
              <a:gd name="T13" fmla="*/ 742590 h 2062"/>
              <a:gd name="T14" fmla="*/ 774340 w 2151"/>
              <a:gd name="T15" fmla="*/ 703316 h 2062"/>
              <a:gd name="T16" fmla="*/ 774340 w 2151"/>
              <a:gd name="T17" fmla="*/ 39273 h 2062"/>
              <a:gd name="T18" fmla="*/ 738684 w 2151"/>
              <a:gd name="T19" fmla="*/ 0 h 206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51" h="2062">
                <a:moveTo>
                  <a:pt x="2051" y="0"/>
                </a:moveTo>
                <a:lnTo>
                  <a:pt x="2051" y="0"/>
                </a:lnTo>
                <a:cubicBezTo>
                  <a:pt x="100" y="0"/>
                  <a:pt x="100" y="0"/>
                  <a:pt x="100" y="0"/>
                </a:cubicBezTo>
                <a:cubicBezTo>
                  <a:pt x="45" y="0"/>
                  <a:pt x="0" y="54"/>
                  <a:pt x="0" y="109"/>
                </a:cubicBezTo>
                <a:cubicBezTo>
                  <a:pt x="0" y="1952"/>
                  <a:pt x="0" y="1952"/>
                  <a:pt x="0" y="1952"/>
                </a:cubicBezTo>
                <a:cubicBezTo>
                  <a:pt x="0" y="2015"/>
                  <a:pt x="45" y="2061"/>
                  <a:pt x="100" y="2061"/>
                </a:cubicBezTo>
                <a:cubicBezTo>
                  <a:pt x="2051" y="2061"/>
                  <a:pt x="2051" y="2061"/>
                  <a:pt x="2051" y="2061"/>
                </a:cubicBezTo>
                <a:cubicBezTo>
                  <a:pt x="2105" y="2061"/>
                  <a:pt x="2150" y="2015"/>
                  <a:pt x="2150" y="1952"/>
                </a:cubicBezTo>
                <a:cubicBezTo>
                  <a:pt x="2150" y="109"/>
                  <a:pt x="2150" y="109"/>
                  <a:pt x="2150" y="109"/>
                </a:cubicBezTo>
                <a:cubicBezTo>
                  <a:pt x="2150" y="54"/>
                  <a:pt x="2105" y="0"/>
                  <a:pt x="205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84">
            <a:extLst>
              <a:ext uri="{FF2B5EF4-FFF2-40B4-BE49-F238E27FC236}">
                <a16:creationId xmlns:a16="http://schemas.microsoft.com/office/drawing/2014/main" id="{C01BA605-92C1-964F-9FD3-E96F38A42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0744" y="7906228"/>
            <a:ext cx="1905319" cy="3439724"/>
          </a:xfrm>
          <a:custGeom>
            <a:avLst/>
            <a:gdLst>
              <a:gd name="T0" fmla="*/ 738701 w 2152"/>
              <a:gd name="T1" fmla="*/ 0 h 3887"/>
              <a:gd name="T2" fmla="*/ 738701 w 2152"/>
              <a:gd name="T3" fmla="*/ 0 h 3887"/>
              <a:gd name="T4" fmla="*/ 39239 w 2152"/>
              <a:gd name="T5" fmla="*/ 0 h 3887"/>
              <a:gd name="T6" fmla="*/ 0 w 2152"/>
              <a:gd name="T7" fmla="*/ 35981 h 3887"/>
              <a:gd name="T8" fmla="*/ 0 w 2152"/>
              <a:gd name="T9" fmla="*/ 1359008 h 3887"/>
              <a:gd name="T10" fmla="*/ 39239 w 2152"/>
              <a:gd name="T11" fmla="*/ 1398227 h 3887"/>
              <a:gd name="T12" fmla="*/ 738701 w 2152"/>
              <a:gd name="T13" fmla="*/ 1398227 h 3887"/>
              <a:gd name="T14" fmla="*/ 774340 w 2152"/>
              <a:gd name="T15" fmla="*/ 1359008 h 3887"/>
              <a:gd name="T16" fmla="*/ 774340 w 2152"/>
              <a:gd name="T17" fmla="*/ 35981 h 3887"/>
              <a:gd name="T18" fmla="*/ 738701 w 2152"/>
              <a:gd name="T19" fmla="*/ 0 h 38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52" h="3887">
                <a:moveTo>
                  <a:pt x="2052" y="0"/>
                </a:moveTo>
                <a:lnTo>
                  <a:pt x="2052" y="0"/>
                </a:lnTo>
                <a:cubicBezTo>
                  <a:pt x="109" y="0"/>
                  <a:pt x="109" y="0"/>
                  <a:pt x="109" y="0"/>
                </a:cubicBezTo>
                <a:cubicBezTo>
                  <a:pt x="55" y="0"/>
                  <a:pt x="0" y="45"/>
                  <a:pt x="0" y="100"/>
                </a:cubicBezTo>
                <a:cubicBezTo>
                  <a:pt x="0" y="3777"/>
                  <a:pt x="0" y="3777"/>
                  <a:pt x="0" y="3777"/>
                </a:cubicBezTo>
                <a:cubicBezTo>
                  <a:pt x="0" y="3840"/>
                  <a:pt x="55" y="3886"/>
                  <a:pt x="109" y="3886"/>
                </a:cubicBezTo>
                <a:cubicBezTo>
                  <a:pt x="2052" y="3886"/>
                  <a:pt x="2052" y="3886"/>
                  <a:pt x="2052" y="3886"/>
                </a:cubicBezTo>
                <a:cubicBezTo>
                  <a:pt x="2106" y="3886"/>
                  <a:pt x="2151" y="3840"/>
                  <a:pt x="2151" y="3777"/>
                </a:cubicBezTo>
                <a:cubicBezTo>
                  <a:pt x="2151" y="100"/>
                  <a:pt x="2151" y="100"/>
                  <a:pt x="2151" y="100"/>
                </a:cubicBezTo>
                <a:cubicBezTo>
                  <a:pt x="2151" y="45"/>
                  <a:pt x="2106" y="0"/>
                  <a:pt x="205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85">
            <a:extLst>
              <a:ext uri="{FF2B5EF4-FFF2-40B4-BE49-F238E27FC236}">
                <a16:creationId xmlns:a16="http://schemas.microsoft.com/office/drawing/2014/main" id="{5C12F79F-58F1-2240-9EA9-81918DACC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7454" y="6875482"/>
            <a:ext cx="1905319" cy="4470469"/>
          </a:xfrm>
          <a:custGeom>
            <a:avLst/>
            <a:gdLst>
              <a:gd name="T0" fmla="*/ 738324 w 2151"/>
              <a:gd name="T1" fmla="*/ 0 h 5051"/>
              <a:gd name="T2" fmla="*/ 738324 w 2151"/>
              <a:gd name="T3" fmla="*/ 0 h 5051"/>
              <a:gd name="T4" fmla="*/ 35656 w 2151"/>
              <a:gd name="T5" fmla="*/ 0 h 5051"/>
              <a:gd name="T6" fmla="*/ 0 w 2151"/>
              <a:gd name="T7" fmla="*/ 38866 h 5051"/>
              <a:gd name="T8" fmla="*/ 0 w 2151"/>
              <a:gd name="T9" fmla="*/ 1778102 h 5051"/>
              <a:gd name="T10" fmla="*/ 35656 w 2151"/>
              <a:gd name="T11" fmla="*/ 1817327 h 5051"/>
              <a:gd name="T12" fmla="*/ 738324 w 2151"/>
              <a:gd name="T13" fmla="*/ 1817327 h 5051"/>
              <a:gd name="T14" fmla="*/ 774340 w 2151"/>
              <a:gd name="T15" fmla="*/ 1778102 h 5051"/>
              <a:gd name="T16" fmla="*/ 774340 w 2151"/>
              <a:gd name="T17" fmla="*/ 38866 h 5051"/>
              <a:gd name="T18" fmla="*/ 738324 w 2151"/>
              <a:gd name="T19" fmla="*/ 0 h 505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51" h="5051">
                <a:moveTo>
                  <a:pt x="2050" y="0"/>
                </a:moveTo>
                <a:lnTo>
                  <a:pt x="2050" y="0"/>
                </a:lnTo>
                <a:cubicBezTo>
                  <a:pt x="99" y="0"/>
                  <a:pt x="99" y="0"/>
                  <a:pt x="99" y="0"/>
                </a:cubicBezTo>
                <a:cubicBezTo>
                  <a:pt x="45" y="0"/>
                  <a:pt x="0" y="54"/>
                  <a:pt x="0" y="108"/>
                </a:cubicBezTo>
                <a:cubicBezTo>
                  <a:pt x="0" y="4941"/>
                  <a:pt x="0" y="4941"/>
                  <a:pt x="0" y="4941"/>
                </a:cubicBezTo>
                <a:cubicBezTo>
                  <a:pt x="0" y="5004"/>
                  <a:pt x="45" y="5050"/>
                  <a:pt x="99" y="5050"/>
                </a:cubicBezTo>
                <a:cubicBezTo>
                  <a:pt x="2050" y="5050"/>
                  <a:pt x="2050" y="5050"/>
                  <a:pt x="2050" y="5050"/>
                </a:cubicBezTo>
                <a:cubicBezTo>
                  <a:pt x="2105" y="5050"/>
                  <a:pt x="2150" y="5004"/>
                  <a:pt x="2150" y="4941"/>
                </a:cubicBezTo>
                <a:cubicBezTo>
                  <a:pt x="2150" y="108"/>
                  <a:pt x="2150" y="108"/>
                  <a:pt x="2150" y="108"/>
                </a:cubicBezTo>
                <a:cubicBezTo>
                  <a:pt x="2150" y="54"/>
                  <a:pt x="2105" y="0"/>
                  <a:pt x="205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86">
            <a:extLst>
              <a:ext uri="{FF2B5EF4-FFF2-40B4-BE49-F238E27FC236}">
                <a16:creationId xmlns:a16="http://schemas.microsoft.com/office/drawing/2014/main" id="{45EA4EBF-FBDA-1A47-8B65-3FCF28CB5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031" y="9522625"/>
            <a:ext cx="823817" cy="890190"/>
          </a:xfrm>
          <a:custGeom>
            <a:avLst/>
            <a:gdLst>
              <a:gd name="T0" fmla="*/ 259767 w 931"/>
              <a:gd name="T1" fmla="*/ 361589 h 1004"/>
              <a:gd name="T2" fmla="*/ 211196 w 931"/>
              <a:gd name="T3" fmla="*/ 355100 h 1004"/>
              <a:gd name="T4" fmla="*/ 195005 w 931"/>
              <a:gd name="T5" fmla="*/ 355100 h 1004"/>
              <a:gd name="T6" fmla="*/ 84190 w 931"/>
              <a:gd name="T7" fmla="*/ 329144 h 1004"/>
              <a:gd name="T8" fmla="*/ 22667 w 931"/>
              <a:gd name="T9" fmla="*/ 316165 h 1004"/>
              <a:gd name="T10" fmla="*/ 25905 w 931"/>
              <a:gd name="T11" fmla="*/ 166194 h 1004"/>
              <a:gd name="T12" fmla="*/ 91026 w 931"/>
              <a:gd name="T13" fmla="*/ 159705 h 1004"/>
              <a:gd name="T14" fmla="*/ 139598 w 931"/>
              <a:gd name="T15" fmla="*/ 94453 h 1004"/>
              <a:gd name="T16" fmla="*/ 133122 w 931"/>
              <a:gd name="T17" fmla="*/ 36051 h 1004"/>
              <a:gd name="T18" fmla="*/ 188169 w 931"/>
              <a:gd name="T19" fmla="*/ 10094 h 1004"/>
              <a:gd name="T20" fmla="*/ 224148 w 931"/>
              <a:gd name="T21" fmla="*/ 97698 h 1004"/>
              <a:gd name="T22" fmla="*/ 220910 w 931"/>
              <a:gd name="T23" fmla="*/ 127259 h 1004"/>
              <a:gd name="T24" fmla="*/ 305460 w 931"/>
              <a:gd name="T25" fmla="*/ 140238 h 1004"/>
              <a:gd name="T26" fmla="*/ 324889 w 931"/>
              <a:gd name="T27" fmla="*/ 205490 h 1004"/>
              <a:gd name="T28" fmla="*/ 321651 w 931"/>
              <a:gd name="T29" fmla="*/ 263892 h 1004"/>
              <a:gd name="T30" fmla="*/ 305460 w 931"/>
              <a:gd name="T31" fmla="*/ 312921 h 1004"/>
              <a:gd name="T32" fmla="*/ 292508 w 931"/>
              <a:gd name="T33" fmla="*/ 351856 h 1004"/>
              <a:gd name="T34" fmla="*/ 201482 w 931"/>
              <a:gd name="T35" fmla="*/ 332388 h 1004"/>
              <a:gd name="T36" fmla="*/ 217672 w 931"/>
              <a:gd name="T37" fmla="*/ 332388 h 1004"/>
              <a:gd name="T38" fmla="*/ 275958 w 931"/>
              <a:gd name="T39" fmla="*/ 335633 h 1004"/>
              <a:gd name="T40" fmla="*/ 279196 w 931"/>
              <a:gd name="T41" fmla="*/ 312921 h 1004"/>
              <a:gd name="T42" fmla="*/ 286032 w 931"/>
              <a:gd name="T43" fmla="*/ 296698 h 1004"/>
              <a:gd name="T44" fmla="*/ 295746 w 931"/>
              <a:gd name="T45" fmla="*/ 267136 h 1004"/>
              <a:gd name="T46" fmla="*/ 298984 w 931"/>
              <a:gd name="T47" fmla="*/ 247669 h 1004"/>
              <a:gd name="T48" fmla="*/ 311937 w 931"/>
              <a:gd name="T49" fmla="*/ 231446 h 1004"/>
              <a:gd name="T50" fmla="*/ 292508 w 931"/>
              <a:gd name="T51" fmla="*/ 205490 h 1004"/>
              <a:gd name="T52" fmla="*/ 308698 w 931"/>
              <a:gd name="T53" fmla="*/ 182417 h 1004"/>
              <a:gd name="T54" fmla="*/ 269841 w 931"/>
              <a:gd name="T55" fmla="*/ 162950 h 1004"/>
              <a:gd name="T56" fmla="*/ 201482 w 931"/>
              <a:gd name="T57" fmla="*/ 94453 h 1004"/>
              <a:gd name="T58" fmla="*/ 162265 w 931"/>
              <a:gd name="T59" fmla="*/ 26317 h 1004"/>
              <a:gd name="T60" fmla="*/ 155788 w 931"/>
              <a:gd name="T61" fmla="*/ 39295 h 1004"/>
              <a:gd name="T62" fmla="*/ 133122 w 931"/>
              <a:gd name="T63" fmla="*/ 146727 h 1004"/>
              <a:gd name="T64" fmla="*/ 93905 w 931"/>
              <a:gd name="T65" fmla="*/ 182417 h 1004"/>
              <a:gd name="T66" fmla="*/ 45333 w 931"/>
              <a:gd name="T67" fmla="*/ 179172 h 1004"/>
              <a:gd name="T68" fmla="*/ 25905 w 931"/>
              <a:gd name="T69" fmla="*/ 244424 h 1004"/>
              <a:gd name="T70" fmla="*/ 64762 w 931"/>
              <a:gd name="T71" fmla="*/ 309676 h 1004"/>
              <a:gd name="T72" fmla="*/ 100741 w 931"/>
              <a:gd name="T73" fmla="*/ 303187 h 1004"/>
              <a:gd name="T74" fmla="*/ 126646 w 931"/>
              <a:gd name="T75" fmla="*/ 303187 h 1004"/>
              <a:gd name="T76" fmla="*/ 195005 w 931"/>
              <a:gd name="T77" fmla="*/ 332388 h 1004"/>
              <a:gd name="T78" fmla="*/ 155788 w 931"/>
              <a:gd name="T79" fmla="*/ 32806 h 10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31" h="1004">
                <a:moveTo>
                  <a:pt x="722" y="1003"/>
                </a:moveTo>
                <a:lnTo>
                  <a:pt x="722" y="1003"/>
                </a:lnTo>
                <a:cubicBezTo>
                  <a:pt x="713" y="1003"/>
                  <a:pt x="704" y="1003"/>
                  <a:pt x="695" y="1003"/>
                </a:cubicBezTo>
                <a:cubicBezTo>
                  <a:pt x="659" y="1003"/>
                  <a:pt x="614" y="994"/>
                  <a:pt x="587" y="985"/>
                </a:cubicBezTo>
                <a:cubicBezTo>
                  <a:pt x="578" y="985"/>
                  <a:pt x="560" y="985"/>
                  <a:pt x="551" y="985"/>
                </a:cubicBezTo>
                <a:lnTo>
                  <a:pt x="542" y="985"/>
                </a:lnTo>
                <a:cubicBezTo>
                  <a:pt x="487" y="985"/>
                  <a:pt x="388" y="958"/>
                  <a:pt x="316" y="895"/>
                </a:cubicBezTo>
                <a:cubicBezTo>
                  <a:pt x="298" y="904"/>
                  <a:pt x="253" y="904"/>
                  <a:pt x="234" y="913"/>
                </a:cubicBezTo>
                <a:cubicBezTo>
                  <a:pt x="216" y="913"/>
                  <a:pt x="207" y="922"/>
                  <a:pt x="198" y="922"/>
                </a:cubicBezTo>
                <a:cubicBezTo>
                  <a:pt x="144" y="940"/>
                  <a:pt x="90" y="922"/>
                  <a:pt x="63" y="877"/>
                </a:cubicBezTo>
                <a:cubicBezTo>
                  <a:pt x="27" y="832"/>
                  <a:pt x="0" y="768"/>
                  <a:pt x="0" y="678"/>
                </a:cubicBezTo>
                <a:cubicBezTo>
                  <a:pt x="0" y="552"/>
                  <a:pt x="36" y="488"/>
                  <a:pt x="72" y="461"/>
                </a:cubicBezTo>
                <a:cubicBezTo>
                  <a:pt x="81" y="434"/>
                  <a:pt x="108" y="425"/>
                  <a:pt x="135" y="434"/>
                </a:cubicBezTo>
                <a:cubicBezTo>
                  <a:pt x="253" y="443"/>
                  <a:pt x="253" y="443"/>
                  <a:pt x="253" y="443"/>
                </a:cubicBezTo>
                <a:cubicBezTo>
                  <a:pt x="270" y="425"/>
                  <a:pt x="298" y="398"/>
                  <a:pt x="316" y="371"/>
                </a:cubicBezTo>
                <a:cubicBezTo>
                  <a:pt x="388" y="290"/>
                  <a:pt x="388" y="262"/>
                  <a:pt x="388" y="262"/>
                </a:cubicBezTo>
                <a:cubicBezTo>
                  <a:pt x="388" y="163"/>
                  <a:pt x="379" y="145"/>
                  <a:pt x="379" y="127"/>
                </a:cubicBezTo>
                <a:cubicBezTo>
                  <a:pt x="370" y="118"/>
                  <a:pt x="370" y="109"/>
                  <a:pt x="370" y="100"/>
                </a:cubicBezTo>
                <a:cubicBezTo>
                  <a:pt x="361" y="64"/>
                  <a:pt x="388" y="28"/>
                  <a:pt x="424" y="9"/>
                </a:cubicBezTo>
                <a:cubicBezTo>
                  <a:pt x="460" y="0"/>
                  <a:pt x="497" y="0"/>
                  <a:pt x="523" y="28"/>
                </a:cubicBezTo>
                <a:cubicBezTo>
                  <a:pt x="560" y="46"/>
                  <a:pt x="587" y="82"/>
                  <a:pt x="614" y="136"/>
                </a:cubicBezTo>
                <a:cubicBezTo>
                  <a:pt x="632" y="172"/>
                  <a:pt x="623" y="226"/>
                  <a:pt x="623" y="271"/>
                </a:cubicBezTo>
                <a:cubicBezTo>
                  <a:pt x="614" y="299"/>
                  <a:pt x="614" y="317"/>
                  <a:pt x="614" y="335"/>
                </a:cubicBezTo>
                <a:cubicBezTo>
                  <a:pt x="614" y="344"/>
                  <a:pt x="614" y="353"/>
                  <a:pt x="614" y="353"/>
                </a:cubicBezTo>
                <a:cubicBezTo>
                  <a:pt x="659" y="389"/>
                  <a:pt x="695" y="389"/>
                  <a:pt x="750" y="389"/>
                </a:cubicBezTo>
                <a:cubicBezTo>
                  <a:pt x="776" y="389"/>
                  <a:pt x="813" y="389"/>
                  <a:pt x="849" y="389"/>
                </a:cubicBezTo>
                <a:cubicBezTo>
                  <a:pt x="903" y="407"/>
                  <a:pt x="930" y="443"/>
                  <a:pt x="930" y="515"/>
                </a:cubicBezTo>
                <a:cubicBezTo>
                  <a:pt x="921" y="534"/>
                  <a:pt x="912" y="552"/>
                  <a:pt x="903" y="570"/>
                </a:cubicBezTo>
                <a:cubicBezTo>
                  <a:pt x="921" y="588"/>
                  <a:pt x="930" y="615"/>
                  <a:pt x="930" y="642"/>
                </a:cubicBezTo>
                <a:cubicBezTo>
                  <a:pt x="930" y="687"/>
                  <a:pt x="912" y="714"/>
                  <a:pt x="894" y="732"/>
                </a:cubicBezTo>
                <a:cubicBezTo>
                  <a:pt x="903" y="750"/>
                  <a:pt x="912" y="777"/>
                  <a:pt x="903" y="805"/>
                </a:cubicBezTo>
                <a:cubicBezTo>
                  <a:pt x="894" y="832"/>
                  <a:pt x="876" y="859"/>
                  <a:pt x="849" y="868"/>
                </a:cubicBezTo>
                <a:cubicBezTo>
                  <a:pt x="849" y="877"/>
                  <a:pt x="849" y="877"/>
                  <a:pt x="849" y="877"/>
                </a:cubicBezTo>
                <a:cubicBezTo>
                  <a:pt x="858" y="913"/>
                  <a:pt x="840" y="949"/>
                  <a:pt x="813" y="976"/>
                </a:cubicBezTo>
                <a:cubicBezTo>
                  <a:pt x="795" y="994"/>
                  <a:pt x="759" y="1003"/>
                  <a:pt x="722" y="1003"/>
                </a:cubicBezTo>
                <a:close/>
                <a:moveTo>
                  <a:pt x="560" y="922"/>
                </a:moveTo>
                <a:lnTo>
                  <a:pt x="560" y="922"/>
                </a:lnTo>
                <a:cubicBezTo>
                  <a:pt x="578" y="922"/>
                  <a:pt x="587" y="922"/>
                  <a:pt x="605" y="922"/>
                </a:cubicBezTo>
                <a:cubicBezTo>
                  <a:pt x="623" y="931"/>
                  <a:pt x="668" y="940"/>
                  <a:pt x="695" y="940"/>
                </a:cubicBezTo>
                <a:cubicBezTo>
                  <a:pt x="750" y="940"/>
                  <a:pt x="767" y="931"/>
                  <a:pt x="767" y="931"/>
                </a:cubicBezTo>
                <a:cubicBezTo>
                  <a:pt x="786" y="922"/>
                  <a:pt x="786" y="904"/>
                  <a:pt x="786" y="895"/>
                </a:cubicBezTo>
                <a:cubicBezTo>
                  <a:pt x="786" y="877"/>
                  <a:pt x="776" y="868"/>
                  <a:pt x="776" y="868"/>
                </a:cubicBezTo>
                <a:cubicBezTo>
                  <a:pt x="767" y="859"/>
                  <a:pt x="767" y="850"/>
                  <a:pt x="767" y="841"/>
                </a:cubicBezTo>
                <a:cubicBezTo>
                  <a:pt x="776" y="832"/>
                  <a:pt x="786" y="823"/>
                  <a:pt x="795" y="823"/>
                </a:cubicBezTo>
                <a:cubicBezTo>
                  <a:pt x="822" y="813"/>
                  <a:pt x="840" y="805"/>
                  <a:pt x="840" y="796"/>
                </a:cubicBezTo>
                <a:cubicBezTo>
                  <a:pt x="849" y="777"/>
                  <a:pt x="831" y="750"/>
                  <a:pt x="822" y="741"/>
                </a:cubicBezTo>
                <a:cubicBezTo>
                  <a:pt x="813" y="732"/>
                  <a:pt x="804" y="714"/>
                  <a:pt x="813" y="705"/>
                </a:cubicBezTo>
                <a:cubicBezTo>
                  <a:pt x="813" y="696"/>
                  <a:pt x="822" y="687"/>
                  <a:pt x="831" y="687"/>
                </a:cubicBezTo>
                <a:cubicBezTo>
                  <a:pt x="831" y="687"/>
                  <a:pt x="840" y="678"/>
                  <a:pt x="849" y="678"/>
                </a:cubicBezTo>
                <a:cubicBezTo>
                  <a:pt x="867" y="669"/>
                  <a:pt x="867" y="660"/>
                  <a:pt x="867" y="642"/>
                </a:cubicBezTo>
                <a:cubicBezTo>
                  <a:pt x="867" y="633"/>
                  <a:pt x="867" y="624"/>
                  <a:pt x="831" y="597"/>
                </a:cubicBezTo>
                <a:cubicBezTo>
                  <a:pt x="822" y="597"/>
                  <a:pt x="813" y="588"/>
                  <a:pt x="813" y="570"/>
                </a:cubicBezTo>
                <a:cubicBezTo>
                  <a:pt x="813" y="560"/>
                  <a:pt x="822" y="552"/>
                  <a:pt x="831" y="543"/>
                </a:cubicBezTo>
                <a:cubicBezTo>
                  <a:pt x="840" y="534"/>
                  <a:pt x="858" y="524"/>
                  <a:pt x="858" y="506"/>
                </a:cubicBezTo>
                <a:cubicBezTo>
                  <a:pt x="867" y="461"/>
                  <a:pt x="849" y="461"/>
                  <a:pt x="831" y="461"/>
                </a:cubicBezTo>
                <a:cubicBezTo>
                  <a:pt x="804" y="452"/>
                  <a:pt x="776" y="452"/>
                  <a:pt x="750" y="452"/>
                </a:cubicBezTo>
                <a:cubicBezTo>
                  <a:pt x="695" y="452"/>
                  <a:pt x="632" y="452"/>
                  <a:pt x="578" y="407"/>
                </a:cubicBezTo>
                <a:cubicBezTo>
                  <a:pt x="542" y="380"/>
                  <a:pt x="551" y="326"/>
                  <a:pt x="560" y="262"/>
                </a:cubicBezTo>
                <a:cubicBezTo>
                  <a:pt x="560" y="226"/>
                  <a:pt x="569" y="181"/>
                  <a:pt x="560" y="163"/>
                </a:cubicBezTo>
                <a:cubicBezTo>
                  <a:pt x="523" y="100"/>
                  <a:pt x="487" y="64"/>
                  <a:pt x="451" y="73"/>
                </a:cubicBezTo>
                <a:cubicBezTo>
                  <a:pt x="442" y="73"/>
                  <a:pt x="433" y="82"/>
                  <a:pt x="433" y="91"/>
                </a:cubicBezTo>
                <a:cubicBezTo>
                  <a:pt x="433" y="91"/>
                  <a:pt x="433" y="100"/>
                  <a:pt x="433" y="109"/>
                </a:cubicBezTo>
                <a:cubicBezTo>
                  <a:pt x="442" y="127"/>
                  <a:pt x="451" y="154"/>
                  <a:pt x="451" y="262"/>
                </a:cubicBezTo>
                <a:cubicBezTo>
                  <a:pt x="451" y="281"/>
                  <a:pt x="442" y="317"/>
                  <a:pt x="370" y="407"/>
                </a:cubicBezTo>
                <a:cubicBezTo>
                  <a:pt x="334" y="452"/>
                  <a:pt x="289" y="497"/>
                  <a:pt x="289" y="497"/>
                </a:cubicBezTo>
                <a:cubicBezTo>
                  <a:pt x="289" y="506"/>
                  <a:pt x="280" y="506"/>
                  <a:pt x="261" y="506"/>
                </a:cubicBezTo>
                <a:cubicBezTo>
                  <a:pt x="126" y="497"/>
                  <a:pt x="126" y="497"/>
                  <a:pt x="126" y="497"/>
                </a:cubicBezTo>
                <a:lnTo>
                  <a:pt x="117" y="497"/>
                </a:lnTo>
                <a:cubicBezTo>
                  <a:pt x="99" y="524"/>
                  <a:pt x="72" y="570"/>
                  <a:pt x="72" y="678"/>
                </a:cubicBezTo>
                <a:cubicBezTo>
                  <a:pt x="72" y="750"/>
                  <a:pt x="81" y="805"/>
                  <a:pt x="108" y="841"/>
                </a:cubicBezTo>
                <a:cubicBezTo>
                  <a:pt x="126" y="859"/>
                  <a:pt x="153" y="868"/>
                  <a:pt x="180" y="859"/>
                </a:cubicBezTo>
                <a:cubicBezTo>
                  <a:pt x="189" y="859"/>
                  <a:pt x="198" y="859"/>
                  <a:pt x="216" y="850"/>
                </a:cubicBezTo>
                <a:cubicBezTo>
                  <a:pt x="225" y="850"/>
                  <a:pt x="261" y="841"/>
                  <a:pt x="280" y="841"/>
                </a:cubicBezTo>
                <a:cubicBezTo>
                  <a:pt x="289" y="832"/>
                  <a:pt x="298" y="832"/>
                  <a:pt x="307" y="832"/>
                </a:cubicBezTo>
                <a:cubicBezTo>
                  <a:pt x="325" y="832"/>
                  <a:pt x="334" y="832"/>
                  <a:pt x="352" y="841"/>
                </a:cubicBezTo>
                <a:cubicBezTo>
                  <a:pt x="388" y="877"/>
                  <a:pt x="433" y="895"/>
                  <a:pt x="460" y="904"/>
                </a:cubicBezTo>
                <a:cubicBezTo>
                  <a:pt x="497" y="913"/>
                  <a:pt x="533" y="922"/>
                  <a:pt x="542" y="922"/>
                </a:cubicBezTo>
                <a:cubicBezTo>
                  <a:pt x="551" y="922"/>
                  <a:pt x="560" y="922"/>
                  <a:pt x="560" y="922"/>
                </a:cubicBezTo>
                <a:close/>
                <a:moveTo>
                  <a:pt x="433" y="91"/>
                </a:moveTo>
                <a:lnTo>
                  <a:pt x="433" y="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87">
            <a:extLst>
              <a:ext uri="{FF2B5EF4-FFF2-40B4-BE49-F238E27FC236}">
                <a16:creationId xmlns:a16="http://schemas.microsoft.com/office/drawing/2014/main" id="{B24D9803-C968-3341-865C-C4450BCC3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8530" y="10002859"/>
            <a:ext cx="495850" cy="862861"/>
          </a:xfrm>
          <a:custGeom>
            <a:avLst/>
            <a:gdLst>
              <a:gd name="T0" fmla="*/ 165315 w 561"/>
              <a:gd name="T1" fmla="*/ 350479 h 976"/>
              <a:gd name="T2" fmla="*/ 165315 w 561"/>
              <a:gd name="T3" fmla="*/ 350479 h 976"/>
              <a:gd name="T4" fmla="*/ 35938 w 561"/>
              <a:gd name="T5" fmla="*/ 350479 h 976"/>
              <a:gd name="T6" fmla="*/ 0 w 561"/>
              <a:gd name="T7" fmla="*/ 314891 h 976"/>
              <a:gd name="T8" fmla="*/ 0 w 561"/>
              <a:gd name="T9" fmla="*/ 35587 h 976"/>
              <a:gd name="T10" fmla="*/ 35938 w 561"/>
              <a:gd name="T11" fmla="*/ 0 h 976"/>
              <a:gd name="T12" fmla="*/ 165315 w 561"/>
              <a:gd name="T13" fmla="*/ 0 h 976"/>
              <a:gd name="T14" fmla="*/ 201253 w 561"/>
              <a:gd name="T15" fmla="*/ 35587 h 976"/>
              <a:gd name="T16" fmla="*/ 201253 w 561"/>
              <a:gd name="T17" fmla="*/ 314891 h 976"/>
              <a:gd name="T18" fmla="*/ 165315 w 561"/>
              <a:gd name="T19" fmla="*/ 350479 h 976"/>
              <a:gd name="T20" fmla="*/ 35938 w 561"/>
              <a:gd name="T21" fmla="*/ 22646 h 976"/>
              <a:gd name="T22" fmla="*/ 35938 w 561"/>
              <a:gd name="T23" fmla="*/ 22646 h 976"/>
              <a:gd name="T24" fmla="*/ 23000 w 561"/>
              <a:gd name="T25" fmla="*/ 35587 h 976"/>
              <a:gd name="T26" fmla="*/ 23000 w 561"/>
              <a:gd name="T27" fmla="*/ 314891 h 976"/>
              <a:gd name="T28" fmla="*/ 35938 w 561"/>
              <a:gd name="T29" fmla="*/ 327832 h 976"/>
              <a:gd name="T30" fmla="*/ 165315 w 561"/>
              <a:gd name="T31" fmla="*/ 327832 h 976"/>
              <a:gd name="T32" fmla="*/ 178612 w 561"/>
              <a:gd name="T33" fmla="*/ 314891 h 976"/>
              <a:gd name="T34" fmla="*/ 178612 w 561"/>
              <a:gd name="T35" fmla="*/ 35587 h 976"/>
              <a:gd name="T36" fmla="*/ 165315 w 561"/>
              <a:gd name="T37" fmla="*/ 22646 h 976"/>
              <a:gd name="T38" fmla="*/ 35938 w 561"/>
              <a:gd name="T39" fmla="*/ 22646 h 97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61" h="976">
                <a:moveTo>
                  <a:pt x="460" y="975"/>
                </a:moveTo>
                <a:lnTo>
                  <a:pt x="460" y="975"/>
                </a:lnTo>
                <a:cubicBezTo>
                  <a:pt x="100" y="975"/>
                  <a:pt x="100" y="975"/>
                  <a:pt x="100" y="975"/>
                </a:cubicBezTo>
                <a:cubicBezTo>
                  <a:pt x="46" y="975"/>
                  <a:pt x="0" y="930"/>
                  <a:pt x="0" y="87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6" y="0"/>
                  <a:pt x="100" y="0"/>
                </a:cubicBezTo>
                <a:cubicBezTo>
                  <a:pt x="460" y="0"/>
                  <a:pt x="460" y="0"/>
                  <a:pt x="460" y="0"/>
                </a:cubicBezTo>
                <a:cubicBezTo>
                  <a:pt x="514" y="0"/>
                  <a:pt x="560" y="45"/>
                  <a:pt x="560" y="99"/>
                </a:cubicBezTo>
                <a:cubicBezTo>
                  <a:pt x="560" y="876"/>
                  <a:pt x="560" y="876"/>
                  <a:pt x="560" y="876"/>
                </a:cubicBezTo>
                <a:cubicBezTo>
                  <a:pt x="560" y="930"/>
                  <a:pt x="514" y="975"/>
                  <a:pt x="460" y="975"/>
                </a:cubicBezTo>
                <a:close/>
                <a:moveTo>
                  <a:pt x="100" y="63"/>
                </a:moveTo>
                <a:lnTo>
                  <a:pt x="100" y="63"/>
                </a:lnTo>
                <a:cubicBezTo>
                  <a:pt x="82" y="63"/>
                  <a:pt x="64" y="81"/>
                  <a:pt x="64" y="99"/>
                </a:cubicBezTo>
                <a:cubicBezTo>
                  <a:pt x="64" y="876"/>
                  <a:pt x="64" y="876"/>
                  <a:pt x="64" y="876"/>
                </a:cubicBezTo>
                <a:cubicBezTo>
                  <a:pt x="64" y="894"/>
                  <a:pt x="82" y="912"/>
                  <a:pt x="100" y="912"/>
                </a:cubicBezTo>
                <a:cubicBezTo>
                  <a:pt x="460" y="912"/>
                  <a:pt x="460" y="912"/>
                  <a:pt x="460" y="912"/>
                </a:cubicBezTo>
                <a:cubicBezTo>
                  <a:pt x="478" y="912"/>
                  <a:pt x="497" y="894"/>
                  <a:pt x="497" y="876"/>
                </a:cubicBezTo>
                <a:cubicBezTo>
                  <a:pt x="497" y="99"/>
                  <a:pt x="497" y="99"/>
                  <a:pt x="497" y="99"/>
                </a:cubicBezTo>
                <a:cubicBezTo>
                  <a:pt x="497" y="81"/>
                  <a:pt x="478" y="63"/>
                  <a:pt x="460" y="63"/>
                </a:cubicBezTo>
                <a:lnTo>
                  <a:pt x="100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88">
            <a:extLst>
              <a:ext uri="{FF2B5EF4-FFF2-40B4-BE49-F238E27FC236}">
                <a16:creationId xmlns:a16="http://schemas.microsoft.com/office/drawing/2014/main" id="{5DA7EDAC-D86A-F24C-8AC6-97A71EFF6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3268" y="10690023"/>
            <a:ext cx="66375" cy="66375"/>
          </a:xfrm>
          <a:custGeom>
            <a:avLst/>
            <a:gdLst>
              <a:gd name="T0" fmla="*/ 13494 w 74"/>
              <a:gd name="T1" fmla="*/ 26623 h 74"/>
              <a:gd name="T2" fmla="*/ 13494 w 74"/>
              <a:gd name="T3" fmla="*/ 26623 h 74"/>
              <a:gd name="T4" fmla="*/ 0 w 74"/>
              <a:gd name="T5" fmla="*/ 13494 h 74"/>
              <a:gd name="T6" fmla="*/ 13494 w 74"/>
              <a:gd name="T7" fmla="*/ 0 h 74"/>
              <a:gd name="T8" fmla="*/ 26623 w 74"/>
              <a:gd name="T9" fmla="*/ 13494 h 74"/>
              <a:gd name="T10" fmla="*/ 13494 w 74"/>
              <a:gd name="T11" fmla="*/ 26623 h 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4" h="74">
                <a:moveTo>
                  <a:pt x="37" y="73"/>
                </a:moveTo>
                <a:lnTo>
                  <a:pt x="37" y="73"/>
                </a:lnTo>
                <a:cubicBezTo>
                  <a:pt x="18" y="73"/>
                  <a:pt x="0" y="55"/>
                  <a:pt x="0" y="37"/>
                </a:cubicBezTo>
                <a:cubicBezTo>
                  <a:pt x="0" y="19"/>
                  <a:pt x="18" y="0"/>
                  <a:pt x="37" y="0"/>
                </a:cubicBezTo>
                <a:cubicBezTo>
                  <a:pt x="55" y="0"/>
                  <a:pt x="73" y="19"/>
                  <a:pt x="73" y="37"/>
                </a:cubicBezTo>
                <a:cubicBezTo>
                  <a:pt x="73" y="55"/>
                  <a:pt x="55" y="73"/>
                  <a:pt x="37" y="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89">
            <a:extLst>
              <a:ext uri="{FF2B5EF4-FFF2-40B4-BE49-F238E27FC236}">
                <a16:creationId xmlns:a16="http://schemas.microsoft.com/office/drawing/2014/main" id="{A046B53A-60FB-A04B-9CC6-EAE163A7F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2033" y="10108277"/>
            <a:ext cx="128844" cy="31234"/>
          </a:xfrm>
          <a:custGeom>
            <a:avLst/>
            <a:gdLst>
              <a:gd name="T0" fmla="*/ 45570 w 146"/>
              <a:gd name="T1" fmla="*/ 12357 h 37"/>
              <a:gd name="T2" fmla="*/ 45570 w 146"/>
              <a:gd name="T3" fmla="*/ 12357 h 37"/>
              <a:gd name="T4" fmla="*/ 3229 w 146"/>
              <a:gd name="T5" fmla="*/ 12357 h 37"/>
              <a:gd name="T6" fmla="*/ 0 w 146"/>
              <a:gd name="T7" fmla="*/ 6178 h 37"/>
              <a:gd name="T8" fmla="*/ 3229 w 146"/>
              <a:gd name="T9" fmla="*/ 0 h 37"/>
              <a:gd name="T10" fmla="*/ 45570 w 146"/>
              <a:gd name="T11" fmla="*/ 0 h 37"/>
              <a:gd name="T12" fmla="*/ 52029 w 146"/>
              <a:gd name="T13" fmla="*/ 6178 h 37"/>
              <a:gd name="T14" fmla="*/ 45570 w 146"/>
              <a:gd name="T15" fmla="*/ 123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6" h="37">
                <a:moveTo>
                  <a:pt x="127" y="36"/>
                </a:moveTo>
                <a:lnTo>
                  <a:pt x="127" y="36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36" y="0"/>
                  <a:pt x="145" y="9"/>
                  <a:pt x="145" y="18"/>
                </a:cubicBezTo>
                <a:cubicBezTo>
                  <a:pt x="145" y="27"/>
                  <a:pt x="136" y="36"/>
                  <a:pt x="12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90">
            <a:extLst>
              <a:ext uri="{FF2B5EF4-FFF2-40B4-BE49-F238E27FC236}">
                <a16:creationId xmlns:a16="http://schemas.microsoft.com/office/drawing/2014/main" id="{AA6C3B70-42A2-754A-9083-7C5E42045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506" y="8749566"/>
            <a:ext cx="890190" cy="730111"/>
          </a:xfrm>
          <a:custGeom>
            <a:avLst/>
            <a:gdLst>
              <a:gd name="T0" fmla="*/ 329144 w 1004"/>
              <a:gd name="T1" fmla="*/ 35710 h 823"/>
              <a:gd name="T2" fmla="*/ 329144 w 1004"/>
              <a:gd name="T3" fmla="*/ 35710 h 823"/>
              <a:gd name="T4" fmla="*/ 244424 w 1004"/>
              <a:gd name="T5" fmla="*/ 0 h 823"/>
              <a:gd name="T6" fmla="*/ 114281 w 1004"/>
              <a:gd name="T7" fmla="*/ 0 h 823"/>
              <a:gd name="T8" fmla="*/ 32806 w 1004"/>
              <a:gd name="T9" fmla="*/ 32464 h 823"/>
              <a:gd name="T10" fmla="*/ 0 w 1004"/>
              <a:gd name="T11" fmla="*/ 113983 h 823"/>
              <a:gd name="T12" fmla="*/ 16583 w 1004"/>
              <a:gd name="T13" fmla="*/ 172779 h 823"/>
              <a:gd name="T14" fmla="*/ 49029 w 1004"/>
              <a:gd name="T15" fmla="*/ 208489 h 823"/>
              <a:gd name="T16" fmla="*/ 36051 w 1004"/>
              <a:gd name="T17" fmla="*/ 283516 h 823"/>
              <a:gd name="T18" fmla="*/ 39295 w 1004"/>
              <a:gd name="T19" fmla="*/ 293255 h 823"/>
              <a:gd name="T20" fmla="*/ 49029 w 1004"/>
              <a:gd name="T21" fmla="*/ 296501 h 823"/>
              <a:gd name="T22" fmla="*/ 52274 w 1004"/>
              <a:gd name="T23" fmla="*/ 296501 h 823"/>
              <a:gd name="T24" fmla="*/ 169439 w 1004"/>
              <a:gd name="T25" fmla="*/ 247806 h 823"/>
              <a:gd name="T26" fmla="*/ 247669 w 1004"/>
              <a:gd name="T27" fmla="*/ 231213 h 823"/>
              <a:gd name="T28" fmla="*/ 329144 w 1004"/>
              <a:gd name="T29" fmla="*/ 195503 h 823"/>
              <a:gd name="T30" fmla="*/ 361589 w 1004"/>
              <a:gd name="T31" fmla="*/ 117230 h 823"/>
              <a:gd name="T32" fmla="*/ 329144 w 1004"/>
              <a:gd name="T33" fmla="*/ 35710 h 823"/>
              <a:gd name="T34" fmla="*/ 309676 w 1004"/>
              <a:gd name="T35" fmla="*/ 179271 h 823"/>
              <a:gd name="T36" fmla="*/ 309676 w 1004"/>
              <a:gd name="T37" fmla="*/ 179271 h 823"/>
              <a:gd name="T38" fmla="*/ 247669 w 1004"/>
              <a:gd name="T39" fmla="*/ 208489 h 823"/>
              <a:gd name="T40" fmla="*/ 159705 w 1004"/>
              <a:gd name="T41" fmla="*/ 227967 h 823"/>
              <a:gd name="T42" fmla="*/ 62007 w 1004"/>
              <a:gd name="T43" fmla="*/ 267284 h 823"/>
              <a:gd name="T44" fmla="*/ 74986 w 1004"/>
              <a:gd name="T45" fmla="*/ 205242 h 823"/>
              <a:gd name="T46" fmla="*/ 68497 w 1004"/>
              <a:gd name="T47" fmla="*/ 195503 h 823"/>
              <a:gd name="T48" fmla="*/ 68497 w 1004"/>
              <a:gd name="T49" fmla="*/ 195503 h 823"/>
              <a:gd name="T50" fmla="*/ 36051 w 1004"/>
              <a:gd name="T51" fmla="*/ 163040 h 823"/>
              <a:gd name="T52" fmla="*/ 23073 w 1004"/>
              <a:gd name="T53" fmla="*/ 113983 h 823"/>
              <a:gd name="T54" fmla="*/ 49029 w 1004"/>
              <a:gd name="T55" fmla="*/ 48695 h 823"/>
              <a:gd name="T56" fmla="*/ 114281 w 1004"/>
              <a:gd name="T57" fmla="*/ 22725 h 823"/>
              <a:gd name="T58" fmla="*/ 244424 w 1004"/>
              <a:gd name="T59" fmla="*/ 22725 h 823"/>
              <a:gd name="T60" fmla="*/ 312921 w 1004"/>
              <a:gd name="T61" fmla="*/ 52303 h 823"/>
              <a:gd name="T62" fmla="*/ 338877 w 1004"/>
              <a:gd name="T63" fmla="*/ 113983 h 823"/>
              <a:gd name="T64" fmla="*/ 338877 w 1004"/>
              <a:gd name="T65" fmla="*/ 117230 h 823"/>
              <a:gd name="T66" fmla="*/ 309676 w 1004"/>
              <a:gd name="T67" fmla="*/ 179271 h 82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04" h="823">
                <a:moveTo>
                  <a:pt x="913" y="99"/>
                </a:moveTo>
                <a:lnTo>
                  <a:pt x="913" y="99"/>
                </a:lnTo>
                <a:cubicBezTo>
                  <a:pt x="850" y="36"/>
                  <a:pt x="769" y="0"/>
                  <a:pt x="678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235" y="0"/>
                  <a:pt x="154" y="36"/>
                  <a:pt x="91" y="90"/>
                </a:cubicBezTo>
                <a:cubicBezTo>
                  <a:pt x="36" y="154"/>
                  <a:pt x="0" y="235"/>
                  <a:pt x="0" y="316"/>
                </a:cubicBezTo>
                <a:cubicBezTo>
                  <a:pt x="0" y="379"/>
                  <a:pt x="19" y="434"/>
                  <a:pt x="46" y="479"/>
                </a:cubicBezTo>
                <a:cubicBezTo>
                  <a:pt x="64" y="524"/>
                  <a:pt x="100" y="551"/>
                  <a:pt x="136" y="578"/>
                </a:cubicBezTo>
                <a:cubicBezTo>
                  <a:pt x="118" y="696"/>
                  <a:pt x="100" y="786"/>
                  <a:pt x="100" y="786"/>
                </a:cubicBezTo>
                <a:cubicBezTo>
                  <a:pt x="100" y="795"/>
                  <a:pt x="100" y="813"/>
                  <a:pt x="109" y="813"/>
                </a:cubicBezTo>
                <a:cubicBezTo>
                  <a:pt x="118" y="822"/>
                  <a:pt x="127" y="822"/>
                  <a:pt x="136" y="822"/>
                </a:cubicBezTo>
                <a:lnTo>
                  <a:pt x="145" y="822"/>
                </a:lnTo>
                <a:cubicBezTo>
                  <a:pt x="154" y="822"/>
                  <a:pt x="308" y="759"/>
                  <a:pt x="470" y="687"/>
                </a:cubicBezTo>
                <a:cubicBezTo>
                  <a:pt x="534" y="660"/>
                  <a:pt x="606" y="641"/>
                  <a:pt x="687" y="641"/>
                </a:cubicBezTo>
                <a:cubicBezTo>
                  <a:pt x="769" y="641"/>
                  <a:pt x="850" y="605"/>
                  <a:pt x="913" y="542"/>
                </a:cubicBezTo>
                <a:cubicBezTo>
                  <a:pt x="967" y="488"/>
                  <a:pt x="1003" y="407"/>
                  <a:pt x="1003" y="325"/>
                </a:cubicBezTo>
                <a:cubicBezTo>
                  <a:pt x="1003" y="235"/>
                  <a:pt x="967" y="154"/>
                  <a:pt x="913" y="99"/>
                </a:cubicBezTo>
                <a:close/>
                <a:moveTo>
                  <a:pt x="859" y="497"/>
                </a:moveTo>
                <a:lnTo>
                  <a:pt x="859" y="497"/>
                </a:lnTo>
                <a:cubicBezTo>
                  <a:pt x="814" y="551"/>
                  <a:pt x="750" y="578"/>
                  <a:pt x="687" y="578"/>
                </a:cubicBezTo>
                <a:cubicBezTo>
                  <a:pt x="597" y="578"/>
                  <a:pt x="516" y="596"/>
                  <a:pt x="443" y="632"/>
                </a:cubicBezTo>
                <a:cubicBezTo>
                  <a:pt x="335" y="677"/>
                  <a:pt x="235" y="714"/>
                  <a:pt x="172" y="741"/>
                </a:cubicBezTo>
                <a:cubicBezTo>
                  <a:pt x="181" y="705"/>
                  <a:pt x="190" y="641"/>
                  <a:pt x="208" y="569"/>
                </a:cubicBezTo>
                <a:cubicBezTo>
                  <a:pt x="208" y="560"/>
                  <a:pt x="199" y="542"/>
                  <a:pt x="190" y="542"/>
                </a:cubicBezTo>
                <a:cubicBezTo>
                  <a:pt x="154" y="515"/>
                  <a:pt x="118" y="488"/>
                  <a:pt x="100" y="452"/>
                </a:cubicBezTo>
                <a:cubicBezTo>
                  <a:pt x="73" y="407"/>
                  <a:pt x="64" y="361"/>
                  <a:pt x="64" y="316"/>
                </a:cubicBezTo>
                <a:cubicBezTo>
                  <a:pt x="64" y="253"/>
                  <a:pt x="91" y="190"/>
                  <a:pt x="136" y="135"/>
                </a:cubicBezTo>
                <a:cubicBezTo>
                  <a:pt x="190" y="90"/>
                  <a:pt x="253" y="63"/>
                  <a:pt x="317" y="63"/>
                </a:cubicBezTo>
                <a:cubicBezTo>
                  <a:pt x="678" y="63"/>
                  <a:pt x="678" y="63"/>
                  <a:pt x="678" y="63"/>
                </a:cubicBezTo>
                <a:cubicBezTo>
                  <a:pt x="750" y="63"/>
                  <a:pt x="814" y="90"/>
                  <a:pt x="868" y="145"/>
                </a:cubicBezTo>
                <a:cubicBezTo>
                  <a:pt x="913" y="190"/>
                  <a:pt x="940" y="253"/>
                  <a:pt x="940" y="316"/>
                </a:cubicBezTo>
                <a:cubicBezTo>
                  <a:pt x="940" y="325"/>
                  <a:pt x="940" y="325"/>
                  <a:pt x="940" y="325"/>
                </a:cubicBezTo>
                <a:cubicBezTo>
                  <a:pt x="940" y="388"/>
                  <a:pt x="913" y="452"/>
                  <a:pt x="859" y="49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91">
            <a:extLst>
              <a:ext uri="{FF2B5EF4-FFF2-40B4-BE49-F238E27FC236}">
                <a16:creationId xmlns:a16="http://schemas.microsoft.com/office/drawing/2014/main" id="{F68C4E67-2896-2940-8E7B-148024AA1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5201" y="8964304"/>
            <a:ext cx="121036" cy="121036"/>
          </a:xfrm>
          <a:custGeom>
            <a:avLst/>
            <a:gdLst>
              <a:gd name="T0" fmla="*/ 26223 w 137"/>
              <a:gd name="T1" fmla="*/ 0 h 136"/>
              <a:gd name="T2" fmla="*/ 26223 w 137"/>
              <a:gd name="T3" fmla="*/ 0 h 136"/>
              <a:gd name="T4" fmla="*/ 0 w 137"/>
              <a:gd name="T5" fmla="*/ 22797 h 136"/>
              <a:gd name="T6" fmla="*/ 26223 w 137"/>
              <a:gd name="T7" fmla="*/ 48851 h 136"/>
              <a:gd name="T8" fmla="*/ 48854 w 137"/>
              <a:gd name="T9" fmla="*/ 22797 h 136"/>
              <a:gd name="T10" fmla="*/ 26223 w 137"/>
              <a:gd name="T11" fmla="*/ 0 h 1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7" h="136">
                <a:moveTo>
                  <a:pt x="73" y="0"/>
                </a:moveTo>
                <a:lnTo>
                  <a:pt x="73" y="0"/>
                </a:lnTo>
                <a:cubicBezTo>
                  <a:pt x="36" y="0"/>
                  <a:pt x="0" y="27"/>
                  <a:pt x="0" y="63"/>
                </a:cubicBezTo>
                <a:cubicBezTo>
                  <a:pt x="0" y="99"/>
                  <a:pt x="36" y="135"/>
                  <a:pt x="73" y="135"/>
                </a:cubicBezTo>
                <a:cubicBezTo>
                  <a:pt x="109" y="135"/>
                  <a:pt x="136" y="99"/>
                  <a:pt x="136" y="63"/>
                </a:cubicBezTo>
                <a:cubicBezTo>
                  <a:pt x="136" y="27"/>
                  <a:pt x="109" y="0"/>
                  <a:pt x="7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92">
            <a:extLst>
              <a:ext uri="{FF2B5EF4-FFF2-40B4-BE49-F238E27FC236}">
                <a16:creationId xmlns:a16="http://schemas.microsoft.com/office/drawing/2014/main" id="{BCC010F2-93C2-DE4A-A535-2A67D5044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0941" y="8964304"/>
            <a:ext cx="113227" cy="121036"/>
          </a:xfrm>
          <a:custGeom>
            <a:avLst/>
            <a:gdLst>
              <a:gd name="T0" fmla="*/ 22659 w 128"/>
              <a:gd name="T1" fmla="*/ 0 h 136"/>
              <a:gd name="T2" fmla="*/ 22659 w 128"/>
              <a:gd name="T3" fmla="*/ 0 h 136"/>
              <a:gd name="T4" fmla="*/ 0 w 128"/>
              <a:gd name="T5" fmla="*/ 26054 h 136"/>
              <a:gd name="T6" fmla="*/ 22659 w 128"/>
              <a:gd name="T7" fmla="*/ 48851 h 136"/>
              <a:gd name="T8" fmla="*/ 45678 w 128"/>
              <a:gd name="T9" fmla="*/ 26054 h 136"/>
              <a:gd name="T10" fmla="*/ 22659 w 128"/>
              <a:gd name="T11" fmla="*/ 0 h 1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" h="136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36"/>
                  <a:pt x="0" y="72"/>
                </a:cubicBezTo>
                <a:cubicBezTo>
                  <a:pt x="0" y="108"/>
                  <a:pt x="27" y="135"/>
                  <a:pt x="63" y="135"/>
                </a:cubicBezTo>
                <a:cubicBezTo>
                  <a:pt x="99" y="135"/>
                  <a:pt x="127" y="108"/>
                  <a:pt x="127" y="72"/>
                </a:cubicBezTo>
                <a:cubicBezTo>
                  <a:pt x="127" y="36"/>
                  <a:pt x="99" y="0"/>
                  <a:pt x="6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93">
            <a:extLst>
              <a:ext uri="{FF2B5EF4-FFF2-40B4-BE49-F238E27FC236}">
                <a16:creationId xmlns:a16="http://schemas.microsoft.com/office/drawing/2014/main" id="{80771316-BB02-A344-BE15-1085F1573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2777" y="8964304"/>
            <a:ext cx="121033" cy="121036"/>
          </a:xfrm>
          <a:custGeom>
            <a:avLst/>
            <a:gdLst>
              <a:gd name="T0" fmla="*/ 25863 w 137"/>
              <a:gd name="T1" fmla="*/ 0 h 136"/>
              <a:gd name="T2" fmla="*/ 25863 w 137"/>
              <a:gd name="T3" fmla="*/ 0 h 136"/>
              <a:gd name="T4" fmla="*/ 0 w 137"/>
              <a:gd name="T5" fmla="*/ 22797 h 136"/>
              <a:gd name="T6" fmla="*/ 25863 w 137"/>
              <a:gd name="T7" fmla="*/ 48851 h 136"/>
              <a:gd name="T8" fmla="*/ 48853 w 137"/>
              <a:gd name="T9" fmla="*/ 22797 h 136"/>
              <a:gd name="T10" fmla="*/ 25863 w 137"/>
              <a:gd name="T11" fmla="*/ 0 h 1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7" h="136">
                <a:moveTo>
                  <a:pt x="72" y="0"/>
                </a:moveTo>
                <a:lnTo>
                  <a:pt x="72" y="0"/>
                </a:lnTo>
                <a:cubicBezTo>
                  <a:pt x="36" y="0"/>
                  <a:pt x="0" y="27"/>
                  <a:pt x="0" y="63"/>
                </a:cubicBezTo>
                <a:cubicBezTo>
                  <a:pt x="0" y="99"/>
                  <a:pt x="36" y="135"/>
                  <a:pt x="72" y="135"/>
                </a:cubicBezTo>
                <a:cubicBezTo>
                  <a:pt x="109" y="135"/>
                  <a:pt x="136" y="99"/>
                  <a:pt x="136" y="63"/>
                </a:cubicBezTo>
                <a:cubicBezTo>
                  <a:pt x="136" y="27"/>
                  <a:pt x="109" y="0"/>
                  <a:pt x="7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94">
            <a:extLst>
              <a:ext uri="{FF2B5EF4-FFF2-40B4-BE49-F238E27FC236}">
                <a16:creationId xmlns:a16="http://schemas.microsoft.com/office/drawing/2014/main" id="{D190D7C6-A153-EA40-BBF6-5A3359B87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6796" y="9284460"/>
            <a:ext cx="1097121" cy="679356"/>
          </a:xfrm>
          <a:custGeom>
            <a:avLst/>
            <a:gdLst>
              <a:gd name="T0" fmla="*/ 221424 w 1239"/>
              <a:gd name="T1" fmla="*/ 275866 h 769"/>
              <a:gd name="T2" fmla="*/ 221424 w 1239"/>
              <a:gd name="T3" fmla="*/ 275866 h 769"/>
              <a:gd name="T4" fmla="*/ 74888 w 1239"/>
              <a:gd name="T5" fmla="*/ 220908 h 769"/>
              <a:gd name="T6" fmla="*/ 3240 w 1239"/>
              <a:gd name="T7" fmla="*/ 146195 h 769"/>
              <a:gd name="T8" fmla="*/ 3240 w 1239"/>
              <a:gd name="T9" fmla="*/ 142962 h 769"/>
              <a:gd name="T10" fmla="*/ 3240 w 1239"/>
              <a:gd name="T11" fmla="*/ 133263 h 769"/>
              <a:gd name="T12" fmla="*/ 74888 w 1239"/>
              <a:gd name="T13" fmla="*/ 58550 h 769"/>
              <a:gd name="T14" fmla="*/ 221424 w 1239"/>
              <a:gd name="T15" fmla="*/ 0 h 769"/>
              <a:gd name="T16" fmla="*/ 370840 w 1239"/>
              <a:gd name="T17" fmla="*/ 55317 h 769"/>
              <a:gd name="T18" fmla="*/ 442488 w 1239"/>
              <a:gd name="T19" fmla="*/ 130030 h 769"/>
              <a:gd name="T20" fmla="*/ 442488 w 1239"/>
              <a:gd name="T21" fmla="*/ 133263 h 769"/>
              <a:gd name="T22" fmla="*/ 442488 w 1239"/>
              <a:gd name="T23" fmla="*/ 146195 h 769"/>
              <a:gd name="T24" fmla="*/ 370840 w 1239"/>
              <a:gd name="T25" fmla="*/ 220908 h 769"/>
              <a:gd name="T26" fmla="*/ 224664 w 1239"/>
              <a:gd name="T27" fmla="*/ 275866 h 769"/>
              <a:gd name="T28" fmla="*/ 221424 w 1239"/>
              <a:gd name="T29" fmla="*/ 275866 h 769"/>
              <a:gd name="T30" fmla="*/ 25923 w 1239"/>
              <a:gd name="T31" fmla="*/ 139729 h 769"/>
              <a:gd name="T32" fmla="*/ 25923 w 1239"/>
              <a:gd name="T33" fmla="*/ 139729 h 769"/>
              <a:gd name="T34" fmla="*/ 221424 w 1239"/>
              <a:gd name="T35" fmla="*/ 253236 h 769"/>
              <a:gd name="T36" fmla="*/ 224664 w 1239"/>
              <a:gd name="T37" fmla="*/ 253236 h 769"/>
              <a:gd name="T38" fmla="*/ 357879 w 1239"/>
              <a:gd name="T39" fmla="*/ 201511 h 769"/>
              <a:gd name="T40" fmla="*/ 419805 w 1239"/>
              <a:gd name="T41" fmla="*/ 139729 h 769"/>
              <a:gd name="T42" fmla="*/ 221424 w 1239"/>
              <a:gd name="T43" fmla="*/ 25862 h 769"/>
              <a:gd name="T44" fmla="*/ 221424 w 1239"/>
              <a:gd name="T45" fmla="*/ 25862 h 769"/>
              <a:gd name="T46" fmla="*/ 87849 w 1239"/>
              <a:gd name="T47" fmla="*/ 74714 h 769"/>
              <a:gd name="T48" fmla="*/ 25923 w 1239"/>
              <a:gd name="T49" fmla="*/ 139729 h 76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239" h="769">
                <a:moveTo>
                  <a:pt x="615" y="768"/>
                </a:moveTo>
                <a:lnTo>
                  <a:pt x="615" y="768"/>
                </a:lnTo>
                <a:cubicBezTo>
                  <a:pt x="479" y="768"/>
                  <a:pt x="334" y="714"/>
                  <a:pt x="208" y="615"/>
                </a:cubicBezTo>
                <a:cubicBezTo>
                  <a:pt x="136" y="561"/>
                  <a:pt x="72" y="488"/>
                  <a:pt x="9" y="407"/>
                </a:cubicBezTo>
                <a:cubicBezTo>
                  <a:pt x="9" y="407"/>
                  <a:pt x="9" y="407"/>
                  <a:pt x="9" y="398"/>
                </a:cubicBezTo>
                <a:cubicBezTo>
                  <a:pt x="0" y="389"/>
                  <a:pt x="0" y="380"/>
                  <a:pt x="9" y="371"/>
                </a:cubicBezTo>
                <a:cubicBezTo>
                  <a:pt x="64" y="289"/>
                  <a:pt x="136" y="217"/>
                  <a:pt x="208" y="163"/>
                </a:cubicBezTo>
                <a:cubicBezTo>
                  <a:pt x="334" y="55"/>
                  <a:pt x="470" y="9"/>
                  <a:pt x="615" y="0"/>
                </a:cubicBezTo>
                <a:cubicBezTo>
                  <a:pt x="759" y="0"/>
                  <a:pt x="895" y="55"/>
                  <a:pt x="1030" y="154"/>
                </a:cubicBezTo>
                <a:cubicBezTo>
                  <a:pt x="1102" y="217"/>
                  <a:pt x="1166" y="280"/>
                  <a:pt x="1229" y="362"/>
                </a:cubicBezTo>
                <a:lnTo>
                  <a:pt x="1229" y="371"/>
                </a:lnTo>
                <a:cubicBezTo>
                  <a:pt x="1238" y="380"/>
                  <a:pt x="1238" y="398"/>
                  <a:pt x="1229" y="407"/>
                </a:cubicBezTo>
                <a:cubicBezTo>
                  <a:pt x="1175" y="488"/>
                  <a:pt x="1102" y="561"/>
                  <a:pt x="1030" y="615"/>
                </a:cubicBezTo>
                <a:cubicBezTo>
                  <a:pt x="904" y="714"/>
                  <a:pt x="768" y="768"/>
                  <a:pt x="624" y="768"/>
                </a:cubicBezTo>
                <a:cubicBezTo>
                  <a:pt x="624" y="768"/>
                  <a:pt x="624" y="768"/>
                  <a:pt x="615" y="768"/>
                </a:cubicBezTo>
                <a:close/>
                <a:moveTo>
                  <a:pt x="72" y="389"/>
                </a:moveTo>
                <a:lnTo>
                  <a:pt x="72" y="389"/>
                </a:lnTo>
                <a:cubicBezTo>
                  <a:pt x="154" y="497"/>
                  <a:pt x="353" y="705"/>
                  <a:pt x="615" y="705"/>
                </a:cubicBezTo>
                <a:cubicBezTo>
                  <a:pt x="624" y="705"/>
                  <a:pt x="624" y="705"/>
                  <a:pt x="624" y="705"/>
                </a:cubicBezTo>
                <a:cubicBezTo>
                  <a:pt x="750" y="705"/>
                  <a:pt x="877" y="651"/>
                  <a:pt x="994" y="561"/>
                </a:cubicBezTo>
                <a:cubicBezTo>
                  <a:pt x="1057" y="515"/>
                  <a:pt x="1112" y="452"/>
                  <a:pt x="1166" y="389"/>
                </a:cubicBezTo>
                <a:cubicBezTo>
                  <a:pt x="1076" y="280"/>
                  <a:pt x="886" y="72"/>
                  <a:pt x="615" y="72"/>
                </a:cubicBezTo>
                <a:cubicBezTo>
                  <a:pt x="488" y="72"/>
                  <a:pt x="362" y="118"/>
                  <a:pt x="244" y="208"/>
                </a:cubicBezTo>
                <a:cubicBezTo>
                  <a:pt x="181" y="262"/>
                  <a:pt x="127" y="317"/>
                  <a:pt x="72" y="38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95">
            <a:extLst>
              <a:ext uri="{FF2B5EF4-FFF2-40B4-BE49-F238E27FC236}">
                <a16:creationId xmlns:a16="http://schemas.microsoft.com/office/drawing/2014/main" id="{CBD5A173-9C9A-2D46-9A39-B9144CD8B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0858" y="9405496"/>
            <a:ext cx="448998" cy="448998"/>
          </a:xfrm>
          <a:custGeom>
            <a:avLst/>
            <a:gdLst>
              <a:gd name="T0" fmla="*/ 91101 w 507"/>
              <a:gd name="T1" fmla="*/ 182202 h 507"/>
              <a:gd name="T2" fmla="*/ 91101 w 507"/>
              <a:gd name="T3" fmla="*/ 182202 h 507"/>
              <a:gd name="T4" fmla="*/ 0 w 507"/>
              <a:gd name="T5" fmla="*/ 91101 h 507"/>
              <a:gd name="T6" fmla="*/ 91101 w 507"/>
              <a:gd name="T7" fmla="*/ 0 h 507"/>
              <a:gd name="T8" fmla="*/ 182202 w 507"/>
              <a:gd name="T9" fmla="*/ 91101 h 507"/>
              <a:gd name="T10" fmla="*/ 91101 w 507"/>
              <a:gd name="T11" fmla="*/ 182202 h 507"/>
              <a:gd name="T12" fmla="*/ 91101 w 507"/>
              <a:gd name="T13" fmla="*/ 22685 h 507"/>
              <a:gd name="T14" fmla="*/ 91101 w 507"/>
              <a:gd name="T15" fmla="*/ 22685 h 507"/>
              <a:gd name="T16" fmla="*/ 22685 w 507"/>
              <a:gd name="T17" fmla="*/ 91101 h 507"/>
              <a:gd name="T18" fmla="*/ 91101 w 507"/>
              <a:gd name="T19" fmla="*/ 159157 h 507"/>
              <a:gd name="T20" fmla="*/ 159157 w 507"/>
              <a:gd name="T21" fmla="*/ 91101 h 507"/>
              <a:gd name="T22" fmla="*/ 91101 w 507"/>
              <a:gd name="T23" fmla="*/ 22685 h 50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07" h="507">
                <a:moveTo>
                  <a:pt x="253" y="506"/>
                </a:moveTo>
                <a:lnTo>
                  <a:pt x="253" y="506"/>
                </a:lnTo>
                <a:cubicBezTo>
                  <a:pt x="117" y="506"/>
                  <a:pt x="0" y="388"/>
                  <a:pt x="0" y="253"/>
                </a:cubicBezTo>
                <a:cubicBezTo>
                  <a:pt x="0" y="108"/>
                  <a:pt x="117" y="0"/>
                  <a:pt x="253" y="0"/>
                </a:cubicBezTo>
                <a:cubicBezTo>
                  <a:pt x="397" y="0"/>
                  <a:pt x="506" y="108"/>
                  <a:pt x="506" y="253"/>
                </a:cubicBezTo>
                <a:cubicBezTo>
                  <a:pt x="506" y="388"/>
                  <a:pt x="397" y="506"/>
                  <a:pt x="253" y="506"/>
                </a:cubicBezTo>
                <a:close/>
                <a:moveTo>
                  <a:pt x="253" y="63"/>
                </a:moveTo>
                <a:lnTo>
                  <a:pt x="253" y="63"/>
                </a:lnTo>
                <a:cubicBezTo>
                  <a:pt x="153" y="63"/>
                  <a:pt x="63" y="144"/>
                  <a:pt x="63" y="253"/>
                </a:cubicBezTo>
                <a:cubicBezTo>
                  <a:pt x="63" y="352"/>
                  <a:pt x="153" y="442"/>
                  <a:pt x="253" y="442"/>
                </a:cubicBezTo>
                <a:cubicBezTo>
                  <a:pt x="361" y="442"/>
                  <a:pt x="442" y="352"/>
                  <a:pt x="442" y="253"/>
                </a:cubicBezTo>
                <a:cubicBezTo>
                  <a:pt x="442" y="144"/>
                  <a:pt x="361" y="63"/>
                  <a:pt x="253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96">
            <a:extLst>
              <a:ext uri="{FF2B5EF4-FFF2-40B4-BE49-F238E27FC236}">
                <a16:creationId xmlns:a16="http://schemas.microsoft.com/office/drawing/2014/main" id="{1633B7CF-CCAF-0E48-A7E8-6D3F4BCA6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3662" y="8667574"/>
            <a:ext cx="449001" cy="890190"/>
          </a:xfrm>
          <a:custGeom>
            <a:avLst/>
            <a:gdLst>
              <a:gd name="T0" fmla="*/ 155917 w 507"/>
              <a:gd name="T1" fmla="*/ 25957 h 1004"/>
              <a:gd name="T2" fmla="*/ 91101 w 507"/>
              <a:gd name="T3" fmla="*/ 0 h 1004"/>
              <a:gd name="T4" fmla="*/ 0 w 507"/>
              <a:gd name="T5" fmla="*/ 91209 h 1004"/>
              <a:gd name="T6" fmla="*/ 38889 w 507"/>
              <a:gd name="T7" fmla="*/ 175928 h 1004"/>
              <a:gd name="T8" fmla="*/ 48611 w 507"/>
              <a:gd name="T9" fmla="*/ 205129 h 1004"/>
              <a:gd name="T10" fmla="*/ 45371 w 507"/>
              <a:gd name="T11" fmla="*/ 234330 h 1004"/>
              <a:gd name="T12" fmla="*/ 64815 w 507"/>
              <a:gd name="T13" fmla="*/ 253798 h 1004"/>
              <a:gd name="T14" fmla="*/ 45371 w 507"/>
              <a:gd name="T15" fmla="*/ 276510 h 1004"/>
              <a:gd name="T16" fmla="*/ 64815 w 507"/>
              <a:gd name="T17" fmla="*/ 296338 h 1004"/>
              <a:gd name="T18" fmla="*/ 45371 w 507"/>
              <a:gd name="T19" fmla="*/ 319050 h 1004"/>
              <a:gd name="T20" fmla="*/ 81019 w 507"/>
              <a:gd name="T21" fmla="*/ 358345 h 1004"/>
              <a:gd name="T22" fmla="*/ 91101 w 507"/>
              <a:gd name="T23" fmla="*/ 361589 h 1004"/>
              <a:gd name="T24" fmla="*/ 129991 w 507"/>
              <a:gd name="T25" fmla="*/ 325539 h 1004"/>
              <a:gd name="T26" fmla="*/ 133231 w 507"/>
              <a:gd name="T27" fmla="*/ 185301 h 1004"/>
              <a:gd name="T28" fmla="*/ 146194 w 507"/>
              <a:gd name="T29" fmla="*/ 162589 h 1004"/>
              <a:gd name="T30" fmla="*/ 168880 w 507"/>
              <a:gd name="T31" fmla="*/ 136633 h 1004"/>
              <a:gd name="T32" fmla="*/ 155917 w 507"/>
              <a:gd name="T33" fmla="*/ 25957 h 1004"/>
              <a:gd name="T34" fmla="*/ 149435 w 507"/>
              <a:gd name="T35" fmla="*/ 123654 h 1004"/>
              <a:gd name="T36" fmla="*/ 117028 w 507"/>
              <a:gd name="T37" fmla="*/ 169078 h 1004"/>
              <a:gd name="T38" fmla="*/ 113787 w 507"/>
              <a:gd name="T39" fmla="*/ 172323 h 1004"/>
              <a:gd name="T40" fmla="*/ 110546 w 507"/>
              <a:gd name="T41" fmla="*/ 312560 h 1004"/>
              <a:gd name="T42" fmla="*/ 74538 w 507"/>
              <a:gd name="T43" fmla="*/ 319050 h 1004"/>
              <a:gd name="T44" fmla="*/ 94342 w 507"/>
              <a:gd name="T45" fmla="*/ 296338 h 1004"/>
              <a:gd name="T46" fmla="*/ 77778 w 507"/>
              <a:gd name="T47" fmla="*/ 276510 h 1004"/>
              <a:gd name="T48" fmla="*/ 97583 w 507"/>
              <a:gd name="T49" fmla="*/ 253798 h 1004"/>
              <a:gd name="T50" fmla="*/ 71657 w 507"/>
              <a:gd name="T51" fmla="*/ 227841 h 1004"/>
              <a:gd name="T52" fmla="*/ 84620 w 507"/>
              <a:gd name="T53" fmla="*/ 201884 h 1004"/>
              <a:gd name="T54" fmla="*/ 84620 w 507"/>
              <a:gd name="T55" fmla="*/ 185301 h 1004"/>
              <a:gd name="T56" fmla="*/ 55093 w 507"/>
              <a:gd name="T57" fmla="*/ 149611 h 1004"/>
              <a:gd name="T58" fmla="*/ 91101 w 507"/>
              <a:gd name="T59" fmla="*/ 22712 h 1004"/>
              <a:gd name="T60" fmla="*/ 139713 w 507"/>
              <a:gd name="T61" fmla="*/ 42179 h 1004"/>
              <a:gd name="T62" fmla="*/ 149435 w 507"/>
              <a:gd name="T63" fmla="*/ 123654 h 100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07" h="1004">
                <a:moveTo>
                  <a:pt x="433" y="72"/>
                </a:moveTo>
                <a:lnTo>
                  <a:pt x="433" y="72"/>
                </a:lnTo>
                <a:cubicBezTo>
                  <a:pt x="379" y="27"/>
                  <a:pt x="316" y="0"/>
                  <a:pt x="253" y="0"/>
                </a:cubicBezTo>
                <a:cubicBezTo>
                  <a:pt x="180" y="0"/>
                  <a:pt x="117" y="27"/>
                  <a:pt x="72" y="72"/>
                </a:cubicBezTo>
                <a:cubicBezTo>
                  <a:pt x="27" y="126"/>
                  <a:pt x="0" y="189"/>
                  <a:pt x="0" y="253"/>
                </a:cubicBezTo>
                <a:cubicBezTo>
                  <a:pt x="0" y="334"/>
                  <a:pt x="36" y="406"/>
                  <a:pt x="99" y="451"/>
                </a:cubicBezTo>
                <a:cubicBezTo>
                  <a:pt x="90" y="460"/>
                  <a:pt x="99" y="478"/>
                  <a:pt x="108" y="488"/>
                </a:cubicBezTo>
                <a:cubicBezTo>
                  <a:pt x="171" y="542"/>
                  <a:pt x="171" y="542"/>
                  <a:pt x="171" y="542"/>
                </a:cubicBezTo>
                <a:cubicBezTo>
                  <a:pt x="135" y="569"/>
                  <a:pt x="135" y="569"/>
                  <a:pt x="135" y="569"/>
                </a:cubicBezTo>
                <a:cubicBezTo>
                  <a:pt x="135" y="578"/>
                  <a:pt x="126" y="587"/>
                  <a:pt x="126" y="596"/>
                </a:cubicBezTo>
                <a:cubicBezTo>
                  <a:pt x="126" y="650"/>
                  <a:pt x="126" y="650"/>
                  <a:pt x="126" y="650"/>
                </a:cubicBezTo>
                <a:cubicBezTo>
                  <a:pt x="126" y="659"/>
                  <a:pt x="135" y="668"/>
                  <a:pt x="144" y="677"/>
                </a:cubicBezTo>
                <a:cubicBezTo>
                  <a:pt x="180" y="704"/>
                  <a:pt x="180" y="704"/>
                  <a:pt x="180" y="704"/>
                </a:cubicBezTo>
                <a:cubicBezTo>
                  <a:pt x="144" y="741"/>
                  <a:pt x="144" y="741"/>
                  <a:pt x="144" y="741"/>
                </a:cubicBezTo>
                <a:cubicBezTo>
                  <a:pt x="135" y="750"/>
                  <a:pt x="126" y="759"/>
                  <a:pt x="126" y="767"/>
                </a:cubicBezTo>
                <a:cubicBezTo>
                  <a:pt x="126" y="777"/>
                  <a:pt x="135" y="786"/>
                  <a:pt x="144" y="795"/>
                </a:cubicBezTo>
                <a:cubicBezTo>
                  <a:pt x="180" y="822"/>
                  <a:pt x="180" y="822"/>
                  <a:pt x="180" y="822"/>
                </a:cubicBezTo>
                <a:cubicBezTo>
                  <a:pt x="144" y="858"/>
                  <a:pt x="144" y="858"/>
                  <a:pt x="144" y="858"/>
                </a:cubicBezTo>
                <a:cubicBezTo>
                  <a:pt x="135" y="867"/>
                  <a:pt x="135" y="876"/>
                  <a:pt x="126" y="885"/>
                </a:cubicBezTo>
                <a:cubicBezTo>
                  <a:pt x="126" y="894"/>
                  <a:pt x="135" y="903"/>
                  <a:pt x="144" y="903"/>
                </a:cubicBezTo>
                <a:cubicBezTo>
                  <a:pt x="225" y="994"/>
                  <a:pt x="225" y="994"/>
                  <a:pt x="225" y="994"/>
                </a:cubicBezTo>
                <a:cubicBezTo>
                  <a:pt x="235" y="1003"/>
                  <a:pt x="244" y="1003"/>
                  <a:pt x="253" y="1003"/>
                </a:cubicBezTo>
                <a:cubicBezTo>
                  <a:pt x="262" y="1003"/>
                  <a:pt x="271" y="1003"/>
                  <a:pt x="280" y="994"/>
                </a:cubicBezTo>
                <a:cubicBezTo>
                  <a:pt x="361" y="903"/>
                  <a:pt x="361" y="903"/>
                  <a:pt x="361" y="903"/>
                </a:cubicBezTo>
                <a:cubicBezTo>
                  <a:pt x="370" y="903"/>
                  <a:pt x="370" y="894"/>
                  <a:pt x="370" y="885"/>
                </a:cubicBezTo>
                <a:cubicBezTo>
                  <a:pt x="370" y="514"/>
                  <a:pt x="370" y="514"/>
                  <a:pt x="370" y="514"/>
                </a:cubicBezTo>
                <a:cubicBezTo>
                  <a:pt x="397" y="488"/>
                  <a:pt x="397" y="488"/>
                  <a:pt x="397" y="488"/>
                </a:cubicBezTo>
                <a:cubicBezTo>
                  <a:pt x="406" y="478"/>
                  <a:pt x="406" y="469"/>
                  <a:pt x="406" y="451"/>
                </a:cubicBezTo>
                <a:cubicBezTo>
                  <a:pt x="433" y="433"/>
                  <a:pt x="452" y="406"/>
                  <a:pt x="469" y="379"/>
                </a:cubicBezTo>
                <a:cubicBezTo>
                  <a:pt x="497" y="343"/>
                  <a:pt x="506" y="298"/>
                  <a:pt x="506" y="253"/>
                </a:cubicBezTo>
                <a:cubicBezTo>
                  <a:pt x="506" y="189"/>
                  <a:pt x="479" y="117"/>
                  <a:pt x="433" y="72"/>
                </a:cubicBezTo>
                <a:close/>
                <a:moveTo>
                  <a:pt x="415" y="343"/>
                </a:moveTo>
                <a:lnTo>
                  <a:pt x="415" y="343"/>
                </a:lnTo>
                <a:cubicBezTo>
                  <a:pt x="397" y="370"/>
                  <a:pt x="379" y="397"/>
                  <a:pt x="352" y="415"/>
                </a:cubicBezTo>
                <a:cubicBezTo>
                  <a:pt x="334" y="424"/>
                  <a:pt x="325" y="442"/>
                  <a:pt x="325" y="469"/>
                </a:cubicBezTo>
                <a:cubicBezTo>
                  <a:pt x="316" y="478"/>
                  <a:pt x="316" y="478"/>
                  <a:pt x="316" y="478"/>
                </a:cubicBezTo>
                <a:cubicBezTo>
                  <a:pt x="307" y="488"/>
                  <a:pt x="307" y="497"/>
                  <a:pt x="307" y="506"/>
                </a:cubicBezTo>
                <a:cubicBezTo>
                  <a:pt x="307" y="867"/>
                  <a:pt x="307" y="867"/>
                  <a:pt x="307" y="867"/>
                </a:cubicBezTo>
                <a:cubicBezTo>
                  <a:pt x="253" y="921"/>
                  <a:pt x="253" y="921"/>
                  <a:pt x="253" y="921"/>
                </a:cubicBezTo>
                <a:cubicBezTo>
                  <a:pt x="207" y="885"/>
                  <a:pt x="207" y="885"/>
                  <a:pt x="207" y="885"/>
                </a:cubicBezTo>
                <a:cubicBezTo>
                  <a:pt x="253" y="849"/>
                  <a:pt x="253" y="849"/>
                  <a:pt x="253" y="849"/>
                </a:cubicBezTo>
                <a:cubicBezTo>
                  <a:pt x="253" y="840"/>
                  <a:pt x="262" y="831"/>
                  <a:pt x="262" y="822"/>
                </a:cubicBezTo>
                <a:cubicBezTo>
                  <a:pt x="262" y="813"/>
                  <a:pt x="253" y="804"/>
                  <a:pt x="253" y="804"/>
                </a:cubicBezTo>
                <a:cubicBezTo>
                  <a:pt x="216" y="767"/>
                  <a:pt x="216" y="767"/>
                  <a:pt x="216" y="767"/>
                </a:cubicBezTo>
                <a:cubicBezTo>
                  <a:pt x="253" y="731"/>
                  <a:pt x="253" y="731"/>
                  <a:pt x="253" y="731"/>
                </a:cubicBezTo>
                <a:cubicBezTo>
                  <a:pt x="262" y="722"/>
                  <a:pt x="271" y="713"/>
                  <a:pt x="271" y="704"/>
                </a:cubicBezTo>
                <a:cubicBezTo>
                  <a:pt x="271" y="695"/>
                  <a:pt x="262" y="686"/>
                  <a:pt x="253" y="686"/>
                </a:cubicBezTo>
                <a:cubicBezTo>
                  <a:pt x="199" y="632"/>
                  <a:pt x="199" y="632"/>
                  <a:pt x="199" y="632"/>
                </a:cubicBezTo>
                <a:cubicBezTo>
                  <a:pt x="199" y="605"/>
                  <a:pt x="199" y="605"/>
                  <a:pt x="199" y="605"/>
                </a:cubicBezTo>
                <a:cubicBezTo>
                  <a:pt x="235" y="560"/>
                  <a:pt x="235" y="560"/>
                  <a:pt x="235" y="560"/>
                </a:cubicBezTo>
                <a:cubicBezTo>
                  <a:pt x="244" y="551"/>
                  <a:pt x="244" y="542"/>
                  <a:pt x="244" y="533"/>
                </a:cubicBezTo>
                <a:cubicBezTo>
                  <a:pt x="244" y="524"/>
                  <a:pt x="244" y="514"/>
                  <a:pt x="235" y="514"/>
                </a:cubicBezTo>
                <a:cubicBezTo>
                  <a:pt x="171" y="460"/>
                  <a:pt x="171" y="460"/>
                  <a:pt x="171" y="460"/>
                </a:cubicBezTo>
                <a:cubicBezTo>
                  <a:pt x="180" y="442"/>
                  <a:pt x="171" y="424"/>
                  <a:pt x="153" y="415"/>
                </a:cubicBezTo>
                <a:cubicBezTo>
                  <a:pt x="99" y="379"/>
                  <a:pt x="63" y="316"/>
                  <a:pt x="63" y="253"/>
                </a:cubicBezTo>
                <a:cubicBezTo>
                  <a:pt x="63" y="153"/>
                  <a:pt x="144" y="63"/>
                  <a:pt x="253" y="63"/>
                </a:cubicBezTo>
                <a:cubicBezTo>
                  <a:pt x="298" y="63"/>
                  <a:pt x="352" y="81"/>
                  <a:pt x="388" y="117"/>
                </a:cubicBezTo>
                <a:cubicBezTo>
                  <a:pt x="424" y="153"/>
                  <a:pt x="443" y="198"/>
                  <a:pt x="443" y="253"/>
                </a:cubicBezTo>
                <a:cubicBezTo>
                  <a:pt x="443" y="289"/>
                  <a:pt x="433" y="316"/>
                  <a:pt x="415" y="3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97">
            <a:extLst>
              <a:ext uri="{FF2B5EF4-FFF2-40B4-BE49-F238E27FC236}">
                <a16:creationId xmlns:a16="http://schemas.microsoft.com/office/drawing/2014/main" id="{EEA774EF-9D24-6544-B879-BA263EB4B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3741" y="8780801"/>
            <a:ext cx="128842" cy="128842"/>
          </a:xfrm>
          <a:custGeom>
            <a:avLst/>
            <a:gdLst>
              <a:gd name="T0" fmla="*/ 26194 w 146"/>
              <a:gd name="T1" fmla="*/ 0 h 146"/>
              <a:gd name="T2" fmla="*/ 26194 w 146"/>
              <a:gd name="T3" fmla="*/ 0 h 146"/>
              <a:gd name="T4" fmla="*/ 0 w 146"/>
              <a:gd name="T5" fmla="*/ 25835 h 146"/>
              <a:gd name="T6" fmla="*/ 26194 w 146"/>
              <a:gd name="T7" fmla="*/ 52028 h 146"/>
              <a:gd name="T8" fmla="*/ 52028 w 146"/>
              <a:gd name="T9" fmla="*/ 25835 h 146"/>
              <a:gd name="T10" fmla="*/ 26194 w 146"/>
              <a:gd name="T11" fmla="*/ 0 h 146"/>
              <a:gd name="T12" fmla="*/ 26194 w 146"/>
              <a:gd name="T13" fmla="*/ 39111 h 146"/>
              <a:gd name="T14" fmla="*/ 26194 w 146"/>
              <a:gd name="T15" fmla="*/ 39111 h 146"/>
              <a:gd name="T16" fmla="*/ 12917 w 146"/>
              <a:gd name="T17" fmla="*/ 25835 h 146"/>
              <a:gd name="T18" fmla="*/ 26194 w 146"/>
              <a:gd name="T19" fmla="*/ 9688 h 146"/>
              <a:gd name="T20" fmla="*/ 39111 w 146"/>
              <a:gd name="T21" fmla="*/ 25835 h 146"/>
              <a:gd name="T22" fmla="*/ 26194 w 146"/>
              <a:gd name="T23" fmla="*/ 39111 h 14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46" h="146">
                <a:moveTo>
                  <a:pt x="73" y="0"/>
                </a:moveTo>
                <a:lnTo>
                  <a:pt x="73" y="0"/>
                </a:lnTo>
                <a:cubicBezTo>
                  <a:pt x="36" y="0"/>
                  <a:pt x="0" y="27"/>
                  <a:pt x="0" y="72"/>
                </a:cubicBezTo>
                <a:cubicBezTo>
                  <a:pt x="0" y="109"/>
                  <a:pt x="36" y="145"/>
                  <a:pt x="73" y="145"/>
                </a:cubicBezTo>
                <a:cubicBezTo>
                  <a:pt x="109" y="145"/>
                  <a:pt x="145" y="109"/>
                  <a:pt x="145" y="72"/>
                </a:cubicBezTo>
                <a:cubicBezTo>
                  <a:pt x="145" y="27"/>
                  <a:pt x="109" y="0"/>
                  <a:pt x="73" y="0"/>
                </a:cubicBezTo>
                <a:close/>
                <a:moveTo>
                  <a:pt x="73" y="109"/>
                </a:moveTo>
                <a:lnTo>
                  <a:pt x="73" y="109"/>
                </a:lnTo>
                <a:cubicBezTo>
                  <a:pt x="55" y="109"/>
                  <a:pt x="36" y="90"/>
                  <a:pt x="36" y="72"/>
                </a:cubicBezTo>
                <a:cubicBezTo>
                  <a:pt x="36" y="45"/>
                  <a:pt x="55" y="27"/>
                  <a:pt x="73" y="27"/>
                </a:cubicBezTo>
                <a:cubicBezTo>
                  <a:pt x="91" y="27"/>
                  <a:pt x="109" y="45"/>
                  <a:pt x="109" y="72"/>
                </a:cubicBezTo>
                <a:cubicBezTo>
                  <a:pt x="109" y="90"/>
                  <a:pt x="91" y="109"/>
                  <a:pt x="73" y="10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A1D9286-A6DB-B845-8ADF-65B2AFD9DEFD}"/>
              </a:ext>
            </a:extLst>
          </p:cNvPr>
          <p:cNvSpPr/>
          <p:nvPr/>
        </p:nvSpPr>
        <p:spPr>
          <a:xfrm>
            <a:off x="6618593" y="11589931"/>
            <a:ext cx="192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66B3315-8CC4-E94E-8C23-C5B51C3AB01D}"/>
              </a:ext>
            </a:extLst>
          </p:cNvPr>
          <p:cNvSpPr/>
          <p:nvPr/>
        </p:nvSpPr>
        <p:spPr>
          <a:xfrm>
            <a:off x="8904593" y="11612702"/>
            <a:ext cx="192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C3C49A1-BE52-CE46-AE75-6429697859ED}"/>
              </a:ext>
            </a:extLst>
          </p:cNvPr>
          <p:cNvSpPr/>
          <p:nvPr/>
        </p:nvSpPr>
        <p:spPr>
          <a:xfrm>
            <a:off x="11174585" y="11612702"/>
            <a:ext cx="192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40149DC-B5E2-374A-BC63-AFE4025AFC18}"/>
              </a:ext>
            </a:extLst>
          </p:cNvPr>
          <p:cNvSpPr/>
          <p:nvPr/>
        </p:nvSpPr>
        <p:spPr>
          <a:xfrm>
            <a:off x="13401996" y="11589931"/>
            <a:ext cx="192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D0043B-289D-BF43-B235-F99AED92621C}"/>
              </a:ext>
            </a:extLst>
          </p:cNvPr>
          <p:cNvSpPr/>
          <p:nvPr/>
        </p:nvSpPr>
        <p:spPr>
          <a:xfrm>
            <a:off x="15634730" y="11612702"/>
            <a:ext cx="192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work.</a:t>
            </a:r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8C100E92-7B2E-F742-B052-87976F53DFDF}"/>
              </a:ext>
            </a:extLst>
          </p:cNvPr>
          <p:cNvGrpSpPr/>
          <p:nvPr/>
        </p:nvGrpSpPr>
        <p:grpSpPr>
          <a:xfrm>
            <a:off x="2668308" y="809658"/>
            <a:ext cx="19041035" cy="2561450"/>
            <a:chOff x="2668308" y="861425"/>
            <a:chExt cx="19041035" cy="2561450"/>
          </a:xfrm>
        </p:grpSpPr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5499B1B3-AF26-E040-A38B-70B8567ADE97}"/>
                </a:ext>
              </a:extLst>
            </p:cNvPr>
            <p:cNvSpPr txBox="1"/>
            <p:nvPr/>
          </p:nvSpPr>
          <p:spPr>
            <a:xfrm>
              <a:off x="9526093" y="861425"/>
              <a:ext cx="53254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12B24F54-7B0F-314A-8ABC-C27CA8817FB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reeform 203">
            <a:extLst>
              <a:ext uri="{FF2B5EF4-FFF2-40B4-BE49-F238E27FC236}">
                <a16:creationId xmlns:a16="http://schemas.microsoft.com/office/drawing/2014/main" id="{BF8863CF-1334-0442-B6FC-577ADD95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557" y="6073594"/>
            <a:ext cx="2491648" cy="2413206"/>
          </a:xfrm>
          <a:custGeom>
            <a:avLst/>
            <a:gdLst>
              <a:gd name="T0" fmla="*/ 213323 w 2383"/>
              <a:gd name="T1" fmla="*/ 814413 h 2305"/>
              <a:gd name="T2" fmla="*/ 213323 w 2383"/>
              <a:gd name="T3" fmla="*/ 814413 h 2305"/>
              <a:gd name="T4" fmla="*/ 21584 w 2383"/>
              <a:gd name="T5" fmla="*/ 631431 h 2305"/>
              <a:gd name="T6" fmla="*/ 0 w 2383"/>
              <a:gd name="T7" fmla="*/ 582084 h 2305"/>
              <a:gd name="T8" fmla="*/ 21584 w 2383"/>
              <a:gd name="T9" fmla="*/ 535618 h 2305"/>
              <a:gd name="T10" fmla="*/ 494996 w 2383"/>
              <a:gd name="T11" fmla="*/ 59073 h 2305"/>
              <a:gd name="T12" fmla="*/ 637452 w 2383"/>
              <a:gd name="T13" fmla="*/ 0 h 2305"/>
              <a:gd name="T14" fmla="*/ 779547 w 2383"/>
              <a:gd name="T15" fmla="*/ 61954 h 2305"/>
              <a:gd name="T16" fmla="*/ 779547 w 2383"/>
              <a:gd name="T17" fmla="*/ 343631 h 2305"/>
              <a:gd name="T18" fmla="*/ 303257 w 2383"/>
              <a:gd name="T19" fmla="*/ 811171 h 2305"/>
              <a:gd name="T20" fmla="*/ 256851 w 2383"/>
              <a:gd name="T21" fmla="*/ 829902 h 2305"/>
              <a:gd name="T22" fmla="*/ 213323 w 2383"/>
              <a:gd name="T23" fmla="*/ 814413 h 2305"/>
              <a:gd name="T24" fmla="*/ 587808 w 2383"/>
              <a:gd name="T25" fmla="*/ 152005 h 2305"/>
              <a:gd name="T26" fmla="*/ 587808 w 2383"/>
              <a:gd name="T27" fmla="*/ 152005 h 2305"/>
              <a:gd name="T28" fmla="*/ 160802 w 2383"/>
              <a:gd name="T29" fmla="*/ 582084 h 2305"/>
              <a:gd name="T30" fmla="*/ 256851 w 2383"/>
              <a:gd name="T31" fmla="*/ 675016 h 2305"/>
              <a:gd name="T32" fmla="*/ 686735 w 2383"/>
              <a:gd name="T33" fmla="*/ 251060 h 2305"/>
              <a:gd name="T34" fmla="*/ 686735 w 2383"/>
              <a:gd name="T35" fmla="*/ 152005 h 2305"/>
              <a:gd name="T36" fmla="*/ 637452 w 2383"/>
              <a:gd name="T37" fmla="*/ 130032 h 2305"/>
              <a:gd name="T38" fmla="*/ 637452 w 2383"/>
              <a:gd name="T39" fmla="*/ 130032 h 2305"/>
              <a:gd name="T40" fmla="*/ 587808 w 2383"/>
              <a:gd name="T41" fmla="*/ 152005 h 230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383" h="2305">
                <a:moveTo>
                  <a:pt x="593" y="2261"/>
                </a:moveTo>
                <a:lnTo>
                  <a:pt x="593" y="2261"/>
                </a:lnTo>
                <a:cubicBezTo>
                  <a:pt x="60" y="1753"/>
                  <a:pt x="60" y="1753"/>
                  <a:pt x="60" y="1753"/>
                </a:cubicBezTo>
                <a:cubicBezTo>
                  <a:pt x="26" y="1719"/>
                  <a:pt x="0" y="1667"/>
                  <a:pt x="0" y="1616"/>
                </a:cubicBezTo>
                <a:cubicBezTo>
                  <a:pt x="0" y="1573"/>
                  <a:pt x="26" y="1521"/>
                  <a:pt x="60" y="1487"/>
                </a:cubicBezTo>
                <a:cubicBezTo>
                  <a:pt x="1376" y="164"/>
                  <a:pt x="1376" y="164"/>
                  <a:pt x="1376" y="164"/>
                </a:cubicBezTo>
                <a:cubicBezTo>
                  <a:pt x="1488" y="60"/>
                  <a:pt x="1625" y="0"/>
                  <a:pt x="1772" y="0"/>
                </a:cubicBezTo>
                <a:cubicBezTo>
                  <a:pt x="1926" y="0"/>
                  <a:pt x="2064" y="60"/>
                  <a:pt x="2167" y="172"/>
                </a:cubicBezTo>
                <a:cubicBezTo>
                  <a:pt x="2382" y="387"/>
                  <a:pt x="2382" y="740"/>
                  <a:pt x="2167" y="954"/>
                </a:cubicBezTo>
                <a:cubicBezTo>
                  <a:pt x="843" y="2252"/>
                  <a:pt x="843" y="2252"/>
                  <a:pt x="843" y="2252"/>
                </a:cubicBezTo>
                <a:cubicBezTo>
                  <a:pt x="808" y="2286"/>
                  <a:pt x="765" y="2304"/>
                  <a:pt x="714" y="2304"/>
                </a:cubicBezTo>
                <a:cubicBezTo>
                  <a:pt x="671" y="2304"/>
                  <a:pt x="628" y="2286"/>
                  <a:pt x="593" y="2261"/>
                </a:cubicBezTo>
                <a:close/>
                <a:moveTo>
                  <a:pt x="1634" y="422"/>
                </a:moveTo>
                <a:lnTo>
                  <a:pt x="1634" y="422"/>
                </a:lnTo>
                <a:cubicBezTo>
                  <a:pt x="447" y="1616"/>
                  <a:pt x="447" y="1616"/>
                  <a:pt x="447" y="1616"/>
                </a:cubicBezTo>
                <a:cubicBezTo>
                  <a:pt x="714" y="1874"/>
                  <a:pt x="714" y="1874"/>
                  <a:pt x="714" y="1874"/>
                </a:cubicBezTo>
                <a:cubicBezTo>
                  <a:pt x="1909" y="697"/>
                  <a:pt x="1909" y="697"/>
                  <a:pt x="1909" y="697"/>
                </a:cubicBezTo>
                <a:cubicBezTo>
                  <a:pt x="1978" y="619"/>
                  <a:pt x="1987" y="499"/>
                  <a:pt x="1909" y="422"/>
                </a:cubicBezTo>
                <a:cubicBezTo>
                  <a:pt x="1875" y="387"/>
                  <a:pt x="1823" y="361"/>
                  <a:pt x="1772" y="361"/>
                </a:cubicBezTo>
                <a:cubicBezTo>
                  <a:pt x="1720" y="361"/>
                  <a:pt x="1668" y="387"/>
                  <a:pt x="1634" y="4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204">
            <a:extLst>
              <a:ext uri="{FF2B5EF4-FFF2-40B4-BE49-F238E27FC236}">
                <a16:creationId xmlns:a16="http://schemas.microsoft.com/office/drawing/2014/main" id="{53B24B4F-1DDC-F646-AF02-2F4002C49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451" y="2954420"/>
            <a:ext cx="3728244" cy="3728244"/>
          </a:xfrm>
          <a:custGeom>
            <a:avLst/>
            <a:gdLst>
              <a:gd name="T0" fmla="*/ 0 w 3561"/>
              <a:gd name="T1" fmla="*/ 641530 h 3561"/>
              <a:gd name="T2" fmla="*/ 0 w 3561"/>
              <a:gd name="T3" fmla="*/ 641530 h 3561"/>
              <a:gd name="T4" fmla="*/ 641170 w 3561"/>
              <a:gd name="T5" fmla="*/ 0 h 3561"/>
              <a:gd name="T6" fmla="*/ 1282340 w 3561"/>
              <a:gd name="T7" fmla="*/ 641530 h 3561"/>
              <a:gd name="T8" fmla="*/ 641170 w 3561"/>
              <a:gd name="T9" fmla="*/ 1282340 h 3561"/>
              <a:gd name="T10" fmla="*/ 0 w 3561"/>
              <a:gd name="T11" fmla="*/ 641530 h 3561"/>
              <a:gd name="T12" fmla="*/ 130035 w 3561"/>
              <a:gd name="T13" fmla="*/ 641530 h 3561"/>
              <a:gd name="T14" fmla="*/ 130035 w 3561"/>
              <a:gd name="T15" fmla="*/ 641530 h 3561"/>
              <a:gd name="T16" fmla="*/ 641170 w 3561"/>
              <a:gd name="T17" fmla="*/ 1152305 h 3561"/>
              <a:gd name="T18" fmla="*/ 1149063 w 3561"/>
              <a:gd name="T19" fmla="*/ 641530 h 3561"/>
              <a:gd name="T20" fmla="*/ 641170 w 3561"/>
              <a:gd name="T21" fmla="*/ 133277 h 3561"/>
              <a:gd name="T22" fmla="*/ 130035 w 3561"/>
              <a:gd name="T23" fmla="*/ 641530 h 35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561" h="3561">
                <a:moveTo>
                  <a:pt x="0" y="1781"/>
                </a:moveTo>
                <a:lnTo>
                  <a:pt x="0" y="1781"/>
                </a:lnTo>
                <a:cubicBezTo>
                  <a:pt x="0" y="800"/>
                  <a:pt x="799" y="0"/>
                  <a:pt x="1780" y="0"/>
                </a:cubicBezTo>
                <a:cubicBezTo>
                  <a:pt x="2760" y="0"/>
                  <a:pt x="3560" y="800"/>
                  <a:pt x="3560" y="1781"/>
                </a:cubicBezTo>
                <a:cubicBezTo>
                  <a:pt x="3560" y="2761"/>
                  <a:pt x="2760" y="3560"/>
                  <a:pt x="1780" y="3560"/>
                </a:cubicBezTo>
                <a:cubicBezTo>
                  <a:pt x="799" y="3560"/>
                  <a:pt x="0" y="2761"/>
                  <a:pt x="0" y="1781"/>
                </a:cubicBezTo>
                <a:close/>
                <a:moveTo>
                  <a:pt x="361" y="1781"/>
                </a:moveTo>
                <a:lnTo>
                  <a:pt x="361" y="1781"/>
                </a:lnTo>
                <a:cubicBezTo>
                  <a:pt x="361" y="2563"/>
                  <a:pt x="997" y="3199"/>
                  <a:pt x="1780" y="3199"/>
                </a:cubicBezTo>
                <a:cubicBezTo>
                  <a:pt x="2554" y="3199"/>
                  <a:pt x="3190" y="2563"/>
                  <a:pt x="3190" y="1781"/>
                </a:cubicBezTo>
                <a:cubicBezTo>
                  <a:pt x="3190" y="1006"/>
                  <a:pt x="2554" y="370"/>
                  <a:pt x="1780" y="370"/>
                </a:cubicBezTo>
                <a:cubicBezTo>
                  <a:pt x="997" y="370"/>
                  <a:pt x="361" y="1006"/>
                  <a:pt x="361" y="17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205">
            <a:extLst>
              <a:ext uri="{FF2B5EF4-FFF2-40B4-BE49-F238E27FC236}">
                <a16:creationId xmlns:a16="http://schemas.microsoft.com/office/drawing/2014/main" id="{97D5670C-A28D-514E-8CDD-BEADC5710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2629" y="1214879"/>
            <a:ext cx="2422434" cy="2491648"/>
          </a:xfrm>
          <a:custGeom>
            <a:avLst/>
            <a:gdLst>
              <a:gd name="T0" fmla="*/ 833077 w 2313"/>
              <a:gd name="T1" fmla="*/ 256492 h 2383"/>
              <a:gd name="T2" fmla="*/ 833077 w 2313"/>
              <a:gd name="T3" fmla="*/ 256492 h 2383"/>
              <a:gd name="T4" fmla="*/ 814340 w 2313"/>
              <a:gd name="T5" fmla="*/ 303257 h 2383"/>
              <a:gd name="T6" fmla="*/ 343392 w 2313"/>
              <a:gd name="T7" fmla="*/ 776309 h 2383"/>
              <a:gd name="T8" fmla="*/ 61616 w 2313"/>
              <a:gd name="T9" fmla="*/ 779547 h 2383"/>
              <a:gd name="T10" fmla="*/ 0 w 2313"/>
              <a:gd name="T11" fmla="*/ 637092 h 2383"/>
              <a:gd name="T12" fmla="*/ 58373 w 2313"/>
              <a:gd name="T13" fmla="*/ 494996 h 2383"/>
              <a:gd name="T14" fmla="*/ 538689 w 2313"/>
              <a:gd name="T15" fmla="*/ 18347 h 2383"/>
              <a:gd name="T16" fmla="*/ 585172 w 2313"/>
              <a:gd name="T17" fmla="*/ 0 h 2383"/>
              <a:gd name="T18" fmla="*/ 631654 w 2313"/>
              <a:gd name="T19" fmla="*/ 21584 h 2383"/>
              <a:gd name="T20" fmla="*/ 814340 w 2313"/>
              <a:gd name="T21" fmla="*/ 213323 h 2383"/>
              <a:gd name="T22" fmla="*/ 833077 w 2313"/>
              <a:gd name="T23" fmla="*/ 256492 h 2383"/>
              <a:gd name="T24" fmla="*/ 132600 w 2313"/>
              <a:gd name="T25" fmla="*/ 637092 h 2383"/>
              <a:gd name="T26" fmla="*/ 132600 w 2313"/>
              <a:gd name="T27" fmla="*/ 637092 h 2383"/>
              <a:gd name="T28" fmla="*/ 132600 w 2313"/>
              <a:gd name="T29" fmla="*/ 637092 h 2383"/>
              <a:gd name="T30" fmla="*/ 151337 w 2313"/>
              <a:gd name="T31" fmla="*/ 686735 h 2383"/>
              <a:gd name="T32" fmla="*/ 250427 w 2313"/>
              <a:gd name="T33" fmla="*/ 686735 h 2383"/>
              <a:gd name="T34" fmla="*/ 674893 w 2313"/>
              <a:gd name="T35" fmla="*/ 256492 h 2383"/>
              <a:gd name="T36" fmla="*/ 581929 w 2313"/>
              <a:gd name="T37" fmla="*/ 160802 h 2383"/>
              <a:gd name="T38" fmla="*/ 151337 w 2313"/>
              <a:gd name="T39" fmla="*/ 587808 h 2383"/>
              <a:gd name="T40" fmla="*/ 132600 w 2313"/>
              <a:gd name="T41" fmla="*/ 637092 h 238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313" h="2383">
                <a:moveTo>
                  <a:pt x="2312" y="713"/>
                </a:moveTo>
                <a:lnTo>
                  <a:pt x="2312" y="713"/>
                </a:lnTo>
                <a:cubicBezTo>
                  <a:pt x="2312" y="765"/>
                  <a:pt x="2295" y="808"/>
                  <a:pt x="2260" y="843"/>
                </a:cubicBezTo>
                <a:cubicBezTo>
                  <a:pt x="953" y="2158"/>
                  <a:pt x="953" y="2158"/>
                  <a:pt x="953" y="2158"/>
                </a:cubicBezTo>
                <a:cubicBezTo>
                  <a:pt x="738" y="2382"/>
                  <a:pt x="386" y="2382"/>
                  <a:pt x="171" y="2167"/>
                </a:cubicBezTo>
                <a:cubicBezTo>
                  <a:pt x="59" y="2064"/>
                  <a:pt x="0" y="1926"/>
                  <a:pt x="0" y="1771"/>
                </a:cubicBezTo>
                <a:cubicBezTo>
                  <a:pt x="0" y="1625"/>
                  <a:pt x="60" y="1479"/>
                  <a:pt x="162" y="1376"/>
                </a:cubicBezTo>
                <a:cubicBezTo>
                  <a:pt x="1495" y="51"/>
                  <a:pt x="1495" y="51"/>
                  <a:pt x="1495" y="51"/>
                </a:cubicBezTo>
                <a:cubicBezTo>
                  <a:pt x="1529" y="17"/>
                  <a:pt x="1572" y="0"/>
                  <a:pt x="1624" y="0"/>
                </a:cubicBezTo>
                <a:cubicBezTo>
                  <a:pt x="1667" y="0"/>
                  <a:pt x="1718" y="26"/>
                  <a:pt x="1753" y="60"/>
                </a:cubicBezTo>
                <a:cubicBezTo>
                  <a:pt x="2260" y="593"/>
                  <a:pt x="2260" y="593"/>
                  <a:pt x="2260" y="593"/>
                </a:cubicBezTo>
                <a:cubicBezTo>
                  <a:pt x="2295" y="628"/>
                  <a:pt x="2312" y="671"/>
                  <a:pt x="2312" y="713"/>
                </a:cubicBezTo>
                <a:close/>
                <a:moveTo>
                  <a:pt x="368" y="1771"/>
                </a:moveTo>
                <a:lnTo>
                  <a:pt x="368" y="1771"/>
                </a:lnTo>
                <a:cubicBezTo>
                  <a:pt x="368" y="1823"/>
                  <a:pt x="386" y="1874"/>
                  <a:pt x="420" y="1909"/>
                </a:cubicBezTo>
                <a:cubicBezTo>
                  <a:pt x="498" y="1978"/>
                  <a:pt x="618" y="1978"/>
                  <a:pt x="695" y="1909"/>
                </a:cubicBezTo>
                <a:cubicBezTo>
                  <a:pt x="1873" y="713"/>
                  <a:pt x="1873" y="713"/>
                  <a:pt x="1873" y="713"/>
                </a:cubicBezTo>
                <a:cubicBezTo>
                  <a:pt x="1615" y="447"/>
                  <a:pt x="1615" y="447"/>
                  <a:pt x="1615" y="447"/>
                </a:cubicBezTo>
                <a:cubicBezTo>
                  <a:pt x="420" y="1634"/>
                  <a:pt x="420" y="1634"/>
                  <a:pt x="420" y="1634"/>
                </a:cubicBezTo>
                <a:cubicBezTo>
                  <a:pt x="386" y="1668"/>
                  <a:pt x="368" y="1720"/>
                  <a:pt x="368" y="17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206">
            <a:extLst>
              <a:ext uri="{FF2B5EF4-FFF2-40B4-BE49-F238E27FC236}">
                <a16:creationId xmlns:a16="http://schemas.microsoft.com/office/drawing/2014/main" id="{AF964505-37B0-7D4E-8208-024DD49BB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8068" y="3069773"/>
            <a:ext cx="3714403" cy="3714403"/>
          </a:xfrm>
          <a:custGeom>
            <a:avLst/>
            <a:gdLst>
              <a:gd name="T0" fmla="*/ 1277578 w 3552"/>
              <a:gd name="T1" fmla="*/ 640408 h 3552"/>
              <a:gd name="T2" fmla="*/ 1277578 w 3552"/>
              <a:gd name="T3" fmla="*/ 640408 h 3552"/>
              <a:gd name="T4" fmla="*/ 640408 w 3552"/>
              <a:gd name="T5" fmla="*/ 1277578 h 3552"/>
              <a:gd name="T6" fmla="*/ 0 w 3552"/>
              <a:gd name="T7" fmla="*/ 640408 h 3552"/>
              <a:gd name="T8" fmla="*/ 640408 w 3552"/>
              <a:gd name="T9" fmla="*/ 0 h 3552"/>
              <a:gd name="T10" fmla="*/ 1277578 w 3552"/>
              <a:gd name="T11" fmla="*/ 640408 h 3552"/>
              <a:gd name="T12" fmla="*/ 129881 w 3552"/>
              <a:gd name="T13" fmla="*/ 640408 h 3552"/>
              <a:gd name="T14" fmla="*/ 129881 w 3552"/>
              <a:gd name="T15" fmla="*/ 640408 h 3552"/>
              <a:gd name="T16" fmla="*/ 640408 w 3552"/>
              <a:gd name="T17" fmla="*/ 1147698 h 3552"/>
              <a:gd name="T18" fmla="*/ 1147698 w 3552"/>
              <a:gd name="T19" fmla="*/ 640408 h 3552"/>
              <a:gd name="T20" fmla="*/ 640408 w 3552"/>
              <a:gd name="T21" fmla="*/ 129881 h 3552"/>
              <a:gd name="T22" fmla="*/ 129881 w 3552"/>
              <a:gd name="T23" fmla="*/ 640408 h 355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552" h="3552">
                <a:moveTo>
                  <a:pt x="3551" y="1780"/>
                </a:moveTo>
                <a:lnTo>
                  <a:pt x="3551" y="1780"/>
                </a:lnTo>
                <a:cubicBezTo>
                  <a:pt x="3551" y="2760"/>
                  <a:pt x="2761" y="3551"/>
                  <a:pt x="1780" y="3551"/>
                </a:cubicBezTo>
                <a:cubicBezTo>
                  <a:pt x="800" y="3551"/>
                  <a:pt x="0" y="2760"/>
                  <a:pt x="0" y="1780"/>
                </a:cubicBezTo>
                <a:cubicBezTo>
                  <a:pt x="0" y="800"/>
                  <a:pt x="800" y="0"/>
                  <a:pt x="1780" y="0"/>
                </a:cubicBezTo>
                <a:cubicBezTo>
                  <a:pt x="2761" y="0"/>
                  <a:pt x="3551" y="800"/>
                  <a:pt x="3551" y="1780"/>
                </a:cubicBezTo>
                <a:close/>
                <a:moveTo>
                  <a:pt x="361" y="1780"/>
                </a:moveTo>
                <a:lnTo>
                  <a:pt x="361" y="1780"/>
                </a:lnTo>
                <a:cubicBezTo>
                  <a:pt x="361" y="2554"/>
                  <a:pt x="998" y="3190"/>
                  <a:pt x="1780" y="3190"/>
                </a:cubicBezTo>
                <a:cubicBezTo>
                  <a:pt x="2554" y="3190"/>
                  <a:pt x="3190" y="2554"/>
                  <a:pt x="3190" y="1780"/>
                </a:cubicBezTo>
                <a:cubicBezTo>
                  <a:pt x="3190" y="998"/>
                  <a:pt x="2554" y="361"/>
                  <a:pt x="1780" y="361"/>
                </a:cubicBezTo>
                <a:cubicBezTo>
                  <a:pt x="998" y="361"/>
                  <a:pt x="361" y="998"/>
                  <a:pt x="361" y="17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207">
            <a:extLst>
              <a:ext uri="{FF2B5EF4-FFF2-40B4-BE49-F238E27FC236}">
                <a16:creationId xmlns:a16="http://schemas.microsoft.com/office/drawing/2014/main" id="{903B17BD-261D-134A-9591-FB8D28493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23" y="4043362"/>
            <a:ext cx="1656483" cy="1448847"/>
          </a:xfrm>
          <a:custGeom>
            <a:avLst/>
            <a:gdLst>
              <a:gd name="T0" fmla="*/ 569552 w 1584"/>
              <a:gd name="T1" fmla="*/ 120570 h 1385"/>
              <a:gd name="T2" fmla="*/ 569552 w 1584"/>
              <a:gd name="T3" fmla="*/ 120570 h 1385"/>
              <a:gd name="T4" fmla="*/ 566314 w 1584"/>
              <a:gd name="T5" fmla="*/ 108333 h 1385"/>
              <a:gd name="T6" fmla="*/ 563436 w 1584"/>
              <a:gd name="T7" fmla="*/ 102214 h 1385"/>
              <a:gd name="T8" fmla="*/ 476726 w 1584"/>
              <a:gd name="T9" fmla="*/ 6118 h 1385"/>
              <a:gd name="T10" fmla="*/ 461255 w 1584"/>
              <a:gd name="T11" fmla="*/ 0 h 1385"/>
              <a:gd name="T12" fmla="*/ 108298 w 1584"/>
              <a:gd name="T13" fmla="*/ 0 h 1385"/>
              <a:gd name="T14" fmla="*/ 92827 w 1584"/>
              <a:gd name="T15" fmla="*/ 6118 h 1385"/>
              <a:gd name="T16" fmla="*/ 6476 w 1584"/>
              <a:gd name="T17" fmla="*/ 105094 h 1385"/>
              <a:gd name="T18" fmla="*/ 6476 w 1584"/>
              <a:gd name="T19" fmla="*/ 105094 h 1385"/>
              <a:gd name="T20" fmla="*/ 0 w 1584"/>
              <a:gd name="T21" fmla="*/ 120570 h 1385"/>
              <a:gd name="T22" fmla="*/ 59006 w 1584"/>
              <a:gd name="T23" fmla="*/ 201190 h 1385"/>
              <a:gd name="T24" fmla="*/ 59006 w 1584"/>
              <a:gd name="T25" fmla="*/ 473281 h 1385"/>
              <a:gd name="T26" fmla="*/ 83832 w 1584"/>
              <a:gd name="T27" fmla="*/ 498115 h 1385"/>
              <a:gd name="T28" fmla="*/ 198246 w 1584"/>
              <a:gd name="T29" fmla="*/ 498115 h 1385"/>
              <a:gd name="T30" fmla="*/ 371306 w 1584"/>
              <a:gd name="T31" fmla="*/ 498115 h 1385"/>
              <a:gd name="T32" fmla="*/ 486080 w 1584"/>
              <a:gd name="T33" fmla="*/ 498115 h 1385"/>
              <a:gd name="T34" fmla="*/ 510546 w 1584"/>
              <a:gd name="T35" fmla="*/ 473281 h 1385"/>
              <a:gd name="T36" fmla="*/ 510546 w 1584"/>
              <a:gd name="T37" fmla="*/ 201190 h 1385"/>
              <a:gd name="T38" fmla="*/ 569552 w 1584"/>
              <a:gd name="T39" fmla="*/ 120570 h 1385"/>
              <a:gd name="T40" fmla="*/ 213717 w 1584"/>
              <a:gd name="T41" fmla="*/ 461044 h 1385"/>
              <a:gd name="T42" fmla="*/ 213717 w 1584"/>
              <a:gd name="T43" fmla="*/ 461044 h 1385"/>
              <a:gd name="T44" fmla="*/ 213717 w 1584"/>
              <a:gd name="T45" fmla="*/ 340475 h 1385"/>
              <a:gd name="T46" fmla="*/ 355835 w 1584"/>
              <a:gd name="T47" fmla="*/ 340475 h 1385"/>
              <a:gd name="T48" fmla="*/ 355835 w 1584"/>
              <a:gd name="T49" fmla="*/ 461044 h 1385"/>
              <a:gd name="T50" fmla="*/ 213717 w 1584"/>
              <a:gd name="T51" fmla="*/ 461044 h 1385"/>
              <a:gd name="T52" fmla="*/ 393254 w 1584"/>
              <a:gd name="T53" fmla="*/ 461044 h 1385"/>
              <a:gd name="T54" fmla="*/ 393254 w 1584"/>
              <a:gd name="T55" fmla="*/ 461044 h 1385"/>
              <a:gd name="T56" fmla="*/ 393254 w 1584"/>
              <a:gd name="T57" fmla="*/ 324999 h 1385"/>
              <a:gd name="T58" fmla="*/ 371306 w 1584"/>
              <a:gd name="T59" fmla="*/ 303404 h 1385"/>
              <a:gd name="T60" fmla="*/ 198246 w 1584"/>
              <a:gd name="T61" fmla="*/ 303404 h 1385"/>
              <a:gd name="T62" fmla="*/ 176658 w 1584"/>
              <a:gd name="T63" fmla="*/ 324999 h 1385"/>
              <a:gd name="T64" fmla="*/ 176658 w 1584"/>
              <a:gd name="T65" fmla="*/ 461044 h 1385"/>
              <a:gd name="T66" fmla="*/ 96065 w 1584"/>
              <a:gd name="T67" fmla="*/ 461044 h 1385"/>
              <a:gd name="T68" fmla="*/ 96065 w 1584"/>
              <a:gd name="T69" fmla="*/ 204429 h 1385"/>
              <a:gd name="T70" fmla="*/ 151833 w 1584"/>
              <a:gd name="T71" fmla="*/ 173117 h 1385"/>
              <a:gd name="T72" fmla="*/ 219833 w 1584"/>
              <a:gd name="T73" fmla="*/ 204429 h 1385"/>
              <a:gd name="T74" fmla="*/ 284956 w 1584"/>
              <a:gd name="T75" fmla="*/ 173117 h 1385"/>
              <a:gd name="T76" fmla="*/ 349719 w 1584"/>
              <a:gd name="T77" fmla="*/ 204429 h 1385"/>
              <a:gd name="T78" fmla="*/ 417720 w 1584"/>
              <a:gd name="T79" fmla="*/ 173117 h 1385"/>
              <a:gd name="T80" fmla="*/ 473487 w 1584"/>
              <a:gd name="T81" fmla="*/ 204429 h 1385"/>
              <a:gd name="T82" fmla="*/ 473487 w 1584"/>
              <a:gd name="T83" fmla="*/ 461044 h 1385"/>
              <a:gd name="T84" fmla="*/ 393254 w 1584"/>
              <a:gd name="T85" fmla="*/ 461044 h 1385"/>
              <a:gd name="T86" fmla="*/ 482842 w 1584"/>
              <a:gd name="T87" fmla="*/ 166998 h 1385"/>
              <a:gd name="T88" fmla="*/ 482842 w 1584"/>
              <a:gd name="T89" fmla="*/ 166998 h 1385"/>
              <a:gd name="T90" fmla="*/ 436429 w 1584"/>
              <a:gd name="T91" fmla="*/ 120570 h 1385"/>
              <a:gd name="T92" fmla="*/ 417720 w 1584"/>
              <a:gd name="T93" fmla="*/ 98975 h 1385"/>
              <a:gd name="T94" fmla="*/ 399370 w 1584"/>
              <a:gd name="T95" fmla="*/ 120570 h 1385"/>
              <a:gd name="T96" fmla="*/ 349719 w 1584"/>
              <a:gd name="T97" fmla="*/ 166998 h 1385"/>
              <a:gd name="T98" fmla="*/ 303305 w 1584"/>
              <a:gd name="T99" fmla="*/ 120570 h 1385"/>
              <a:gd name="T100" fmla="*/ 284956 w 1584"/>
              <a:gd name="T101" fmla="*/ 98975 h 1385"/>
              <a:gd name="T102" fmla="*/ 266247 w 1584"/>
              <a:gd name="T103" fmla="*/ 120570 h 1385"/>
              <a:gd name="T104" fmla="*/ 219833 w 1584"/>
              <a:gd name="T105" fmla="*/ 166998 h 1385"/>
              <a:gd name="T106" fmla="*/ 170182 w 1584"/>
              <a:gd name="T107" fmla="*/ 120570 h 1385"/>
              <a:gd name="T108" fmla="*/ 151833 w 1584"/>
              <a:gd name="T109" fmla="*/ 98975 h 1385"/>
              <a:gd name="T110" fmla="*/ 133123 w 1584"/>
              <a:gd name="T111" fmla="*/ 120570 h 1385"/>
              <a:gd name="T112" fmla="*/ 86710 w 1584"/>
              <a:gd name="T113" fmla="*/ 166998 h 1385"/>
              <a:gd name="T114" fmla="*/ 40297 w 1584"/>
              <a:gd name="T115" fmla="*/ 123809 h 1385"/>
              <a:gd name="T116" fmla="*/ 117652 w 1584"/>
              <a:gd name="T117" fmla="*/ 37071 h 1385"/>
              <a:gd name="T118" fmla="*/ 451900 w 1584"/>
              <a:gd name="T119" fmla="*/ 37071 h 1385"/>
              <a:gd name="T120" fmla="*/ 529255 w 1584"/>
              <a:gd name="T121" fmla="*/ 123809 h 1385"/>
              <a:gd name="T122" fmla="*/ 482842 w 1584"/>
              <a:gd name="T123" fmla="*/ 166998 h 138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4" h="1385">
                <a:moveTo>
                  <a:pt x="1583" y="335"/>
                </a:moveTo>
                <a:lnTo>
                  <a:pt x="1583" y="335"/>
                </a:lnTo>
                <a:cubicBezTo>
                  <a:pt x="1583" y="327"/>
                  <a:pt x="1583" y="309"/>
                  <a:pt x="1574" y="301"/>
                </a:cubicBezTo>
                <a:cubicBezTo>
                  <a:pt x="1574" y="301"/>
                  <a:pt x="1566" y="292"/>
                  <a:pt x="1566" y="284"/>
                </a:cubicBezTo>
                <a:cubicBezTo>
                  <a:pt x="1325" y="17"/>
                  <a:pt x="1325" y="17"/>
                  <a:pt x="1325" y="17"/>
                </a:cubicBezTo>
                <a:cubicBezTo>
                  <a:pt x="1316" y="8"/>
                  <a:pt x="1299" y="0"/>
                  <a:pt x="1282" y="0"/>
                </a:cubicBezTo>
                <a:cubicBezTo>
                  <a:pt x="301" y="0"/>
                  <a:pt x="301" y="0"/>
                  <a:pt x="301" y="0"/>
                </a:cubicBezTo>
                <a:cubicBezTo>
                  <a:pt x="284" y="0"/>
                  <a:pt x="267" y="8"/>
                  <a:pt x="258" y="17"/>
                </a:cubicBezTo>
                <a:cubicBezTo>
                  <a:pt x="18" y="292"/>
                  <a:pt x="18" y="292"/>
                  <a:pt x="18" y="292"/>
                </a:cubicBezTo>
                <a:cubicBezTo>
                  <a:pt x="9" y="309"/>
                  <a:pt x="0" y="318"/>
                  <a:pt x="0" y="335"/>
                </a:cubicBezTo>
                <a:cubicBezTo>
                  <a:pt x="0" y="438"/>
                  <a:pt x="69" y="524"/>
                  <a:pt x="164" y="559"/>
                </a:cubicBezTo>
                <a:cubicBezTo>
                  <a:pt x="164" y="1315"/>
                  <a:pt x="164" y="1315"/>
                  <a:pt x="164" y="1315"/>
                </a:cubicBezTo>
                <a:cubicBezTo>
                  <a:pt x="164" y="1350"/>
                  <a:pt x="190" y="1384"/>
                  <a:pt x="233" y="1384"/>
                </a:cubicBezTo>
                <a:cubicBezTo>
                  <a:pt x="551" y="1384"/>
                  <a:pt x="551" y="1384"/>
                  <a:pt x="551" y="1384"/>
                </a:cubicBezTo>
                <a:cubicBezTo>
                  <a:pt x="1032" y="1384"/>
                  <a:pt x="1032" y="1384"/>
                  <a:pt x="1032" y="1384"/>
                </a:cubicBezTo>
                <a:cubicBezTo>
                  <a:pt x="1351" y="1384"/>
                  <a:pt x="1351" y="1384"/>
                  <a:pt x="1351" y="1384"/>
                </a:cubicBezTo>
                <a:cubicBezTo>
                  <a:pt x="1394" y="1384"/>
                  <a:pt x="1419" y="1350"/>
                  <a:pt x="1419" y="1315"/>
                </a:cubicBezTo>
                <a:cubicBezTo>
                  <a:pt x="1419" y="559"/>
                  <a:pt x="1419" y="559"/>
                  <a:pt x="1419" y="559"/>
                </a:cubicBezTo>
                <a:cubicBezTo>
                  <a:pt x="1514" y="524"/>
                  <a:pt x="1583" y="438"/>
                  <a:pt x="1583" y="335"/>
                </a:cubicBezTo>
                <a:close/>
                <a:moveTo>
                  <a:pt x="594" y="1281"/>
                </a:moveTo>
                <a:lnTo>
                  <a:pt x="594" y="1281"/>
                </a:lnTo>
                <a:cubicBezTo>
                  <a:pt x="594" y="946"/>
                  <a:pt x="594" y="946"/>
                  <a:pt x="594" y="946"/>
                </a:cubicBezTo>
                <a:cubicBezTo>
                  <a:pt x="989" y="946"/>
                  <a:pt x="989" y="946"/>
                  <a:pt x="989" y="946"/>
                </a:cubicBezTo>
                <a:cubicBezTo>
                  <a:pt x="989" y="1281"/>
                  <a:pt x="989" y="1281"/>
                  <a:pt x="989" y="1281"/>
                </a:cubicBezTo>
                <a:lnTo>
                  <a:pt x="594" y="1281"/>
                </a:lnTo>
                <a:close/>
                <a:moveTo>
                  <a:pt x="1093" y="1281"/>
                </a:moveTo>
                <a:lnTo>
                  <a:pt x="1093" y="1281"/>
                </a:lnTo>
                <a:cubicBezTo>
                  <a:pt x="1093" y="903"/>
                  <a:pt x="1093" y="903"/>
                  <a:pt x="1093" y="903"/>
                </a:cubicBezTo>
                <a:cubicBezTo>
                  <a:pt x="1093" y="868"/>
                  <a:pt x="1067" y="843"/>
                  <a:pt x="1032" y="843"/>
                </a:cubicBezTo>
                <a:cubicBezTo>
                  <a:pt x="551" y="843"/>
                  <a:pt x="551" y="843"/>
                  <a:pt x="551" y="843"/>
                </a:cubicBezTo>
                <a:cubicBezTo>
                  <a:pt x="516" y="843"/>
                  <a:pt x="491" y="868"/>
                  <a:pt x="491" y="903"/>
                </a:cubicBezTo>
                <a:cubicBezTo>
                  <a:pt x="491" y="1281"/>
                  <a:pt x="491" y="1281"/>
                  <a:pt x="491" y="1281"/>
                </a:cubicBezTo>
                <a:cubicBezTo>
                  <a:pt x="267" y="1281"/>
                  <a:pt x="267" y="1281"/>
                  <a:pt x="267" y="1281"/>
                </a:cubicBezTo>
                <a:cubicBezTo>
                  <a:pt x="267" y="568"/>
                  <a:pt x="267" y="568"/>
                  <a:pt x="267" y="568"/>
                </a:cubicBezTo>
                <a:cubicBezTo>
                  <a:pt x="327" y="559"/>
                  <a:pt x="388" y="533"/>
                  <a:pt x="422" y="481"/>
                </a:cubicBezTo>
                <a:cubicBezTo>
                  <a:pt x="465" y="533"/>
                  <a:pt x="534" y="568"/>
                  <a:pt x="611" y="568"/>
                </a:cubicBezTo>
                <a:cubicBezTo>
                  <a:pt x="680" y="568"/>
                  <a:pt x="749" y="533"/>
                  <a:pt x="792" y="481"/>
                </a:cubicBezTo>
                <a:cubicBezTo>
                  <a:pt x="835" y="533"/>
                  <a:pt x="904" y="568"/>
                  <a:pt x="972" y="568"/>
                </a:cubicBezTo>
                <a:cubicBezTo>
                  <a:pt x="1050" y="568"/>
                  <a:pt x="1118" y="533"/>
                  <a:pt x="1161" y="481"/>
                </a:cubicBezTo>
                <a:cubicBezTo>
                  <a:pt x="1196" y="533"/>
                  <a:pt x="1256" y="559"/>
                  <a:pt x="1316" y="568"/>
                </a:cubicBezTo>
                <a:cubicBezTo>
                  <a:pt x="1316" y="1281"/>
                  <a:pt x="1316" y="1281"/>
                  <a:pt x="1316" y="1281"/>
                </a:cubicBezTo>
                <a:lnTo>
                  <a:pt x="1093" y="1281"/>
                </a:lnTo>
                <a:close/>
                <a:moveTo>
                  <a:pt x="1342" y="464"/>
                </a:moveTo>
                <a:lnTo>
                  <a:pt x="1342" y="464"/>
                </a:lnTo>
                <a:cubicBezTo>
                  <a:pt x="1273" y="464"/>
                  <a:pt x="1213" y="404"/>
                  <a:pt x="1213" y="335"/>
                </a:cubicBezTo>
                <a:cubicBezTo>
                  <a:pt x="1213" y="301"/>
                  <a:pt x="1187" y="275"/>
                  <a:pt x="1161" y="275"/>
                </a:cubicBezTo>
                <a:cubicBezTo>
                  <a:pt x="1127" y="275"/>
                  <a:pt x="1110" y="301"/>
                  <a:pt x="1110" y="335"/>
                </a:cubicBezTo>
                <a:cubicBezTo>
                  <a:pt x="1110" y="404"/>
                  <a:pt x="1050" y="464"/>
                  <a:pt x="972" y="464"/>
                </a:cubicBezTo>
                <a:cubicBezTo>
                  <a:pt x="904" y="464"/>
                  <a:pt x="843" y="404"/>
                  <a:pt x="843" y="335"/>
                </a:cubicBezTo>
                <a:cubicBezTo>
                  <a:pt x="843" y="301"/>
                  <a:pt x="817" y="275"/>
                  <a:pt x="792" y="275"/>
                </a:cubicBezTo>
                <a:cubicBezTo>
                  <a:pt x="766" y="275"/>
                  <a:pt x="740" y="301"/>
                  <a:pt x="740" y="335"/>
                </a:cubicBezTo>
                <a:cubicBezTo>
                  <a:pt x="740" y="404"/>
                  <a:pt x="680" y="464"/>
                  <a:pt x="611" y="464"/>
                </a:cubicBezTo>
                <a:cubicBezTo>
                  <a:pt x="534" y="464"/>
                  <a:pt x="473" y="404"/>
                  <a:pt x="473" y="335"/>
                </a:cubicBezTo>
                <a:cubicBezTo>
                  <a:pt x="473" y="301"/>
                  <a:pt x="456" y="275"/>
                  <a:pt x="422" y="275"/>
                </a:cubicBezTo>
                <a:cubicBezTo>
                  <a:pt x="396" y="275"/>
                  <a:pt x="370" y="301"/>
                  <a:pt x="370" y="335"/>
                </a:cubicBezTo>
                <a:cubicBezTo>
                  <a:pt x="370" y="404"/>
                  <a:pt x="310" y="464"/>
                  <a:pt x="241" y="464"/>
                </a:cubicBezTo>
                <a:cubicBezTo>
                  <a:pt x="172" y="464"/>
                  <a:pt x="121" y="413"/>
                  <a:pt x="112" y="344"/>
                </a:cubicBezTo>
                <a:cubicBezTo>
                  <a:pt x="327" y="103"/>
                  <a:pt x="327" y="103"/>
                  <a:pt x="327" y="103"/>
                </a:cubicBezTo>
                <a:cubicBezTo>
                  <a:pt x="1256" y="103"/>
                  <a:pt x="1256" y="103"/>
                  <a:pt x="1256" y="103"/>
                </a:cubicBezTo>
                <a:cubicBezTo>
                  <a:pt x="1471" y="344"/>
                  <a:pt x="1471" y="344"/>
                  <a:pt x="1471" y="344"/>
                </a:cubicBezTo>
                <a:cubicBezTo>
                  <a:pt x="1462" y="413"/>
                  <a:pt x="1411" y="464"/>
                  <a:pt x="1342" y="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208">
            <a:extLst>
              <a:ext uri="{FF2B5EF4-FFF2-40B4-BE49-F238E27FC236}">
                <a16:creationId xmlns:a16="http://schemas.microsoft.com/office/drawing/2014/main" id="{C1814BB6-6F5F-B844-B129-EBBF3466C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498" y="4121802"/>
            <a:ext cx="1748769" cy="1476532"/>
          </a:xfrm>
          <a:custGeom>
            <a:avLst/>
            <a:gdLst>
              <a:gd name="T0" fmla="*/ 588693 w 1670"/>
              <a:gd name="T1" fmla="*/ 213857 h 1411"/>
              <a:gd name="T2" fmla="*/ 588693 w 1670"/>
              <a:gd name="T3" fmla="*/ 213857 h 1411"/>
              <a:gd name="T4" fmla="*/ 309838 w 1670"/>
              <a:gd name="T5" fmla="*/ 6481 h 1411"/>
              <a:gd name="T6" fmla="*/ 288222 w 1670"/>
              <a:gd name="T7" fmla="*/ 6481 h 1411"/>
              <a:gd name="T8" fmla="*/ 9367 w 1670"/>
              <a:gd name="T9" fmla="*/ 213857 h 1411"/>
              <a:gd name="T10" fmla="*/ 6125 w 1670"/>
              <a:gd name="T11" fmla="*/ 241579 h 1411"/>
              <a:gd name="T12" fmla="*/ 30984 w 1670"/>
              <a:gd name="T13" fmla="*/ 244819 h 1411"/>
              <a:gd name="T14" fmla="*/ 71335 w 1670"/>
              <a:gd name="T15" fmla="*/ 213857 h 1411"/>
              <a:gd name="T16" fmla="*/ 71335 w 1670"/>
              <a:gd name="T17" fmla="*/ 483158 h 1411"/>
              <a:gd name="T18" fmla="*/ 99076 w 1670"/>
              <a:gd name="T19" fmla="*/ 507640 h 1411"/>
              <a:gd name="T20" fmla="*/ 213644 w 1670"/>
              <a:gd name="T21" fmla="*/ 507640 h 1411"/>
              <a:gd name="T22" fmla="*/ 384056 w 1670"/>
              <a:gd name="T23" fmla="*/ 507640 h 1411"/>
              <a:gd name="T24" fmla="*/ 498984 w 1670"/>
              <a:gd name="T25" fmla="*/ 507640 h 1411"/>
              <a:gd name="T26" fmla="*/ 526725 w 1670"/>
              <a:gd name="T27" fmla="*/ 483158 h 1411"/>
              <a:gd name="T28" fmla="*/ 526725 w 1670"/>
              <a:gd name="T29" fmla="*/ 213857 h 1411"/>
              <a:gd name="T30" fmla="*/ 567076 w 1670"/>
              <a:gd name="T31" fmla="*/ 244819 h 1411"/>
              <a:gd name="T32" fmla="*/ 579326 w 1670"/>
              <a:gd name="T33" fmla="*/ 247700 h 1411"/>
              <a:gd name="T34" fmla="*/ 594818 w 1670"/>
              <a:gd name="T35" fmla="*/ 241579 h 1411"/>
              <a:gd name="T36" fmla="*/ 588693 w 1670"/>
              <a:gd name="T37" fmla="*/ 213857 h 1411"/>
              <a:gd name="T38" fmla="*/ 368924 w 1670"/>
              <a:gd name="T39" fmla="*/ 470557 h 1411"/>
              <a:gd name="T40" fmla="*/ 368924 w 1670"/>
              <a:gd name="T41" fmla="*/ 470557 h 1411"/>
              <a:gd name="T42" fmla="*/ 229497 w 1670"/>
              <a:gd name="T43" fmla="*/ 470557 h 1411"/>
              <a:gd name="T44" fmla="*/ 229497 w 1670"/>
              <a:gd name="T45" fmla="*/ 349948 h 1411"/>
              <a:gd name="T46" fmla="*/ 368924 w 1670"/>
              <a:gd name="T47" fmla="*/ 349948 h 1411"/>
              <a:gd name="T48" fmla="*/ 368924 w 1670"/>
              <a:gd name="T49" fmla="*/ 470557 h 1411"/>
              <a:gd name="T50" fmla="*/ 489617 w 1670"/>
              <a:gd name="T51" fmla="*/ 470557 h 1411"/>
              <a:gd name="T52" fmla="*/ 489617 w 1670"/>
              <a:gd name="T53" fmla="*/ 470557 h 1411"/>
              <a:gd name="T54" fmla="*/ 408915 w 1670"/>
              <a:gd name="T55" fmla="*/ 470557 h 1411"/>
              <a:gd name="T56" fmla="*/ 408915 w 1670"/>
              <a:gd name="T57" fmla="*/ 334466 h 1411"/>
              <a:gd name="T58" fmla="*/ 384056 w 1670"/>
              <a:gd name="T59" fmla="*/ 312865 h 1411"/>
              <a:gd name="T60" fmla="*/ 213644 w 1670"/>
              <a:gd name="T61" fmla="*/ 312865 h 1411"/>
              <a:gd name="T62" fmla="*/ 192028 w 1670"/>
              <a:gd name="T63" fmla="*/ 334466 h 1411"/>
              <a:gd name="T64" fmla="*/ 192028 w 1670"/>
              <a:gd name="T65" fmla="*/ 470557 h 1411"/>
              <a:gd name="T66" fmla="*/ 111686 w 1670"/>
              <a:gd name="T67" fmla="*/ 470557 h 1411"/>
              <a:gd name="T68" fmla="*/ 111686 w 1670"/>
              <a:gd name="T69" fmla="*/ 185775 h 1411"/>
              <a:gd name="T70" fmla="*/ 300471 w 1670"/>
              <a:gd name="T71" fmla="*/ 46444 h 1411"/>
              <a:gd name="T72" fmla="*/ 489617 w 1670"/>
              <a:gd name="T73" fmla="*/ 185775 h 1411"/>
              <a:gd name="T74" fmla="*/ 489617 w 1670"/>
              <a:gd name="T75" fmla="*/ 470557 h 141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670" h="1411">
                <a:moveTo>
                  <a:pt x="1634" y="594"/>
                </a:moveTo>
                <a:lnTo>
                  <a:pt x="1634" y="594"/>
                </a:lnTo>
                <a:cubicBezTo>
                  <a:pt x="860" y="18"/>
                  <a:pt x="860" y="18"/>
                  <a:pt x="860" y="18"/>
                </a:cubicBezTo>
                <a:cubicBezTo>
                  <a:pt x="843" y="0"/>
                  <a:pt x="817" y="0"/>
                  <a:pt x="800" y="18"/>
                </a:cubicBezTo>
                <a:cubicBezTo>
                  <a:pt x="26" y="594"/>
                  <a:pt x="26" y="594"/>
                  <a:pt x="26" y="594"/>
                </a:cubicBezTo>
                <a:cubicBezTo>
                  <a:pt x="0" y="611"/>
                  <a:pt x="0" y="645"/>
                  <a:pt x="17" y="671"/>
                </a:cubicBezTo>
                <a:cubicBezTo>
                  <a:pt x="35" y="697"/>
                  <a:pt x="69" y="697"/>
                  <a:pt x="86" y="680"/>
                </a:cubicBezTo>
                <a:cubicBezTo>
                  <a:pt x="198" y="594"/>
                  <a:pt x="198" y="594"/>
                  <a:pt x="198" y="594"/>
                </a:cubicBezTo>
                <a:cubicBezTo>
                  <a:pt x="198" y="1342"/>
                  <a:pt x="198" y="1342"/>
                  <a:pt x="198" y="1342"/>
                </a:cubicBezTo>
                <a:cubicBezTo>
                  <a:pt x="198" y="1376"/>
                  <a:pt x="232" y="1410"/>
                  <a:pt x="275" y="1410"/>
                </a:cubicBezTo>
                <a:cubicBezTo>
                  <a:pt x="593" y="1410"/>
                  <a:pt x="593" y="1410"/>
                  <a:pt x="593" y="1410"/>
                </a:cubicBezTo>
                <a:cubicBezTo>
                  <a:pt x="1066" y="1410"/>
                  <a:pt x="1066" y="1410"/>
                  <a:pt x="1066" y="1410"/>
                </a:cubicBezTo>
                <a:cubicBezTo>
                  <a:pt x="1385" y="1410"/>
                  <a:pt x="1385" y="1410"/>
                  <a:pt x="1385" y="1410"/>
                </a:cubicBezTo>
                <a:cubicBezTo>
                  <a:pt x="1428" y="1410"/>
                  <a:pt x="1462" y="1376"/>
                  <a:pt x="1462" y="1342"/>
                </a:cubicBezTo>
                <a:cubicBezTo>
                  <a:pt x="1462" y="594"/>
                  <a:pt x="1462" y="594"/>
                  <a:pt x="1462" y="594"/>
                </a:cubicBezTo>
                <a:cubicBezTo>
                  <a:pt x="1574" y="680"/>
                  <a:pt x="1574" y="680"/>
                  <a:pt x="1574" y="680"/>
                </a:cubicBezTo>
                <a:cubicBezTo>
                  <a:pt x="1582" y="688"/>
                  <a:pt x="1591" y="688"/>
                  <a:pt x="1608" y="688"/>
                </a:cubicBezTo>
                <a:cubicBezTo>
                  <a:pt x="1625" y="688"/>
                  <a:pt x="1634" y="680"/>
                  <a:pt x="1651" y="671"/>
                </a:cubicBezTo>
                <a:cubicBezTo>
                  <a:pt x="1669" y="645"/>
                  <a:pt x="1660" y="611"/>
                  <a:pt x="1634" y="594"/>
                </a:cubicBezTo>
                <a:close/>
                <a:moveTo>
                  <a:pt x="1024" y="1307"/>
                </a:moveTo>
                <a:lnTo>
                  <a:pt x="1024" y="1307"/>
                </a:lnTo>
                <a:cubicBezTo>
                  <a:pt x="637" y="1307"/>
                  <a:pt x="637" y="1307"/>
                  <a:pt x="637" y="1307"/>
                </a:cubicBezTo>
                <a:cubicBezTo>
                  <a:pt x="637" y="972"/>
                  <a:pt x="637" y="972"/>
                  <a:pt x="637" y="972"/>
                </a:cubicBezTo>
                <a:cubicBezTo>
                  <a:pt x="1024" y="972"/>
                  <a:pt x="1024" y="972"/>
                  <a:pt x="1024" y="972"/>
                </a:cubicBezTo>
                <a:lnTo>
                  <a:pt x="1024" y="1307"/>
                </a:lnTo>
                <a:close/>
                <a:moveTo>
                  <a:pt x="1359" y="1307"/>
                </a:moveTo>
                <a:lnTo>
                  <a:pt x="1359" y="1307"/>
                </a:lnTo>
                <a:cubicBezTo>
                  <a:pt x="1135" y="1307"/>
                  <a:pt x="1135" y="1307"/>
                  <a:pt x="1135" y="1307"/>
                </a:cubicBezTo>
                <a:cubicBezTo>
                  <a:pt x="1135" y="929"/>
                  <a:pt x="1135" y="929"/>
                  <a:pt x="1135" y="929"/>
                </a:cubicBezTo>
                <a:cubicBezTo>
                  <a:pt x="1135" y="894"/>
                  <a:pt x="1101" y="869"/>
                  <a:pt x="1066" y="869"/>
                </a:cubicBezTo>
                <a:cubicBezTo>
                  <a:pt x="593" y="869"/>
                  <a:pt x="593" y="869"/>
                  <a:pt x="593" y="869"/>
                </a:cubicBezTo>
                <a:cubicBezTo>
                  <a:pt x="559" y="869"/>
                  <a:pt x="533" y="894"/>
                  <a:pt x="533" y="929"/>
                </a:cubicBezTo>
                <a:cubicBezTo>
                  <a:pt x="533" y="1307"/>
                  <a:pt x="533" y="1307"/>
                  <a:pt x="533" y="1307"/>
                </a:cubicBezTo>
                <a:cubicBezTo>
                  <a:pt x="310" y="1307"/>
                  <a:pt x="310" y="1307"/>
                  <a:pt x="310" y="1307"/>
                </a:cubicBezTo>
                <a:cubicBezTo>
                  <a:pt x="310" y="516"/>
                  <a:pt x="310" y="516"/>
                  <a:pt x="310" y="516"/>
                </a:cubicBezTo>
                <a:cubicBezTo>
                  <a:pt x="834" y="129"/>
                  <a:pt x="834" y="129"/>
                  <a:pt x="834" y="129"/>
                </a:cubicBezTo>
                <a:cubicBezTo>
                  <a:pt x="1359" y="516"/>
                  <a:pt x="1359" y="516"/>
                  <a:pt x="1359" y="516"/>
                </a:cubicBezTo>
                <a:lnTo>
                  <a:pt x="1359" y="13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CuadroTexto 459">
            <a:extLst>
              <a:ext uri="{FF2B5EF4-FFF2-40B4-BE49-F238E27FC236}">
                <a16:creationId xmlns:a16="http://schemas.microsoft.com/office/drawing/2014/main" id="{DF911C97-6427-B94A-8980-A7815BF4E837}"/>
              </a:ext>
            </a:extLst>
          </p:cNvPr>
          <p:cNvSpPr txBox="1"/>
          <p:nvPr/>
        </p:nvSpPr>
        <p:spPr>
          <a:xfrm>
            <a:off x="3890666" y="8196520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461" name="CuadroTexto 460">
            <a:extLst>
              <a:ext uri="{FF2B5EF4-FFF2-40B4-BE49-F238E27FC236}">
                <a16:creationId xmlns:a16="http://schemas.microsoft.com/office/drawing/2014/main" id="{BFC54C32-2B51-304B-8EDC-741CD24CA543}"/>
              </a:ext>
            </a:extLst>
          </p:cNvPr>
          <p:cNvSpPr txBox="1"/>
          <p:nvPr/>
        </p:nvSpPr>
        <p:spPr>
          <a:xfrm>
            <a:off x="3879336" y="9708562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462" name="CuadroTexto 461">
            <a:extLst>
              <a:ext uri="{FF2B5EF4-FFF2-40B4-BE49-F238E27FC236}">
                <a16:creationId xmlns:a16="http://schemas.microsoft.com/office/drawing/2014/main" id="{81939625-8828-9F4D-9A78-483FA645A043}"/>
              </a:ext>
            </a:extLst>
          </p:cNvPr>
          <p:cNvSpPr txBox="1"/>
          <p:nvPr/>
        </p:nvSpPr>
        <p:spPr>
          <a:xfrm>
            <a:off x="3935089" y="11292624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463" name="CuadroTexto 462">
            <a:extLst>
              <a:ext uri="{FF2B5EF4-FFF2-40B4-BE49-F238E27FC236}">
                <a16:creationId xmlns:a16="http://schemas.microsoft.com/office/drawing/2014/main" id="{0DFD49CC-7590-CE40-810E-39787C9E870C}"/>
              </a:ext>
            </a:extLst>
          </p:cNvPr>
          <p:cNvSpPr txBox="1"/>
          <p:nvPr/>
        </p:nvSpPr>
        <p:spPr>
          <a:xfrm>
            <a:off x="9080819" y="8173037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464" name="CuadroTexto 463">
            <a:extLst>
              <a:ext uri="{FF2B5EF4-FFF2-40B4-BE49-F238E27FC236}">
                <a16:creationId xmlns:a16="http://schemas.microsoft.com/office/drawing/2014/main" id="{76681D3F-495D-0942-BDA1-5EDAFA8DD6CA}"/>
              </a:ext>
            </a:extLst>
          </p:cNvPr>
          <p:cNvSpPr txBox="1"/>
          <p:nvPr/>
        </p:nvSpPr>
        <p:spPr>
          <a:xfrm>
            <a:off x="9069489" y="9685079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465" name="CuadroTexto 464">
            <a:extLst>
              <a:ext uri="{FF2B5EF4-FFF2-40B4-BE49-F238E27FC236}">
                <a16:creationId xmlns:a16="http://schemas.microsoft.com/office/drawing/2014/main" id="{1CD1D0A0-FAC6-BF40-8474-EAE7CF59704A}"/>
              </a:ext>
            </a:extLst>
          </p:cNvPr>
          <p:cNvSpPr txBox="1"/>
          <p:nvPr/>
        </p:nvSpPr>
        <p:spPr>
          <a:xfrm>
            <a:off x="9125242" y="11269141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7832E-6C99-7440-9F4A-DD7028E16B0C}"/>
              </a:ext>
            </a:extLst>
          </p:cNvPr>
          <p:cNvSpPr/>
          <p:nvPr/>
        </p:nvSpPr>
        <p:spPr>
          <a:xfrm>
            <a:off x="4784180" y="8442740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934C42-B7D5-AE4E-8651-C064E46184BA}"/>
              </a:ext>
            </a:extLst>
          </p:cNvPr>
          <p:cNvSpPr/>
          <p:nvPr/>
        </p:nvSpPr>
        <p:spPr>
          <a:xfrm>
            <a:off x="4784180" y="9958719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DF1876-F500-734C-A8BD-DDB869E64601}"/>
              </a:ext>
            </a:extLst>
          </p:cNvPr>
          <p:cNvSpPr/>
          <p:nvPr/>
        </p:nvSpPr>
        <p:spPr>
          <a:xfrm>
            <a:off x="4784180" y="11546888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2A40EF-851B-9F41-8BA9-3B30AE7A7C01}"/>
              </a:ext>
            </a:extLst>
          </p:cNvPr>
          <p:cNvSpPr/>
          <p:nvPr/>
        </p:nvSpPr>
        <p:spPr>
          <a:xfrm>
            <a:off x="10078074" y="8442740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3A9D55-6ED9-8740-8A35-F6BA6594F5BB}"/>
              </a:ext>
            </a:extLst>
          </p:cNvPr>
          <p:cNvSpPr/>
          <p:nvPr/>
        </p:nvSpPr>
        <p:spPr>
          <a:xfrm>
            <a:off x="10078074" y="9958719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14ABAD-6280-5147-9876-788AA2E8E8EA}"/>
              </a:ext>
            </a:extLst>
          </p:cNvPr>
          <p:cNvSpPr/>
          <p:nvPr/>
        </p:nvSpPr>
        <p:spPr>
          <a:xfrm>
            <a:off x="10078074" y="11546888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23" name="Group 71">
            <a:extLst>
              <a:ext uri="{FF2B5EF4-FFF2-40B4-BE49-F238E27FC236}">
                <a16:creationId xmlns:a16="http://schemas.microsoft.com/office/drawing/2014/main" id="{CF1C2C18-84F4-D745-A671-FA2882A0832A}"/>
              </a:ext>
            </a:extLst>
          </p:cNvPr>
          <p:cNvGrpSpPr/>
          <p:nvPr/>
        </p:nvGrpSpPr>
        <p:grpSpPr>
          <a:xfrm>
            <a:off x="16011577" y="4926974"/>
            <a:ext cx="5982437" cy="4555228"/>
            <a:chOff x="2232442" y="4934489"/>
            <a:chExt cx="5982437" cy="4555228"/>
          </a:xfrm>
        </p:grpSpPr>
        <p:sp>
          <p:nvSpPr>
            <p:cNvPr id="24" name="CuadroTexto 598">
              <a:extLst>
                <a:ext uri="{FF2B5EF4-FFF2-40B4-BE49-F238E27FC236}">
                  <a16:creationId xmlns:a16="http://schemas.microsoft.com/office/drawing/2014/main" id="{8C240443-E3C3-B44A-834C-7013CC0290D8}"/>
                </a:ext>
              </a:extLst>
            </p:cNvPr>
            <p:cNvSpPr txBox="1"/>
            <p:nvPr/>
          </p:nvSpPr>
          <p:spPr>
            <a:xfrm>
              <a:off x="2232442" y="4934489"/>
              <a:ext cx="48093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25" name="CuadroTexto 599">
              <a:extLst>
                <a:ext uri="{FF2B5EF4-FFF2-40B4-BE49-F238E27FC236}">
                  <a16:creationId xmlns:a16="http://schemas.microsoft.com/office/drawing/2014/main" id="{F267077A-B0E4-A14A-B0A1-AEE18D07B003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reeform 357">
            <a:extLst>
              <a:ext uri="{FF2B5EF4-FFF2-40B4-BE49-F238E27FC236}">
                <a16:creationId xmlns:a16="http://schemas.microsoft.com/office/drawing/2014/main" id="{931B53A5-356B-9446-9C30-6EB497B84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2617" y="10215390"/>
            <a:ext cx="6045703" cy="2612193"/>
          </a:xfrm>
          <a:custGeom>
            <a:avLst/>
            <a:gdLst>
              <a:gd name="T0" fmla="*/ 2377176 w 6654"/>
              <a:gd name="T1" fmla="*/ 858158 h 2873"/>
              <a:gd name="T2" fmla="*/ 2377176 w 6654"/>
              <a:gd name="T3" fmla="*/ 858158 h 2873"/>
              <a:gd name="T4" fmla="*/ 1199569 w 6654"/>
              <a:gd name="T5" fmla="*/ 1034690 h 2873"/>
              <a:gd name="T6" fmla="*/ 1195968 w 6654"/>
              <a:gd name="T7" fmla="*/ 1034690 h 2873"/>
              <a:gd name="T8" fmla="*/ 18001 w 6654"/>
              <a:gd name="T9" fmla="*/ 858158 h 2873"/>
              <a:gd name="T10" fmla="*/ 0 w 6654"/>
              <a:gd name="T11" fmla="*/ 840145 h 2873"/>
              <a:gd name="T12" fmla="*/ 0 w 6654"/>
              <a:gd name="T13" fmla="*/ 21976 h 2873"/>
              <a:gd name="T14" fmla="*/ 25201 w 6654"/>
              <a:gd name="T15" fmla="*/ 3963 h 2873"/>
              <a:gd name="T16" fmla="*/ 1195968 w 6654"/>
              <a:gd name="T17" fmla="*/ 176892 h 2873"/>
              <a:gd name="T18" fmla="*/ 1199569 w 6654"/>
              <a:gd name="T19" fmla="*/ 176892 h 2873"/>
              <a:gd name="T20" fmla="*/ 2373576 w 6654"/>
              <a:gd name="T21" fmla="*/ 3963 h 2873"/>
              <a:gd name="T22" fmla="*/ 2395177 w 6654"/>
              <a:gd name="T23" fmla="*/ 21976 h 2873"/>
              <a:gd name="T24" fmla="*/ 2395177 w 6654"/>
              <a:gd name="T25" fmla="*/ 840145 h 2873"/>
              <a:gd name="T26" fmla="*/ 2377176 w 6654"/>
              <a:gd name="T27" fmla="*/ 858158 h 28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654" h="2873">
                <a:moveTo>
                  <a:pt x="6603" y="2382"/>
                </a:moveTo>
                <a:lnTo>
                  <a:pt x="6603" y="2382"/>
                </a:lnTo>
                <a:cubicBezTo>
                  <a:pt x="3332" y="2872"/>
                  <a:pt x="3332" y="2872"/>
                  <a:pt x="3332" y="2872"/>
                </a:cubicBezTo>
                <a:lnTo>
                  <a:pt x="3322" y="2872"/>
                </a:lnTo>
                <a:cubicBezTo>
                  <a:pt x="50" y="2382"/>
                  <a:pt x="50" y="2382"/>
                  <a:pt x="50" y="2382"/>
                </a:cubicBezTo>
                <a:cubicBezTo>
                  <a:pt x="20" y="2382"/>
                  <a:pt x="0" y="2351"/>
                  <a:pt x="0" y="2332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30"/>
                  <a:pt x="30" y="0"/>
                  <a:pt x="70" y="11"/>
                </a:cubicBezTo>
                <a:cubicBezTo>
                  <a:pt x="3322" y="491"/>
                  <a:pt x="3322" y="491"/>
                  <a:pt x="3322" y="491"/>
                </a:cubicBezTo>
                <a:lnTo>
                  <a:pt x="3332" y="491"/>
                </a:lnTo>
                <a:cubicBezTo>
                  <a:pt x="6593" y="11"/>
                  <a:pt x="6593" y="11"/>
                  <a:pt x="6593" y="11"/>
                </a:cubicBezTo>
                <a:cubicBezTo>
                  <a:pt x="6623" y="0"/>
                  <a:pt x="6653" y="30"/>
                  <a:pt x="6653" y="61"/>
                </a:cubicBezTo>
                <a:cubicBezTo>
                  <a:pt x="6653" y="2332"/>
                  <a:pt x="6653" y="2332"/>
                  <a:pt x="6653" y="2332"/>
                </a:cubicBezTo>
                <a:cubicBezTo>
                  <a:pt x="6653" y="2351"/>
                  <a:pt x="6633" y="2382"/>
                  <a:pt x="6603" y="238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358">
            <a:extLst>
              <a:ext uri="{FF2B5EF4-FFF2-40B4-BE49-F238E27FC236}">
                <a16:creationId xmlns:a16="http://schemas.microsoft.com/office/drawing/2014/main" id="{44207B39-7263-964B-86FB-D688490A1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2617" y="7967783"/>
            <a:ext cx="6045703" cy="2600173"/>
          </a:xfrm>
          <a:custGeom>
            <a:avLst/>
            <a:gdLst>
              <a:gd name="T0" fmla="*/ 2377176 w 6654"/>
              <a:gd name="T1" fmla="*/ 856833 h 2863"/>
              <a:gd name="T2" fmla="*/ 2377176 w 6654"/>
              <a:gd name="T3" fmla="*/ 856833 h 2863"/>
              <a:gd name="T4" fmla="*/ 1199569 w 6654"/>
              <a:gd name="T5" fmla="*/ 1029927 h 2863"/>
              <a:gd name="T6" fmla="*/ 1195968 w 6654"/>
              <a:gd name="T7" fmla="*/ 1029927 h 2863"/>
              <a:gd name="T8" fmla="*/ 18001 w 6654"/>
              <a:gd name="T9" fmla="*/ 856833 h 2863"/>
              <a:gd name="T10" fmla="*/ 0 w 6654"/>
              <a:gd name="T11" fmla="*/ 835601 h 2863"/>
              <a:gd name="T12" fmla="*/ 0 w 6654"/>
              <a:gd name="T13" fmla="*/ 21592 h 2863"/>
              <a:gd name="T14" fmla="*/ 25201 w 6654"/>
              <a:gd name="T15" fmla="*/ 0 h 2863"/>
              <a:gd name="T16" fmla="*/ 1195968 w 6654"/>
              <a:gd name="T17" fmla="*/ 176693 h 2863"/>
              <a:gd name="T18" fmla="*/ 1199569 w 6654"/>
              <a:gd name="T19" fmla="*/ 176693 h 2863"/>
              <a:gd name="T20" fmla="*/ 2373576 w 6654"/>
              <a:gd name="T21" fmla="*/ 0 h 2863"/>
              <a:gd name="T22" fmla="*/ 2395177 w 6654"/>
              <a:gd name="T23" fmla="*/ 21592 h 2863"/>
              <a:gd name="T24" fmla="*/ 2395177 w 6654"/>
              <a:gd name="T25" fmla="*/ 835601 h 2863"/>
              <a:gd name="T26" fmla="*/ 2377176 w 6654"/>
              <a:gd name="T27" fmla="*/ 856833 h 286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654" h="2863">
                <a:moveTo>
                  <a:pt x="6603" y="2381"/>
                </a:moveTo>
                <a:lnTo>
                  <a:pt x="6603" y="2381"/>
                </a:lnTo>
                <a:cubicBezTo>
                  <a:pt x="3332" y="2862"/>
                  <a:pt x="3332" y="2862"/>
                  <a:pt x="3332" y="2862"/>
                </a:cubicBezTo>
                <a:lnTo>
                  <a:pt x="3322" y="2862"/>
                </a:lnTo>
                <a:cubicBezTo>
                  <a:pt x="50" y="2381"/>
                  <a:pt x="50" y="2381"/>
                  <a:pt x="50" y="2381"/>
                </a:cubicBezTo>
                <a:cubicBezTo>
                  <a:pt x="20" y="2371"/>
                  <a:pt x="0" y="2351"/>
                  <a:pt x="0" y="2322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0"/>
                  <a:pt x="30" y="0"/>
                  <a:pt x="70" y="0"/>
                </a:cubicBezTo>
                <a:cubicBezTo>
                  <a:pt x="3322" y="491"/>
                  <a:pt x="3322" y="491"/>
                  <a:pt x="3322" y="491"/>
                </a:cubicBezTo>
                <a:lnTo>
                  <a:pt x="3332" y="491"/>
                </a:lnTo>
                <a:cubicBezTo>
                  <a:pt x="6593" y="0"/>
                  <a:pt x="6593" y="0"/>
                  <a:pt x="6593" y="0"/>
                </a:cubicBezTo>
                <a:cubicBezTo>
                  <a:pt x="6623" y="0"/>
                  <a:pt x="6653" y="20"/>
                  <a:pt x="6653" y="60"/>
                </a:cubicBezTo>
                <a:cubicBezTo>
                  <a:pt x="6653" y="2322"/>
                  <a:pt x="6653" y="2322"/>
                  <a:pt x="6653" y="2322"/>
                </a:cubicBezTo>
                <a:cubicBezTo>
                  <a:pt x="6653" y="2351"/>
                  <a:pt x="6633" y="2371"/>
                  <a:pt x="6603" y="238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359">
            <a:extLst>
              <a:ext uri="{FF2B5EF4-FFF2-40B4-BE49-F238E27FC236}">
                <a16:creationId xmlns:a16="http://schemas.microsoft.com/office/drawing/2014/main" id="{74AE7669-AC25-7D4B-89CF-46E3E3FCF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2617" y="5724182"/>
            <a:ext cx="6045703" cy="2600173"/>
          </a:xfrm>
          <a:custGeom>
            <a:avLst/>
            <a:gdLst>
              <a:gd name="T0" fmla="*/ 2377176 w 6654"/>
              <a:gd name="T1" fmla="*/ 853533 h 2862"/>
              <a:gd name="T2" fmla="*/ 2377176 w 6654"/>
              <a:gd name="T3" fmla="*/ 853533 h 2862"/>
              <a:gd name="T4" fmla="*/ 1199569 w 6654"/>
              <a:gd name="T5" fmla="*/ 1029927 h 2862"/>
              <a:gd name="T6" fmla="*/ 1195968 w 6654"/>
              <a:gd name="T7" fmla="*/ 1029927 h 2862"/>
              <a:gd name="T8" fmla="*/ 18001 w 6654"/>
              <a:gd name="T9" fmla="*/ 853533 h 2862"/>
              <a:gd name="T10" fmla="*/ 0 w 6654"/>
              <a:gd name="T11" fmla="*/ 835533 h 2862"/>
              <a:gd name="T12" fmla="*/ 0 w 6654"/>
              <a:gd name="T13" fmla="*/ 17999 h 2862"/>
              <a:gd name="T14" fmla="*/ 25201 w 6654"/>
              <a:gd name="T15" fmla="*/ 0 h 2862"/>
              <a:gd name="T16" fmla="*/ 1195968 w 6654"/>
              <a:gd name="T17" fmla="*/ 173154 h 2862"/>
              <a:gd name="T18" fmla="*/ 1199569 w 6654"/>
              <a:gd name="T19" fmla="*/ 173154 h 2862"/>
              <a:gd name="T20" fmla="*/ 2373576 w 6654"/>
              <a:gd name="T21" fmla="*/ 0 h 2862"/>
              <a:gd name="T22" fmla="*/ 2395177 w 6654"/>
              <a:gd name="T23" fmla="*/ 17999 h 2862"/>
              <a:gd name="T24" fmla="*/ 2395177 w 6654"/>
              <a:gd name="T25" fmla="*/ 835533 h 2862"/>
              <a:gd name="T26" fmla="*/ 2377176 w 6654"/>
              <a:gd name="T27" fmla="*/ 853533 h 286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654" h="2862">
                <a:moveTo>
                  <a:pt x="6603" y="2371"/>
                </a:moveTo>
                <a:lnTo>
                  <a:pt x="6603" y="2371"/>
                </a:lnTo>
                <a:cubicBezTo>
                  <a:pt x="3332" y="2861"/>
                  <a:pt x="3332" y="2861"/>
                  <a:pt x="3332" y="2861"/>
                </a:cubicBezTo>
                <a:lnTo>
                  <a:pt x="3322" y="2861"/>
                </a:lnTo>
                <a:cubicBezTo>
                  <a:pt x="50" y="2371"/>
                  <a:pt x="50" y="2371"/>
                  <a:pt x="50" y="2371"/>
                </a:cubicBezTo>
                <a:cubicBezTo>
                  <a:pt x="20" y="2371"/>
                  <a:pt x="0" y="2351"/>
                  <a:pt x="0" y="2321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0"/>
                  <a:pt x="30" y="0"/>
                  <a:pt x="70" y="0"/>
                </a:cubicBezTo>
                <a:cubicBezTo>
                  <a:pt x="3322" y="481"/>
                  <a:pt x="3322" y="481"/>
                  <a:pt x="3322" y="481"/>
                </a:cubicBezTo>
                <a:lnTo>
                  <a:pt x="3332" y="481"/>
                </a:lnTo>
                <a:cubicBezTo>
                  <a:pt x="6593" y="0"/>
                  <a:pt x="6593" y="0"/>
                  <a:pt x="6593" y="0"/>
                </a:cubicBezTo>
                <a:cubicBezTo>
                  <a:pt x="6623" y="0"/>
                  <a:pt x="6653" y="20"/>
                  <a:pt x="6653" y="50"/>
                </a:cubicBezTo>
                <a:cubicBezTo>
                  <a:pt x="6653" y="2321"/>
                  <a:pt x="6653" y="2321"/>
                  <a:pt x="6653" y="2321"/>
                </a:cubicBezTo>
                <a:cubicBezTo>
                  <a:pt x="6653" y="2351"/>
                  <a:pt x="6633" y="2371"/>
                  <a:pt x="6603" y="23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360">
            <a:extLst>
              <a:ext uri="{FF2B5EF4-FFF2-40B4-BE49-F238E27FC236}">
                <a16:creationId xmlns:a16="http://schemas.microsoft.com/office/drawing/2014/main" id="{57A756E5-5666-1643-9814-CE82FDD26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2617" y="3468560"/>
            <a:ext cx="6045703" cy="2612193"/>
          </a:xfrm>
          <a:custGeom>
            <a:avLst/>
            <a:gdLst>
              <a:gd name="T0" fmla="*/ 2377176 w 6654"/>
              <a:gd name="T1" fmla="*/ 857798 h 2873"/>
              <a:gd name="T2" fmla="*/ 2377176 w 6654"/>
              <a:gd name="T3" fmla="*/ 857798 h 2873"/>
              <a:gd name="T4" fmla="*/ 1199569 w 6654"/>
              <a:gd name="T5" fmla="*/ 1034690 h 2873"/>
              <a:gd name="T6" fmla="*/ 1195968 w 6654"/>
              <a:gd name="T7" fmla="*/ 1034690 h 2873"/>
              <a:gd name="T8" fmla="*/ 18001 w 6654"/>
              <a:gd name="T9" fmla="*/ 857798 h 2873"/>
              <a:gd name="T10" fmla="*/ 0 w 6654"/>
              <a:gd name="T11" fmla="*/ 839785 h 2873"/>
              <a:gd name="T12" fmla="*/ 0 w 6654"/>
              <a:gd name="T13" fmla="*/ 21616 h 2873"/>
              <a:gd name="T14" fmla="*/ 25201 w 6654"/>
              <a:gd name="T15" fmla="*/ 3603 h 2873"/>
              <a:gd name="T16" fmla="*/ 1195968 w 6654"/>
              <a:gd name="T17" fmla="*/ 176531 h 2873"/>
              <a:gd name="T18" fmla="*/ 1199569 w 6654"/>
              <a:gd name="T19" fmla="*/ 176531 h 2873"/>
              <a:gd name="T20" fmla="*/ 2373576 w 6654"/>
              <a:gd name="T21" fmla="*/ 3603 h 2873"/>
              <a:gd name="T22" fmla="*/ 2395177 w 6654"/>
              <a:gd name="T23" fmla="*/ 21616 h 2873"/>
              <a:gd name="T24" fmla="*/ 2395177 w 6654"/>
              <a:gd name="T25" fmla="*/ 839785 h 2873"/>
              <a:gd name="T26" fmla="*/ 2377176 w 6654"/>
              <a:gd name="T27" fmla="*/ 857798 h 28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654" h="2873">
                <a:moveTo>
                  <a:pt x="6603" y="2381"/>
                </a:moveTo>
                <a:lnTo>
                  <a:pt x="6603" y="2381"/>
                </a:lnTo>
                <a:cubicBezTo>
                  <a:pt x="3332" y="2872"/>
                  <a:pt x="3332" y="2872"/>
                  <a:pt x="3332" y="2872"/>
                </a:cubicBezTo>
                <a:lnTo>
                  <a:pt x="3322" y="2872"/>
                </a:lnTo>
                <a:cubicBezTo>
                  <a:pt x="50" y="2381"/>
                  <a:pt x="50" y="2381"/>
                  <a:pt x="50" y="2381"/>
                </a:cubicBezTo>
                <a:cubicBezTo>
                  <a:pt x="20" y="2381"/>
                  <a:pt x="0" y="2351"/>
                  <a:pt x="0" y="2331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30"/>
                  <a:pt x="30" y="0"/>
                  <a:pt x="70" y="10"/>
                </a:cubicBezTo>
                <a:cubicBezTo>
                  <a:pt x="3322" y="490"/>
                  <a:pt x="3322" y="490"/>
                  <a:pt x="3322" y="490"/>
                </a:cubicBezTo>
                <a:lnTo>
                  <a:pt x="3332" y="490"/>
                </a:lnTo>
                <a:cubicBezTo>
                  <a:pt x="6593" y="10"/>
                  <a:pt x="6593" y="10"/>
                  <a:pt x="6593" y="10"/>
                </a:cubicBezTo>
                <a:cubicBezTo>
                  <a:pt x="6623" y="0"/>
                  <a:pt x="6653" y="30"/>
                  <a:pt x="6653" y="60"/>
                </a:cubicBezTo>
                <a:cubicBezTo>
                  <a:pt x="6653" y="2331"/>
                  <a:pt x="6653" y="2331"/>
                  <a:pt x="6653" y="2331"/>
                </a:cubicBezTo>
                <a:cubicBezTo>
                  <a:pt x="6653" y="2351"/>
                  <a:pt x="6633" y="2381"/>
                  <a:pt x="6603" y="23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361">
            <a:extLst>
              <a:ext uri="{FF2B5EF4-FFF2-40B4-BE49-F238E27FC236}">
                <a16:creationId xmlns:a16="http://schemas.microsoft.com/office/drawing/2014/main" id="{F182AF43-40BF-664A-9419-1C721C8E3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4699" y="888418"/>
            <a:ext cx="5937531" cy="2928702"/>
          </a:xfrm>
          <a:custGeom>
            <a:avLst/>
            <a:gdLst>
              <a:gd name="T0" fmla="*/ 2330711 w 6534"/>
              <a:gd name="T1" fmla="*/ 983620 h 3222"/>
              <a:gd name="T2" fmla="*/ 2330711 w 6534"/>
              <a:gd name="T3" fmla="*/ 983620 h 3222"/>
              <a:gd name="T4" fmla="*/ 1178138 w 6534"/>
              <a:gd name="T5" fmla="*/ 1160103 h 3222"/>
              <a:gd name="T6" fmla="*/ 1174537 w 6534"/>
              <a:gd name="T7" fmla="*/ 1160103 h 3222"/>
              <a:gd name="T8" fmla="*/ 21604 w 6534"/>
              <a:gd name="T9" fmla="*/ 983620 h 3222"/>
              <a:gd name="T10" fmla="*/ 14403 w 6534"/>
              <a:gd name="T11" fmla="*/ 951205 h 3222"/>
              <a:gd name="T12" fmla="*/ 1163735 w 6534"/>
              <a:gd name="T13" fmla="*/ 7203 h 3222"/>
              <a:gd name="T14" fmla="*/ 1188940 w 6534"/>
              <a:gd name="T15" fmla="*/ 7203 h 3222"/>
              <a:gd name="T16" fmla="*/ 2341513 w 6534"/>
              <a:gd name="T17" fmla="*/ 951205 h 3222"/>
              <a:gd name="T18" fmla="*/ 2330711 w 6534"/>
              <a:gd name="T19" fmla="*/ 983620 h 32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34" h="3222">
                <a:moveTo>
                  <a:pt x="6473" y="2731"/>
                </a:moveTo>
                <a:lnTo>
                  <a:pt x="6473" y="2731"/>
                </a:lnTo>
                <a:cubicBezTo>
                  <a:pt x="3272" y="3221"/>
                  <a:pt x="3272" y="3221"/>
                  <a:pt x="3272" y="3221"/>
                </a:cubicBezTo>
                <a:lnTo>
                  <a:pt x="3262" y="3221"/>
                </a:lnTo>
                <a:cubicBezTo>
                  <a:pt x="60" y="2731"/>
                  <a:pt x="60" y="2731"/>
                  <a:pt x="60" y="2731"/>
                </a:cubicBezTo>
                <a:cubicBezTo>
                  <a:pt x="20" y="2721"/>
                  <a:pt x="0" y="2671"/>
                  <a:pt x="40" y="2641"/>
                </a:cubicBezTo>
                <a:cubicBezTo>
                  <a:pt x="3232" y="20"/>
                  <a:pt x="3232" y="20"/>
                  <a:pt x="3232" y="20"/>
                </a:cubicBezTo>
                <a:cubicBezTo>
                  <a:pt x="3252" y="0"/>
                  <a:pt x="3282" y="0"/>
                  <a:pt x="3302" y="20"/>
                </a:cubicBezTo>
                <a:cubicBezTo>
                  <a:pt x="6503" y="2641"/>
                  <a:pt x="6503" y="2641"/>
                  <a:pt x="6503" y="2641"/>
                </a:cubicBezTo>
                <a:cubicBezTo>
                  <a:pt x="6533" y="2671"/>
                  <a:pt x="6523" y="2721"/>
                  <a:pt x="6473" y="27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362">
            <a:extLst>
              <a:ext uri="{FF2B5EF4-FFF2-40B4-BE49-F238E27FC236}">
                <a16:creationId xmlns:a16="http://schemas.microsoft.com/office/drawing/2014/main" id="{92F1821C-41C5-FE4B-8344-3C455E2FE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6700" y="4426098"/>
            <a:ext cx="781255" cy="1117793"/>
          </a:xfrm>
          <a:custGeom>
            <a:avLst/>
            <a:gdLst>
              <a:gd name="T0" fmla="*/ 284036 w 861"/>
              <a:gd name="T1" fmla="*/ 442552 h 1231"/>
              <a:gd name="T2" fmla="*/ 284036 w 861"/>
              <a:gd name="T3" fmla="*/ 442552 h 1231"/>
              <a:gd name="T4" fmla="*/ 24808 w 861"/>
              <a:gd name="T5" fmla="*/ 442552 h 1231"/>
              <a:gd name="T6" fmla="*/ 0 w 861"/>
              <a:gd name="T7" fmla="*/ 417366 h 1231"/>
              <a:gd name="T8" fmla="*/ 0 w 861"/>
              <a:gd name="T9" fmla="*/ 25186 h 1231"/>
              <a:gd name="T10" fmla="*/ 24808 w 861"/>
              <a:gd name="T11" fmla="*/ 0 h 1231"/>
              <a:gd name="T12" fmla="*/ 284036 w 861"/>
              <a:gd name="T13" fmla="*/ 0 h 1231"/>
              <a:gd name="T14" fmla="*/ 309203 w 861"/>
              <a:gd name="T15" fmla="*/ 25186 h 1231"/>
              <a:gd name="T16" fmla="*/ 309203 w 861"/>
              <a:gd name="T17" fmla="*/ 417366 h 1231"/>
              <a:gd name="T18" fmla="*/ 284036 w 861"/>
              <a:gd name="T19" fmla="*/ 442552 h 1231"/>
              <a:gd name="T20" fmla="*/ 35594 w 861"/>
              <a:gd name="T21" fmla="*/ 406572 h 1231"/>
              <a:gd name="T22" fmla="*/ 35594 w 861"/>
              <a:gd name="T23" fmla="*/ 406572 h 1231"/>
              <a:gd name="T24" fmla="*/ 273250 w 861"/>
              <a:gd name="T25" fmla="*/ 406572 h 1231"/>
              <a:gd name="T26" fmla="*/ 273250 w 861"/>
              <a:gd name="T27" fmla="*/ 35980 h 1231"/>
              <a:gd name="T28" fmla="*/ 35594 w 861"/>
              <a:gd name="T29" fmla="*/ 35980 h 1231"/>
              <a:gd name="T30" fmla="*/ 35594 w 861"/>
              <a:gd name="T31" fmla="*/ 406572 h 123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61" h="1231">
                <a:moveTo>
                  <a:pt x="790" y="1230"/>
                </a:moveTo>
                <a:lnTo>
                  <a:pt x="790" y="1230"/>
                </a:lnTo>
                <a:cubicBezTo>
                  <a:pt x="69" y="1230"/>
                  <a:pt x="69" y="1230"/>
                  <a:pt x="69" y="1230"/>
                </a:cubicBezTo>
                <a:cubicBezTo>
                  <a:pt x="29" y="1230"/>
                  <a:pt x="0" y="1200"/>
                  <a:pt x="0" y="116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0"/>
                  <a:pt x="29" y="0"/>
                  <a:pt x="69" y="0"/>
                </a:cubicBezTo>
                <a:cubicBezTo>
                  <a:pt x="790" y="0"/>
                  <a:pt x="790" y="0"/>
                  <a:pt x="790" y="0"/>
                </a:cubicBezTo>
                <a:cubicBezTo>
                  <a:pt x="830" y="0"/>
                  <a:pt x="860" y="30"/>
                  <a:pt x="860" y="70"/>
                </a:cubicBezTo>
                <a:cubicBezTo>
                  <a:pt x="860" y="1160"/>
                  <a:pt x="860" y="1160"/>
                  <a:pt x="860" y="1160"/>
                </a:cubicBezTo>
                <a:cubicBezTo>
                  <a:pt x="860" y="1200"/>
                  <a:pt x="830" y="1230"/>
                  <a:pt x="790" y="1230"/>
                </a:cubicBezTo>
                <a:close/>
                <a:moveTo>
                  <a:pt x="99" y="1130"/>
                </a:moveTo>
                <a:lnTo>
                  <a:pt x="99" y="1130"/>
                </a:lnTo>
                <a:cubicBezTo>
                  <a:pt x="760" y="1130"/>
                  <a:pt x="760" y="1130"/>
                  <a:pt x="760" y="1130"/>
                </a:cubicBezTo>
                <a:cubicBezTo>
                  <a:pt x="760" y="100"/>
                  <a:pt x="760" y="100"/>
                  <a:pt x="760" y="100"/>
                </a:cubicBezTo>
                <a:cubicBezTo>
                  <a:pt x="99" y="100"/>
                  <a:pt x="99" y="100"/>
                  <a:pt x="99" y="100"/>
                </a:cubicBezTo>
                <a:lnTo>
                  <a:pt x="99" y="11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363">
            <a:extLst>
              <a:ext uri="{FF2B5EF4-FFF2-40B4-BE49-F238E27FC236}">
                <a16:creationId xmlns:a16="http://schemas.microsoft.com/office/drawing/2014/main" id="{DCD3A236-2C1E-5E49-AE6C-46B81F9CB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9008" y="4241802"/>
            <a:ext cx="765230" cy="1109780"/>
          </a:xfrm>
          <a:custGeom>
            <a:avLst/>
            <a:gdLst>
              <a:gd name="T0" fmla="*/ 284826 w 841"/>
              <a:gd name="T1" fmla="*/ 439377 h 1221"/>
              <a:gd name="T2" fmla="*/ 284826 w 841"/>
              <a:gd name="T3" fmla="*/ 439377 h 1221"/>
              <a:gd name="T4" fmla="*/ 266799 w 841"/>
              <a:gd name="T5" fmla="*/ 421370 h 1221"/>
              <a:gd name="T6" fmla="*/ 266799 w 841"/>
              <a:gd name="T7" fmla="*/ 36014 h 1221"/>
              <a:gd name="T8" fmla="*/ 18027 w 841"/>
              <a:gd name="T9" fmla="*/ 36014 h 1221"/>
              <a:gd name="T10" fmla="*/ 0 w 841"/>
              <a:gd name="T11" fmla="*/ 17647 h 1221"/>
              <a:gd name="T12" fmla="*/ 18027 w 841"/>
              <a:gd name="T13" fmla="*/ 0 h 1221"/>
              <a:gd name="T14" fmla="*/ 277615 w 841"/>
              <a:gd name="T15" fmla="*/ 0 h 1221"/>
              <a:gd name="T16" fmla="*/ 302852 w 841"/>
              <a:gd name="T17" fmla="*/ 28812 h 1221"/>
              <a:gd name="T18" fmla="*/ 302852 w 841"/>
              <a:gd name="T19" fmla="*/ 421370 h 1221"/>
              <a:gd name="T20" fmla="*/ 284826 w 841"/>
              <a:gd name="T21" fmla="*/ 439377 h 1221"/>
              <a:gd name="T22" fmla="*/ 277615 w 841"/>
              <a:gd name="T23" fmla="*/ 36014 h 1221"/>
              <a:gd name="T24" fmla="*/ 277615 w 841"/>
              <a:gd name="T25" fmla="*/ 36014 h 122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1" h="1221">
                <a:moveTo>
                  <a:pt x="790" y="1220"/>
                </a:moveTo>
                <a:lnTo>
                  <a:pt x="790" y="1220"/>
                </a:lnTo>
                <a:cubicBezTo>
                  <a:pt x="770" y="1220"/>
                  <a:pt x="740" y="1200"/>
                  <a:pt x="740" y="1170"/>
                </a:cubicBezTo>
                <a:cubicBezTo>
                  <a:pt x="740" y="100"/>
                  <a:pt x="740" y="100"/>
                  <a:pt x="740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30" y="100"/>
                  <a:pt x="0" y="80"/>
                  <a:pt x="0" y="49"/>
                </a:cubicBezTo>
                <a:cubicBezTo>
                  <a:pt x="0" y="30"/>
                  <a:pt x="30" y="0"/>
                  <a:pt x="50" y="0"/>
                </a:cubicBezTo>
                <a:cubicBezTo>
                  <a:pt x="770" y="0"/>
                  <a:pt x="770" y="0"/>
                  <a:pt x="770" y="0"/>
                </a:cubicBezTo>
                <a:cubicBezTo>
                  <a:pt x="810" y="0"/>
                  <a:pt x="840" y="40"/>
                  <a:pt x="840" y="80"/>
                </a:cubicBezTo>
                <a:cubicBezTo>
                  <a:pt x="840" y="1170"/>
                  <a:pt x="840" y="1170"/>
                  <a:pt x="840" y="1170"/>
                </a:cubicBezTo>
                <a:cubicBezTo>
                  <a:pt x="840" y="1200"/>
                  <a:pt x="820" y="1220"/>
                  <a:pt x="790" y="1220"/>
                </a:cubicBezTo>
                <a:close/>
                <a:moveTo>
                  <a:pt x="770" y="100"/>
                </a:moveTo>
                <a:lnTo>
                  <a:pt x="770" y="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364">
            <a:extLst>
              <a:ext uri="{FF2B5EF4-FFF2-40B4-BE49-F238E27FC236}">
                <a16:creationId xmlns:a16="http://schemas.microsoft.com/office/drawing/2014/main" id="{9750E2CD-28CA-A24A-A1AA-505381393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6347" y="6613609"/>
            <a:ext cx="1390230" cy="1065711"/>
          </a:xfrm>
          <a:custGeom>
            <a:avLst/>
            <a:gdLst>
              <a:gd name="T0" fmla="*/ 521737 w 1532"/>
              <a:gd name="T1" fmla="*/ 421914 h 1171"/>
              <a:gd name="T2" fmla="*/ 521737 w 1532"/>
              <a:gd name="T3" fmla="*/ 421914 h 1171"/>
              <a:gd name="T4" fmla="*/ 28766 w 1532"/>
              <a:gd name="T5" fmla="*/ 421914 h 1171"/>
              <a:gd name="T6" fmla="*/ 0 w 1532"/>
              <a:gd name="T7" fmla="*/ 393066 h 1171"/>
              <a:gd name="T8" fmla="*/ 0 w 1532"/>
              <a:gd name="T9" fmla="*/ 28849 h 1171"/>
              <a:gd name="T10" fmla="*/ 28766 w 1532"/>
              <a:gd name="T11" fmla="*/ 0 h 1171"/>
              <a:gd name="T12" fmla="*/ 208910 w 1532"/>
              <a:gd name="T13" fmla="*/ 0 h 1171"/>
              <a:gd name="T14" fmla="*/ 226889 w 1532"/>
              <a:gd name="T15" fmla="*/ 7212 h 1171"/>
              <a:gd name="T16" fmla="*/ 284420 w 1532"/>
              <a:gd name="T17" fmla="*/ 64910 h 1171"/>
              <a:gd name="T18" fmla="*/ 521737 w 1532"/>
              <a:gd name="T19" fmla="*/ 64910 h 1171"/>
              <a:gd name="T20" fmla="*/ 550502 w 1532"/>
              <a:gd name="T21" fmla="*/ 90153 h 1171"/>
              <a:gd name="T22" fmla="*/ 550502 w 1532"/>
              <a:gd name="T23" fmla="*/ 393066 h 1171"/>
              <a:gd name="T24" fmla="*/ 521737 w 1532"/>
              <a:gd name="T25" fmla="*/ 421914 h 1171"/>
              <a:gd name="T26" fmla="*/ 35957 w 1532"/>
              <a:gd name="T27" fmla="*/ 385853 h 1171"/>
              <a:gd name="T28" fmla="*/ 35957 w 1532"/>
              <a:gd name="T29" fmla="*/ 385853 h 1171"/>
              <a:gd name="T30" fmla="*/ 514545 w 1532"/>
              <a:gd name="T31" fmla="*/ 385853 h 1171"/>
              <a:gd name="T32" fmla="*/ 514545 w 1532"/>
              <a:gd name="T33" fmla="*/ 100971 h 1171"/>
              <a:gd name="T34" fmla="*/ 277229 w 1532"/>
              <a:gd name="T35" fmla="*/ 100971 h 1171"/>
              <a:gd name="T36" fmla="*/ 262846 w 1532"/>
              <a:gd name="T37" fmla="*/ 93759 h 1171"/>
              <a:gd name="T38" fmla="*/ 205315 w 1532"/>
              <a:gd name="T39" fmla="*/ 36061 h 1171"/>
              <a:gd name="T40" fmla="*/ 35957 w 1532"/>
              <a:gd name="T41" fmla="*/ 36061 h 1171"/>
              <a:gd name="T42" fmla="*/ 35957 w 1532"/>
              <a:gd name="T43" fmla="*/ 385853 h 1171"/>
              <a:gd name="T44" fmla="*/ 288016 w 1532"/>
              <a:gd name="T45" fmla="*/ 68516 h 1171"/>
              <a:gd name="T46" fmla="*/ 288016 w 1532"/>
              <a:gd name="T47" fmla="*/ 68516 h 1171"/>
              <a:gd name="T48" fmla="*/ 208910 w 1532"/>
              <a:gd name="T49" fmla="*/ 36061 h 1171"/>
              <a:gd name="T50" fmla="*/ 208910 w 1532"/>
              <a:gd name="T51" fmla="*/ 36061 h 117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532" h="1171">
                <a:moveTo>
                  <a:pt x="1451" y="1170"/>
                </a:moveTo>
                <a:lnTo>
                  <a:pt x="1451" y="1170"/>
                </a:lnTo>
                <a:cubicBezTo>
                  <a:pt x="80" y="1170"/>
                  <a:pt x="80" y="1170"/>
                  <a:pt x="80" y="1170"/>
                </a:cubicBezTo>
                <a:cubicBezTo>
                  <a:pt x="40" y="1170"/>
                  <a:pt x="0" y="1130"/>
                  <a:pt x="0" y="109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0"/>
                  <a:pt x="40" y="0"/>
                  <a:pt x="80" y="0"/>
                </a:cubicBezTo>
                <a:cubicBezTo>
                  <a:pt x="581" y="0"/>
                  <a:pt x="581" y="0"/>
                  <a:pt x="581" y="0"/>
                </a:cubicBezTo>
                <a:cubicBezTo>
                  <a:pt x="601" y="0"/>
                  <a:pt x="621" y="10"/>
                  <a:pt x="631" y="20"/>
                </a:cubicBezTo>
                <a:cubicBezTo>
                  <a:pt x="791" y="180"/>
                  <a:pt x="791" y="180"/>
                  <a:pt x="791" y="180"/>
                </a:cubicBezTo>
                <a:cubicBezTo>
                  <a:pt x="1451" y="180"/>
                  <a:pt x="1451" y="180"/>
                  <a:pt x="1451" y="180"/>
                </a:cubicBezTo>
                <a:cubicBezTo>
                  <a:pt x="1501" y="180"/>
                  <a:pt x="1531" y="210"/>
                  <a:pt x="1531" y="250"/>
                </a:cubicBezTo>
                <a:cubicBezTo>
                  <a:pt x="1531" y="1090"/>
                  <a:pt x="1531" y="1090"/>
                  <a:pt x="1531" y="1090"/>
                </a:cubicBezTo>
                <a:cubicBezTo>
                  <a:pt x="1531" y="1130"/>
                  <a:pt x="1501" y="1170"/>
                  <a:pt x="1451" y="1170"/>
                </a:cubicBezTo>
                <a:close/>
                <a:moveTo>
                  <a:pt x="100" y="1070"/>
                </a:moveTo>
                <a:lnTo>
                  <a:pt x="100" y="1070"/>
                </a:lnTo>
                <a:cubicBezTo>
                  <a:pt x="1431" y="1070"/>
                  <a:pt x="1431" y="1070"/>
                  <a:pt x="1431" y="1070"/>
                </a:cubicBezTo>
                <a:cubicBezTo>
                  <a:pt x="1431" y="280"/>
                  <a:pt x="1431" y="280"/>
                  <a:pt x="1431" y="280"/>
                </a:cubicBezTo>
                <a:cubicBezTo>
                  <a:pt x="771" y="280"/>
                  <a:pt x="771" y="280"/>
                  <a:pt x="771" y="280"/>
                </a:cubicBezTo>
                <a:cubicBezTo>
                  <a:pt x="761" y="280"/>
                  <a:pt x="741" y="270"/>
                  <a:pt x="731" y="260"/>
                </a:cubicBezTo>
                <a:cubicBezTo>
                  <a:pt x="571" y="100"/>
                  <a:pt x="571" y="100"/>
                  <a:pt x="571" y="100"/>
                </a:cubicBezTo>
                <a:cubicBezTo>
                  <a:pt x="100" y="100"/>
                  <a:pt x="100" y="100"/>
                  <a:pt x="100" y="100"/>
                </a:cubicBezTo>
                <a:lnTo>
                  <a:pt x="100" y="1070"/>
                </a:lnTo>
                <a:close/>
                <a:moveTo>
                  <a:pt x="801" y="190"/>
                </a:moveTo>
                <a:lnTo>
                  <a:pt x="801" y="190"/>
                </a:lnTo>
                <a:close/>
                <a:moveTo>
                  <a:pt x="581" y="100"/>
                </a:moveTo>
                <a:lnTo>
                  <a:pt x="581" y="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365">
            <a:extLst>
              <a:ext uri="{FF2B5EF4-FFF2-40B4-BE49-F238E27FC236}">
                <a16:creationId xmlns:a16="http://schemas.microsoft.com/office/drawing/2014/main" id="{499FD28A-317A-2340-B5D5-D430152A5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7471" y="6613609"/>
            <a:ext cx="693114" cy="92147"/>
          </a:xfrm>
          <a:custGeom>
            <a:avLst/>
            <a:gdLst>
              <a:gd name="T0" fmla="*/ 256233 w 761"/>
              <a:gd name="T1" fmla="*/ 36150 h 101"/>
              <a:gd name="T2" fmla="*/ 256233 w 761"/>
              <a:gd name="T3" fmla="*/ 36150 h 101"/>
              <a:gd name="T4" fmla="*/ 18045 w 761"/>
              <a:gd name="T5" fmla="*/ 36150 h 101"/>
              <a:gd name="T6" fmla="*/ 0 w 761"/>
              <a:gd name="T7" fmla="*/ 18075 h 101"/>
              <a:gd name="T8" fmla="*/ 18045 w 761"/>
              <a:gd name="T9" fmla="*/ 0 h 101"/>
              <a:gd name="T10" fmla="*/ 256233 w 761"/>
              <a:gd name="T11" fmla="*/ 0 h 101"/>
              <a:gd name="T12" fmla="*/ 274277 w 761"/>
              <a:gd name="T13" fmla="*/ 18075 h 101"/>
              <a:gd name="T14" fmla="*/ 256233 w 761"/>
              <a:gd name="T15" fmla="*/ 36150 h 1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61" h="101">
                <a:moveTo>
                  <a:pt x="710" y="100"/>
                </a:moveTo>
                <a:lnTo>
                  <a:pt x="710" y="100"/>
                </a:lnTo>
                <a:cubicBezTo>
                  <a:pt x="50" y="100"/>
                  <a:pt x="50" y="100"/>
                  <a:pt x="50" y="100"/>
                </a:cubicBezTo>
                <a:cubicBezTo>
                  <a:pt x="20" y="100"/>
                  <a:pt x="0" y="70"/>
                  <a:pt x="0" y="50"/>
                </a:cubicBezTo>
                <a:cubicBezTo>
                  <a:pt x="0" y="20"/>
                  <a:pt x="20" y="0"/>
                  <a:pt x="50" y="0"/>
                </a:cubicBezTo>
                <a:cubicBezTo>
                  <a:pt x="710" y="0"/>
                  <a:pt x="710" y="0"/>
                  <a:pt x="710" y="0"/>
                </a:cubicBezTo>
                <a:cubicBezTo>
                  <a:pt x="740" y="0"/>
                  <a:pt x="760" y="20"/>
                  <a:pt x="760" y="50"/>
                </a:cubicBezTo>
                <a:cubicBezTo>
                  <a:pt x="760" y="70"/>
                  <a:pt x="740" y="100"/>
                  <a:pt x="710" y="1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366">
            <a:extLst>
              <a:ext uri="{FF2B5EF4-FFF2-40B4-BE49-F238E27FC236}">
                <a16:creationId xmlns:a16="http://schemas.microsoft.com/office/drawing/2014/main" id="{48EC5D15-4C23-B04E-9ED4-CC2CEA1D5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2404" y="8813139"/>
            <a:ext cx="1330135" cy="1161865"/>
          </a:xfrm>
          <a:custGeom>
            <a:avLst/>
            <a:gdLst>
              <a:gd name="T0" fmla="*/ 526690 w 1462"/>
              <a:gd name="T1" fmla="*/ 107816 h 1281"/>
              <a:gd name="T2" fmla="*/ 526690 w 1462"/>
              <a:gd name="T3" fmla="*/ 107816 h 1281"/>
              <a:gd name="T4" fmla="*/ 523085 w 1462"/>
              <a:gd name="T5" fmla="*/ 100628 h 1281"/>
              <a:gd name="T6" fmla="*/ 519480 w 1462"/>
              <a:gd name="T7" fmla="*/ 93441 h 1281"/>
              <a:gd name="T8" fmla="*/ 440170 w 1462"/>
              <a:gd name="T9" fmla="*/ 3594 h 1281"/>
              <a:gd name="T10" fmla="*/ 425750 w 1462"/>
              <a:gd name="T11" fmla="*/ 0 h 1281"/>
              <a:gd name="T12" fmla="*/ 97335 w 1462"/>
              <a:gd name="T13" fmla="*/ 0 h 1281"/>
              <a:gd name="T14" fmla="*/ 86880 w 1462"/>
              <a:gd name="T15" fmla="*/ 3594 h 1281"/>
              <a:gd name="T16" fmla="*/ 3605 w 1462"/>
              <a:gd name="T17" fmla="*/ 93441 h 1281"/>
              <a:gd name="T18" fmla="*/ 3605 w 1462"/>
              <a:gd name="T19" fmla="*/ 97035 h 1281"/>
              <a:gd name="T20" fmla="*/ 0 w 1462"/>
              <a:gd name="T21" fmla="*/ 107816 h 1281"/>
              <a:gd name="T22" fmla="*/ 50470 w 1462"/>
              <a:gd name="T23" fmla="*/ 183287 h 1281"/>
              <a:gd name="T24" fmla="*/ 50470 w 1462"/>
              <a:gd name="T25" fmla="*/ 434859 h 1281"/>
              <a:gd name="T26" fmla="*/ 75705 w 1462"/>
              <a:gd name="T27" fmla="*/ 460016 h 1281"/>
              <a:gd name="T28" fmla="*/ 183855 w 1462"/>
              <a:gd name="T29" fmla="*/ 460016 h 1281"/>
              <a:gd name="T30" fmla="*/ 342835 w 1462"/>
              <a:gd name="T31" fmla="*/ 460016 h 1281"/>
              <a:gd name="T32" fmla="*/ 447380 w 1462"/>
              <a:gd name="T33" fmla="*/ 460016 h 1281"/>
              <a:gd name="T34" fmla="*/ 472615 w 1462"/>
              <a:gd name="T35" fmla="*/ 434859 h 1281"/>
              <a:gd name="T36" fmla="*/ 472615 w 1462"/>
              <a:gd name="T37" fmla="*/ 183287 h 1281"/>
              <a:gd name="T38" fmla="*/ 526690 w 1462"/>
              <a:gd name="T39" fmla="*/ 107816 h 1281"/>
              <a:gd name="T40" fmla="*/ 198275 w 1462"/>
              <a:gd name="T41" fmla="*/ 424077 h 1281"/>
              <a:gd name="T42" fmla="*/ 198275 w 1462"/>
              <a:gd name="T43" fmla="*/ 424077 h 1281"/>
              <a:gd name="T44" fmla="*/ 198275 w 1462"/>
              <a:gd name="T45" fmla="*/ 312667 h 1281"/>
              <a:gd name="T46" fmla="*/ 328415 w 1462"/>
              <a:gd name="T47" fmla="*/ 312667 h 1281"/>
              <a:gd name="T48" fmla="*/ 328415 w 1462"/>
              <a:gd name="T49" fmla="*/ 424077 h 1281"/>
              <a:gd name="T50" fmla="*/ 198275 w 1462"/>
              <a:gd name="T51" fmla="*/ 424077 h 1281"/>
              <a:gd name="T52" fmla="*/ 360860 w 1462"/>
              <a:gd name="T53" fmla="*/ 424077 h 1281"/>
              <a:gd name="T54" fmla="*/ 360860 w 1462"/>
              <a:gd name="T55" fmla="*/ 424077 h 1281"/>
              <a:gd name="T56" fmla="*/ 360860 w 1462"/>
              <a:gd name="T57" fmla="*/ 298291 h 1281"/>
              <a:gd name="T58" fmla="*/ 342835 w 1462"/>
              <a:gd name="T59" fmla="*/ 276728 h 1281"/>
              <a:gd name="T60" fmla="*/ 183855 w 1462"/>
              <a:gd name="T61" fmla="*/ 276728 h 1281"/>
              <a:gd name="T62" fmla="*/ 162585 w 1462"/>
              <a:gd name="T63" fmla="*/ 298291 h 1281"/>
              <a:gd name="T64" fmla="*/ 162585 w 1462"/>
              <a:gd name="T65" fmla="*/ 424077 h 1281"/>
              <a:gd name="T66" fmla="*/ 86880 w 1462"/>
              <a:gd name="T67" fmla="*/ 424077 h 1281"/>
              <a:gd name="T68" fmla="*/ 86880 w 1462"/>
              <a:gd name="T69" fmla="*/ 186881 h 1281"/>
              <a:gd name="T70" fmla="*/ 140595 w 1462"/>
              <a:gd name="T71" fmla="*/ 158130 h 1281"/>
              <a:gd name="T72" fmla="*/ 202240 w 1462"/>
              <a:gd name="T73" fmla="*/ 186881 h 1281"/>
              <a:gd name="T74" fmla="*/ 263525 w 1462"/>
              <a:gd name="T75" fmla="*/ 158130 h 1281"/>
              <a:gd name="T76" fmla="*/ 324810 w 1462"/>
              <a:gd name="T77" fmla="*/ 186881 h 1281"/>
              <a:gd name="T78" fmla="*/ 386095 w 1462"/>
              <a:gd name="T79" fmla="*/ 158130 h 1281"/>
              <a:gd name="T80" fmla="*/ 436565 w 1462"/>
              <a:gd name="T81" fmla="*/ 186881 h 1281"/>
              <a:gd name="T82" fmla="*/ 436565 w 1462"/>
              <a:gd name="T83" fmla="*/ 424077 h 1281"/>
              <a:gd name="T84" fmla="*/ 360860 w 1462"/>
              <a:gd name="T85" fmla="*/ 424077 h 1281"/>
              <a:gd name="T86" fmla="*/ 447380 w 1462"/>
              <a:gd name="T87" fmla="*/ 150943 h 1281"/>
              <a:gd name="T88" fmla="*/ 447380 w 1462"/>
              <a:gd name="T89" fmla="*/ 150943 h 1281"/>
              <a:gd name="T90" fmla="*/ 404120 w 1462"/>
              <a:gd name="T91" fmla="*/ 107816 h 1281"/>
              <a:gd name="T92" fmla="*/ 386095 w 1462"/>
              <a:gd name="T93" fmla="*/ 89847 h 1281"/>
              <a:gd name="T94" fmla="*/ 368070 w 1462"/>
              <a:gd name="T95" fmla="*/ 107816 h 1281"/>
              <a:gd name="T96" fmla="*/ 324810 w 1462"/>
              <a:gd name="T97" fmla="*/ 150943 h 1281"/>
              <a:gd name="T98" fmla="*/ 281550 w 1462"/>
              <a:gd name="T99" fmla="*/ 107816 h 1281"/>
              <a:gd name="T100" fmla="*/ 263525 w 1462"/>
              <a:gd name="T101" fmla="*/ 89847 h 1281"/>
              <a:gd name="T102" fmla="*/ 245500 w 1462"/>
              <a:gd name="T103" fmla="*/ 107816 h 1281"/>
              <a:gd name="T104" fmla="*/ 202240 w 1462"/>
              <a:gd name="T105" fmla="*/ 150943 h 1281"/>
              <a:gd name="T106" fmla="*/ 158980 w 1462"/>
              <a:gd name="T107" fmla="*/ 107816 h 1281"/>
              <a:gd name="T108" fmla="*/ 140595 w 1462"/>
              <a:gd name="T109" fmla="*/ 89847 h 1281"/>
              <a:gd name="T110" fmla="*/ 122570 w 1462"/>
              <a:gd name="T111" fmla="*/ 107816 h 1281"/>
              <a:gd name="T112" fmla="*/ 79310 w 1462"/>
              <a:gd name="T113" fmla="*/ 150943 h 1281"/>
              <a:gd name="T114" fmla="*/ 36050 w 1462"/>
              <a:gd name="T115" fmla="*/ 115004 h 1281"/>
              <a:gd name="T116" fmla="*/ 108150 w 1462"/>
              <a:gd name="T117" fmla="*/ 32345 h 1281"/>
              <a:gd name="T118" fmla="*/ 418540 w 1462"/>
              <a:gd name="T119" fmla="*/ 32345 h 1281"/>
              <a:gd name="T120" fmla="*/ 490640 w 1462"/>
              <a:gd name="T121" fmla="*/ 115004 h 1281"/>
              <a:gd name="T122" fmla="*/ 447380 w 1462"/>
              <a:gd name="T123" fmla="*/ 150943 h 128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462" h="1281">
                <a:moveTo>
                  <a:pt x="1461" y="300"/>
                </a:moveTo>
                <a:lnTo>
                  <a:pt x="1461" y="300"/>
                </a:lnTo>
                <a:cubicBezTo>
                  <a:pt x="1461" y="290"/>
                  <a:pt x="1451" y="290"/>
                  <a:pt x="1451" y="280"/>
                </a:cubicBezTo>
                <a:cubicBezTo>
                  <a:pt x="1451" y="270"/>
                  <a:pt x="1441" y="270"/>
                  <a:pt x="1441" y="260"/>
                </a:cubicBezTo>
                <a:cubicBezTo>
                  <a:pt x="1221" y="10"/>
                  <a:pt x="1221" y="10"/>
                  <a:pt x="1221" y="10"/>
                </a:cubicBezTo>
                <a:cubicBezTo>
                  <a:pt x="1211" y="0"/>
                  <a:pt x="1191" y="0"/>
                  <a:pt x="1181" y="0"/>
                </a:cubicBezTo>
                <a:cubicBezTo>
                  <a:pt x="270" y="0"/>
                  <a:pt x="270" y="0"/>
                  <a:pt x="270" y="0"/>
                </a:cubicBezTo>
                <a:cubicBezTo>
                  <a:pt x="260" y="0"/>
                  <a:pt x="250" y="0"/>
                  <a:pt x="241" y="10"/>
                </a:cubicBezTo>
                <a:cubicBezTo>
                  <a:pt x="10" y="260"/>
                  <a:pt x="10" y="260"/>
                  <a:pt x="10" y="260"/>
                </a:cubicBezTo>
                <a:cubicBezTo>
                  <a:pt x="10" y="270"/>
                  <a:pt x="10" y="270"/>
                  <a:pt x="10" y="270"/>
                </a:cubicBezTo>
                <a:cubicBezTo>
                  <a:pt x="0" y="280"/>
                  <a:pt x="0" y="290"/>
                  <a:pt x="0" y="300"/>
                </a:cubicBezTo>
                <a:cubicBezTo>
                  <a:pt x="0" y="400"/>
                  <a:pt x="60" y="480"/>
                  <a:pt x="140" y="510"/>
                </a:cubicBezTo>
                <a:cubicBezTo>
                  <a:pt x="140" y="1210"/>
                  <a:pt x="140" y="1210"/>
                  <a:pt x="140" y="1210"/>
                </a:cubicBezTo>
                <a:cubicBezTo>
                  <a:pt x="140" y="1250"/>
                  <a:pt x="170" y="1280"/>
                  <a:pt x="210" y="1280"/>
                </a:cubicBezTo>
                <a:cubicBezTo>
                  <a:pt x="510" y="1280"/>
                  <a:pt x="510" y="1280"/>
                  <a:pt x="510" y="1280"/>
                </a:cubicBezTo>
                <a:cubicBezTo>
                  <a:pt x="951" y="1280"/>
                  <a:pt x="951" y="1280"/>
                  <a:pt x="951" y="1280"/>
                </a:cubicBezTo>
                <a:cubicBezTo>
                  <a:pt x="1241" y="1280"/>
                  <a:pt x="1241" y="1280"/>
                  <a:pt x="1241" y="1280"/>
                </a:cubicBezTo>
                <a:cubicBezTo>
                  <a:pt x="1281" y="1280"/>
                  <a:pt x="1311" y="1250"/>
                  <a:pt x="1311" y="1210"/>
                </a:cubicBezTo>
                <a:cubicBezTo>
                  <a:pt x="1311" y="510"/>
                  <a:pt x="1311" y="510"/>
                  <a:pt x="1311" y="510"/>
                </a:cubicBezTo>
                <a:cubicBezTo>
                  <a:pt x="1391" y="480"/>
                  <a:pt x="1461" y="400"/>
                  <a:pt x="1461" y="300"/>
                </a:cubicBezTo>
                <a:close/>
                <a:moveTo>
                  <a:pt x="550" y="1180"/>
                </a:moveTo>
                <a:lnTo>
                  <a:pt x="550" y="1180"/>
                </a:lnTo>
                <a:cubicBezTo>
                  <a:pt x="550" y="870"/>
                  <a:pt x="550" y="870"/>
                  <a:pt x="550" y="870"/>
                </a:cubicBezTo>
                <a:cubicBezTo>
                  <a:pt x="911" y="870"/>
                  <a:pt x="911" y="870"/>
                  <a:pt x="911" y="870"/>
                </a:cubicBezTo>
                <a:cubicBezTo>
                  <a:pt x="911" y="1180"/>
                  <a:pt x="911" y="1180"/>
                  <a:pt x="911" y="1180"/>
                </a:cubicBezTo>
                <a:lnTo>
                  <a:pt x="550" y="1180"/>
                </a:lnTo>
                <a:close/>
                <a:moveTo>
                  <a:pt x="1001" y="1180"/>
                </a:moveTo>
                <a:lnTo>
                  <a:pt x="1001" y="1180"/>
                </a:lnTo>
                <a:cubicBezTo>
                  <a:pt x="1001" y="830"/>
                  <a:pt x="1001" y="830"/>
                  <a:pt x="1001" y="830"/>
                </a:cubicBezTo>
                <a:cubicBezTo>
                  <a:pt x="1001" y="800"/>
                  <a:pt x="981" y="770"/>
                  <a:pt x="951" y="770"/>
                </a:cubicBezTo>
                <a:cubicBezTo>
                  <a:pt x="510" y="770"/>
                  <a:pt x="510" y="770"/>
                  <a:pt x="510" y="770"/>
                </a:cubicBezTo>
                <a:cubicBezTo>
                  <a:pt x="470" y="770"/>
                  <a:pt x="451" y="800"/>
                  <a:pt x="451" y="830"/>
                </a:cubicBezTo>
                <a:cubicBezTo>
                  <a:pt x="451" y="1180"/>
                  <a:pt x="451" y="1180"/>
                  <a:pt x="451" y="1180"/>
                </a:cubicBezTo>
                <a:cubicBezTo>
                  <a:pt x="241" y="1180"/>
                  <a:pt x="241" y="1180"/>
                  <a:pt x="241" y="1180"/>
                </a:cubicBezTo>
                <a:cubicBezTo>
                  <a:pt x="241" y="520"/>
                  <a:pt x="241" y="520"/>
                  <a:pt x="241" y="520"/>
                </a:cubicBezTo>
                <a:cubicBezTo>
                  <a:pt x="300" y="510"/>
                  <a:pt x="350" y="490"/>
                  <a:pt x="390" y="440"/>
                </a:cubicBezTo>
                <a:cubicBezTo>
                  <a:pt x="430" y="490"/>
                  <a:pt x="491" y="520"/>
                  <a:pt x="561" y="520"/>
                </a:cubicBezTo>
                <a:cubicBezTo>
                  <a:pt x="631" y="520"/>
                  <a:pt x="691" y="490"/>
                  <a:pt x="731" y="440"/>
                </a:cubicBezTo>
                <a:cubicBezTo>
                  <a:pt x="771" y="490"/>
                  <a:pt x="831" y="520"/>
                  <a:pt x="901" y="520"/>
                </a:cubicBezTo>
                <a:cubicBezTo>
                  <a:pt x="961" y="520"/>
                  <a:pt x="1031" y="490"/>
                  <a:pt x="1071" y="440"/>
                </a:cubicBezTo>
                <a:cubicBezTo>
                  <a:pt x="1101" y="490"/>
                  <a:pt x="1151" y="510"/>
                  <a:pt x="1211" y="520"/>
                </a:cubicBezTo>
                <a:cubicBezTo>
                  <a:pt x="1211" y="1180"/>
                  <a:pt x="1211" y="1180"/>
                  <a:pt x="1211" y="1180"/>
                </a:cubicBezTo>
                <a:lnTo>
                  <a:pt x="1001" y="1180"/>
                </a:lnTo>
                <a:close/>
                <a:moveTo>
                  <a:pt x="1241" y="420"/>
                </a:moveTo>
                <a:lnTo>
                  <a:pt x="1241" y="420"/>
                </a:lnTo>
                <a:cubicBezTo>
                  <a:pt x="1171" y="420"/>
                  <a:pt x="1121" y="370"/>
                  <a:pt x="1121" y="300"/>
                </a:cubicBezTo>
                <a:cubicBezTo>
                  <a:pt x="1121" y="280"/>
                  <a:pt x="1091" y="250"/>
                  <a:pt x="1071" y="250"/>
                </a:cubicBezTo>
                <a:cubicBezTo>
                  <a:pt x="1041" y="250"/>
                  <a:pt x="1021" y="280"/>
                  <a:pt x="1021" y="300"/>
                </a:cubicBezTo>
                <a:cubicBezTo>
                  <a:pt x="1021" y="370"/>
                  <a:pt x="961" y="420"/>
                  <a:pt x="901" y="420"/>
                </a:cubicBezTo>
                <a:cubicBezTo>
                  <a:pt x="831" y="420"/>
                  <a:pt x="781" y="370"/>
                  <a:pt x="781" y="300"/>
                </a:cubicBezTo>
                <a:cubicBezTo>
                  <a:pt x="781" y="280"/>
                  <a:pt x="751" y="250"/>
                  <a:pt x="731" y="250"/>
                </a:cubicBezTo>
                <a:cubicBezTo>
                  <a:pt x="701" y="250"/>
                  <a:pt x="681" y="280"/>
                  <a:pt x="681" y="300"/>
                </a:cubicBezTo>
                <a:cubicBezTo>
                  <a:pt x="681" y="370"/>
                  <a:pt x="621" y="420"/>
                  <a:pt x="561" y="420"/>
                </a:cubicBezTo>
                <a:cubicBezTo>
                  <a:pt x="491" y="420"/>
                  <a:pt x="441" y="370"/>
                  <a:pt x="441" y="300"/>
                </a:cubicBezTo>
                <a:cubicBezTo>
                  <a:pt x="441" y="280"/>
                  <a:pt x="411" y="250"/>
                  <a:pt x="390" y="250"/>
                </a:cubicBezTo>
                <a:cubicBezTo>
                  <a:pt x="361" y="250"/>
                  <a:pt x="340" y="280"/>
                  <a:pt x="340" y="300"/>
                </a:cubicBezTo>
                <a:cubicBezTo>
                  <a:pt x="340" y="370"/>
                  <a:pt x="281" y="420"/>
                  <a:pt x="220" y="420"/>
                </a:cubicBezTo>
                <a:cubicBezTo>
                  <a:pt x="161" y="420"/>
                  <a:pt x="100" y="380"/>
                  <a:pt x="100" y="320"/>
                </a:cubicBezTo>
                <a:cubicBezTo>
                  <a:pt x="300" y="90"/>
                  <a:pt x="300" y="90"/>
                  <a:pt x="300" y="90"/>
                </a:cubicBezTo>
                <a:cubicBezTo>
                  <a:pt x="1161" y="90"/>
                  <a:pt x="1161" y="90"/>
                  <a:pt x="1161" y="90"/>
                </a:cubicBezTo>
                <a:cubicBezTo>
                  <a:pt x="1361" y="320"/>
                  <a:pt x="1361" y="320"/>
                  <a:pt x="1361" y="320"/>
                </a:cubicBezTo>
                <a:cubicBezTo>
                  <a:pt x="1351" y="380"/>
                  <a:pt x="1301" y="420"/>
                  <a:pt x="1241" y="4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367">
            <a:extLst>
              <a:ext uri="{FF2B5EF4-FFF2-40B4-BE49-F238E27FC236}">
                <a16:creationId xmlns:a16="http://schemas.microsoft.com/office/drawing/2014/main" id="{C1FAB427-F9B4-144B-870D-99EE4B786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6862" y="11012671"/>
            <a:ext cx="865389" cy="853369"/>
          </a:xfrm>
          <a:custGeom>
            <a:avLst/>
            <a:gdLst>
              <a:gd name="T0" fmla="*/ 18370 w 952"/>
              <a:gd name="T1" fmla="*/ 337778 h 941"/>
              <a:gd name="T2" fmla="*/ 18370 w 952"/>
              <a:gd name="T3" fmla="*/ 337778 h 941"/>
              <a:gd name="T4" fmla="*/ 21972 w 952"/>
              <a:gd name="T5" fmla="*/ 337778 h 941"/>
              <a:gd name="T6" fmla="*/ 130028 w 952"/>
              <a:gd name="T7" fmla="*/ 316217 h 941"/>
              <a:gd name="T8" fmla="*/ 140834 w 952"/>
              <a:gd name="T9" fmla="*/ 309031 h 941"/>
              <a:gd name="T10" fmla="*/ 338938 w 952"/>
              <a:gd name="T11" fmla="*/ 111395 h 941"/>
              <a:gd name="T12" fmla="*/ 338938 w 952"/>
              <a:gd name="T13" fmla="*/ 86241 h 941"/>
              <a:gd name="T14" fmla="*/ 259696 w 952"/>
              <a:gd name="T15" fmla="*/ 3593 h 941"/>
              <a:gd name="T16" fmla="*/ 248891 w 952"/>
              <a:gd name="T17" fmla="*/ 0 h 941"/>
              <a:gd name="T18" fmla="*/ 234483 w 952"/>
              <a:gd name="T19" fmla="*/ 3593 h 941"/>
              <a:gd name="T20" fmla="*/ 32777 w 952"/>
              <a:gd name="T21" fmla="*/ 204823 h 941"/>
              <a:gd name="T22" fmla="*/ 28815 w 952"/>
              <a:gd name="T23" fmla="*/ 212009 h 941"/>
              <a:gd name="T24" fmla="*/ 0 w 952"/>
              <a:gd name="T25" fmla="*/ 316217 h 941"/>
              <a:gd name="T26" fmla="*/ 7564 w 952"/>
              <a:gd name="T27" fmla="*/ 330591 h 941"/>
              <a:gd name="T28" fmla="*/ 18370 w 952"/>
              <a:gd name="T29" fmla="*/ 337778 h 941"/>
              <a:gd name="T30" fmla="*/ 248891 w 952"/>
              <a:gd name="T31" fmla="*/ 43121 h 941"/>
              <a:gd name="T32" fmla="*/ 248891 w 952"/>
              <a:gd name="T33" fmla="*/ 43121 h 941"/>
              <a:gd name="T34" fmla="*/ 299317 w 952"/>
              <a:gd name="T35" fmla="*/ 97021 h 941"/>
              <a:gd name="T36" fmla="*/ 252493 w 952"/>
              <a:gd name="T37" fmla="*/ 143735 h 941"/>
              <a:gd name="T38" fmla="*/ 198464 w 952"/>
              <a:gd name="T39" fmla="*/ 89834 h 941"/>
              <a:gd name="T40" fmla="*/ 248891 w 952"/>
              <a:gd name="T41" fmla="*/ 43121 h 941"/>
              <a:gd name="T42" fmla="*/ 61592 w 952"/>
              <a:gd name="T43" fmla="*/ 226383 h 941"/>
              <a:gd name="T44" fmla="*/ 61592 w 952"/>
              <a:gd name="T45" fmla="*/ 226383 h 941"/>
              <a:gd name="T46" fmla="*/ 173251 w 952"/>
              <a:gd name="T47" fmla="*/ 114988 h 941"/>
              <a:gd name="T48" fmla="*/ 227279 w 952"/>
              <a:gd name="T49" fmla="*/ 168889 h 941"/>
              <a:gd name="T50" fmla="*/ 119223 w 952"/>
              <a:gd name="T51" fmla="*/ 280284 h 941"/>
              <a:gd name="T52" fmla="*/ 43223 w 952"/>
              <a:gd name="T53" fmla="*/ 294657 h 941"/>
              <a:gd name="T54" fmla="*/ 61592 w 952"/>
              <a:gd name="T55" fmla="*/ 226383 h 94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952" h="941">
                <a:moveTo>
                  <a:pt x="51" y="940"/>
                </a:moveTo>
                <a:lnTo>
                  <a:pt x="51" y="940"/>
                </a:lnTo>
                <a:lnTo>
                  <a:pt x="61" y="940"/>
                </a:lnTo>
                <a:cubicBezTo>
                  <a:pt x="361" y="880"/>
                  <a:pt x="361" y="880"/>
                  <a:pt x="361" y="880"/>
                </a:cubicBezTo>
                <a:cubicBezTo>
                  <a:pt x="371" y="870"/>
                  <a:pt x="381" y="870"/>
                  <a:pt x="391" y="860"/>
                </a:cubicBezTo>
                <a:cubicBezTo>
                  <a:pt x="941" y="310"/>
                  <a:pt x="941" y="310"/>
                  <a:pt x="941" y="310"/>
                </a:cubicBezTo>
                <a:cubicBezTo>
                  <a:pt x="951" y="290"/>
                  <a:pt x="951" y="260"/>
                  <a:pt x="941" y="240"/>
                </a:cubicBezTo>
                <a:cubicBezTo>
                  <a:pt x="721" y="10"/>
                  <a:pt x="721" y="10"/>
                  <a:pt x="721" y="10"/>
                </a:cubicBezTo>
                <a:cubicBezTo>
                  <a:pt x="711" y="0"/>
                  <a:pt x="701" y="0"/>
                  <a:pt x="691" y="0"/>
                </a:cubicBezTo>
                <a:cubicBezTo>
                  <a:pt x="671" y="0"/>
                  <a:pt x="661" y="0"/>
                  <a:pt x="651" y="10"/>
                </a:cubicBezTo>
                <a:cubicBezTo>
                  <a:pt x="91" y="570"/>
                  <a:pt x="91" y="570"/>
                  <a:pt x="91" y="570"/>
                </a:cubicBezTo>
                <a:cubicBezTo>
                  <a:pt x="91" y="580"/>
                  <a:pt x="80" y="580"/>
                  <a:pt x="80" y="590"/>
                </a:cubicBezTo>
                <a:cubicBezTo>
                  <a:pt x="0" y="880"/>
                  <a:pt x="0" y="880"/>
                  <a:pt x="0" y="880"/>
                </a:cubicBezTo>
                <a:cubicBezTo>
                  <a:pt x="0" y="890"/>
                  <a:pt x="0" y="910"/>
                  <a:pt x="21" y="920"/>
                </a:cubicBezTo>
                <a:cubicBezTo>
                  <a:pt x="21" y="930"/>
                  <a:pt x="40" y="940"/>
                  <a:pt x="51" y="940"/>
                </a:cubicBezTo>
                <a:close/>
                <a:moveTo>
                  <a:pt x="691" y="120"/>
                </a:moveTo>
                <a:lnTo>
                  <a:pt x="691" y="120"/>
                </a:lnTo>
                <a:cubicBezTo>
                  <a:pt x="831" y="270"/>
                  <a:pt x="831" y="270"/>
                  <a:pt x="831" y="270"/>
                </a:cubicBezTo>
                <a:cubicBezTo>
                  <a:pt x="701" y="400"/>
                  <a:pt x="701" y="400"/>
                  <a:pt x="701" y="400"/>
                </a:cubicBezTo>
                <a:cubicBezTo>
                  <a:pt x="551" y="250"/>
                  <a:pt x="551" y="250"/>
                  <a:pt x="551" y="250"/>
                </a:cubicBezTo>
                <a:lnTo>
                  <a:pt x="691" y="120"/>
                </a:lnTo>
                <a:close/>
                <a:moveTo>
                  <a:pt x="171" y="630"/>
                </a:moveTo>
                <a:lnTo>
                  <a:pt x="171" y="630"/>
                </a:lnTo>
                <a:cubicBezTo>
                  <a:pt x="481" y="320"/>
                  <a:pt x="481" y="320"/>
                  <a:pt x="481" y="320"/>
                </a:cubicBezTo>
                <a:cubicBezTo>
                  <a:pt x="631" y="470"/>
                  <a:pt x="631" y="470"/>
                  <a:pt x="631" y="470"/>
                </a:cubicBezTo>
                <a:cubicBezTo>
                  <a:pt x="331" y="780"/>
                  <a:pt x="331" y="780"/>
                  <a:pt x="331" y="780"/>
                </a:cubicBezTo>
                <a:cubicBezTo>
                  <a:pt x="120" y="820"/>
                  <a:pt x="120" y="820"/>
                  <a:pt x="120" y="820"/>
                </a:cubicBezTo>
                <a:lnTo>
                  <a:pt x="171" y="6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368">
            <a:extLst>
              <a:ext uri="{FF2B5EF4-FFF2-40B4-BE49-F238E27FC236}">
                <a16:creationId xmlns:a16="http://schemas.microsoft.com/office/drawing/2014/main" id="{B3393EE1-AC40-FD44-9FE5-E8989B90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0610" y="11930142"/>
            <a:ext cx="1065711" cy="92149"/>
          </a:xfrm>
          <a:custGeom>
            <a:avLst/>
            <a:gdLst>
              <a:gd name="T0" fmla="*/ 403900 w 1172"/>
              <a:gd name="T1" fmla="*/ 0 h 101"/>
              <a:gd name="T2" fmla="*/ 403900 w 1172"/>
              <a:gd name="T3" fmla="*/ 0 h 101"/>
              <a:gd name="T4" fmla="*/ 18015 w 1172"/>
              <a:gd name="T5" fmla="*/ 0 h 101"/>
              <a:gd name="T6" fmla="*/ 0 w 1172"/>
              <a:gd name="T7" fmla="*/ 18076 h 101"/>
              <a:gd name="T8" fmla="*/ 18015 w 1172"/>
              <a:gd name="T9" fmla="*/ 36151 h 101"/>
              <a:gd name="T10" fmla="*/ 403900 w 1172"/>
              <a:gd name="T11" fmla="*/ 36151 h 101"/>
              <a:gd name="T12" fmla="*/ 421915 w 1172"/>
              <a:gd name="T13" fmla="*/ 18076 h 101"/>
              <a:gd name="T14" fmla="*/ 403900 w 1172"/>
              <a:gd name="T15" fmla="*/ 0 h 1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72" h="101">
                <a:moveTo>
                  <a:pt x="1121" y="0"/>
                </a:moveTo>
                <a:lnTo>
                  <a:pt x="1121" y="0"/>
                </a:lnTo>
                <a:cubicBezTo>
                  <a:pt x="50" y="0"/>
                  <a:pt x="50" y="0"/>
                  <a:pt x="50" y="0"/>
                </a:cubicBezTo>
                <a:cubicBezTo>
                  <a:pt x="30" y="0"/>
                  <a:pt x="0" y="30"/>
                  <a:pt x="0" y="50"/>
                </a:cubicBezTo>
                <a:cubicBezTo>
                  <a:pt x="0" y="80"/>
                  <a:pt x="30" y="100"/>
                  <a:pt x="50" y="100"/>
                </a:cubicBezTo>
                <a:cubicBezTo>
                  <a:pt x="1121" y="100"/>
                  <a:pt x="1121" y="100"/>
                  <a:pt x="1121" y="100"/>
                </a:cubicBezTo>
                <a:cubicBezTo>
                  <a:pt x="1151" y="100"/>
                  <a:pt x="1171" y="80"/>
                  <a:pt x="1171" y="50"/>
                </a:cubicBezTo>
                <a:cubicBezTo>
                  <a:pt x="1171" y="30"/>
                  <a:pt x="1151" y="0"/>
                  <a:pt x="112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369">
            <a:extLst>
              <a:ext uri="{FF2B5EF4-FFF2-40B4-BE49-F238E27FC236}">
                <a16:creationId xmlns:a16="http://schemas.microsoft.com/office/drawing/2014/main" id="{2BB6E00F-DB92-B145-9F8D-03E271319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0450" y="1713743"/>
            <a:ext cx="1266032" cy="1274045"/>
          </a:xfrm>
          <a:custGeom>
            <a:avLst/>
            <a:gdLst>
              <a:gd name="T0" fmla="*/ 252627 w 1392"/>
              <a:gd name="T1" fmla="*/ 504465 h 1402"/>
              <a:gd name="T2" fmla="*/ 252627 w 1392"/>
              <a:gd name="T3" fmla="*/ 504465 h 1402"/>
              <a:gd name="T4" fmla="*/ 72076 w 1392"/>
              <a:gd name="T5" fmla="*/ 428849 h 1402"/>
              <a:gd name="T6" fmla="*/ 0 w 1392"/>
              <a:gd name="T7" fmla="*/ 252413 h 1402"/>
              <a:gd name="T8" fmla="*/ 72076 w 1392"/>
              <a:gd name="T9" fmla="*/ 75616 h 1402"/>
              <a:gd name="T10" fmla="*/ 252627 w 1392"/>
              <a:gd name="T11" fmla="*/ 0 h 1402"/>
              <a:gd name="T12" fmla="*/ 429213 w 1392"/>
              <a:gd name="T13" fmla="*/ 75616 h 1402"/>
              <a:gd name="T14" fmla="*/ 501290 w 1392"/>
              <a:gd name="T15" fmla="*/ 252413 h 1402"/>
              <a:gd name="T16" fmla="*/ 429213 w 1392"/>
              <a:gd name="T17" fmla="*/ 428849 h 1402"/>
              <a:gd name="T18" fmla="*/ 252627 w 1392"/>
              <a:gd name="T19" fmla="*/ 504465 h 1402"/>
              <a:gd name="T20" fmla="*/ 252627 w 1392"/>
              <a:gd name="T21" fmla="*/ 32407 h 1402"/>
              <a:gd name="T22" fmla="*/ 252627 w 1392"/>
              <a:gd name="T23" fmla="*/ 32407 h 1402"/>
              <a:gd name="T24" fmla="*/ 32795 w 1392"/>
              <a:gd name="T25" fmla="*/ 252413 h 1402"/>
              <a:gd name="T26" fmla="*/ 252627 w 1392"/>
              <a:gd name="T27" fmla="*/ 472058 h 1402"/>
              <a:gd name="T28" fmla="*/ 472459 w 1392"/>
              <a:gd name="T29" fmla="*/ 252413 h 1402"/>
              <a:gd name="T30" fmla="*/ 252627 w 1392"/>
              <a:gd name="T31" fmla="*/ 32407 h 140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92" h="1402">
                <a:moveTo>
                  <a:pt x="701" y="1401"/>
                </a:moveTo>
                <a:lnTo>
                  <a:pt x="701" y="1401"/>
                </a:lnTo>
                <a:cubicBezTo>
                  <a:pt x="511" y="1401"/>
                  <a:pt x="341" y="1321"/>
                  <a:pt x="200" y="1191"/>
                </a:cubicBezTo>
                <a:cubicBezTo>
                  <a:pt x="70" y="1061"/>
                  <a:pt x="0" y="891"/>
                  <a:pt x="0" y="701"/>
                </a:cubicBezTo>
                <a:cubicBezTo>
                  <a:pt x="0" y="510"/>
                  <a:pt x="70" y="340"/>
                  <a:pt x="200" y="210"/>
                </a:cubicBezTo>
                <a:cubicBezTo>
                  <a:pt x="341" y="81"/>
                  <a:pt x="511" y="0"/>
                  <a:pt x="701" y="0"/>
                </a:cubicBezTo>
                <a:cubicBezTo>
                  <a:pt x="881" y="0"/>
                  <a:pt x="1061" y="81"/>
                  <a:pt x="1191" y="210"/>
                </a:cubicBezTo>
                <a:cubicBezTo>
                  <a:pt x="1321" y="340"/>
                  <a:pt x="1391" y="510"/>
                  <a:pt x="1391" y="701"/>
                </a:cubicBezTo>
                <a:cubicBezTo>
                  <a:pt x="1391" y="891"/>
                  <a:pt x="1321" y="1061"/>
                  <a:pt x="1191" y="1191"/>
                </a:cubicBezTo>
                <a:cubicBezTo>
                  <a:pt x="1061" y="1321"/>
                  <a:pt x="881" y="1401"/>
                  <a:pt x="701" y="1401"/>
                </a:cubicBezTo>
                <a:close/>
                <a:moveTo>
                  <a:pt x="701" y="90"/>
                </a:moveTo>
                <a:lnTo>
                  <a:pt x="701" y="90"/>
                </a:lnTo>
                <a:cubicBezTo>
                  <a:pt x="360" y="90"/>
                  <a:pt x="91" y="361"/>
                  <a:pt x="91" y="701"/>
                </a:cubicBezTo>
                <a:cubicBezTo>
                  <a:pt x="91" y="1041"/>
                  <a:pt x="360" y="1311"/>
                  <a:pt x="701" y="1311"/>
                </a:cubicBezTo>
                <a:cubicBezTo>
                  <a:pt x="1031" y="1311"/>
                  <a:pt x="1311" y="1041"/>
                  <a:pt x="1311" y="701"/>
                </a:cubicBezTo>
                <a:cubicBezTo>
                  <a:pt x="1311" y="361"/>
                  <a:pt x="1031" y="90"/>
                  <a:pt x="701" y="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370">
            <a:extLst>
              <a:ext uri="{FF2B5EF4-FFF2-40B4-BE49-F238E27FC236}">
                <a16:creationId xmlns:a16="http://schemas.microsoft.com/office/drawing/2014/main" id="{E4C0A457-A399-E343-9505-E04A3EFB8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4682" y="1869995"/>
            <a:ext cx="973562" cy="965549"/>
          </a:xfrm>
          <a:custGeom>
            <a:avLst/>
            <a:gdLst>
              <a:gd name="T0" fmla="*/ 194680 w 1072"/>
              <a:gd name="T1" fmla="*/ 382227 h 1062"/>
              <a:gd name="T2" fmla="*/ 194680 w 1072"/>
              <a:gd name="T3" fmla="*/ 382227 h 1062"/>
              <a:gd name="T4" fmla="*/ 0 w 1072"/>
              <a:gd name="T5" fmla="*/ 191294 h 1062"/>
              <a:gd name="T6" fmla="*/ 194680 w 1072"/>
              <a:gd name="T7" fmla="*/ 0 h 1062"/>
              <a:gd name="T8" fmla="*/ 385402 w 1072"/>
              <a:gd name="T9" fmla="*/ 191294 h 1062"/>
              <a:gd name="T10" fmla="*/ 194680 w 1072"/>
              <a:gd name="T11" fmla="*/ 382227 h 1062"/>
              <a:gd name="T12" fmla="*/ 194680 w 1072"/>
              <a:gd name="T13" fmla="*/ 29180 h 1062"/>
              <a:gd name="T14" fmla="*/ 194680 w 1072"/>
              <a:gd name="T15" fmla="*/ 29180 h 1062"/>
              <a:gd name="T16" fmla="*/ 32747 w 1072"/>
              <a:gd name="T17" fmla="*/ 191294 h 1062"/>
              <a:gd name="T18" fmla="*/ 194680 w 1072"/>
              <a:gd name="T19" fmla="*/ 353407 h 1062"/>
              <a:gd name="T20" fmla="*/ 356614 w 1072"/>
              <a:gd name="T21" fmla="*/ 191294 h 1062"/>
              <a:gd name="T22" fmla="*/ 194680 w 1072"/>
              <a:gd name="T23" fmla="*/ 29180 h 10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72" h="1062">
                <a:moveTo>
                  <a:pt x="541" y="1061"/>
                </a:moveTo>
                <a:lnTo>
                  <a:pt x="541" y="1061"/>
                </a:lnTo>
                <a:cubicBezTo>
                  <a:pt x="240" y="1061"/>
                  <a:pt x="0" y="821"/>
                  <a:pt x="0" y="531"/>
                </a:cubicBezTo>
                <a:cubicBezTo>
                  <a:pt x="0" y="241"/>
                  <a:pt x="240" y="0"/>
                  <a:pt x="541" y="0"/>
                </a:cubicBezTo>
                <a:cubicBezTo>
                  <a:pt x="831" y="0"/>
                  <a:pt x="1071" y="241"/>
                  <a:pt x="1071" y="531"/>
                </a:cubicBezTo>
                <a:cubicBezTo>
                  <a:pt x="1071" y="821"/>
                  <a:pt x="831" y="1061"/>
                  <a:pt x="541" y="1061"/>
                </a:cubicBezTo>
                <a:close/>
                <a:moveTo>
                  <a:pt x="541" y="81"/>
                </a:moveTo>
                <a:lnTo>
                  <a:pt x="541" y="81"/>
                </a:lnTo>
                <a:cubicBezTo>
                  <a:pt x="291" y="81"/>
                  <a:pt x="91" y="281"/>
                  <a:pt x="91" y="531"/>
                </a:cubicBezTo>
                <a:cubicBezTo>
                  <a:pt x="91" y="781"/>
                  <a:pt x="291" y="981"/>
                  <a:pt x="541" y="981"/>
                </a:cubicBezTo>
                <a:cubicBezTo>
                  <a:pt x="781" y="981"/>
                  <a:pt x="991" y="781"/>
                  <a:pt x="991" y="531"/>
                </a:cubicBezTo>
                <a:cubicBezTo>
                  <a:pt x="991" y="281"/>
                  <a:pt x="781" y="81"/>
                  <a:pt x="541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371">
            <a:extLst>
              <a:ext uri="{FF2B5EF4-FFF2-40B4-BE49-F238E27FC236}">
                <a16:creationId xmlns:a16="http://schemas.microsoft.com/office/drawing/2014/main" id="{A75F31C2-F32D-DF4A-BD0E-76AC4B979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3240" y="2106373"/>
            <a:ext cx="292471" cy="472759"/>
          </a:xfrm>
          <a:custGeom>
            <a:avLst/>
            <a:gdLst>
              <a:gd name="T0" fmla="*/ 50543 w 321"/>
              <a:gd name="T1" fmla="*/ 186966 h 522"/>
              <a:gd name="T2" fmla="*/ 50543 w 321"/>
              <a:gd name="T3" fmla="*/ 186966 h 522"/>
              <a:gd name="T4" fmla="*/ 7220 w 321"/>
              <a:gd name="T5" fmla="*/ 179789 h 522"/>
              <a:gd name="T6" fmla="*/ 0 w 321"/>
              <a:gd name="T7" fmla="*/ 161846 h 522"/>
              <a:gd name="T8" fmla="*/ 18051 w 321"/>
              <a:gd name="T9" fmla="*/ 158257 h 522"/>
              <a:gd name="T10" fmla="*/ 79425 w 321"/>
              <a:gd name="T11" fmla="*/ 158257 h 522"/>
              <a:gd name="T12" fmla="*/ 90255 w 321"/>
              <a:gd name="T13" fmla="*/ 136726 h 522"/>
              <a:gd name="T14" fmla="*/ 50543 w 321"/>
              <a:gd name="T15" fmla="*/ 108017 h 522"/>
              <a:gd name="T16" fmla="*/ 18051 w 321"/>
              <a:gd name="T17" fmla="*/ 86485 h 522"/>
              <a:gd name="T18" fmla="*/ 0 w 321"/>
              <a:gd name="T19" fmla="*/ 54188 h 522"/>
              <a:gd name="T20" fmla="*/ 21661 w 321"/>
              <a:gd name="T21" fmla="*/ 14354 h 522"/>
              <a:gd name="T22" fmla="*/ 104696 w 321"/>
              <a:gd name="T23" fmla="*/ 14354 h 522"/>
              <a:gd name="T24" fmla="*/ 111917 w 321"/>
              <a:gd name="T25" fmla="*/ 28709 h 522"/>
              <a:gd name="T26" fmla="*/ 97476 w 321"/>
              <a:gd name="T27" fmla="*/ 32656 h 522"/>
              <a:gd name="T28" fmla="*/ 36102 w 321"/>
              <a:gd name="T29" fmla="*/ 32656 h 522"/>
              <a:gd name="T30" fmla="*/ 25272 w 321"/>
              <a:gd name="T31" fmla="*/ 54188 h 522"/>
              <a:gd name="T32" fmla="*/ 61374 w 321"/>
              <a:gd name="T33" fmla="*/ 86485 h 522"/>
              <a:gd name="T34" fmla="*/ 93866 w 321"/>
              <a:gd name="T35" fmla="*/ 104069 h 522"/>
              <a:gd name="T36" fmla="*/ 111917 w 321"/>
              <a:gd name="T37" fmla="*/ 136726 h 522"/>
              <a:gd name="T38" fmla="*/ 90255 w 321"/>
              <a:gd name="T39" fmla="*/ 176200 h 522"/>
              <a:gd name="T40" fmla="*/ 50543 w 321"/>
              <a:gd name="T41" fmla="*/ 186966 h 52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21" h="522">
                <a:moveTo>
                  <a:pt x="140" y="521"/>
                </a:moveTo>
                <a:lnTo>
                  <a:pt x="140" y="521"/>
                </a:lnTo>
                <a:cubicBezTo>
                  <a:pt x="100" y="521"/>
                  <a:pt x="60" y="511"/>
                  <a:pt x="20" y="501"/>
                </a:cubicBezTo>
                <a:cubicBezTo>
                  <a:pt x="0" y="491"/>
                  <a:pt x="0" y="471"/>
                  <a:pt x="0" y="451"/>
                </a:cubicBezTo>
                <a:cubicBezTo>
                  <a:pt x="10" y="441"/>
                  <a:pt x="30" y="431"/>
                  <a:pt x="50" y="441"/>
                </a:cubicBezTo>
                <a:cubicBezTo>
                  <a:pt x="110" y="461"/>
                  <a:pt x="180" y="471"/>
                  <a:pt x="220" y="441"/>
                </a:cubicBezTo>
                <a:cubicBezTo>
                  <a:pt x="240" y="431"/>
                  <a:pt x="250" y="411"/>
                  <a:pt x="250" y="381"/>
                </a:cubicBezTo>
                <a:cubicBezTo>
                  <a:pt x="250" y="351"/>
                  <a:pt x="190" y="321"/>
                  <a:pt x="140" y="301"/>
                </a:cubicBezTo>
                <a:cubicBezTo>
                  <a:pt x="110" y="281"/>
                  <a:pt x="80" y="261"/>
                  <a:pt x="50" y="241"/>
                </a:cubicBezTo>
                <a:cubicBezTo>
                  <a:pt x="20" y="221"/>
                  <a:pt x="0" y="191"/>
                  <a:pt x="0" y="151"/>
                </a:cubicBezTo>
                <a:cubicBezTo>
                  <a:pt x="0" y="111"/>
                  <a:pt x="20" y="71"/>
                  <a:pt x="60" y="40"/>
                </a:cubicBezTo>
                <a:cubicBezTo>
                  <a:pt x="120" y="0"/>
                  <a:pt x="210" y="0"/>
                  <a:pt x="290" y="40"/>
                </a:cubicBezTo>
                <a:cubicBezTo>
                  <a:pt x="310" y="40"/>
                  <a:pt x="320" y="61"/>
                  <a:pt x="310" y="80"/>
                </a:cubicBezTo>
                <a:cubicBezTo>
                  <a:pt x="300" y="91"/>
                  <a:pt x="280" y="101"/>
                  <a:pt x="270" y="91"/>
                </a:cubicBezTo>
                <a:cubicBezTo>
                  <a:pt x="200" y="71"/>
                  <a:pt x="140" y="71"/>
                  <a:pt x="100" y="91"/>
                </a:cubicBezTo>
                <a:cubicBezTo>
                  <a:pt x="80" y="111"/>
                  <a:pt x="70" y="131"/>
                  <a:pt x="70" y="151"/>
                </a:cubicBezTo>
                <a:cubicBezTo>
                  <a:pt x="70" y="181"/>
                  <a:pt x="120" y="211"/>
                  <a:pt x="170" y="241"/>
                </a:cubicBezTo>
                <a:cubicBezTo>
                  <a:pt x="200" y="251"/>
                  <a:pt x="240" y="271"/>
                  <a:pt x="260" y="290"/>
                </a:cubicBezTo>
                <a:cubicBezTo>
                  <a:pt x="300" y="321"/>
                  <a:pt x="310" y="351"/>
                  <a:pt x="310" y="381"/>
                </a:cubicBezTo>
                <a:cubicBezTo>
                  <a:pt x="310" y="431"/>
                  <a:pt x="290" y="471"/>
                  <a:pt x="250" y="491"/>
                </a:cubicBezTo>
                <a:cubicBezTo>
                  <a:pt x="220" y="511"/>
                  <a:pt x="190" y="521"/>
                  <a:pt x="140" y="5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372">
            <a:extLst>
              <a:ext uri="{FF2B5EF4-FFF2-40B4-BE49-F238E27FC236}">
                <a16:creationId xmlns:a16="http://schemas.microsoft.com/office/drawing/2014/main" id="{2C729BF3-1D32-9A4E-8ECF-ECA2FBBD3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1415" y="1998201"/>
            <a:ext cx="64103" cy="108172"/>
          </a:xfrm>
          <a:custGeom>
            <a:avLst/>
            <a:gdLst>
              <a:gd name="T0" fmla="*/ 14310 w 71"/>
              <a:gd name="T1" fmla="*/ 42508 h 121"/>
              <a:gd name="T2" fmla="*/ 14310 w 71"/>
              <a:gd name="T3" fmla="*/ 42508 h 121"/>
              <a:gd name="T4" fmla="*/ 0 w 71"/>
              <a:gd name="T5" fmla="*/ 28339 h 121"/>
              <a:gd name="T6" fmla="*/ 0 w 71"/>
              <a:gd name="T7" fmla="*/ 10627 h 121"/>
              <a:gd name="T8" fmla="*/ 14310 w 71"/>
              <a:gd name="T9" fmla="*/ 0 h 121"/>
              <a:gd name="T10" fmla="*/ 25042 w 71"/>
              <a:gd name="T11" fmla="*/ 10627 h 121"/>
              <a:gd name="T12" fmla="*/ 25042 w 71"/>
              <a:gd name="T13" fmla="*/ 28339 h 121"/>
              <a:gd name="T14" fmla="*/ 14310 w 71"/>
              <a:gd name="T15" fmla="*/ 42508 h 12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1" h="121">
                <a:moveTo>
                  <a:pt x="40" y="120"/>
                </a:moveTo>
                <a:lnTo>
                  <a:pt x="40" y="120"/>
                </a:lnTo>
                <a:cubicBezTo>
                  <a:pt x="20" y="120"/>
                  <a:pt x="0" y="101"/>
                  <a:pt x="0" y="8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1"/>
                  <a:pt x="20" y="0"/>
                  <a:pt x="40" y="0"/>
                </a:cubicBezTo>
                <a:cubicBezTo>
                  <a:pt x="50" y="0"/>
                  <a:pt x="70" y="21"/>
                  <a:pt x="70" y="30"/>
                </a:cubicBezTo>
                <a:cubicBezTo>
                  <a:pt x="70" y="80"/>
                  <a:pt x="70" y="80"/>
                  <a:pt x="70" y="80"/>
                </a:cubicBezTo>
                <a:cubicBezTo>
                  <a:pt x="70" y="101"/>
                  <a:pt x="50" y="120"/>
                  <a:pt x="40" y="12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373">
            <a:extLst>
              <a:ext uri="{FF2B5EF4-FFF2-40B4-BE49-F238E27FC236}">
                <a16:creationId xmlns:a16="http://schemas.microsoft.com/office/drawing/2014/main" id="{C2A40630-4F85-0D40-87D1-9C4A1D92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1415" y="2599165"/>
            <a:ext cx="64103" cy="100160"/>
          </a:xfrm>
          <a:custGeom>
            <a:avLst/>
            <a:gdLst>
              <a:gd name="T0" fmla="*/ 14310 w 71"/>
              <a:gd name="T1" fmla="*/ 39329 h 111"/>
              <a:gd name="T2" fmla="*/ 14310 w 71"/>
              <a:gd name="T3" fmla="*/ 39329 h 111"/>
              <a:gd name="T4" fmla="*/ 0 w 71"/>
              <a:gd name="T5" fmla="*/ 28603 h 111"/>
              <a:gd name="T6" fmla="*/ 0 w 71"/>
              <a:gd name="T7" fmla="*/ 10726 h 111"/>
              <a:gd name="T8" fmla="*/ 14310 w 71"/>
              <a:gd name="T9" fmla="*/ 0 h 111"/>
              <a:gd name="T10" fmla="*/ 25042 w 71"/>
              <a:gd name="T11" fmla="*/ 10726 h 111"/>
              <a:gd name="T12" fmla="*/ 25042 w 71"/>
              <a:gd name="T13" fmla="*/ 28603 h 111"/>
              <a:gd name="T14" fmla="*/ 14310 w 71"/>
              <a:gd name="T15" fmla="*/ 39329 h 1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1" h="111">
                <a:moveTo>
                  <a:pt x="40" y="110"/>
                </a:moveTo>
                <a:lnTo>
                  <a:pt x="40" y="110"/>
                </a:lnTo>
                <a:cubicBezTo>
                  <a:pt x="20" y="110"/>
                  <a:pt x="0" y="100"/>
                  <a:pt x="0" y="8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20" y="0"/>
                  <a:pt x="40" y="0"/>
                </a:cubicBezTo>
                <a:cubicBezTo>
                  <a:pt x="50" y="0"/>
                  <a:pt x="70" y="10"/>
                  <a:pt x="70" y="30"/>
                </a:cubicBezTo>
                <a:cubicBezTo>
                  <a:pt x="70" y="80"/>
                  <a:pt x="70" y="80"/>
                  <a:pt x="70" y="80"/>
                </a:cubicBezTo>
                <a:cubicBezTo>
                  <a:pt x="70" y="100"/>
                  <a:pt x="50" y="110"/>
                  <a:pt x="40" y="1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3897AA-05BD-174F-8B14-11A2031D0950}"/>
              </a:ext>
            </a:extLst>
          </p:cNvPr>
          <p:cNvGrpSpPr/>
          <p:nvPr/>
        </p:nvGrpSpPr>
        <p:grpSpPr>
          <a:xfrm>
            <a:off x="17788250" y="1313623"/>
            <a:ext cx="3702339" cy="1477328"/>
            <a:chOff x="5491910" y="11069053"/>
            <a:chExt cx="3702339" cy="1477328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D4D622E0-949B-E04B-894F-CE1C43BCC715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69C5756-7E79-CC48-9FE7-87D1C331526A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032B3F-7EC0-5D43-8F60-5D9D4DCA4E76}"/>
              </a:ext>
            </a:extLst>
          </p:cNvPr>
          <p:cNvGrpSpPr/>
          <p:nvPr/>
        </p:nvGrpSpPr>
        <p:grpSpPr>
          <a:xfrm>
            <a:off x="17788250" y="3647750"/>
            <a:ext cx="3702339" cy="1477328"/>
            <a:chOff x="5491910" y="11069053"/>
            <a:chExt cx="3702339" cy="1477328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11B1A198-62ED-734C-AB0F-7F5D9AF30694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0CDC5D3-B9AD-0345-A524-A246379F1D78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2AF931C-9ADE-5E4A-A998-45FB8001F572}"/>
              </a:ext>
            </a:extLst>
          </p:cNvPr>
          <p:cNvGrpSpPr/>
          <p:nvPr/>
        </p:nvGrpSpPr>
        <p:grpSpPr>
          <a:xfrm>
            <a:off x="17788250" y="5957814"/>
            <a:ext cx="3702339" cy="1477328"/>
            <a:chOff x="5491910" y="11069053"/>
            <a:chExt cx="3702339" cy="1477328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6C8DD4D4-B2E4-1941-9D9A-35CF6500512C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AC67CDE-C733-314D-9923-5449FB282EEA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30CC7E3-0F38-8D41-A701-C4E6F88E6B8E}"/>
              </a:ext>
            </a:extLst>
          </p:cNvPr>
          <p:cNvGrpSpPr/>
          <p:nvPr/>
        </p:nvGrpSpPr>
        <p:grpSpPr>
          <a:xfrm>
            <a:off x="17788250" y="8291941"/>
            <a:ext cx="3702339" cy="1477328"/>
            <a:chOff x="5491910" y="11069053"/>
            <a:chExt cx="3702339" cy="1477328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A8F2249B-A78A-BB4B-BFBC-E1F62095F020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02553D0-DA5A-A64C-BCCA-1A010F8E3C38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FEF285E-153C-964F-967D-D87B5E8D42CB}"/>
              </a:ext>
            </a:extLst>
          </p:cNvPr>
          <p:cNvGrpSpPr/>
          <p:nvPr/>
        </p:nvGrpSpPr>
        <p:grpSpPr>
          <a:xfrm>
            <a:off x="17788250" y="10529815"/>
            <a:ext cx="3702339" cy="1477328"/>
            <a:chOff x="5491910" y="11069053"/>
            <a:chExt cx="3702339" cy="1477328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625ED4D6-9B68-A74D-A2A7-A9307D83F361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4AAB937-E9B6-EF41-8E57-5DD5BEB802D1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9" name="Group 71">
            <a:extLst>
              <a:ext uri="{FF2B5EF4-FFF2-40B4-BE49-F238E27FC236}">
                <a16:creationId xmlns:a16="http://schemas.microsoft.com/office/drawing/2014/main" id="{2DA3B519-7572-114A-A561-62EA0A042DD8}"/>
              </a:ext>
            </a:extLst>
          </p:cNvPr>
          <p:cNvGrpSpPr/>
          <p:nvPr/>
        </p:nvGrpSpPr>
        <p:grpSpPr>
          <a:xfrm>
            <a:off x="2664496" y="4796692"/>
            <a:ext cx="5982437" cy="4555228"/>
            <a:chOff x="2232442" y="4934489"/>
            <a:chExt cx="5982437" cy="4555228"/>
          </a:xfrm>
        </p:grpSpPr>
        <p:sp>
          <p:nvSpPr>
            <p:cNvPr id="50" name="CuadroTexto 598">
              <a:extLst>
                <a:ext uri="{FF2B5EF4-FFF2-40B4-BE49-F238E27FC236}">
                  <a16:creationId xmlns:a16="http://schemas.microsoft.com/office/drawing/2014/main" id="{FD860622-1CD0-8741-8DC4-4114B2D2F81E}"/>
                </a:ext>
              </a:extLst>
            </p:cNvPr>
            <p:cNvSpPr txBox="1"/>
            <p:nvPr/>
          </p:nvSpPr>
          <p:spPr>
            <a:xfrm>
              <a:off x="2232442" y="4934489"/>
              <a:ext cx="48093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51" name="CuadroTexto 599">
              <a:extLst>
                <a:ext uri="{FF2B5EF4-FFF2-40B4-BE49-F238E27FC236}">
                  <a16:creationId xmlns:a16="http://schemas.microsoft.com/office/drawing/2014/main" id="{7B3228F1-2E05-AA40-985D-E3BDB5F75995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Freeform 319">
            <a:extLst>
              <a:ext uri="{FF2B5EF4-FFF2-40B4-BE49-F238E27FC236}">
                <a16:creationId xmlns:a16="http://schemas.microsoft.com/office/drawing/2014/main" id="{D51BCBB3-6D50-804C-990A-EAEB06681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113" y="8941170"/>
            <a:ext cx="3815067" cy="3357079"/>
          </a:xfrm>
          <a:custGeom>
            <a:avLst/>
            <a:gdLst>
              <a:gd name="T0" fmla="*/ 1361715 w 3783"/>
              <a:gd name="T1" fmla="*/ 289023 h 3330"/>
              <a:gd name="T2" fmla="*/ 1361715 w 3783"/>
              <a:gd name="T3" fmla="*/ 289023 h 3330"/>
              <a:gd name="T4" fmla="*/ 1354874 w 3783"/>
              <a:gd name="T5" fmla="*/ 262388 h 3330"/>
              <a:gd name="T6" fmla="*/ 1348393 w 3783"/>
              <a:gd name="T7" fmla="*/ 249071 h 3330"/>
              <a:gd name="T8" fmla="*/ 1139203 w 3783"/>
              <a:gd name="T9" fmla="*/ 16557 h 3330"/>
              <a:gd name="T10" fmla="*/ 1105718 w 3783"/>
              <a:gd name="T11" fmla="*/ 0 h 3330"/>
              <a:gd name="T12" fmla="*/ 255637 w 3783"/>
              <a:gd name="T13" fmla="*/ 0 h 3330"/>
              <a:gd name="T14" fmla="*/ 222512 w 3783"/>
              <a:gd name="T15" fmla="*/ 16557 h 3330"/>
              <a:gd name="T16" fmla="*/ 13322 w 3783"/>
              <a:gd name="T17" fmla="*/ 249071 h 3330"/>
              <a:gd name="T18" fmla="*/ 10081 w 3783"/>
              <a:gd name="T19" fmla="*/ 255549 h 3330"/>
              <a:gd name="T20" fmla="*/ 0 w 3783"/>
              <a:gd name="T21" fmla="*/ 289023 h 3330"/>
              <a:gd name="T22" fmla="*/ 136099 w 3783"/>
              <a:gd name="T23" fmla="*/ 481584 h 3330"/>
              <a:gd name="T24" fmla="*/ 136099 w 3783"/>
              <a:gd name="T25" fmla="*/ 1131975 h 3330"/>
              <a:gd name="T26" fmla="*/ 199109 w 3783"/>
              <a:gd name="T27" fmla="*/ 1198202 h 3330"/>
              <a:gd name="T28" fmla="*/ 474908 w 3783"/>
              <a:gd name="T29" fmla="*/ 1198202 h 3330"/>
              <a:gd name="T30" fmla="*/ 886807 w 3783"/>
              <a:gd name="T31" fmla="*/ 1198202 h 3330"/>
              <a:gd name="T32" fmla="*/ 1162246 w 3783"/>
              <a:gd name="T33" fmla="*/ 1198202 h 3330"/>
              <a:gd name="T34" fmla="*/ 1225615 w 3783"/>
              <a:gd name="T35" fmla="*/ 1131975 h 3330"/>
              <a:gd name="T36" fmla="*/ 1225615 w 3783"/>
              <a:gd name="T37" fmla="*/ 481584 h 3330"/>
              <a:gd name="T38" fmla="*/ 1361715 w 3783"/>
              <a:gd name="T39" fmla="*/ 289023 h 3330"/>
              <a:gd name="T40" fmla="*/ 511273 w 3783"/>
              <a:gd name="T41" fmla="*/ 1105341 h 3330"/>
              <a:gd name="T42" fmla="*/ 511273 w 3783"/>
              <a:gd name="T43" fmla="*/ 1105341 h 3330"/>
              <a:gd name="T44" fmla="*/ 511273 w 3783"/>
              <a:gd name="T45" fmla="*/ 819917 h 3330"/>
              <a:gd name="T46" fmla="*/ 846841 w 3783"/>
              <a:gd name="T47" fmla="*/ 819917 h 3330"/>
              <a:gd name="T48" fmla="*/ 846841 w 3783"/>
              <a:gd name="T49" fmla="*/ 1105341 h 3330"/>
              <a:gd name="T50" fmla="*/ 511273 w 3783"/>
              <a:gd name="T51" fmla="*/ 1105341 h 3330"/>
              <a:gd name="T52" fmla="*/ 939735 w 3783"/>
              <a:gd name="T53" fmla="*/ 1105341 h 3330"/>
              <a:gd name="T54" fmla="*/ 939735 w 3783"/>
              <a:gd name="T55" fmla="*/ 1105341 h 3330"/>
              <a:gd name="T56" fmla="*/ 939735 w 3783"/>
              <a:gd name="T57" fmla="*/ 783564 h 3330"/>
              <a:gd name="T58" fmla="*/ 886807 w 3783"/>
              <a:gd name="T59" fmla="*/ 727056 h 3330"/>
              <a:gd name="T60" fmla="*/ 474908 w 3783"/>
              <a:gd name="T61" fmla="*/ 727056 h 3330"/>
              <a:gd name="T62" fmla="*/ 418380 w 3783"/>
              <a:gd name="T63" fmla="*/ 783564 h 3330"/>
              <a:gd name="T64" fmla="*/ 418380 w 3783"/>
              <a:gd name="T65" fmla="*/ 1105341 h 3330"/>
              <a:gd name="T66" fmla="*/ 229353 w 3783"/>
              <a:gd name="T67" fmla="*/ 1105341 h 3330"/>
              <a:gd name="T68" fmla="*/ 229353 w 3783"/>
              <a:gd name="T69" fmla="*/ 491302 h 3330"/>
              <a:gd name="T70" fmla="*/ 362212 w 3783"/>
              <a:gd name="T71" fmla="*/ 418237 h 3330"/>
              <a:gd name="T72" fmla="*/ 521355 w 3783"/>
              <a:gd name="T73" fmla="*/ 494542 h 3330"/>
              <a:gd name="T74" fmla="*/ 680857 w 3783"/>
              <a:gd name="T75" fmla="*/ 418237 h 3330"/>
              <a:gd name="T76" fmla="*/ 840360 w 3783"/>
              <a:gd name="T77" fmla="*/ 494542 h 3330"/>
              <a:gd name="T78" fmla="*/ 999503 w 3783"/>
              <a:gd name="T79" fmla="*/ 418237 h 3330"/>
              <a:gd name="T80" fmla="*/ 1132362 w 3783"/>
              <a:gd name="T81" fmla="*/ 491302 h 3330"/>
              <a:gd name="T82" fmla="*/ 1132362 w 3783"/>
              <a:gd name="T83" fmla="*/ 1105341 h 3330"/>
              <a:gd name="T84" fmla="*/ 939735 w 3783"/>
              <a:gd name="T85" fmla="*/ 1105341 h 3330"/>
              <a:gd name="T86" fmla="*/ 1159006 w 3783"/>
              <a:gd name="T87" fmla="*/ 401680 h 3330"/>
              <a:gd name="T88" fmla="*/ 1159006 w 3783"/>
              <a:gd name="T89" fmla="*/ 401680 h 3330"/>
              <a:gd name="T90" fmla="*/ 1045950 w 3783"/>
              <a:gd name="T91" fmla="*/ 289023 h 3330"/>
              <a:gd name="T92" fmla="*/ 999503 w 3783"/>
              <a:gd name="T93" fmla="*/ 242592 h 3330"/>
              <a:gd name="T94" fmla="*/ 953056 w 3783"/>
              <a:gd name="T95" fmla="*/ 289023 h 3330"/>
              <a:gd name="T96" fmla="*/ 840360 w 3783"/>
              <a:gd name="T97" fmla="*/ 401680 h 3330"/>
              <a:gd name="T98" fmla="*/ 727304 w 3783"/>
              <a:gd name="T99" fmla="*/ 289023 h 3330"/>
              <a:gd name="T100" fmla="*/ 680857 w 3783"/>
              <a:gd name="T101" fmla="*/ 242592 h 3330"/>
              <a:gd name="T102" fmla="*/ 634411 w 3783"/>
              <a:gd name="T103" fmla="*/ 289023 h 3330"/>
              <a:gd name="T104" fmla="*/ 521355 w 3783"/>
              <a:gd name="T105" fmla="*/ 401680 h 3330"/>
              <a:gd name="T106" fmla="*/ 408659 w 3783"/>
              <a:gd name="T107" fmla="*/ 289023 h 3330"/>
              <a:gd name="T108" fmla="*/ 362212 w 3783"/>
              <a:gd name="T109" fmla="*/ 242592 h 3330"/>
              <a:gd name="T110" fmla="*/ 315405 w 3783"/>
              <a:gd name="T111" fmla="*/ 289023 h 3330"/>
              <a:gd name="T112" fmla="*/ 202709 w 3783"/>
              <a:gd name="T113" fmla="*/ 401680 h 3330"/>
              <a:gd name="T114" fmla="*/ 92893 w 3783"/>
              <a:gd name="T115" fmla="*/ 301980 h 3330"/>
              <a:gd name="T116" fmla="*/ 279040 w 3783"/>
              <a:gd name="T117" fmla="*/ 92862 h 3330"/>
              <a:gd name="T118" fmla="*/ 1082675 w 3783"/>
              <a:gd name="T119" fmla="*/ 92862 h 3330"/>
              <a:gd name="T120" fmla="*/ 1268462 w 3783"/>
              <a:gd name="T121" fmla="*/ 301980 h 3330"/>
              <a:gd name="T122" fmla="*/ 1159006 w 3783"/>
              <a:gd name="T123" fmla="*/ 401680 h 333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783" h="3330">
                <a:moveTo>
                  <a:pt x="3782" y="803"/>
                </a:moveTo>
                <a:lnTo>
                  <a:pt x="3782" y="803"/>
                </a:lnTo>
                <a:cubicBezTo>
                  <a:pt x="3782" y="775"/>
                  <a:pt x="3782" y="756"/>
                  <a:pt x="3763" y="729"/>
                </a:cubicBezTo>
                <a:cubicBezTo>
                  <a:pt x="3763" y="720"/>
                  <a:pt x="3754" y="701"/>
                  <a:pt x="3745" y="692"/>
                </a:cubicBezTo>
                <a:cubicBezTo>
                  <a:pt x="3164" y="46"/>
                  <a:pt x="3164" y="46"/>
                  <a:pt x="3164" y="46"/>
                </a:cubicBezTo>
                <a:cubicBezTo>
                  <a:pt x="3136" y="19"/>
                  <a:pt x="3108" y="0"/>
                  <a:pt x="3071" y="0"/>
                </a:cubicBezTo>
                <a:cubicBezTo>
                  <a:pt x="710" y="0"/>
                  <a:pt x="710" y="0"/>
                  <a:pt x="710" y="0"/>
                </a:cubicBezTo>
                <a:cubicBezTo>
                  <a:pt x="674" y="0"/>
                  <a:pt x="646" y="19"/>
                  <a:pt x="618" y="46"/>
                </a:cubicBezTo>
                <a:cubicBezTo>
                  <a:pt x="37" y="692"/>
                  <a:pt x="37" y="692"/>
                  <a:pt x="37" y="692"/>
                </a:cubicBezTo>
                <a:cubicBezTo>
                  <a:pt x="37" y="701"/>
                  <a:pt x="28" y="701"/>
                  <a:pt x="28" y="710"/>
                </a:cubicBezTo>
                <a:cubicBezTo>
                  <a:pt x="9" y="738"/>
                  <a:pt x="0" y="766"/>
                  <a:pt x="0" y="803"/>
                </a:cubicBezTo>
                <a:cubicBezTo>
                  <a:pt x="0" y="1052"/>
                  <a:pt x="157" y="1254"/>
                  <a:pt x="378" y="1338"/>
                </a:cubicBezTo>
                <a:cubicBezTo>
                  <a:pt x="378" y="3145"/>
                  <a:pt x="378" y="3145"/>
                  <a:pt x="378" y="3145"/>
                </a:cubicBezTo>
                <a:cubicBezTo>
                  <a:pt x="378" y="3246"/>
                  <a:pt x="461" y="3329"/>
                  <a:pt x="553" y="3329"/>
                </a:cubicBezTo>
                <a:cubicBezTo>
                  <a:pt x="1319" y="3329"/>
                  <a:pt x="1319" y="3329"/>
                  <a:pt x="1319" y="3329"/>
                </a:cubicBezTo>
                <a:cubicBezTo>
                  <a:pt x="2463" y="3329"/>
                  <a:pt x="2463" y="3329"/>
                  <a:pt x="2463" y="3329"/>
                </a:cubicBezTo>
                <a:cubicBezTo>
                  <a:pt x="3228" y="3329"/>
                  <a:pt x="3228" y="3329"/>
                  <a:pt x="3228" y="3329"/>
                </a:cubicBezTo>
                <a:cubicBezTo>
                  <a:pt x="3330" y="3329"/>
                  <a:pt x="3404" y="3246"/>
                  <a:pt x="3404" y="3145"/>
                </a:cubicBezTo>
                <a:cubicBezTo>
                  <a:pt x="3404" y="1338"/>
                  <a:pt x="3404" y="1338"/>
                  <a:pt x="3404" y="1338"/>
                </a:cubicBezTo>
                <a:cubicBezTo>
                  <a:pt x="3625" y="1254"/>
                  <a:pt x="3782" y="1052"/>
                  <a:pt x="3782" y="803"/>
                </a:cubicBezTo>
                <a:close/>
                <a:moveTo>
                  <a:pt x="1420" y="3071"/>
                </a:moveTo>
                <a:lnTo>
                  <a:pt x="1420" y="3071"/>
                </a:lnTo>
                <a:cubicBezTo>
                  <a:pt x="1420" y="2278"/>
                  <a:pt x="1420" y="2278"/>
                  <a:pt x="1420" y="2278"/>
                </a:cubicBezTo>
                <a:cubicBezTo>
                  <a:pt x="2352" y="2278"/>
                  <a:pt x="2352" y="2278"/>
                  <a:pt x="2352" y="2278"/>
                </a:cubicBezTo>
                <a:cubicBezTo>
                  <a:pt x="2352" y="3071"/>
                  <a:pt x="2352" y="3071"/>
                  <a:pt x="2352" y="3071"/>
                </a:cubicBezTo>
                <a:lnTo>
                  <a:pt x="1420" y="3071"/>
                </a:lnTo>
                <a:close/>
                <a:moveTo>
                  <a:pt x="2610" y="3071"/>
                </a:moveTo>
                <a:lnTo>
                  <a:pt x="2610" y="3071"/>
                </a:lnTo>
                <a:cubicBezTo>
                  <a:pt x="2610" y="2177"/>
                  <a:pt x="2610" y="2177"/>
                  <a:pt x="2610" y="2177"/>
                </a:cubicBezTo>
                <a:cubicBezTo>
                  <a:pt x="2610" y="2094"/>
                  <a:pt x="2546" y="2020"/>
                  <a:pt x="2463" y="2020"/>
                </a:cubicBezTo>
                <a:cubicBezTo>
                  <a:pt x="1319" y="2020"/>
                  <a:pt x="1319" y="2020"/>
                  <a:pt x="1319" y="2020"/>
                </a:cubicBezTo>
                <a:cubicBezTo>
                  <a:pt x="1236" y="2020"/>
                  <a:pt x="1162" y="2094"/>
                  <a:pt x="1162" y="2177"/>
                </a:cubicBezTo>
                <a:cubicBezTo>
                  <a:pt x="1162" y="3071"/>
                  <a:pt x="1162" y="3071"/>
                  <a:pt x="1162" y="3071"/>
                </a:cubicBezTo>
                <a:cubicBezTo>
                  <a:pt x="637" y="3071"/>
                  <a:pt x="637" y="3071"/>
                  <a:pt x="637" y="3071"/>
                </a:cubicBezTo>
                <a:cubicBezTo>
                  <a:pt x="637" y="1365"/>
                  <a:pt x="637" y="1365"/>
                  <a:pt x="637" y="1365"/>
                </a:cubicBezTo>
                <a:cubicBezTo>
                  <a:pt x="784" y="1347"/>
                  <a:pt x="913" y="1273"/>
                  <a:pt x="1006" y="1162"/>
                </a:cubicBezTo>
                <a:cubicBezTo>
                  <a:pt x="1116" y="1291"/>
                  <a:pt x="1273" y="1374"/>
                  <a:pt x="1448" y="1374"/>
                </a:cubicBezTo>
                <a:cubicBezTo>
                  <a:pt x="1623" y="1374"/>
                  <a:pt x="1789" y="1291"/>
                  <a:pt x="1891" y="1162"/>
                </a:cubicBezTo>
                <a:cubicBezTo>
                  <a:pt x="1992" y="1291"/>
                  <a:pt x="2158" y="1374"/>
                  <a:pt x="2334" y="1374"/>
                </a:cubicBezTo>
                <a:cubicBezTo>
                  <a:pt x="2509" y="1374"/>
                  <a:pt x="2666" y="1291"/>
                  <a:pt x="2776" y="1162"/>
                </a:cubicBezTo>
                <a:cubicBezTo>
                  <a:pt x="2868" y="1273"/>
                  <a:pt x="2998" y="1347"/>
                  <a:pt x="3145" y="1365"/>
                </a:cubicBezTo>
                <a:cubicBezTo>
                  <a:pt x="3145" y="3071"/>
                  <a:pt x="3145" y="3071"/>
                  <a:pt x="3145" y="3071"/>
                </a:cubicBezTo>
                <a:lnTo>
                  <a:pt x="2610" y="3071"/>
                </a:lnTo>
                <a:close/>
                <a:moveTo>
                  <a:pt x="3219" y="1116"/>
                </a:moveTo>
                <a:lnTo>
                  <a:pt x="3219" y="1116"/>
                </a:lnTo>
                <a:cubicBezTo>
                  <a:pt x="3044" y="1116"/>
                  <a:pt x="2905" y="969"/>
                  <a:pt x="2905" y="803"/>
                </a:cubicBezTo>
                <a:cubicBezTo>
                  <a:pt x="2905" y="729"/>
                  <a:pt x="2841" y="674"/>
                  <a:pt x="2776" y="674"/>
                </a:cubicBezTo>
                <a:cubicBezTo>
                  <a:pt x="2703" y="674"/>
                  <a:pt x="2647" y="729"/>
                  <a:pt x="2647" y="803"/>
                </a:cubicBezTo>
                <a:cubicBezTo>
                  <a:pt x="2647" y="969"/>
                  <a:pt x="2509" y="1116"/>
                  <a:pt x="2334" y="1116"/>
                </a:cubicBezTo>
                <a:cubicBezTo>
                  <a:pt x="2158" y="1116"/>
                  <a:pt x="2020" y="969"/>
                  <a:pt x="2020" y="803"/>
                </a:cubicBezTo>
                <a:cubicBezTo>
                  <a:pt x="2020" y="729"/>
                  <a:pt x="1965" y="674"/>
                  <a:pt x="1891" y="674"/>
                </a:cubicBezTo>
                <a:cubicBezTo>
                  <a:pt x="1817" y="674"/>
                  <a:pt x="1762" y="729"/>
                  <a:pt x="1762" y="803"/>
                </a:cubicBezTo>
                <a:cubicBezTo>
                  <a:pt x="1762" y="969"/>
                  <a:pt x="1623" y="1116"/>
                  <a:pt x="1448" y="1116"/>
                </a:cubicBezTo>
                <a:cubicBezTo>
                  <a:pt x="1273" y="1116"/>
                  <a:pt x="1135" y="969"/>
                  <a:pt x="1135" y="803"/>
                </a:cubicBezTo>
                <a:cubicBezTo>
                  <a:pt x="1135" y="729"/>
                  <a:pt x="1079" y="674"/>
                  <a:pt x="1006" y="674"/>
                </a:cubicBezTo>
                <a:cubicBezTo>
                  <a:pt x="941" y="674"/>
                  <a:pt x="876" y="729"/>
                  <a:pt x="876" y="803"/>
                </a:cubicBezTo>
                <a:cubicBezTo>
                  <a:pt x="876" y="969"/>
                  <a:pt x="738" y="1116"/>
                  <a:pt x="563" y="1116"/>
                </a:cubicBezTo>
                <a:cubicBezTo>
                  <a:pt x="406" y="1116"/>
                  <a:pt x="277" y="996"/>
                  <a:pt x="258" y="839"/>
                </a:cubicBezTo>
                <a:cubicBezTo>
                  <a:pt x="775" y="258"/>
                  <a:pt x="775" y="258"/>
                  <a:pt x="775" y="258"/>
                </a:cubicBezTo>
                <a:cubicBezTo>
                  <a:pt x="3007" y="258"/>
                  <a:pt x="3007" y="258"/>
                  <a:pt x="3007" y="258"/>
                </a:cubicBezTo>
                <a:cubicBezTo>
                  <a:pt x="3523" y="839"/>
                  <a:pt x="3523" y="839"/>
                  <a:pt x="3523" y="839"/>
                </a:cubicBezTo>
                <a:cubicBezTo>
                  <a:pt x="3505" y="996"/>
                  <a:pt x="3376" y="1116"/>
                  <a:pt x="3219" y="11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20">
            <a:extLst>
              <a:ext uri="{FF2B5EF4-FFF2-40B4-BE49-F238E27FC236}">
                <a16:creationId xmlns:a16="http://schemas.microsoft.com/office/drawing/2014/main" id="{B18A26D0-55E8-B647-B54B-80D6663EB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115" y="1417752"/>
            <a:ext cx="2876864" cy="4806627"/>
          </a:xfrm>
          <a:custGeom>
            <a:avLst/>
            <a:gdLst>
              <a:gd name="T0" fmla="*/ 368910 w 2851"/>
              <a:gd name="T1" fmla="*/ 1659232 h 4769"/>
              <a:gd name="T2" fmla="*/ 711161 w 2851"/>
              <a:gd name="T3" fmla="*/ 1679383 h 4769"/>
              <a:gd name="T4" fmla="*/ 986763 w 2851"/>
              <a:gd name="T5" fmla="*/ 1111912 h 4769"/>
              <a:gd name="T6" fmla="*/ 671172 w 2851"/>
              <a:gd name="T7" fmla="*/ 779778 h 4769"/>
              <a:gd name="T8" fmla="*/ 568137 w 2851"/>
              <a:gd name="T9" fmla="*/ 657072 h 4769"/>
              <a:gd name="T10" fmla="*/ 538235 w 2851"/>
              <a:gd name="T11" fmla="*/ 524290 h 4769"/>
              <a:gd name="T12" fmla="*/ 415385 w 2851"/>
              <a:gd name="T13" fmla="*/ 458079 h 4769"/>
              <a:gd name="T14" fmla="*/ 468343 w 2851"/>
              <a:gd name="T15" fmla="*/ 325297 h 4769"/>
              <a:gd name="T16" fmla="*/ 358823 w 2851"/>
              <a:gd name="T17" fmla="*/ 258726 h 4769"/>
              <a:gd name="T18" fmla="*/ 405297 w 2851"/>
              <a:gd name="T19" fmla="*/ 136020 h 4769"/>
              <a:gd name="T20" fmla="*/ 172927 w 2851"/>
              <a:gd name="T21" fmla="*/ 6477 h 4769"/>
              <a:gd name="T22" fmla="*/ 129695 w 2851"/>
              <a:gd name="T23" fmla="*/ 6477 h 4769"/>
              <a:gd name="T24" fmla="*/ 6845 w 2851"/>
              <a:gd name="T25" fmla="*/ 228860 h 4769"/>
              <a:gd name="T26" fmla="*/ 216158 w 2851"/>
              <a:gd name="T27" fmla="*/ 885931 h 4769"/>
              <a:gd name="T28" fmla="*/ 192741 w 2851"/>
              <a:gd name="T29" fmla="*/ 1008997 h 4769"/>
              <a:gd name="T30" fmla="*/ 126453 w 2851"/>
              <a:gd name="T31" fmla="*/ 1171286 h 4769"/>
              <a:gd name="T32" fmla="*/ 368910 w 2851"/>
              <a:gd name="T33" fmla="*/ 1659232 h 4769"/>
              <a:gd name="T34" fmla="*/ 239215 w 2851"/>
              <a:gd name="T35" fmla="*/ 1194676 h 4769"/>
              <a:gd name="T36" fmla="*/ 315591 w 2851"/>
              <a:gd name="T37" fmla="*/ 945665 h 4769"/>
              <a:gd name="T38" fmla="*/ 328921 w 2851"/>
              <a:gd name="T39" fmla="*/ 915798 h 4769"/>
              <a:gd name="T40" fmla="*/ 119608 w 2851"/>
              <a:gd name="T41" fmla="*/ 255488 h 4769"/>
              <a:gd name="T42" fmla="*/ 269117 w 2851"/>
              <a:gd name="T43" fmla="*/ 179201 h 4769"/>
              <a:gd name="T44" fmla="*/ 222643 w 2851"/>
              <a:gd name="T45" fmla="*/ 308385 h 4769"/>
              <a:gd name="T46" fmla="*/ 332164 w 2851"/>
              <a:gd name="T47" fmla="*/ 371717 h 4769"/>
              <a:gd name="T48" fmla="*/ 279205 w 2851"/>
              <a:gd name="T49" fmla="*/ 507737 h 4769"/>
              <a:gd name="T50" fmla="*/ 438802 w 2851"/>
              <a:gd name="T51" fmla="*/ 587262 h 4769"/>
              <a:gd name="T52" fmla="*/ 412142 w 2851"/>
              <a:gd name="T53" fmla="*/ 740195 h 4769"/>
              <a:gd name="T54" fmla="*/ 445286 w 2851"/>
              <a:gd name="T55" fmla="*/ 812883 h 4769"/>
              <a:gd name="T56" fmla="*/ 641270 w 2851"/>
              <a:gd name="T57" fmla="*/ 935949 h 4769"/>
              <a:gd name="T58" fmla="*/ 674414 w 2851"/>
              <a:gd name="T59" fmla="*/ 1569631 h 4769"/>
              <a:gd name="T60" fmla="*/ 418627 w 2851"/>
              <a:gd name="T61" fmla="*/ 1556317 h 4769"/>
              <a:gd name="T62" fmla="*/ 239215 w 2851"/>
              <a:gd name="T63" fmla="*/ 1194676 h 476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851" h="4769">
                <a:moveTo>
                  <a:pt x="1024" y="4611"/>
                </a:moveTo>
                <a:lnTo>
                  <a:pt x="1024" y="4611"/>
                </a:lnTo>
                <a:cubicBezTo>
                  <a:pt x="1328" y="4750"/>
                  <a:pt x="1660" y="4768"/>
                  <a:pt x="1974" y="4667"/>
                </a:cubicBezTo>
                <a:cubicBezTo>
                  <a:pt x="2287" y="4556"/>
                  <a:pt x="2537" y="4335"/>
                  <a:pt x="2684" y="4030"/>
                </a:cubicBezTo>
                <a:cubicBezTo>
                  <a:pt x="2822" y="3735"/>
                  <a:pt x="2850" y="3403"/>
                  <a:pt x="2739" y="3090"/>
                </a:cubicBezTo>
                <a:cubicBezTo>
                  <a:pt x="2610" y="2721"/>
                  <a:pt x="2324" y="2444"/>
                  <a:pt x="1965" y="2324"/>
                </a:cubicBezTo>
                <a:cubicBezTo>
                  <a:pt x="1965" y="2250"/>
                  <a:pt x="1928" y="2195"/>
                  <a:pt x="1863" y="2167"/>
                </a:cubicBezTo>
                <a:cubicBezTo>
                  <a:pt x="1504" y="2029"/>
                  <a:pt x="1504" y="2029"/>
                  <a:pt x="1504" y="2029"/>
                </a:cubicBezTo>
                <a:cubicBezTo>
                  <a:pt x="1577" y="1826"/>
                  <a:pt x="1577" y="1826"/>
                  <a:pt x="1577" y="1826"/>
                </a:cubicBezTo>
                <a:cubicBezTo>
                  <a:pt x="1596" y="1789"/>
                  <a:pt x="1596" y="1752"/>
                  <a:pt x="1586" y="1715"/>
                </a:cubicBezTo>
                <a:cubicBezTo>
                  <a:pt x="1494" y="1457"/>
                  <a:pt x="1494" y="1457"/>
                  <a:pt x="1494" y="1457"/>
                </a:cubicBezTo>
                <a:cubicBezTo>
                  <a:pt x="1476" y="1420"/>
                  <a:pt x="1448" y="1383"/>
                  <a:pt x="1402" y="1365"/>
                </a:cubicBezTo>
                <a:cubicBezTo>
                  <a:pt x="1153" y="1273"/>
                  <a:pt x="1153" y="1273"/>
                  <a:pt x="1153" y="1273"/>
                </a:cubicBezTo>
                <a:cubicBezTo>
                  <a:pt x="1291" y="1033"/>
                  <a:pt x="1291" y="1033"/>
                  <a:pt x="1291" y="1033"/>
                </a:cubicBezTo>
                <a:cubicBezTo>
                  <a:pt x="1310" y="996"/>
                  <a:pt x="1319" y="950"/>
                  <a:pt x="1300" y="904"/>
                </a:cubicBezTo>
                <a:cubicBezTo>
                  <a:pt x="1291" y="857"/>
                  <a:pt x="1254" y="821"/>
                  <a:pt x="1208" y="811"/>
                </a:cubicBezTo>
                <a:cubicBezTo>
                  <a:pt x="996" y="719"/>
                  <a:pt x="996" y="719"/>
                  <a:pt x="996" y="719"/>
                </a:cubicBezTo>
                <a:cubicBezTo>
                  <a:pt x="1107" y="498"/>
                  <a:pt x="1107" y="498"/>
                  <a:pt x="1107" y="498"/>
                </a:cubicBezTo>
                <a:cubicBezTo>
                  <a:pt x="1135" y="461"/>
                  <a:pt x="1135" y="415"/>
                  <a:pt x="1125" y="378"/>
                </a:cubicBezTo>
                <a:cubicBezTo>
                  <a:pt x="1107" y="332"/>
                  <a:pt x="1079" y="304"/>
                  <a:pt x="1033" y="286"/>
                </a:cubicBezTo>
                <a:cubicBezTo>
                  <a:pt x="480" y="18"/>
                  <a:pt x="480" y="18"/>
                  <a:pt x="480" y="18"/>
                </a:cubicBezTo>
                <a:cubicBezTo>
                  <a:pt x="443" y="0"/>
                  <a:pt x="406" y="0"/>
                  <a:pt x="360" y="18"/>
                </a:cubicBezTo>
                <a:cubicBezTo>
                  <a:pt x="323" y="28"/>
                  <a:pt x="286" y="55"/>
                  <a:pt x="267" y="101"/>
                </a:cubicBezTo>
                <a:cubicBezTo>
                  <a:pt x="19" y="636"/>
                  <a:pt x="19" y="636"/>
                  <a:pt x="19" y="636"/>
                </a:cubicBezTo>
                <a:cubicBezTo>
                  <a:pt x="0" y="673"/>
                  <a:pt x="0" y="719"/>
                  <a:pt x="9" y="756"/>
                </a:cubicBezTo>
                <a:cubicBezTo>
                  <a:pt x="600" y="2462"/>
                  <a:pt x="600" y="2462"/>
                  <a:pt x="600" y="2462"/>
                </a:cubicBezTo>
                <a:cubicBezTo>
                  <a:pt x="517" y="2619"/>
                  <a:pt x="517" y="2619"/>
                  <a:pt x="517" y="2619"/>
                </a:cubicBezTo>
                <a:cubicBezTo>
                  <a:pt x="489" y="2684"/>
                  <a:pt x="498" y="2748"/>
                  <a:pt x="535" y="2804"/>
                </a:cubicBezTo>
                <a:cubicBezTo>
                  <a:pt x="443" y="2942"/>
                  <a:pt x="378" y="3090"/>
                  <a:pt x="351" y="3255"/>
                </a:cubicBezTo>
                <a:cubicBezTo>
                  <a:pt x="304" y="3468"/>
                  <a:pt x="323" y="3689"/>
                  <a:pt x="397" y="3901"/>
                </a:cubicBezTo>
                <a:cubicBezTo>
                  <a:pt x="507" y="4215"/>
                  <a:pt x="729" y="4464"/>
                  <a:pt x="1024" y="4611"/>
                </a:cubicBezTo>
                <a:close/>
                <a:moveTo>
                  <a:pt x="664" y="3320"/>
                </a:moveTo>
                <a:lnTo>
                  <a:pt x="664" y="3320"/>
                </a:lnTo>
                <a:cubicBezTo>
                  <a:pt x="692" y="3163"/>
                  <a:pt x="766" y="3016"/>
                  <a:pt x="867" y="2896"/>
                </a:cubicBezTo>
                <a:cubicBezTo>
                  <a:pt x="932" y="2822"/>
                  <a:pt x="941" y="2712"/>
                  <a:pt x="876" y="2628"/>
                </a:cubicBezTo>
                <a:cubicBezTo>
                  <a:pt x="876" y="2628"/>
                  <a:pt x="876" y="2628"/>
                  <a:pt x="876" y="2619"/>
                </a:cubicBezTo>
                <a:cubicBezTo>
                  <a:pt x="913" y="2545"/>
                  <a:pt x="913" y="2545"/>
                  <a:pt x="913" y="2545"/>
                </a:cubicBezTo>
                <a:cubicBezTo>
                  <a:pt x="932" y="2508"/>
                  <a:pt x="941" y="2462"/>
                  <a:pt x="922" y="2416"/>
                </a:cubicBezTo>
                <a:cubicBezTo>
                  <a:pt x="332" y="710"/>
                  <a:pt x="332" y="710"/>
                  <a:pt x="332" y="710"/>
                </a:cubicBezTo>
                <a:cubicBezTo>
                  <a:pt x="489" y="378"/>
                  <a:pt x="489" y="378"/>
                  <a:pt x="489" y="378"/>
                </a:cubicBezTo>
                <a:cubicBezTo>
                  <a:pt x="747" y="498"/>
                  <a:pt x="747" y="498"/>
                  <a:pt x="747" y="498"/>
                </a:cubicBezTo>
                <a:cubicBezTo>
                  <a:pt x="627" y="729"/>
                  <a:pt x="627" y="729"/>
                  <a:pt x="627" y="729"/>
                </a:cubicBezTo>
                <a:cubicBezTo>
                  <a:pt x="609" y="765"/>
                  <a:pt x="600" y="811"/>
                  <a:pt x="618" y="857"/>
                </a:cubicBezTo>
                <a:cubicBezTo>
                  <a:pt x="636" y="894"/>
                  <a:pt x="664" y="931"/>
                  <a:pt x="710" y="950"/>
                </a:cubicBezTo>
                <a:cubicBezTo>
                  <a:pt x="922" y="1033"/>
                  <a:pt x="922" y="1033"/>
                  <a:pt x="922" y="1033"/>
                </a:cubicBezTo>
                <a:cubicBezTo>
                  <a:pt x="784" y="1273"/>
                  <a:pt x="784" y="1273"/>
                  <a:pt x="784" y="1273"/>
                </a:cubicBezTo>
                <a:cubicBezTo>
                  <a:pt x="757" y="1319"/>
                  <a:pt x="757" y="1365"/>
                  <a:pt x="775" y="1411"/>
                </a:cubicBezTo>
                <a:cubicBezTo>
                  <a:pt x="784" y="1457"/>
                  <a:pt x="821" y="1485"/>
                  <a:pt x="867" y="1503"/>
                </a:cubicBezTo>
                <a:cubicBezTo>
                  <a:pt x="1218" y="1632"/>
                  <a:pt x="1218" y="1632"/>
                  <a:pt x="1218" y="1632"/>
                </a:cubicBezTo>
                <a:cubicBezTo>
                  <a:pt x="1264" y="1761"/>
                  <a:pt x="1264" y="1761"/>
                  <a:pt x="1264" y="1761"/>
                </a:cubicBezTo>
                <a:cubicBezTo>
                  <a:pt x="1144" y="2057"/>
                  <a:pt x="1144" y="2057"/>
                  <a:pt x="1144" y="2057"/>
                </a:cubicBezTo>
                <a:cubicBezTo>
                  <a:pt x="1125" y="2094"/>
                  <a:pt x="1125" y="2140"/>
                  <a:pt x="1144" y="2176"/>
                </a:cubicBezTo>
                <a:cubicBezTo>
                  <a:pt x="1162" y="2213"/>
                  <a:pt x="1190" y="2250"/>
                  <a:pt x="1236" y="2259"/>
                </a:cubicBezTo>
                <a:cubicBezTo>
                  <a:pt x="1605" y="2407"/>
                  <a:pt x="1605" y="2407"/>
                  <a:pt x="1605" y="2407"/>
                </a:cubicBezTo>
                <a:cubicBezTo>
                  <a:pt x="1623" y="2499"/>
                  <a:pt x="1688" y="2573"/>
                  <a:pt x="1780" y="2601"/>
                </a:cubicBezTo>
                <a:cubicBezTo>
                  <a:pt x="2085" y="2675"/>
                  <a:pt x="2333" y="2896"/>
                  <a:pt x="2435" y="3191"/>
                </a:cubicBezTo>
                <a:cubicBezTo>
                  <a:pt x="2601" y="3671"/>
                  <a:pt x="2352" y="4196"/>
                  <a:pt x="1872" y="4362"/>
                </a:cubicBezTo>
                <a:cubicBezTo>
                  <a:pt x="1872" y="4362"/>
                  <a:pt x="1872" y="4362"/>
                  <a:pt x="1863" y="4362"/>
                </a:cubicBezTo>
                <a:cubicBezTo>
                  <a:pt x="1632" y="4445"/>
                  <a:pt x="1384" y="4427"/>
                  <a:pt x="1162" y="4325"/>
                </a:cubicBezTo>
                <a:cubicBezTo>
                  <a:pt x="941" y="4215"/>
                  <a:pt x="775" y="4030"/>
                  <a:pt x="701" y="3791"/>
                </a:cubicBezTo>
                <a:cubicBezTo>
                  <a:pt x="646" y="3643"/>
                  <a:pt x="636" y="3477"/>
                  <a:pt x="664" y="3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21">
            <a:extLst>
              <a:ext uri="{FF2B5EF4-FFF2-40B4-BE49-F238E27FC236}">
                <a16:creationId xmlns:a16="http://schemas.microsoft.com/office/drawing/2014/main" id="{6BABCEED-3C84-5D44-B56B-E3B51FED2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359" y="4797065"/>
            <a:ext cx="809257" cy="809257"/>
          </a:xfrm>
          <a:custGeom>
            <a:avLst/>
            <a:gdLst>
              <a:gd name="T0" fmla="*/ 185789 w 804"/>
              <a:gd name="T1" fmla="*/ 265538 h 803"/>
              <a:gd name="T2" fmla="*/ 185789 w 804"/>
              <a:gd name="T3" fmla="*/ 265538 h 803"/>
              <a:gd name="T4" fmla="*/ 265207 w 804"/>
              <a:gd name="T5" fmla="*/ 102905 h 803"/>
              <a:gd name="T6" fmla="*/ 102777 w 804"/>
              <a:gd name="T7" fmla="*/ 23028 h 803"/>
              <a:gd name="T8" fmla="*/ 23358 w 804"/>
              <a:gd name="T9" fmla="*/ 185660 h 803"/>
              <a:gd name="T10" fmla="*/ 185789 w 804"/>
              <a:gd name="T11" fmla="*/ 265538 h 803"/>
              <a:gd name="T12" fmla="*/ 119307 w 804"/>
              <a:gd name="T13" fmla="*/ 76279 h 803"/>
              <a:gd name="T14" fmla="*/ 119307 w 804"/>
              <a:gd name="T15" fmla="*/ 76279 h 803"/>
              <a:gd name="T16" fmla="*/ 212381 w 804"/>
              <a:gd name="T17" fmla="*/ 119456 h 803"/>
              <a:gd name="T18" fmla="*/ 166024 w 804"/>
              <a:gd name="T19" fmla="*/ 212286 h 803"/>
              <a:gd name="T20" fmla="*/ 76544 w 804"/>
              <a:gd name="T21" fmla="*/ 165871 h 803"/>
              <a:gd name="T22" fmla="*/ 119307 w 804"/>
              <a:gd name="T23" fmla="*/ 76279 h 8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04" h="803">
                <a:moveTo>
                  <a:pt x="517" y="738"/>
                </a:moveTo>
                <a:lnTo>
                  <a:pt x="517" y="738"/>
                </a:lnTo>
                <a:cubicBezTo>
                  <a:pt x="701" y="673"/>
                  <a:pt x="803" y="470"/>
                  <a:pt x="738" y="286"/>
                </a:cubicBezTo>
                <a:cubicBezTo>
                  <a:pt x="674" y="101"/>
                  <a:pt x="471" y="0"/>
                  <a:pt x="286" y="64"/>
                </a:cubicBezTo>
                <a:cubicBezTo>
                  <a:pt x="102" y="129"/>
                  <a:pt x="0" y="332"/>
                  <a:pt x="65" y="516"/>
                </a:cubicBezTo>
                <a:cubicBezTo>
                  <a:pt x="130" y="701"/>
                  <a:pt x="332" y="802"/>
                  <a:pt x="517" y="738"/>
                </a:cubicBezTo>
                <a:close/>
                <a:moveTo>
                  <a:pt x="332" y="212"/>
                </a:moveTo>
                <a:lnTo>
                  <a:pt x="332" y="212"/>
                </a:lnTo>
                <a:cubicBezTo>
                  <a:pt x="443" y="175"/>
                  <a:pt x="554" y="230"/>
                  <a:pt x="591" y="332"/>
                </a:cubicBezTo>
                <a:cubicBezTo>
                  <a:pt x="618" y="443"/>
                  <a:pt x="572" y="553"/>
                  <a:pt x="462" y="590"/>
                </a:cubicBezTo>
                <a:cubicBezTo>
                  <a:pt x="360" y="618"/>
                  <a:pt x="250" y="571"/>
                  <a:pt x="213" y="461"/>
                </a:cubicBezTo>
                <a:cubicBezTo>
                  <a:pt x="176" y="360"/>
                  <a:pt x="231" y="249"/>
                  <a:pt x="332" y="2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22">
            <a:extLst>
              <a:ext uri="{FF2B5EF4-FFF2-40B4-BE49-F238E27FC236}">
                <a16:creationId xmlns:a16="http://schemas.microsoft.com/office/drawing/2014/main" id="{16D839C2-59CD-5D44-92DF-92CBF9C84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466" y="8665489"/>
            <a:ext cx="631398" cy="742558"/>
          </a:xfrm>
          <a:custGeom>
            <a:avLst/>
            <a:gdLst>
              <a:gd name="T0" fmla="*/ 225066 w 628"/>
              <a:gd name="T1" fmla="*/ 99148 h 738"/>
              <a:gd name="T2" fmla="*/ 225066 w 628"/>
              <a:gd name="T3" fmla="*/ 99148 h 738"/>
              <a:gd name="T4" fmla="*/ 115943 w 628"/>
              <a:gd name="T5" fmla="*/ 0 h 738"/>
              <a:gd name="T6" fmla="*/ 0 w 628"/>
              <a:gd name="T7" fmla="*/ 132197 h 738"/>
              <a:gd name="T8" fmla="*/ 115943 w 628"/>
              <a:gd name="T9" fmla="*/ 264753 h 738"/>
              <a:gd name="T10" fmla="*/ 218605 w 628"/>
              <a:gd name="T11" fmla="*/ 191829 h 7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8" h="738">
                <a:moveTo>
                  <a:pt x="627" y="276"/>
                </a:moveTo>
                <a:lnTo>
                  <a:pt x="627" y="276"/>
                </a:lnTo>
                <a:cubicBezTo>
                  <a:pt x="600" y="110"/>
                  <a:pt x="471" y="0"/>
                  <a:pt x="323" y="0"/>
                </a:cubicBezTo>
                <a:cubicBezTo>
                  <a:pt x="148" y="0"/>
                  <a:pt x="0" y="165"/>
                  <a:pt x="0" y="368"/>
                </a:cubicBezTo>
                <a:cubicBezTo>
                  <a:pt x="0" y="571"/>
                  <a:pt x="148" y="737"/>
                  <a:pt x="323" y="737"/>
                </a:cubicBezTo>
                <a:cubicBezTo>
                  <a:pt x="443" y="737"/>
                  <a:pt x="554" y="654"/>
                  <a:pt x="609" y="534"/>
                </a:cubicBezTo>
              </a:path>
            </a:pathLst>
          </a:custGeom>
          <a:noFill/>
          <a:ln w="635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7" name="Freeform 323">
            <a:extLst>
              <a:ext uri="{FF2B5EF4-FFF2-40B4-BE49-F238E27FC236}">
                <a16:creationId xmlns:a16="http://schemas.microsoft.com/office/drawing/2014/main" id="{A2AD91B2-4821-CE47-BD2C-2EBCD431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7468" y="5317300"/>
            <a:ext cx="4445" cy="44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3400" cap="flat">
            <a:solidFill>
              <a:srgbClr val="1B296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24">
            <a:extLst>
              <a:ext uri="{FF2B5EF4-FFF2-40B4-BE49-F238E27FC236}">
                <a16:creationId xmlns:a16="http://schemas.microsoft.com/office/drawing/2014/main" id="{B5C210F0-99D8-4148-8A5E-420620242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733" y="5215033"/>
            <a:ext cx="893741" cy="1151633"/>
          </a:xfrm>
          <a:custGeom>
            <a:avLst/>
            <a:gdLst>
              <a:gd name="T0" fmla="*/ 0 w 886"/>
              <a:gd name="T1" fmla="*/ 344672 h 1144"/>
              <a:gd name="T2" fmla="*/ 0 w 886"/>
              <a:gd name="T3" fmla="*/ 344672 h 1144"/>
              <a:gd name="T4" fmla="*/ 129292 w 886"/>
              <a:gd name="T5" fmla="*/ 410803 h 1144"/>
              <a:gd name="T6" fmla="*/ 255703 w 886"/>
              <a:gd name="T7" fmla="*/ 338202 h 1144"/>
              <a:gd name="T8" fmla="*/ 222569 w 886"/>
              <a:gd name="T9" fmla="*/ 46364 h 1144"/>
              <a:gd name="T10" fmla="*/ 52941 w 886"/>
              <a:gd name="T11" fmla="*/ 29831 h 1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86" h="1144">
                <a:moveTo>
                  <a:pt x="0" y="959"/>
                </a:moveTo>
                <a:lnTo>
                  <a:pt x="0" y="959"/>
                </a:lnTo>
                <a:cubicBezTo>
                  <a:pt x="83" y="1070"/>
                  <a:pt x="221" y="1143"/>
                  <a:pt x="359" y="1143"/>
                </a:cubicBezTo>
                <a:cubicBezTo>
                  <a:pt x="498" y="1134"/>
                  <a:pt x="627" y="1051"/>
                  <a:pt x="710" y="941"/>
                </a:cubicBezTo>
                <a:cubicBezTo>
                  <a:pt x="885" y="701"/>
                  <a:pt x="857" y="323"/>
                  <a:pt x="618" y="129"/>
                </a:cubicBezTo>
                <a:cubicBezTo>
                  <a:pt x="479" y="18"/>
                  <a:pt x="295" y="0"/>
                  <a:pt x="147" y="83"/>
                </a:cubicBezTo>
              </a:path>
            </a:pathLst>
          </a:custGeom>
          <a:noFill/>
          <a:ln w="635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2" name="Freeform 325">
            <a:extLst>
              <a:ext uri="{FF2B5EF4-FFF2-40B4-BE49-F238E27FC236}">
                <a16:creationId xmlns:a16="http://schemas.microsoft.com/office/drawing/2014/main" id="{A732C7AB-F804-BC41-BF97-4E6D93EEC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466" y="6304415"/>
            <a:ext cx="551362" cy="2387753"/>
          </a:xfrm>
          <a:custGeom>
            <a:avLst/>
            <a:gdLst>
              <a:gd name="T0" fmla="*/ 173055 w 546"/>
              <a:gd name="T1" fmla="*/ 13309 h 2370"/>
              <a:gd name="T2" fmla="*/ 173055 w 546"/>
              <a:gd name="T3" fmla="*/ 13309 h 2370"/>
              <a:gd name="T4" fmla="*/ 86527 w 546"/>
              <a:gd name="T5" fmla="*/ 457538 h 2370"/>
              <a:gd name="T6" fmla="*/ 66698 w 546"/>
              <a:gd name="T7" fmla="*/ 838819 h 2370"/>
              <a:gd name="T8" fmla="*/ 86527 w 546"/>
              <a:gd name="T9" fmla="*/ 829108 h 2370"/>
              <a:gd name="T10" fmla="*/ 66698 w 546"/>
              <a:gd name="T11" fmla="*/ 629834 h 2370"/>
              <a:gd name="T12" fmla="*/ 116452 w 546"/>
              <a:gd name="T13" fmla="*/ 430920 h 2370"/>
              <a:gd name="T14" fmla="*/ 196489 w 546"/>
              <a:gd name="T15" fmla="*/ 13309 h 2370"/>
              <a:gd name="T16" fmla="*/ 173055 w 546"/>
              <a:gd name="T17" fmla="*/ 13309 h 237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46" h="2370">
                <a:moveTo>
                  <a:pt x="480" y="37"/>
                </a:moveTo>
                <a:lnTo>
                  <a:pt x="480" y="37"/>
                </a:lnTo>
                <a:cubicBezTo>
                  <a:pt x="461" y="461"/>
                  <a:pt x="351" y="866"/>
                  <a:pt x="240" y="1272"/>
                </a:cubicBezTo>
                <a:cubicBezTo>
                  <a:pt x="148" y="1604"/>
                  <a:pt x="0" y="2009"/>
                  <a:pt x="185" y="2332"/>
                </a:cubicBezTo>
                <a:cubicBezTo>
                  <a:pt x="203" y="2369"/>
                  <a:pt x="259" y="2332"/>
                  <a:pt x="240" y="2305"/>
                </a:cubicBezTo>
                <a:cubicBezTo>
                  <a:pt x="148" y="2138"/>
                  <a:pt x="148" y="1936"/>
                  <a:pt x="185" y="1751"/>
                </a:cubicBezTo>
                <a:cubicBezTo>
                  <a:pt x="212" y="1567"/>
                  <a:pt x="268" y="1382"/>
                  <a:pt x="323" y="1198"/>
                </a:cubicBezTo>
                <a:cubicBezTo>
                  <a:pt x="424" y="820"/>
                  <a:pt x="526" y="433"/>
                  <a:pt x="545" y="37"/>
                </a:cubicBezTo>
                <a:cubicBezTo>
                  <a:pt x="545" y="0"/>
                  <a:pt x="489" y="0"/>
                  <a:pt x="480" y="3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26">
            <a:extLst>
              <a:ext uri="{FF2B5EF4-FFF2-40B4-BE49-F238E27FC236}">
                <a16:creationId xmlns:a16="http://schemas.microsoft.com/office/drawing/2014/main" id="{01D6AE1C-BF30-B345-9E67-F6FD66F1E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112" y="6304415"/>
            <a:ext cx="57803" cy="120056"/>
          </a:xfrm>
          <a:custGeom>
            <a:avLst/>
            <a:gdLst>
              <a:gd name="T0" fmla="*/ 10319 w 56"/>
              <a:gd name="T1" fmla="*/ 42509 h 121"/>
              <a:gd name="T2" fmla="*/ 10319 w 56"/>
              <a:gd name="T3" fmla="*/ 42509 h 121"/>
              <a:gd name="T4" fmla="*/ 10319 w 56"/>
              <a:gd name="T5" fmla="*/ 42509 h 121"/>
              <a:gd name="T6" fmla="*/ 0 w 56"/>
              <a:gd name="T7" fmla="*/ 35778 h 121"/>
              <a:gd name="T8" fmla="*/ 0 w 56"/>
              <a:gd name="T9" fmla="*/ 9919 h 121"/>
              <a:gd name="T10" fmla="*/ 10319 w 56"/>
              <a:gd name="T11" fmla="*/ 0 h 121"/>
              <a:gd name="T12" fmla="*/ 10319 w 56"/>
              <a:gd name="T13" fmla="*/ 0 h 121"/>
              <a:gd name="T14" fmla="*/ 20268 w 56"/>
              <a:gd name="T15" fmla="*/ 9919 h 121"/>
              <a:gd name="T16" fmla="*/ 20268 w 56"/>
              <a:gd name="T17" fmla="*/ 35778 h 121"/>
              <a:gd name="T18" fmla="*/ 10319 w 56"/>
              <a:gd name="T19" fmla="*/ 42509 h 12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6" h="121">
                <a:moveTo>
                  <a:pt x="28" y="120"/>
                </a:moveTo>
                <a:lnTo>
                  <a:pt x="28" y="120"/>
                </a:lnTo>
                <a:cubicBezTo>
                  <a:pt x="9" y="120"/>
                  <a:pt x="0" y="110"/>
                  <a:pt x="0" y="10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8" y="0"/>
                </a:cubicBezTo>
                <a:cubicBezTo>
                  <a:pt x="37" y="0"/>
                  <a:pt x="55" y="9"/>
                  <a:pt x="55" y="28"/>
                </a:cubicBezTo>
                <a:cubicBezTo>
                  <a:pt x="55" y="101"/>
                  <a:pt x="55" y="101"/>
                  <a:pt x="55" y="101"/>
                </a:cubicBezTo>
                <a:cubicBezTo>
                  <a:pt x="55" y="110"/>
                  <a:pt x="37" y="120"/>
                  <a:pt x="28" y="1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27">
            <a:extLst>
              <a:ext uri="{FF2B5EF4-FFF2-40B4-BE49-F238E27FC236}">
                <a16:creationId xmlns:a16="http://schemas.microsoft.com/office/drawing/2014/main" id="{86187CED-9C3B-9643-8A33-8BA1C2981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915" y="6304415"/>
            <a:ext cx="48913" cy="120056"/>
          </a:xfrm>
          <a:custGeom>
            <a:avLst/>
            <a:gdLst>
              <a:gd name="T0" fmla="*/ 10187 w 48"/>
              <a:gd name="T1" fmla="*/ 42509 h 121"/>
              <a:gd name="T2" fmla="*/ 10187 w 48"/>
              <a:gd name="T3" fmla="*/ 42509 h 121"/>
              <a:gd name="T4" fmla="*/ 10187 w 48"/>
              <a:gd name="T5" fmla="*/ 42509 h 121"/>
              <a:gd name="T6" fmla="*/ 0 w 48"/>
              <a:gd name="T7" fmla="*/ 35778 h 121"/>
              <a:gd name="T8" fmla="*/ 0 w 48"/>
              <a:gd name="T9" fmla="*/ 9919 h 121"/>
              <a:gd name="T10" fmla="*/ 10187 w 48"/>
              <a:gd name="T11" fmla="*/ 0 h 121"/>
              <a:gd name="T12" fmla="*/ 10187 w 48"/>
              <a:gd name="T13" fmla="*/ 0 h 121"/>
              <a:gd name="T14" fmla="*/ 17099 w 48"/>
              <a:gd name="T15" fmla="*/ 9919 h 121"/>
              <a:gd name="T16" fmla="*/ 17099 w 48"/>
              <a:gd name="T17" fmla="*/ 35778 h 121"/>
              <a:gd name="T18" fmla="*/ 10187 w 48"/>
              <a:gd name="T19" fmla="*/ 42509 h 12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8" h="121">
                <a:moveTo>
                  <a:pt x="28" y="120"/>
                </a:moveTo>
                <a:lnTo>
                  <a:pt x="28" y="120"/>
                </a:lnTo>
                <a:cubicBezTo>
                  <a:pt x="10" y="120"/>
                  <a:pt x="0" y="110"/>
                  <a:pt x="0" y="10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0" y="0"/>
                  <a:pt x="28" y="0"/>
                </a:cubicBezTo>
                <a:cubicBezTo>
                  <a:pt x="37" y="0"/>
                  <a:pt x="47" y="9"/>
                  <a:pt x="47" y="28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10"/>
                  <a:pt x="37" y="120"/>
                  <a:pt x="28" y="1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28">
            <a:extLst>
              <a:ext uri="{FF2B5EF4-FFF2-40B4-BE49-F238E27FC236}">
                <a16:creationId xmlns:a16="http://schemas.microsoft.com/office/drawing/2014/main" id="{D2E5189E-925E-194D-A6C6-8021BDC60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5217" y="8607684"/>
            <a:ext cx="57803" cy="120056"/>
          </a:xfrm>
          <a:custGeom>
            <a:avLst/>
            <a:gdLst>
              <a:gd name="T0" fmla="*/ 9950 w 56"/>
              <a:gd name="T1" fmla="*/ 42509 h 121"/>
              <a:gd name="T2" fmla="*/ 9950 w 56"/>
              <a:gd name="T3" fmla="*/ 42509 h 121"/>
              <a:gd name="T4" fmla="*/ 9950 w 56"/>
              <a:gd name="T5" fmla="*/ 42509 h 121"/>
              <a:gd name="T6" fmla="*/ 0 w 56"/>
              <a:gd name="T7" fmla="*/ 36132 h 121"/>
              <a:gd name="T8" fmla="*/ 0 w 56"/>
              <a:gd name="T9" fmla="*/ 9919 h 121"/>
              <a:gd name="T10" fmla="*/ 9950 w 56"/>
              <a:gd name="T11" fmla="*/ 0 h 121"/>
              <a:gd name="T12" fmla="*/ 9950 w 56"/>
              <a:gd name="T13" fmla="*/ 0 h 121"/>
              <a:gd name="T14" fmla="*/ 20268 w 56"/>
              <a:gd name="T15" fmla="*/ 9919 h 121"/>
              <a:gd name="T16" fmla="*/ 20268 w 56"/>
              <a:gd name="T17" fmla="*/ 36132 h 121"/>
              <a:gd name="T18" fmla="*/ 9950 w 56"/>
              <a:gd name="T19" fmla="*/ 42509 h 12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6" h="121">
                <a:moveTo>
                  <a:pt x="27" y="120"/>
                </a:moveTo>
                <a:lnTo>
                  <a:pt x="27" y="120"/>
                </a:lnTo>
                <a:cubicBezTo>
                  <a:pt x="9" y="120"/>
                  <a:pt x="0" y="111"/>
                  <a:pt x="0" y="1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37" y="0"/>
                  <a:pt x="55" y="9"/>
                  <a:pt x="55" y="28"/>
                </a:cubicBezTo>
                <a:cubicBezTo>
                  <a:pt x="55" y="102"/>
                  <a:pt x="55" y="102"/>
                  <a:pt x="55" y="102"/>
                </a:cubicBezTo>
                <a:cubicBezTo>
                  <a:pt x="55" y="111"/>
                  <a:pt x="37" y="120"/>
                  <a:pt x="27" y="1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29">
            <a:extLst>
              <a:ext uri="{FF2B5EF4-FFF2-40B4-BE49-F238E27FC236}">
                <a16:creationId xmlns:a16="http://schemas.microsoft.com/office/drawing/2014/main" id="{EF421A31-0E07-0D4C-A8E1-E34949A46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575" y="8607684"/>
            <a:ext cx="48910" cy="120056"/>
          </a:xfrm>
          <a:custGeom>
            <a:avLst/>
            <a:gdLst>
              <a:gd name="T0" fmla="*/ 10403 w 47"/>
              <a:gd name="T1" fmla="*/ 42509 h 121"/>
              <a:gd name="T2" fmla="*/ 10403 w 47"/>
              <a:gd name="T3" fmla="*/ 42509 h 121"/>
              <a:gd name="T4" fmla="*/ 10403 w 47"/>
              <a:gd name="T5" fmla="*/ 42509 h 121"/>
              <a:gd name="T6" fmla="*/ 0 w 47"/>
              <a:gd name="T7" fmla="*/ 36132 h 121"/>
              <a:gd name="T8" fmla="*/ 0 w 47"/>
              <a:gd name="T9" fmla="*/ 9919 h 121"/>
              <a:gd name="T10" fmla="*/ 10403 w 47"/>
              <a:gd name="T11" fmla="*/ 0 h 121"/>
              <a:gd name="T12" fmla="*/ 10403 w 47"/>
              <a:gd name="T13" fmla="*/ 0 h 121"/>
              <a:gd name="T14" fmla="*/ 17090 w 47"/>
              <a:gd name="T15" fmla="*/ 9919 h 121"/>
              <a:gd name="T16" fmla="*/ 17090 w 47"/>
              <a:gd name="T17" fmla="*/ 36132 h 121"/>
              <a:gd name="T18" fmla="*/ 10403 w 47"/>
              <a:gd name="T19" fmla="*/ 42509 h 12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7" h="121">
                <a:moveTo>
                  <a:pt x="28" y="120"/>
                </a:moveTo>
                <a:lnTo>
                  <a:pt x="28" y="120"/>
                </a:lnTo>
                <a:cubicBezTo>
                  <a:pt x="9" y="120"/>
                  <a:pt x="0" y="111"/>
                  <a:pt x="0" y="1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8" y="0"/>
                </a:cubicBezTo>
                <a:cubicBezTo>
                  <a:pt x="37" y="0"/>
                  <a:pt x="46" y="9"/>
                  <a:pt x="46" y="28"/>
                </a:cubicBezTo>
                <a:cubicBezTo>
                  <a:pt x="46" y="102"/>
                  <a:pt x="46" y="102"/>
                  <a:pt x="46" y="102"/>
                </a:cubicBezTo>
                <a:cubicBezTo>
                  <a:pt x="46" y="111"/>
                  <a:pt x="37" y="120"/>
                  <a:pt x="28" y="1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30">
            <a:extLst>
              <a:ext uri="{FF2B5EF4-FFF2-40B4-BE49-F238E27FC236}">
                <a16:creationId xmlns:a16="http://schemas.microsoft.com/office/drawing/2014/main" id="{8E3FAD9C-4377-5542-8057-6C7118316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620" y="2173651"/>
            <a:ext cx="1867515" cy="1871960"/>
          </a:xfrm>
          <a:custGeom>
            <a:avLst/>
            <a:gdLst>
              <a:gd name="T0" fmla="*/ 0 w 1854"/>
              <a:gd name="T1" fmla="*/ 335790 h 1855"/>
              <a:gd name="T2" fmla="*/ 0 w 1854"/>
              <a:gd name="T3" fmla="*/ 335790 h 1855"/>
              <a:gd name="T4" fmla="*/ 331577 w 1854"/>
              <a:gd name="T5" fmla="*/ 0 h 1855"/>
              <a:gd name="T6" fmla="*/ 666390 w 1854"/>
              <a:gd name="T7" fmla="*/ 335790 h 1855"/>
              <a:gd name="T8" fmla="*/ 331577 w 1854"/>
              <a:gd name="T9" fmla="*/ 667977 h 1855"/>
              <a:gd name="T10" fmla="*/ 0 w 1854"/>
              <a:gd name="T11" fmla="*/ 335790 h 1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54" h="1855">
                <a:moveTo>
                  <a:pt x="0" y="932"/>
                </a:moveTo>
                <a:lnTo>
                  <a:pt x="0" y="932"/>
                </a:lnTo>
                <a:cubicBezTo>
                  <a:pt x="0" y="415"/>
                  <a:pt x="414" y="0"/>
                  <a:pt x="922" y="0"/>
                </a:cubicBezTo>
                <a:cubicBezTo>
                  <a:pt x="1438" y="0"/>
                  <a:pt x="1853" y="415"/>
                  <a:pt x="1853" y="932"/>
                </a:cubicBezTo>
                <a:cubicBezTo>
                  <a:pt x="1853" y="1439"/>
                  <a:pt x="1438" y="1854"/>
                  <a:pt x="922" y="1854"/>
                </a:cubicBezTo>
                <a:cubicBezTo>
                  <a:pt x="414" y="1854"/>
                  <a:pt x="0" y="1439"/>
                  <a:pt x="0" y="9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31">
            <a:extLst>
              <a:ext uri="{FF2B5EF4-FFF2-40B4-BE49-F238E27FC236}">
                <a16:creationId xmlns:a16="http://schemas.microsoft.com/office/drawing/2014/main" id="{2281B1F3-7B44-3142-8532-DE2F5EA27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620" y="4561401"/>
            <a:ext cx="1867515" cy="1871963"/>
          </a:xfrm>
          <a:custGeom>
            <a:avLst/>
            <a:gdLst>
              <a:gd name="T0" fmla="*/ 0 w 1854"/>
              <a:gd name="T1" fmla="*/ 332548 h 1855"/>
              <a:gd name="T2" fmla="*/ 0 w 1854"/>
              <a:gd name="T3" fmla="*/ 332548 h 1855"/>
              <a:gd name="T4" fmla="*/ 331577 w 1854"/>
              <a:gd name="T5" fmla="*/ 0 h 1855"/>
              <a:gd name="T6" fmla="*/ 666390 w 1854"/>
              <a:gd name="T7" fmla="*/ 332548 h 1855"/>
              <a:gd name="T8" fmla="*/ 331577 w 1854"/>
              <a:gd name="T9" fmla="*/ 667978 h 1855"/>
              <a:gd name="T10" fmla="*/ 0 w 1854"/>
              <a:gd name="T11" fmla="*/ 332548 h 1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54" h="1855">
                <a:moveTo>
                  <a:pt x="0" y="923"/>
                </a:moveTo>
                <a:lnTo>
                  <a:pt x="0" y="923"/>
                </a:lnTo>
                <a:cubicBezTo>
                  <a:pt x="0" y="415"/>
                  <a:pt x="414" y="0"/>
                  <a:pt x="922" y="0"/>
                </a:cubicBezTo>
                <a:cubicBezTo>
                  <a:pt x="1438" y="0"/>
                  <a:pt x="1853" y="415"/>
                  <a:pt x="1853" y="923"/>
                </a:cubicBezTo>
                <a:cubicBezTo>
                  <a:pt x="1853" y="1439"/>
                  <a:pt x="1438" y="1854"/>
                  <a:pt x="922" y="1854"/>
                </a:cubicBezTo>
                <a:cubicBezTo>
                  <a:pt x="414" y="1854"/>
                  <a:pt x="0" y="1439"/>
                  <a:pt x="0" y="92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32">
            <a:extLst>
              <a:ext uri="{FF2B5EF4-FFF2-40B4-BE49-F238E27FC236}">
                <a16:creationId xmlns:a16="http://schemas.microsoft.com/office/drawing/2014/main" id="{54914F9A-7184-D543-BF9B-B94BB2D50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620" y="6953599"/>
            <a:ext cx="1867515" cy="1858622"/>
          </a:xfrm>
          <a:custGeom>
            <a:avLst/>
            <a:gdLst>
              <a:gd name="T0" fmla="*/ 0 w 1854"/>
              <a:gd name="T1" fmla="*/ 331608 h 1845"/>
              <a:gd name="T2" fmla="*/ 0 w 1854"/>
              <a:gd name="T3" fmla="*/ 331608 h 1845"/>
              <a:gd name="T4" fmla="*/ 331577 w 1854"/>
              <a:gd name="T5" fmla="*/ 0 h 1845"/>
              <a:gd name="T6" fmla="*/ 666390 w 1854"/>
              <a:gd name="T7" fmla="*/ 331608 h 1845"/>
              <a:gd name="T8" fmla="*/ 331577 w 1854"/>
              <a:gd name="T9" fmla="*/ 663215 h 1845"/>
              <a:gd name="T10" fmla="*/ 0 w 1854"/>
              <a:gd name="T11" fmla="*/ 331608 h 18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54" h="1845">
                <a:moveTo>
                  <a:pt x="0" y="922"/>
                </a:moveTo>
                <a:lnTo>
                  <a:pt x="0" y="922"/>
                </a:lnTo>
                <a:cubicBezTo>
                  <a:pt x="0" y="405"/>
                  <a:pt x="414" y="0"/>
                  <a:pt x="922" y="0"/>
                </a:cubicBezTo>
                <a:cubicBezTo>
                  <a:pt x="1438" y="0"/>
                  <a:pt x="1853" y="405"/>
                  <a:pt x="1853" y="922"/>
                </a:cubicBezTo>
                <a:cubicBezTo>
                  <a:pt x="1853" y="1429"/>
                  <a:pt x="1438" y="1844"/>
                  <a:pt x="922" y="1844"/>
                </a:cubicBezTo>
                <a:cubicBezTo>
                  <a:pt x="414" y="1844"/>
                  <a:pt x="0" y="1429"/>
                  <a:pt x="0" y="92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33">
            <a:extLst>
              <a:ext uri="{FF2B5EF4-FFF2-40B4-BE49-F238E27FC236}">
                <a16:creationId xmlns:a16="http://schemas.microsoft.com/office/drawing/2014/main" id="{A4792788-8232-E846-8D70-8068D507E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620" y="9332459"/>
            <a:ext cx="1867515" cy="1867515"/>
          </a:xfrm>
          <a:custGeom>
            <a:avLst/>
            <a:gdLst>
              <a:gd name="T0" fmla="*/ 0 w 1854"/>
              <a:gd name="T1" fmla="*/ 334814 h 1854"/>
              <a:gd name="T2" fmla="*/ 0 w 1854"/>
              <a:gd name="T3" fmla="*/ 334814 h 1854"/>
              <a:gd name="T4" fmla="*/ 331577 w 1854"/>
              <a:gd name="T5" fmla="*/ 0 h 1854"/>
              <a:gd name="T6" fmla="*/ 666390 w 1854"/>
              <a:gd name="T7" fmla="*/ 334814 h 1854"/>
              <a:gd name="T8" fmla="*/ 331577 w 1854"/>
              <a:gd name="T9" fmla="*/ 666390 h 1854"/>
              <a:gd name="T10" fmla="*/ 0 w 1854"/>
              <a:gd name="T11" fmla="*/ 334814 h 18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54" h="1854">
                <a:moveTo>
                  <a:pt x="0" y="931"/>
                </a:moveTo>
                <a:lnTo>
                  <a:pt x="0" y="931"/>
                </a:lnTo>
                <a:cubicBezTo>
                  <a:pt x="0" y="415"/>
                  <a:pt x="414" y="0"/>
                  <a:pt x="922" y="0"/>
                </a:cubicBezTo>
                <a:cubicBezTo>
                  <a:pt x="1438" y="0"/>
                  <a:pt x="1853" y="415"/>
                  <a:pt x="1853" y="931"/>
                </a:cubicBezTo>
                <a:cubicBezTo>
                  <a:pt x="1853" y="1438"/>
                  <a:pt x="1438" y="1853"/>
                  <a:pt x="922" y="1853"/>
                </a:cubicBezTo>
                <a:cubicBezTo>
                  <a:pt x="414" y="1853"/>
                  <a:pt x="0" y="1438"/>
                  <a:pt x="0" y="93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34">
            <a:extLst>
              <a:ext uri="{FF2B5EF4-FFF2-40B4-BE49-F238E27FC236}">
                <a16:creationId xmlns:a16="http://schemas.microsoft.com/office/drawing/2014/main" id="{1AE6D00A-62D5-C944-BA6C-B0F50461C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339" y="7380459"/>
            <a:ext cx="662525" cy="1004901"/>
          </a:xfrm>
          <a:custGeom>
            <a:avLst/>
            <a:gdLst>
              <a:gd name="T0" fmla="*/ 199399 w 656"/>
              <a:gd name="T1" fmla="*/ 0 h 997"/>
              <a:gd name="T2" fmla="*/ 199399 w 656"/>
              <a:gd name="T3" fmla="*/ 0 h 997"/>
              <a:gd name="T4" fmla="*/ 36418 w 656"/>
              <a:gd name="T5" fmla="*/ 0 h 997"/>
              <a:gd name="T6" fmla="*/ 0 w 656"/>
              <a:gd name="T7" fmla="*/ 36345 h 997"/>
              <a:gd name="T8" fmla="*/ 0 w 656"/>
              <a:gd name="T9" fmla="*/ 321710 h 997"/>
              <a:gd name="T10" fmla="*/ 36418 w 656"/>
              <a:gd name="T11" fmla="*/ 358415 h 997"/>
              <a:gd name="T12" fmla="*/ 199399 w 656"/>
              <a:gd name="T13" fmla="*/ 358415 h 997"/>
              <a:gd name="T14" fmla="*/ 236177 w 656"/>
              <a:gd name="T15" fmla="*/ 321710 h 997"/>
              <a:gd name="T16" fmla="*/ 236177 w 656"/>
              <a:gd name="T17" fmla="*/ 36345 h 997"/>
              <a:gd name="T18" fmla="*/ 199399 w 656"/>
              <a:gd name="T19" fmla="*/ 0 h 997"/>
              <a:gd name="T20" fmla="*/ 212740 w 656"/>
              <a:gd name="T21" fmla="*/ 321710 h 997"/>
              <a:gd name="T22" fmla="*/ 212740 w 656"/>
              <a:gd name="T23" fmla="*/ 321710 h 997"/>
              <a:gd name="T24" fmla="*/ 199399 w 656"/>
              <a:gd name="T25" fmla="*/ 335025 h 997"/>
              <a:gd name="T26" fmla="*/ 36418 w 656"/>
              <a:gd name="T27" fmla="*/ 335025 h 997"/>
              <a:gd name="T28" fmla="*/ 23437 w 656"/>
              <a:gd name="T29" fmla="*/ 321710 h 997"/>
              <a:gd name="T30" fmla="*/ 23437 w 656"/>
              <a:gd name="T31" fmla="*/ 36345 h 997"/>
              <a:gd name="T32" fmla="*/ 36418 w 656"/>
              <a:gd name="T33" fmla="*/ 23031 h 997"/>
              <a:gd name="T34" fmla="*/ 199399 w 656"/>
              <a:gd name="T35" fmla="*/ 23031 h 997"/>
              <a:gd name="T36" fmla="*/ 212740 w 656"/>
              <a:gd name="T37" fmla="*/ 36345 h 997"/>
              <a:gd name="T38" fmla="*/ 212740 w 656"/>
              <a:gd name="T39" fmla="*/ 321710 h 99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56" h="997">
                <a:moveTo>
                  <a:pt x="553" y="0"/>
                </a:moveTo>
                <a:lnTo>
                  <a:pt x="553" y="0"/>
                </a:lnTo>
                <a:cubicBezTo>
                  <a:pt x="101" y="0"/>
                  <a:pt x="101" y="0"/>
                  <a:pt x="101" y="0"/>
                </a:cubicBezTo>
                <a:cubicBezTo>
                  <a:pt x="46" y="0"/>
                  <a:pt x="0" y="46"/>
                  <a:pt x="0" y="101"/>
                </a:cubicBezTo>
                <a:cubicBezTo>
                  <a:pt x="0" y="894"/>
                  <a:pt x="0" y="894"/>
                  <a:pt x="0" y="894"/>
                </a:cubicBezTo>
                <a:cubicBezTo>
                  <a:pt x="0" y="950"/>
                  <a:pt x="46" y="996"/>
                  <a:pt x="101" y="996"/>
                </a:cubicBezTo>
                <a:cubicBezTo>
                  <a:pt x="553" y="996"/>
                  <a:pt x="553" y="996"/>
                  <a:pt x="553" y="996"/>
                </a:cubicBezTo>
                <a:cubicBezTo>
                  <a:pt x="609" y="996"/>
                  <a:pt x="655" y="950"/>
                  <a:pt x="655" y="894"/>
                </a:cubicBezTo>
                <a:cubicBezTo>
                  <a:pt x="655" y="101"/>
                  <a:pt x="655" y="101"/>
                  <a:pt x="655" y="101"/>
                </a:cubicBezTo>
                <a:cubicBezTo>
                  <a:pt x="655" y="46"/>
                  <a:pt x="609" y="0"/>
                  <a:pt x="553" y="0"/>
                </a:cubicBezTo>
                <a:close/>
                <a:moveTo>
                  <a:pt x="590" y="894"/>
                </a:moveTo>
                <a:lnTo>
                  <a:pt x="590" y="894"/>
                </a:lnTo>
                <a:cubicBezTo>
                  <a:pt x="590" y="913"/>
                  <a:pt x="572" y="931"/>
                  <a:pt x="553" y="931"/>
                </a:cubicBezTo>
                <a:cubicBezTo>
                  <a:pt x="101" y="931"/>
                  <a:pt x="101" y="931"/>
                  <a:pt x="101" y="931"/>
                </a:cubicBezTo>
                <a:cubicBezTo>
                  <a:pt x="83" y="931"/>
                  <a:pt x="65" y="913"/>
                  <a:pt x="65" y="894"/>
                </a:cubicBezTo>
                <a:cubicBezTo>
                  <a:pt x="65" y="101"/>
                  <a:pt x="65" y="101"/>
                  <a:pt x="65" y="101"/>
                </a:cubicBezTo>
                <a:cubicBezTo>
                  <a:pt x="65" y="83"/>
                  <a:pt x="83" y="64"/>
                  <a:pt x="101" y="64"/>
                </a:cubicBezTo>
                <a:cubicBezTo>
                  <a:pt x="553" y="64"/>
                  <a:pt x="553" y="64"/>
                  <a:pt x="553" y="64"/>
                </a:cubicBezTo>
                <a:cubicBezTo>
                  <a:pt x="572" y="64"/>
                  <a:pt x="590" y="83"/>
                  <a:pt x="590" y="101"/>
                </a:cubicBezTo>
                <a:lnTo>
                  <a:pt x="590" y="89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35">
            <a:extLst>
              <a:ext uri="{FF2B5EF4-FFF2-40B4-BE49-F238E27FC236}">
                <a16:creationId xmlns:a16="http://schemas.microsoft.com/office/drawing/2014/main" id="{9E107933-C926-EF4A-A490-D7E97E9A9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200" y="8189716"/>
            <a:ext cx="75591" cy="75591"/>
          </a:xfrm>
          <a:custGeom>
            <a:avLst/>
            <a:gdLst>
              <a:gd name="T0" fmla="*/ 13314 w 75"/>
              <a:gd name="T1" fmla="*/ 0 h 75"/>
              <a:gd name="T2" fmla="*/ 13314 w 75"/>
              <a:gd name="T3" fmla="*/ 0 h 75"/>
              <a:gd name="T4" fmla="*/ 0 w 75"/>
              <a:gd name="T5" fmla="*/ 13314 h 75"/>
              <a:gd name="T6" fmla="*/ 13314 w 75"/>
              <a:gd name="T7" fmla="*/ 26628 h 75"/>
              <a:gd name="T8" fmla="*/ 26628 w 75"/>
              <a:gd name="T9" fmla="*/ 13314 h 75"/>
              <a:gd name="T10" fmla="*/ 13314 w 75"/>
              <a:gd name="T11" fmla="*/ 0 h 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5" h="75">
                <a:moveTo>
                  <a:pt x="37" y="0"/>
                </a:moveTo>
                <a:lnTo>
                  <a:pt x="37" y="0"/>
                </a:lnTo>
                <a:cubicBezTo>
                  <a:pt x="19" y="0"/>
                  <a:pt x="0" y="19"/>
                  <a:pt x="0" y="37"/>
                </a:cubicBezTo>
                <a:cubicBezTo>
                  <a:pt x="0" y="65"/>
                  <a:pt x="19" y="74"/>
                  <a:pt x="37" y="74"/>
                </a:cubicBezTo>
                <a:cubicBezTo>
                  <a:pt x="56" y="74"/>
                  <a:pt x="74" y="65"/>
                  <a:pt x="74" y="37"/>
                </a:cubicBezTo>
                <a:cubicBezTo>
                  <a:pt x="74" y="19"/>
                  <a:pt x="56" y="0"/>
                  <a:pt x="3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36">
            <a:extLst>
              <a:ext uri="{FF2B5EF4-FFF2-40B4-BE49-F238E27FC236}">
                <a16:creationId xmlns:a16="http://schemas.microsoft.com/office/drawing/2014/main" id="{710CE532-710C-C14E-9581-7D72F3DE9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074" y="8198609"/>
            <a:ext cx="240109" cy="66698"/>
          </a:xfrm>
          <a:custGeom>
            <a:avLst/>
            <a:gdLst>
              <a:gd name="T0" fmla="*/ 75724 w 240"/>
              <a:gd name="T1" fmla="*/ 0 h 66"/>
              <a:gd name="T2" fmla="*/ 75724 w 240"/>
              <a:gd name="T3" fmla="*/ 0 h 66"/>
              <a:gd name="T4" fmla="*/ 12859 w 240"/>
              <a:gd name="T5" fmla="*/ 0 h 66"/>
              <a:gd name="T6" fmla="*/ 0 w 240"/>
              <a:gd name="T7" fmla="*/ 10102 h 66"/>
              <a:gd name="T8" fmla="*/ 12859 w 240"/>
              <a:gd name="T9" fmla="*/ 23452 h 66"/>
              <a:gd name="T10" fmla="*/ 75724 w 240"/>
              <a:gd name="T11" fmla="*/ 23452 h 66"/>
              <a:gd name="T12" fmla="*/ 85368 w 240"/>
              <a:gd name="T13" fmla="*/ 10102 h 66"/>
              <a:gd name="T14" fmla="*/ 75724 w 240"/>
              <a:gd name="T15" fmla="*/ 0 h 6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0" h="66">
                <a:moveTo>
                  <a:pt x="212" y="0"/>
                </a:moveTo>
                <a:lnTo>
                  <a:pt x="212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0"/>
                  <a:pt x="0" y="28"/>
                </a:cubicBezTo>
                <a:cubicBezTo>
                  <a:pt x="0" y="47"/>
                  <a:pt x="18" y="65"/>
                  <a:pt x="36" y="65"/>
                </a:cubicBezTo>
                <a:cubicBezTo>
                  <a:pt x="212" y="65"/>
                  <a:pt x="212" y="65"/>
                  <a:pt x="212" y="65"/>
                </a:cubicBezTo>
                <a:cubicBezTo>
                  <a:pt x="230" y="65"/>
                  <a:pt x="239" y="47"/>
                  <a:pt x="239" y="28"/>
                </a:cubicBezTo>
                <a:cubicBezTo>
                  <a:pt x="239" y="10"/>
                  <a:pt x="230" y="0"/>
                  <a:pt x="21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37">
            <a:extLst>
              <a:ext uri="{FF2B5EF4-FFF2-40B4-BE49-F238E27FC236}">
                <a16:creationId xmlns:a16="http://schemas.microsoft.com/office/drawing/2014/main" id="{DC0988EF-8FE5-594E-8223-FD183FF87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609" y="7482729"/>
            <a:ext cx="449092" cy="222323"/>
          </a:xfrm>
          <a:custGeom>
            <a:avLst/>
            <a:gdLst>
              <a:gd name="T0" fmla="*/ 6861 w 444"/>
              <a:gd name="T1" fmla="*/ 79017 h 222"/>
              <a:gd name="T2" fmla="*/ 6861 w 444"/>
              <a:gd name="T3" fmla="*/ 79017 h 222"/>
              <a:gd name="T4" fmla="*/ 153476 w 444"/>
              <a:gd name="T5" fmla="*/ 79017 h 222"/>
              <a:gd name="T6" fmla="*/ 159976 w 444"/>
              <a:gd name="T7" fmla="*/ 75800 h 222"/>
              <a:gd name="T8" fmla="*/ 159976 w 444"/>
              <a:gd name="T9" fmla="*/ 6793 h 222"/>
              <a:gd name="T10" fmla="*/ 153476 w 444"/>
              <a:gd name="T11" fmla="*/ 0 h 222"/>
              <a:gd name="T12" fmla="*/ 6861 w 444"/>
              <a:gd name="T13" fmla="*/ 0 h 222"/>
              <a:gd name="T14" fmla="*/ 0 w 444"/>
              <a:gd name="T15" fmla="*/ 6793 h 222"/>
              <a:gd name="T16" fmla="*/ 0 w 444"/>
              <a:gd name="T17" fmla="*/ 75800 h 222"/>
              <a:gd name="T18" fmla="*/ 6861 w 444"/>
              <a:gd name="T19" fmla="*/ 79017 h 222"/>
              <a:gd name="T20" fmla="*/ 16973 w 444"/>
              <a:gd name="T21" fmla="*/ 13229 h 222"/>
              <a:gd name="T22" fmla="*/ 16973 w 444"/>
              <a:gd name="T23" fmla="*/ 13229 h 222"/>
              <a:gd name="T24" fmla="*/ 143364 w 444"/>
              <a:gd name="T25" fmla="*/ 13229 h 222"/>
              <a:gd name="T26" fmla="*/ 146614 w 444"/>
              <a:gd name="T27" fmla="*/ 16447 h 222"/>
              <a:gd name="T28" fmla="*/ 146614 w 444"/>
              <a:gd name="T29" fmla="*/ 62570 h 222"/>
              <a:gd name="T30" fmla="*/ 143364 w 444"/>
              <a:gd name="T31" fmla="*/ 69364 h 222"/>
              <a:gd name="T32" fmla="*/ 16973 w 444"/>
              <a:gd name="T33" fmla="*/ 69364 h 222"/>
              <a:gd name="T34" fmla="*/ 13361 w 444"/>
              <a:gd name="T35" fmla="*/ 62570 h 222"/>
              <a:gd name="T36" fmla="*/ 13361 w 444"/>
              <a:gd name="T37" fmla="*/ 16447 h 222"/>
              <a:gd name="T38" fmla="*/ 16973 w 444"/>
              <a:gd name="T39" fmla="*/ 13229 h 22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44" h="222">
                <a:moveTo>
                  <a:pt x="19" y="221"/>
                </a:moveTo>
                <a:lnTo>
                  <a:pt x="19" y="221"/>
                </a:lnTo>
                <a:cubicBezTo>
                  <a:pt x="425" y="221"/>
                  <a:pt x="425" y="221"/>
                  <a:pt x="425" y="221"/>
                </a:cubicBezTo>
                <a:cubicBezTo>
                  <a:pt x="434" y="221"/>
                  <a:pt x="443" y="212"/>
                  <a:pt x="443" y="212"/>
                </a:cubicBezTo>
                <a:cubicBezTo>
                  <a:pt x="443" y="19"/>
                  <a:pt x="443" y="19"/>
                  <a:pt x="443" y="19"/>
                </a:cubicBezTo>
                <a:cubicBezTo>
                  <a:pt x="443" y="9"/>
                  <a:pt x="434" y="0"/>
                  <a:pt x="425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0" y="0"/>
                  <a:pt x="0" y="9"/>
                  <a:pt x="0" y="19"/>
                </a:cubicBezTo>
                <a:cubicBezTo>
                  <a:pt x="0" y="212"/>
                  <a:pt x="0" y="212"/>
                  <a:pt x="0" y="212"/>
                </a:cubicBezTo>
                <a:cubicBezTo>
                  <a:pt x="0" y="212"/>
                  <a:pt x="10" y="221"/>
                  <a:pt x="19" y="221"/>
                </a:cubicBezTo>
                <a:close/>
                <a:moveTo>
                  <a:pt x="47" y="37"/>
                </a:moveTo>
                <a:lnTo>
                  <a:pt x="47" y="37"/>
                </a:lnTo>
                <a:cubicBezTo>
                  <a:pt x="397" y="37"/>
                  <a:pt x="397" y="37"/>
                  <a:pt x="397" y="37"/>
                </a:cubicBezTo>
                <a:cubicBezTo>
                  <a:pt x="406" y="37"/>
                  <a:pt x="406" y="46"/>
                  <a:pt x="406" y="46"/>
                </a:cubicBezTo>
                <a:cubicBezTo>
                  <a:pt x="406" y="175"/>
                  <a:pt x="406" y="175"/>
                  <a:pt x="406" y="175"/>
                </a:cubicBezTo>
                <a:cubicBezTo>
                  <a:pt x="406" y="185"/>
                  <a:pt x="406" y="194"/>
                  <a:pt x="397" y="194"/>
                </a:cubicBezTo>
                <a:cubicBezTo>
                  <a:pt x="47" y="194"/>
                  <a:pt x="47" y="194"/>
                  <a:pt x="47" y="194"/>
                </a:cubicBezTo>
                <a:cubicBezTo>
                  <a:pt x="47" y="194"/>
                  <a:pt x="37" y="185"/>
                  <a:pt x="37" y="175"/>
                </a:cubicBezTo>
                <a:cubicBezTo>
                  <a:pt x="37" y="46"/>
                  <a:pt x="37" y="46"/>
                  <a:pt x="37" y="46"/>
                </a:cubicBezTo>
                <a:lnTo>
                  <a:pt x="47" y="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38">
            <a:extLst>
              <a:ext uri="{FF2B5EF4-FFF2-40B4-BE49-F238E27FC236}">
                <a16:creationId xmlns:a16="http://schemas.microsoft.com/office/drawing/2014/main" id="{795FACDF-59EB-2744-AF00-D987452DB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200" y="8020750"/>
            <a:ext cx="75591" cy="75591"/>
          </a:xfrm>
          <a:custGeom>
            <a:avLst/>
            <a:gdLst>
              <a:gd name="T0" fmla="*/ 13314 w 75"/>
              <a:gd name="T1" fmla="*/ 0 h 75"/>
              <a:gd name="T2" fmla="*/ 13314 w 75"/>
              <a:gd name="T3" fmla="*/ 0 h 75"/>
              <a:gd name="T4" fmla="*/ 0 w 75"/>
              <a:gd name="T5" fmla="*/ 13314 h 75"/>
              <a:gd name="T6" fmla="*/ 13314 w 75"/>
              <a:gd name="T7" fmla="*/ 26628 h 75"/>
              <a:gd name="T8" fmla="*/ 26628 w 75"/>
              <a:gd name="T9" fmla="*/ 13314 h 75"/>
              <a:gd name="T10" fmla="*/ 13314 w 75"/>
              <a:gd name="T11" fmla="*/ 0 h 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5" h="75">
                <a:moveTo>
                  <a:pt x="37" y="0"/>
                </a:moveTo>
                <a:lnTo>
                  <a:pt x="37" y="0"/>
                </a:lnTo>
                <a:cubicBezTo>
                  <a:pt x="19" y="0"/>
                  <a:pt x="0" y="19"/>
                  <a:pt x="0" y="37"/>
                </a:cubicBezTo>
                <a:cubicBezTo>
                  <a:pt x="0" y="55"/>
                  <a:pt x="19" y="74"/>
                  <a:pt x="37" y="74"/>
                </a:cubicBezTo>
                <a:cubicBezTo>
                  <a:pt x="56" y="74"/>
                  <a:pt x="74" y="55"/>
                  <a:pt x="74" y="37"/>
                </a:cubicBezTo>
                <a:cubicBezTo>
                  <a:pt x="74" y="19"/>
                  <a:pt x="56" y="0"/>
                  <a:pt x="3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39">
            <a:extLst>
              <a:ext uri="{FF2B5EF4-FFF2-40B4-BE49-F238E27FC236}">
                <a16:creationId xmlns:a16="http://schemas.microsoft.com/office/drawing/2014/main" id="{7F6D1EBF-6AA1-B64A-91B8-E7AC5A6EE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200" y="7900697"/>
            <a:ext cx="75591" cy="75588"/>
          </a:xfrm>
          <a:custGeom>
            <a:avLst/>
            <a:gdLst>
              <a:gd name="T0" fmla="*/ 13314 w 75"/>
              <a:gd name="T1" fmla="*/ 0 h 75"/>
              <a:gd name="T2" fmla="*/ 13314 w 75"/>
              <a:gd name="T3" fmla="*/ 0 h 75"/>
              <a:gd name="T4" fmla="*/ 0 w 75"/>
              <a:gd name="T5" fmla="*/ 13314 h 75"/>
              <a:gd name="T6" fmla="*/ 13314 w 75"/>
              <a:gd name="T7" fmla="*/ 26627 h 75"/>
              <a:gd name="T8" fmla="*/ 26628 w 75"/>
              <a:gd name="T9" fmla="*/ 13314 h 75"/>
              <a:gd name="T10" fmla="*/ 13314 w 75"/>
              <a:gd name="T11" fmla="*/ 0 h 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5" h="75">
                <a:moveTo>
                  <a:pt x="37" y="0"/>
                </a:moveTo>
                <a:lnTo>
                  <a:pt x="37" y="0"/>
                </a:lnTo>
                <a:cubicBezTo>
                  <a:pt x="19" y="0"/>
                  <a:pt x="0" y="19"/>
                  <a:pt x="0" y="37"/>
                </a:cubicBezTo>
                <a:cubicBezTo>
                  <a:pt x="0" y="56"/>
                  <a:pt x="19" y="74"/>
                  <a:pt x="37" y="74"/>
                </a:cubicBezTo>
                <a:cubicBezTo>
                  <a:pt x="65" y="74"/>
                  <a:pt x="74" y="56"/>
                  <a:pt x="74" y="37"/>
                </a:cubicBezTo>
                <a:cubicBezTo>
                  <a:pt x="74" y="19"/>
                  <a:pt x="65" y="0"/>
                  <a:pt x="3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40">
            <a:extLst>
              <a:ext uri="{FF2B5EF4-FFF2-40B4-BE49-F238E27FC236}">
                <a16:creationId xmlns:a16="http://schemas.microsoft.com/office/drawing/2014/main" id="{27369267-D4D9-3F47-B152-CAB799172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8361" y="7900697"/>
            <a:ext cx="75588" cy="75588"/>
          </a:xfrm>
          <a:custGeom>
            <a:avLst/>
            <a:gdLst>
              <a:gd name="T0" fmla="*/ 13314 w 75"/>
              <a:gd name="T1" fmla="*/ 26627 h 75"/>
              <a:gd name="T2" fmla="*/ 13314 w 75"/>
              <a:gd name="T3" fmla="*/ 26627 h 75"/>
              <a:gd name="T4" fmla="*/ 26627 w 75"/>
              <a:gd name="T5" fmla="*/ 13314 h 75"/>
              <a:gd name="T6" fmla="*/ 13314 w 75"/>
              <a:gd name="T7" fmla="*/ 0 h 75"/>
              <a:gd name="T8" fmla="*/ 0 w 75"/>
              <a:gd name="T9" fmla="*/ 13314 h 75"/>
              <a:gd name="T10" fmla="*/ 13314 w 75"/>
              <a:gd name="T11" fmla="*/ 26627 h 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5" h="75">
                <a:moveTo>
                  <a:pt x="37" y="74"/>
                </a:moveTo>
                <a:lnTo>
                  <a:pt x="37" y="74"/>
                </a:lnTo>
                <a:cubicBezTo>
                  <a:pt x="55" y="74"/>
                  <a:pt x="74" y="56"/>
                  <a:pt x="74" y="37"/>
                </a:cubicBezTo>
                <a:cubicBezTo>
                  <a:pt x="74" y="19"/>
                  <a:pt x="55" y="0"/>
                  <a:pt x="37" y="0"/>
                </a:cubicBezTo>
                <a:cubicBezTo>
                  <a:pt x="19" y="0"/>
                  <a:pt x="0" y="19"/>
                  <a:pt x="0" y="37"/>
                </a:cubicBezTo>
                <a:cubicBezTo>
                  <a:pt x="0" y="56"/>
                  <a:pt x="19" y="74"/>
                  <a:pt x="37" y="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41">
            <a:extLst>
              <a:ext uri="{FF2B5EF4-FFF2-40B4-BE49-F238E27FC236}">
                <a16:creationId xmlns:a16="http://schemas.microsoft.com/office/drawing/2014/main" id="{E189C32B-F8FD-F248-BFAE-2F022FE19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074" y="7900697"/>
            <a:ext cx="75588" cy="75588"/>
          </a:xfrm>
          <a:custGeom>
            <a:avLst/>
            <a:gdLst>
              <a:gd name="T0" fmla="*/ 13129 w 74"/>
              <a:gd name="T1" fmla="*/ 26627 h 75"/>
              <a:gd name="T2" fmla="*/ 13129 w 74"/>
              <a:gd name="T3" fmla="*/ 26627 h 75"/>
              <a:gd name="T4" fmla="*/ 26622 w 74"/>
              <a:gd name="T5" fmla="*/ 13314 h 75"/>
              <a:gd name="T6" fmla="*/ 13129 w 74"/>
              <a:gd name="T7" fmla="*/ 0 h 75"/>
              <a:gd name="T8" fmla="*/ 0 w 74"/>
              <a:gd name="T9" fmla="*/ 13314 h 75"/>
              <a:gd name="T10" fmla="*/ 13129 w 74"/>
              <a:gd name="T11" fmla="*/ 26627 h 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4" h="75">
                <a:moveTo>
                  <a:pt x="36" y="74"/>
                </a:moveTo>
                <a:lnTo>
                  <a:pt x="36" y="74"/>
                </a:lnTo>
                <a:cubicBezTo>
                  <a:pt x="55" y="74"/>
                  <a:pt x="73" y="56"/>
                  <a:pt x="73" y="37"/>
                </a:cubicBezTo>
                <a:cubicBezTo>
                  <a:pt x="73" y="19"/>
                  <a:pt x="55" y="0"/>
                  <a:pt x="36" y="0"/>
                </a:cubicBezTo>
                <a:cubicBezTo>
                  <a:pt x="18" y="0"/>
                  <a:pt x="0" y="19"/>
                  <a:pt x="0" y="37"/>
                </a:cubicBezTo>
                <a:cubicBezTo>
                  <a:pt x="0" y="56"/>
                  <a:pt x="18" y="74"/>
                  <a:pt x="36" y="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42">
            <a:extLst>
              <a:ext uri="{FF2B5EF4-FFF2-40B4-BE49-F238E27FC236}">
                <a16:creationId xmlns:a16="http://schemas.microsoft.com/office/drawing/2014/main" id="{9A89380A-83BE-6F45-9524-A78EEF967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8361" y="8020750"/>
            <a:ext cx="75588" cy="75591"/>
          </a:xfrm>
          <a:custGeom>
            <a:avLst/>
            <a:gdLst>
              <a:gd name="T0" fmla="*/ 13314 w 75"/>
              <a:gd name="T1" fmla="*/ 26628 h 75"/>
              <a:gd name="T2" fmla="*/ 13314 w 75"/>
              <a:gd name="T3" fmla="*/ 26628 h 75"/>
              <a:gd name="T4" fmla="*/ 26627 w 75"/>
              <a:gd name="T5" fmla="*/ 13314 h 75"/>
              <a:gd name="T6" fmla="*/ 13314 w 75"/>
              <a:gd name="T7" fmla="*/ 0 h 75"/>
              <a:gd name="T8" fmla="*/ 0 w 75"/>
              <a:gd name="T9" fmla="*/ 13314 h 75"/>
              <a:gd name="T10" fmla="*/ 13314 w 75"/>
              <a:gd name="T11" fmla="*/ 26628 h 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5" h="75">
                <a:moveTo>
                  <a:pt x="37" y="74"/>
                </a:moveTo>
                <a:lnTo>
                  <a:pt x="37" y="74"/>
                </a:lnTo>
                <a:cubicBezTo>
                  <a:pt x="55" y="74"/>
                  <a:pt x="74" y="55"/>
                  <a:pt x="74" y="37"/>
                </a:cubicBezTo>
                <a:cubicBezTo>
                  <a:pt x="74" y="19"/>
                  <a:pt x="55" y="0"/>
                  <a:pt x="37" y="0"/>
                </a:cubicBezTo>
                <a:cubicBezTo>
                  <a:pt x="19" y="0"/>
                  <a:pt x="0" y="19"/>
                  <a:pt x="0" y="37"/>
                </a:cubicBezTo>
                <a:cubicBezTo>
                  <a:pt x="0" y="55"/>
                  <a:pt x="19" y="74"/>
                  <a:pt x="37" y="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43">
            <a:extLst>
              <a:ext uri="{FF2B5EF4-FFF2-40B4-BE49-F238E27FC236}">
                <a16:creationId xmlns:a16="http://schemas.microsoft.com/office/drawing/2014/main" id="{B57AB6A8-C62C-E34A-A78B-0D855C7DD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074" y="8020750"/>
            <a:ext cx="75588" cy="75591"/>
          </a:xfrm>
          <a:custGeom>
            <a:avLst/>
            <a:gdLst>
              <a:gd name="T0" fmla="*/ 13129 w 74"/>
              <a:gd name="T1" fmla="*/ 26628 h 75"/>
              <a:gd name="T2" fmla="*/ 13129 w 74"/>
              <a:gd name="T3" fmla="*/ 26628 h 75"/>
              <a:gd name="T4" fmla="*/ 26622 w 74"/>
              <a:gd name="T5" fmla="*/ 13314 h 75"/>
              <a:gd name="T6" fmla="*/ 13129 w 74"/>
              <a:gd name="T7" fmla="*/ 0 h 75"/>
              <a:gd name="T8" fmla="*/ 0 w 74"/>
              <a:gd name="T9" fmla="*/ 13314 h 75"/>
              <a:gd name="T10" fmla="*/ 13129 w 74"/>
              <a:gd name="T11" fmla="*/ 26628 h 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4" h="75">
                <a:moveTo>
                  <a:pt x="36" y="74"/>
                </a:moveTo>
                <a:lnTo>
                  <a:pt x="36" y="74"/>
                </a:lnTo>
                <a:cubicBezTo>
                  <a:pt x="55" y="74"/>
                  <a:pt x="73" y="55"/>
                  <a:pt x="73" y="37"/>
                </a:cubicBezTo>
                <a:cubicBezTo>
                  <a:pt x="73" y="19"/>
                  <a:pt x="55" y="0"/>
                  <a:pt x="36" y="0"/>
                </a:cubicBezTo>
                <a:cubicBezTo>
                  <a:pt x="18" y="0"/>
                  <a:pt x="0" y="19"/>
                  <a:pt x="0" y="37"/>
                </a:cubicBezTo>
                <a:cubicBezTo>
                  <a:pt x="0" y="55"/>
                  <a:pt x="18" y="74"/>
                  <a:pt x="36" y="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44">
            <a:extLst>
              <a:ext uri="{FF2B5EF4-FFF2-40B4-BE49-F238E27FC236}">
                <a16:creationId xmlns:a16="http://schemas.microsoft.com/office/drawing/2014/main" id="{D9888137-E816-2D40-A7DE-F006C005B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200" y="7780641"/>
            <a:ext cx="75591" cy="84484"/>
          </a:xfrm>
          <a:custGeom>
            <a:avLst/>
            <a:gdLst>
              <a:gd name="T0" fmla="*/ 13314 w 75"/>
              <a:gd name="T1" fmla="*/ 0 h 84"/>
              <a:gd name="T2" fmla="*/ 13314 w 75"/>
              <a:gd name="T3" fmla="*/ 0 h 84"/>
              <a:gd name="T4" fmla="*/ 0 w 75"/>
              <a:gd name="T5" fmla="*/ 16518 h 84"/>
              <a:gd name="T6" fmla="*/ 13314 w 75"/>
              <a:gd name="T7" fmla="*/ 29804 h 84"/>
              <a:gd name="T8" fmla="*/ 26628 w 75"/>
              <a:gd name="T9" fmla="*/ 16518 h 84"/>
              <a:gd name="T10" fmla="*/ 13314 w 75"/>
              <a:gd name="T11" fmla="*/ 0 h 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5" h="84">
                <a:moveTo>
                  <a:pt x="37" y="0"/>
                </a:moveTo>
                <a:lnTo>
                  <a:pt x="37" y="0"/>
                </a:lnTo>
                <a:cubicBezTo>
                  <a:pt x="19" y="0"/>
                  <a:pt x="0" y="19"/>
                  <a:pt x="0" y="46"/>
                </a:cubicBezTo>
                <a:cubicBezTo>
                  <a:pt x="0" y="65"/>
                  <a:pt x="19" y="83"/>
                  <a:pt x="37" y="83"/>
                </a:cubicBezTo>
                <a:cubicBezTo>
                  <a:pt x="65" y="83"/>
                  <a:pt x="74" y="65"/>
                  <a:pt x="74" y="46"/>
                </a:cubicBezTo>
                <a:cubicBezTo>
                  <a:pt x="74" y="19"/>
                  <a:pt x="65" y="0"/>
                  <a:pt x="3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45">
            <a:extLst>
              <a:ext uri="{FF2B5EF4-FFF2-40B4-BE49-F238E27FC236}">
                <a16:creationId xmlns:a16="http://schemas.microsoft.com/office/drawing/2014/main" id="{6BE79CA6-9856-D447-8C91-D7BCD003B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8361" y="7780641"/>
            <a:ext cx="75588" cy="84484"/>
          </a:xfrm>
          <a:custGeom>
            <a:avLst/>
            <a:gdLst>
              <a:gd name="T0" fmla="*/ 13314 w 75"/>
              <a:gd name="T1" fmla="*/ 29804 h 84"/>
              <a:gd name="T2" fmla="*/ 13314 w 75"/>
              <a:gd name="T3" fmla="*/ 29804 h 84"/>
              <a:gd name="T4" fmla="*/ 26627 w 75"/>
              <a:gd name="T5" fmla="*/ 16518 h 84"/>
              <a:gd name="T6" fmla="*/ 13314 w 75"/>
              <a:gd name="T7" fmla="*/ 0 h 84"/>
              <a:gd name="T8" fmla="*/ 0 w 75"/>
              <a:gd name="T9" fmla="*/ 16518 h 84"/>
              <a:gd name="T10" fmla="*/ 13314 w 75"/>
              <a:gd name="T11" fmla="*/ 29804 h 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5" h="84">
                <a:moveTo>
                  <a:pt x="37" y="83"/>
                </a:moveTo>
                <a:lnTo>
                  <a:pt x="37" y="83"/>
                </a:lnTo>
                <a:cubicBezTo>
                  <a:pt x="55" y="83"/>
                  <a:pt x="74" y="65"/>
                  <a:pt x="74" y="46"/>
                </a:cubicBezTo>
                <a:cubicBezTo>
                  <a:pt x="74" y="19"/>
                  <a:pt x="55" y="0"/>
                  <a:pt x="37" y="0"/>
                </a:cubicBezTo>
                <a:cubicBezTo>
                  <a:pt x="19" y="0"/>
                  <a:pt x="0" y="19"/>
                  <a:pt x="0" y="46"/>
                </a:cubicBezTo>
                <a:cubicBezTo>
                  <a:pt x="0" y="65"/>
                  <a:pt x="19" y="83"/>
                  <a:pt x="37" y="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46">
            <a:extLst>
              <a:ext uri="{FF2B5EF4-FFF2-40B4-BE49-F238E27FC236}">
                <a16:creationId xmlns:a16="http://schemas.microsoft.com/office/drawing/2014/main" id="{6EA5E032-9CBE-BB45-8E5A-55DCE52E6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074" y="7780641"/>
            <a:ext cx="75588" cy="84484"/>
          </a:xfrm>
          <a:custGeom>
            <a:avLst/>
            <a:gdLst>
              <a:gd name="T0" fmla="*/ 13129 w 74"/>
              <a:gd name="T1" fmla="*/ 29804 h 84"/>
              <a:gd name="T2" fmla="*/ 13129 w 74"/>
              <a:gd name="T3" fmla="*/ 29804 h 84"/>
              <a:gd name="T4" fmla="*/ 26622 w 74"/>
              <a:gd name="T5" fmla="*/ 16518 h 84"/>
              <a:gd name="T6" fmla="*/ 13129 w 74"/>
              <a:gd name="T7" fmla="*/ 0 h 84"/>
              <a:gd name="T8" fmla="*/ 0 w 74"/>
              <a:gd name="T9" fmla="*/ 16518 h 84"/>
              <a:gd name="T10" fmla="*/ 13129 w 74"/>
              <a:gd name="T11" fmla="*/ 29804 h 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4" h="84">
                <a:moveTo>
                  <a:pt x="36" y="83"/>
                </a:moveTo>
                <a:lnTo>
                  <a:pt x="36" y="83"/>
                </a:lnTo>
                <a:cubicBezTo>
                  <a:pt x="55" y="83"/>
                  <a:pt x="73" y="65"/>
                  <a:pt x="73" y="46"/>
                </a:cubicBezTo>
                <a:cubicBezTo>
                  <a:pt x="73" y="19"/>
                  <a:pt x="55" y="0"/>
                  <a:pt x="36" y="0"/>
                </a:cubicBezTo>
                <a:cubicBezTo>
                  <a:pt x="18" y="0"/>
                  <a:pt x="0" y="19"/>
                  <a:pt x="0" y="46"/>
                </a:cubicBezTo>
                <a:cubicBezTo>
                  <a:pt x="0" y="65"/>
                  <a:pt x="18" y="83"/>
                  <a:pt x="36" y="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47">
            <a:extLst>
              <a:ext uri="{FF2B5EF4-FFF2-40B4-BE49-F238E27FC236}">
                <a16:creationId xmlns:a16="http://schemas.microsoft.com/office/drawing/2014/main" id="{7DFDD504-975F-6A48-90A3-4820B9197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373" y="5112763"/>
            <a:ext cx="996008" cy="644739"/>
          </a:xfrm>
          <a:custGeom>
            <a:avLst/>
            <a:gdLst>
              <a:gd name="T0" fmla="*/ 338684 w 988"/>
              <a:gd name="T1" fmla="*/ 229827 h 638"/>
              <a:gd name="T2" fmla="*/ 338684 w 988"/>
              <a:gd name="T3" fmla="*/ 229827 h 638"/>
              <a:gd name="T4" fmla="*/ 16556 w 988"/>
              <a:gd name="T5" fmla="*/ 229827 h 638"/>
              <a:gd name="T6" fmla="*/ 0 w 988"/>
              <a:gd name="T7" fmla="*/ 212870 h 638"/>
              <a:gd name="T8" fmla="*/ 0 w 988"/>
              <a:gd name="T9" fmla="*/ 16957 h 638"/>
              <a:gd name="T10" fmla="*/ 16556 w 988"/>
              <a:gd name="T11" fmla="*/ 0 h 638"/>
              <a:gd name="T12" fmla="*/ 338684 w 988"/>
              <a:gd name="T13" fmla="*/ 0 h 638"/>
              <a:gd name="T14" fmla="*/ 355240 w 988"/>
              <a:gd name="T15" fmla="*/ 16957 h 638"/>
              <a:gd name="T16" fmla="*/ 355240 w 988"/>
              <a:gd name="T17" fmla="*/ 212870 h 638"/>
              <a:gd name="T18" fmla="*/ 338684 w 988"/>
              <a:gd name="T19" fmla="*/ 229827 h 638"/>
              <a:gd name="T20" fmla="*/ 23395 w 988"/>
              <a:gd name="T21" fmla="*/ 206375 h 638"/>
              <a:gd name="T22" fmla="*/ 23395 w 988"/>
              <a:gd name="T23" fmla="*/ 206375 h 638"/>
              <a:gd name="T24" fmla="*/ 331845 w 988"/>
              <a:gd name="T25" fmla="*/ 206375 h 638"/>
              <a:gd name="T26" fmla="*/ 331845 w 988"/>
              <a:gd name="T27" fmla="*/ 23452 h 638"/>
              <a:gd name="T28" fmla="*/ 23395 w 988"/>
              <a:gd name="T29" fmla="*/ 23452 h 638"/>
              <a:gd name="T30" fmla="*/ 23395 w 988"/>
              <a:gd name="T31" fmla="*/ 206375 h 63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88" h="638">
                <a:moveTo>
                  <a:pt x="941" y="637"/>
                </a:moveTo>
                <a:lnTo>
                  <a:pt x="941" y="637"/>
                </a:lnTo>
                <a:cubicBezTo>
                  <a:pt x="46" y="637"/>
                  <a:pt x="46" y="637"/>
                  <a:pt x="46" y="637"/>
                </a:cubicBezTo>
                <a:cubicBezTo>
                  <a:pt x="18" y="637"/>
                  <a:pt x="0" y="618"/>
                  <a:pt x="0" y="590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8"/>
                  <a:pt x="18" y="0"/>
                  <a:pt x="46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8" y="0"/>
                  <a:pt x="987" y="28"/>
                  <a:pt x="987" y="47"/>
                </a:cubicBezTo>
                <a:cubicBezTo>
                  <a:pt x="987" y="590"/>
                  <a:pt x="987" y="590"/>
                  <a:pt x="987" y="590"/>
                </a:cubicBezTo>
                <a:cubicBezTo>
                  <a:pt x="987" y="618"/>
                  <a:pt x="968" y="637"/>
                  <a:pt x="941" y="637"/>
                </a:cubicBezTo>
                <a:close/>
                <a:moveTo>
                  <a:pt x="65" y="572"/>
                </a:moveTo>
                <a:lnTo>
                  <a:pt x="65" y="572"/>
                </a:lnTo>
                <a:cubicBezTo>
                  <a:pt x="922" y="572"/>
                  <a:pt x="922" y="572"/>
                  <a:pt x="922" y="572"/>
                </a:cubicBezTo>
                <a:cubicBezTo>
                  <a:pt x="922" y="65"/>
                  <a:pt x="922" y="65"/>
                  <a:pt x="922" y="65"/>
                </a:cubicBezTo>
                <a:cubicBezTo>
                  <a:pt x="65" y="65"/>
                  <a:pt x="65" y="65"/>
                  <a:pt x="65" y="65"/>
                </a:cubicBezTo>
                <a:lnTo>
                  <a:pt x="65" y="5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48">
            <a:extLst>
              <a:ext uri="{FF2B5EF4-FFF2-40B4-BE49-F238E27FC236}">
                <a16:creationId xmlns:a16="http://schemas.microsoft.com/office/drawing/2014/main" id="{9F0D06A4-F9C9-7F4B-A28B-B4599B5DA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0320" y="5810859"/>
            <a:ext cx="1236117" cy="66696"/>
          </a:xfrm>
          <a:custGeom>
            <a:avLst/>
            <a:gdLst>
              <a:gd name="T0" fmla="*/ 427668 w 1228"/>
              <a:gd name="T1" fmla="*/ 23451 h 66"/>
              <a:gd name="T2" fmla="*/ 427668 w 1228"/>
              <a:gd name="T3" fmla="*/ 23451 h 66"/>
              <a:gd name="T4" fmla="*/ 13297 w 1228"/>
              <a:gd name="T5" fmla="*/ 23451 h 66"/>
              <a:gd name="T6" fmla="*/ 0 w 1228"/>
              <a:gd name="T7" fmla="*/ 13349 h 66"/>
              <a:gd name="T8" fmla="*/ 13297 w 1228"/>
              <a:gd name="T9" fmla="*/ 0 h 66"/>
              <a:gd name="T10" fmla="*/ 427668 w 1228"/>
              <a:gd name="T11" fmla="*/ 0 h 66"/>
              <a:gd name="T12" fmla="*/ 440966 w 1228"/>
              <a:gd name="T13" fmla="*/ 13349 h 66"/>
              <a:gd name="T14" fmla="*/ 427668 w 1228"/>
              <a:gd name="T15" fmla="*/ 23451 h 6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28" h="66">
                <a:moveTo>
                  <a:pt x="1190" y="65"/>
                </a:moveTo>
                <a:lnTo>
                  <a:pt x="1190" y="65"/>
                </a:lnTo>
                <a:cubicBezTo>
                  <a:pt x="37" y="65"/>
                  <a:pt x="37" y="65"/>
                  <a:pt x="37" y="65"/>
                </a:cubicBezTo>
                <a:cubicBezTo>
                  <a:pt x="19" y="65"/>
                  <a:pt x="0" y="56"/>
                  <a:pt x="0" y="37"/>
                </a:cubicBezTo>
                <a:cubicBezTo>
                  <a:pt x="0" y="19"/>
                  <a:pt x="19" y="0"/>
                  <a:pt x="37" y="0"/>
                </a:cubicBezTo>
                <a:cubicBezTo>
                  <a:pt x="1190" y="0"/>
                  <a:pt x="1190" y="0"/>
                  <a:pt x="1190" y="0"/>
                </a:cubicBezTo>
                <a:cubicBezTo>
                  <a:pt x="1208" y="0"/>
                  <a:pt x="1227" y="19"/>
                  <a:pt x="1227" y="37"/>
                </a:cubicBezTo>
                <a:cubicBezTo>
                  <a:pt x="1227" y="56"/>
                  <a:pt x="1208" y="65"/>
                  <a:pt x="1190" y="6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B296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49">
            <a:extLst>
              <a:ext uri="{FF2B5EF4-FFF2-40B4-BE49-F238E27FC236}">
                <a16:creationId xmlns:a16="http://schemas.microsoft.com/office/drawing/2014/main" id="{06F52428-DF93-6C41-8252-33436B6A7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373" y="2618297"/>
            <a:ext cx="996008" cy="987115"/>
          </a:xfrm>
          <a:custGeom>
            <a:avLst/>
            <a:gdLst>
              <a:gd name="T0" fmla="*/ 301972 w 988"/>
              <a:gd name="T1" fmla="*/ 245761 h 978"/>
              <a:gd name="T2" fmla="*/ 301972 w 988"/>
              <a:gd name="T3" fmla="*/ 245761 h 978"/>
              <a:gd name="T4" fmla="*/ 275698 w 988"/>
              <a:gd name="T5" fmla="*/ 252247 h 978"/>
              <a:gd name="T6" fmla="*/ 122732 w 988"/>
              <a:gd name="T7" fmla="*/ 172609 h 978"/>
              <a:gd name="T8" fmla="*/ 275698 w 988"/>
              <a:gd name="T9" fmla="*/ 96214 h 978"/>
              <a:gd name="T10" fmla="*/ 301972 w 988"/>
              <a:gd name="T11" fmla="*/ 103061 h 978"/>
              <a:gd name="T12" fmla="*/ 355240 w 988"/>
              <a:gd name="T13" fmla="*/ 49729 h 978"/>
              <a:gd name="T14" fmla="*/ 301972 w 988"/>
              <a:gd name="T15" fmla="*/ 0 h 978"/>
              <a:gd name="T16" fmla="*/ 249064 w 988"/>
              <a:gd name="T17" fmla="*/ 49729 h 978"/>
              <a:gd name="T18" fmla="*/ 258782 w 988"/>
              <a:gd name="T19" fmla="*/ 79638 h 978"/>
              <a:gd name="T20" fmla="*/ 102937 w 988"/>
              <a:gd name="T21" fmla="*/ 159276 h 978"/>
              <a:gd name="T22" fmla="*/ 53268 w 988"/>
              <a:gd name="T23" fmla="*/ 122880 h 978"/>
              <a:gd name="T24" fmla="*/ 0 w 988"/>
              <a:gd name="T25" fmla="*/ 172609 h 978"/>
              <a:gd name="T26" fmla="*/ 53268 w 988"/>
              <a:gd name="T27" fmla="*/ 225941 h 978"/>
              <a:gd name="T28" fmla="*/ 102937 w 988"/>
              <a:gd name="T29" fmla="*/ 189185 h 978"/>
              <a:gd name="T30" fmla="*/ 258782 w 988"/>
              <a:gd name="T31" fmla="*/ 272427 h 978"/>
              <a:gd name="T32" fmla="*/ 249064 w 988"/>
              <a:gd name="T33" fmla="*/ 299093 h 978"/>
              <a:gd name="T34" fmla="*/ 301972 w 988"/>
              <a:gd name="T35" fmla="*/ 352065 h 978"/>
              <a:gd name="T36" fmla="*/ 355240 w 988"/>
              <a:gd name="T37" fmla="*/ 299093 h 978"/>
              <a:gd name="T38" fmla="*/ 301972 w 988"/>
              <a:gd name="T39" fmla="*/ 245761 h 978"/>
              <a:gd name="T40" fmla="*/ 301972 w 988"/>
              <a:gd name="T41" fmla="*/ 19819 h 978"/>
              <a:gd name="T42" fmla="*/ 301972 w 988"/>
              <a:gd name="T43" fmla="*/ 19819 h 978"/>
              <a:gd name="T44" fmla="*/ 331845 w 988"/>
              <a:gd name="T45" fmla="*/ 49729 h 978"/>
              <a:gd name="T46" fmla="*/ 301972 w 988"/>
              <a:gd name="T47" fmla="*/ 79638 h 978"/>
              <a:gd name="T48" fmla="*/ 272099 w 988"/>
              <a:gd name="T49" fmla="*/ 49729 h 978"/>
              <a:gd name="T50" fmla="*/ 301972 w 988"/>
              <a:gd name="T51" fmla="*/ 19819 h 978"/>
              <a:gd name="T52" fmla="*/ 53268 w 988"/>
              <a:gd name="T53" fmla="*/ 202518 h 978"/>
              <a:gd name="T54" fmla="*/ 53268 w 988"/>
              <a:gd name="T55" fmla="*/ 202518 h 978"/>
              <a:gd name="T56" fmla="*/ 23395 w 988"/>
              <a:gd name="T57" fmla="*/ 172609 h 978"/>
              <a:gd name="T58" fmla="*/ 53268 w 988"/>
              <a:gd name="T59" fmla="*/ 145943 h 978"/>
              <a:gd name="T60" fmla="*/ 83141 w 988"/>
              <a:gd name="T61" fmla="*/ 172609 h 978"/>
              <a:gd name="T62" fmla="*/ 53268 w 988"/>
              <a:gd name="T63" fmla="*/ 202518 h 978"/>
              <a:gd name="T64" fmla="*/ 301972 w 988"/>
              <a:gd name="T65" fmla="*/ 329002 h 978"/>
              <a:gd name="T66" fmla="*/ 301972 w 988"/>
              <a:gd name="T67" fmla="*/ 329002 h 978"/>
              <a:gd name="T68" fmla="*/ 272099 w 988"/>
              <a:gd name="T69" fmla="*/ 299093 h 978"/>
              <a:gd name="T70" fmla="*/ 301972 w 988"/>
              <a:gd name="T71" fmla="*/ 269184 h 978"/>
              <a:gd name="T72" fmla="*/ 331845 w 988"/>
              <a:gd name="T73" fmla="*/ 299093 h 978"/>
              <a:gd name="T74" fmla="*/ 301972 w 988"/>
              <a:gd name="T75" fmla="*/ 329002 h 97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988" h="978">
                <a:moveTo>
                  <a:pt x="839" y="682"/>
                </a:moveTo>
                <a:lnTo>
                  <a:pt x="839" y="682"/>
                </a:lnTo>
                <a:cubicBezTo>
                  <a:pt x="812" y="682"/>
                  <a:pt x="784" y="691"/>
                  <a:pt x="766" y="700"/>
                </a:cubicBezTo>
                <a:cubicBezTo>
                  <a:pt x="341" y="479"/>
                  <a:pt x="341" y="479"/>
                  <a:pt x="341" y="479"/>
                </a:cubicBezTo>
                <a:cubicBezTo>
                  <a:pt x="766" y="267"/>
                  <a:pt x="766" y="267"/>
                  <a:pt x="766" y="267"/>
                </a:cubicBezTo>
                <a:cubicBezTo>
                  <a:pt x="793" y="286"/>
                  <a:pt x="812" y="286"/>
                  <a:pt x="839" y="286"/>
                </a:cubicBezTo>
                <a:cubicBezTo>
                  <a:pt x="922" y="286"/>
                  <a:pt x="987" y="221"/>
                  <a:pt x="987" y="138"/>
                </a:cubicBezTo>
                <a:cubicBezTo>
                  <a:pt x="987" y="64"/>
                  <a:pt x="922" y="0"/>
                  <a:pt x="839" y="0"/>
                </a:cubicBezTo>
                <a:cubicBezTo>
                  <a:pt x="756" y="0"/>
                  <a:pt x="692" y="64"/>
                  <a:pt x="692" y="138"/>
                </a:cubicBezTo>
                <a:cubicBezTo>
                  <a:pt x="692" y="175"/>
                  <a:pt x="701" y="203"/>
                  <a:pt x="719" y="221"/>
                </a:cubicBezTo>
                <a:cubicBezTo>
                  <a:pt x="286" y="442"/>
                  <a:pt x="286" y="442"/>
                  <a:pt x="286" y="442"/>
                </a:cubicBezTo>
                <a:cubicBezTo>
                  <a:pt x="267" y="378"/>
                  <a:pt x="212" y="341"/>
                  <a:pt x="148" y="341"/>
                </a:cubicBezTo>
                <a:cubicBezTo>
                  <a:pt x="65" y="341"/>
                  <a:pt x="0" y="405"/>
                  <a:pt x="0" y="479"/>
                </a:cubicBezTo>
                <a:cubicBezTo>
                  <a:pt x="0" y="562"/>
                  <a:pt x="65" y="627"/>
                  <a:pt x="148" y="627"/>
                </a:cubicBezTo>
                <a:cubicBezTo>
                  <a:pt x="212" y="627"/>
                  <a:pt x="267" y="590"/>
                  <a:pt x="286" y="525"/>
                </a:cubicBezTo>
                <a:cubicBezTo>
                  <a:pt x="719" y="756"/>
                  <a:pt x="719" y="756"/>
                  <a:pt x="719" y="756"/>
                </a:cubicBezTo>
                <a:cubicBezTo>
                  <a:pt x="701" y="774"/>
                  <a:pt x="692" y="802"/>
                  <a:pt x="692" y="830"/>
                </a:cubicBezTo>
                <a:cubicBezTo>
                  <a:pt x="692" y="913"/>
                  <a:pt x="756" y="977"/>
                  <a:pt x="839" y="977"/>
                </a:cubicBezTo>
                <a:cubicBezTo>
                  <a:pt x="922" y="977"/>
                  <a:pt x="987" y="913"/>
                  <a:pt x="987" y="830"/>
                </a:cubicBezTo>
                <a:cubicBezTo>
                  <a:pt x="987" y="747"/>
                  <a:pt x="922" y="682"/>
                  <a:pt x="839" y="682"/>
                </a:cubicBezTo>
                <a:close/>
                <a:moveTo>
                  <a:pt x="839" y="55"/>
                </a:moveTo>
                <a:lnTo>
                  <a:pt x="839" y="55"/>
                </a:lnTo>
                <a:cubicBezTo>
                  <a:pt x="885" y="55"/>
                  <a:pt x="922" y="92"/>
                  <a:pt x="922" y="138"/>
                </a:cubicBezTo>
                <a:cubicBezTo>
                  <a:pt x="922" y="184"/>
                  <a:pt x="885" y="221"/>
                  <a:pt x="839" y="221"/>
                </a:cubicBezTo>
                <a:cubicBezTo>
                  <a:pt x="793" y="221"/>
                  <a:pt x="756" y="184"/>
                  <a:pt x="756" y="138"/>
                </a:cubicBezTo>
                <a:cubicBezTo>
                  <a:pt x="756" y="92"/>
                  <a:pt x="793" y="55"/>
                  <a:pt x="839" y="55"/>
                </a:cubicBezTo>
                <a:close/>
                <a:moveTo>
                  <a:pt x="148" y="562"/>
                </a:moveTo>
                <a:lnTo>
                  <a:pt x="148" y="562"/>
                </a:lnTo>
                <a:cubicBezTo>
                  <a:pt x="102" y="562"/>
                  <a:pt x="65" y="525"/>
                  <a:pt x="65" y="479"/>
                </a:cubicBezTo>
                <a:cubicBezTo>
                  <a:pt x="65" y="442"/>
                  <a:pt x="102" y="405"/>
                  <a:pt x="148" y="405"/>
                </a:cubicBezTo>
                <a:cubicBezTo>
                  <a:pt x="194" y="405"/>
                  <a:pt x="231" y="442"/>
                  <a:pt x="231" y="479"/>
                </a:cubicBezTo>
                <a:cubicBezTo>
                  <a:pt x="231" y="525"/>
                  <a:pt x="194" y="562"/>
                  <a:pt x="148" y="562"/>
                </a:cubicBezTo>
                <a:close/>
                <a:moveTo>
                  <a:pt x="839" y="913"/>
                </a:moveTo>
                <a:lnTo>
                  <a:pt x="839" y="913"/>
                </a:lnTo>
                <a:cubicBezTo>
                  <a:pt x="793" y="913"/>
                  <a:pt x="756" y="876"/>
                  <a:pt x="756" y="830"/>
                </a:cubicBezTo>
                <a:cubicBezTo>
                  <a:pt x="756" y="784"/>
                  <a:pt x="793" y="747"/>
                  <a:pt x="839" y="747"/>
                </a:cubicBezTo>
                <a:cubicBezTo>
                  <a:pt x="885" y="747"/>
                  <a:pt x="922" y="784"/>
                  <a:pt x="922" y="830"/>
                </a:cubicBezTo>
                <a:cubicBezTo>
                  <a:pt x="922" y="876"/>
                  <a:pt x="885" y="913"/>
                  <a:pt x="839" y="91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50">
            <a:extLst>
              <a:ext uri="{FF2B5EF4-FFF2-40B4-BE49-F238E27FC236}">
                <a16:creationId xmlns:a16="http://schemas.microsoft.com/office/drawing/2014/main" id="{855E6167-5AD6-6F44-B662-DAEF2DB9B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29" y="9892713"/>
            <a:ext cx="373503" cy="373503"/>
          </a:xfrm>
          <a:custGeom>
            <a:avLst/>
            <a:gdLst>
              <a:gd name="T0" fmla="*/ 66315 w 370"/>
              <a:gd name="T1" fmla="*/ 132990 h 370"/>
              <a:gd name="T2" fmla="*/ 66315 w 370"/>
              <a:gd name="T3" fmla="*/ 132990 h 370"/>
              <a:gd name="T4" fmla="*/ 0 w 370"/>
              <a:gd name="T5" fmla="*/ 66315 h 370"/>
              <a:gd name="T6" fmla="*/ 66315 w 370"/>
              <a:gd name="T7" fmla="*/ 0 h 370"/>
              <a:gd name="T8" fmla="*/ 132990 w 370"/>
              <a:gd name="T9" fmla="*/ 66315 h 370"/>
              <a:gd name="T10" fmla="*/ 66315 w 370"/>
              <a:gd name="T11" fmla="*/ 132990 h 370"/>
              <a:gd name="T12" fmla="*/ 66315 w 370"/>
              <a:gd name="T13" fmla="*/ 23426 h 370"/>
              <a:gd name="T14" fmla="*/ 66315 w 370"/>
              <a:gd name="T15" fmla="*/ 23426 h 370"/>
              <a:gd name="T16" fmla="*/ 23426 w 370"/>
              <a:gd name="T17" fmla="*/ 66315 h 370"/>
              <a:gd name="T18" fmla="*/ 66315 w 370"/>
              <a:gd name="T19" fmla="*/ 109563 h 370"/>
              <a:gd name="T20" fmla="*/ 109563 w 370"/>
              <a:gd name="T21" fmla="*/ 66315 h 370"/>
              <a:gd name="T22" fmla="*/ 66315 w 370"/>
              <a:gd name="T23" fmla="*/ 23426 h 37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70" h="370">
                <a:moveTo>
                  <a:pt x="184" y="369"/>
                </a:moveTo>
                <a:lnTo>
                  <a:pt x="184" y="369"/>
                </a:lnTo>
                <a:cubicBezTo>
                  <a:pt x="83" y="369"/>
                  <a:pt x="0" y="286"/>
                  <a:pt x="0" y="184"/>
                </a:cubicBezTo>
                <a:cubicBezTo>
                  <a:pt x="0" y="83"/>
                  <a:pt x="83" y="0"/>
                  <a:pt x="184" y="0"/>
                </a:cubicBezTo>
                <a:cubicBezTo>
                  <a:pt x="286" y="0"/>
                  <a:pt x="369" y="83"/>
                  <a:pt x="369" y="184"/>
                </a:cubicBezTo>
                <a:cubicBezTo>
                  <a:pt x="369" y="286"/>
                  <a:pt x="286" y="369"/>
                  <a:pt x="184" y="369"/>
                </a:cubicBezTo>
                <a:close/>
                <a:moveTo>
                  <a:pt x="184" y="65"/>
                </a:moveTo>
                <a:lnTo>
                  <a:pt x="184" y="65"/>
                </a:lnTo>
                <a:cubicBezTo>
                  <a:pt x="120" y="65"/>
                  <a:pt x="65" y="120"/>
                  <a:pt x="65" y="184"/>
                </a:cubicBezTo>
                <a:cubicBezTo>
                  <a:pt x="65" y="249"/>
                  <a:pt x="120" y="304"/>
                  <a:pt x="184" y="304"/>
                </a:cubicBezTo>
                <a:cubicBezTo>
                  <a:pt x="258" y="304"/>
                  <a:pt x="304" y="249"/>
                  <a:pt x="304" y="184"/>
                </a:cubicBezTo>
                <a:cubicBezTo>
                  <a:pt x="304" y="120"/>
                  <a:pt x="258" y="65"/>
                  <a:pt x="184" y="6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51">
            <a:extLst>
              <a:ext uri="{FF2B5EF4-FFF2-40B4-BE49-F238E27FC236}">
                <a16:creationId xmlns:a16="http://schemas.microsoft.com/office/drawing/2014/main" id="{85B95C12-FF05-AB47-A57C-9493ABFDA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373" y="10292895"/>
            <a:ext cx="622505" cy="355717"/>
          </a:xfrm>
          <a:custGeom>
            <a:avLst/>
            <a:gdLst>
              <a:gd name="T0" fmla="*/ 211838 w 619"/>
              <a:gd name="T1" fmla="*/ 126638 h 351"/>
              <a:gd name="T2" fmla="*/ 211838 w 619"/>
              <a:gd name="T3" fmla="*/ 126638 h 351"/>
              <a:gd name="T4" fmla="*/ 10053 w 619"/>
              <a:gd name="T5" fmla="*/ 126638 h 351"/>
              <a:gd name="T6" fmla="*/ 0 w 619"/>
              <a:gd name="T7" fmla="*/ 116507 h 351"/>
              <a:gd name="T8" fmla="*/ 0 w 619"/>
              <a:gd name="T9" fmla="*/ 69832 h 351"/>
              <a:gd name="T10" fmla="*/ 19748 w 619"/>
              <a:gd name="T11" fmla="*/ 30031 h 351"/>
              <a:gd name="T12" fmla="*/ 109150 w 619"/>
              <a:gd name="T13" fmla="*/ 0 h 351"/>
              <a:gd name="T14" fmla="*/ 202143 w 619"/>
              <a:gd name="T15" fmla="*/ 30031 h 351"/>
              <a:gd name="T16" fmla="*/ 221891 w 619"/>
              <a:gd name="T17" fmla="*/ 69832 h 351"/>
              <a:gd name="T18" fmla="*/ 221891 w 619"/>
              <a:gd name="T19" fmla="*/ 116507 h 351"/>
              <a:gd name="T20" fmla="*/ 211838 w 619"/>
              <a:gd name="T21" fmla="*/ 126638 h 351"/>
              <a:gd name="T22" fmla="*/ 23338 w 619"/>
              <a:gd name="T23" fmla="*/ 103120 h 351"/>
              <a:gd name="T24" fmla="*/ 23338 w 619"/>
              <a:gd name="T25" fmla="*/ 103120 h 351"/>
              <a:gd name="T26" fmla="*/ 198553 w 619"/>
              <a:gd name="T27" fmla="*/ 103120 h 351"/>
              <a:gd name="T28" fmla="*/ 198553 w 619"/>
              <a:gd name="T29" fmla="*/ 69832 h 351"/>
              <a:gd name="T30" fmla="*/ 188859 w 619"/>
              <a:gd name="T31" fmla="*/ 49932 h 351"/>
              <a:gd name="T32" fmla="*/ 109150 w 619"/>
              <a:gd name="T33" fmla="*/ 23157 h 351"/>
              <a:gd name="T34" fmla="*/ 33032 w 619"/>
              <a:gd name="T35" fmla="*/ 46675 h 351"/>
              <a:gd name="T36" fmla="*/ 23338 w 619"/>
              <a:gd name="T37" fmla="*/ 69832 h 351"/>
              <a:gd name="T38" fmla="*/ 23338 w 619"/>
              <a:gd name="T39" fmla="*/ 103120 h 35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19" h="351">
                <a:moveTo>
                  <a:pt x="590" y="350"/>
                </a:moveTo>
                <a:lnTo>
                  <a:pt x="590" y="350"/>
                </a:lnTo>
                <a:cubicBezTo>
                  <a:pt x="28" y="350"/>
                  <a:pt x="28" y="350"/>
                  <a:pt x="28" y="350"/>
                </a:cubicBezTo>
                <a:cubicBezTo>
                  <a:pt x="9" y="350"/>
                  <a:pt x="0" y="341"/>
                  <a:pt x="0" y="322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147"/>
                  <a:pt x="18" y="101"/>
                  <a:pt x="55" y="83"/>
                </a:cubicBezTo>
                <a:cubicBezTo>
                  <a:pt x="129" y="27"/>
                  <a:pt x="212" y="0"/>
                  <a:pt x="304" y="0"/>
                </a:cubicBezTo>
                <a:cubicBezTo>
                  <a:pt x="406" y="0"/>
                  <a:pt x="489" y="27"/>
                  <a:pt x="563" y="83"/>
                </a:cubicBezTo>
                <a:cubicBezTo>
                  <a:pt x="600" y="110"/>
                  <a:pt x="618" y="147"/>
                  <a:pt x="618" y="193"/>
                </a:cubicBezTo>
                <a:cubicBezTo>
                  <a:pt x="618" y="230"/>
                  <a:pt x="618" y="276"/>
                  <a:pt x="618" y="322"/>
                </a:cubicBezTo>
                <a:cubicBezTo>
                  <a:pt x="618" y="341"/>
                  <a:pt x="609" y="350"/>
                  <a:pt x="590" y="350"/>
                </a:cubicBezTo>
                <a:close/>
                <a:moveTo>
                  <a:pt x="65" y="285"/>
                </a:moveTo>
                <a:lnTo>
                  <a:pt x="65" y="285"/>
                </a:lnTo>
                <a:cubicBezTo>
                  <a:pt x="553" y="285"/>
                  <a:pt x="553" y="285"/>
                  <a:pt x="553" y="285"/>
                </a:cubicBezTo>
                <a:cubicBezTo>
                  <a:pt x="553" y="258"/>
                  <a:pt x="553" y="221"/>
                  <a:pt x="553" y="193"/>
                </a:cubicBezTo>
                <a:cubicBezTo>
                  <a:pt x="553" y="165"/>
                  <a:pt x="544" y="147"/>
                  <a:pt x="526" y="138"/>
                </a:cubicBezTo>
                <a:cubicBezTo>
                  <a:pt x="461" y="92"/>
                  <a:pt x="387" y="64"/>
                  <a:pt x="304" y="64"/>
                </a:cubicBezTo>
                <a:cubicBezTo>
                  <a:pt x="231" y="64"/>
                  <a:pt x="157" y="92"/>
                  <a:pt x="92" y="129"/>
                </a:cubicBezTo>
                <a:cubicBezTo>
                  <a:pt x="74" y="147"/>
                  <a:pt x="65" y="165"/>
                  <a:pt x="65" y="193"/>
                </a:cubicBezTo>
                <a:lnTo>
                  <a:pt x="65" y="2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52">
            <a:extLst>
              <a:ext uri="{FF2B5EF4-FFF2-40B4-BE49-F238E27FC236}">
                <a16:creationId xmlns:a16="http://schemas.microsoft.com/office/drawing/2014/main" id="{447B7612-86A1-D64C-B8A5-CF35A5777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735" y="9954964"/>
            <a:ext cx="315700" cy="306805"/>
          </a:xfrm>
          <a:custGeom>
            <a:avLst/>
            <a:gdLst>
              <a:gd name="T0" fmla="*/ 56178 w 315"/>
              <a:gd name="T1" fmla="*/ 109178 h 305"/>
              <a:gd name="T2" fmla="*/ 56178 w 315"/>
              <a:gd name="T3" fmla="*/ 109178 h 305"/>
              <a:gd name="T4" fmla="*/ 0 w 315"/>
              <a:gd name="T5" fmla="*/ 56025 h 305"/>
              <a:gd name="T6" fmla="*/ 56178 w 315"/>
              <a:gd name="T7" fmla="*/ 0 h 305"/>
              <a:gd name="T8" fmla="*/ 112355 w 315"/>
              <a:gd name="T9" fmla="*/ 56025 h 305"/>
              <a:gd name="T10" fmla="*/ 56178 w 315"/>
              <a:gd name="T11" fmla="*/ 109178 h 305"/>
              <a:gd name="T12" fmla="*/ 56178 w 315"/>
              <a:gd name="T13" fmla="*/ 22985 h 305"/>
              <a:gd name="T14" fmla="*/ 56178 w 315"/>
              <a:gd name="T15" fmla="*/ 22985 h 305"/>
              <a:gd name="T16" fmla="*/ 23258 w 315"/>
              <a:gd name="T17" fmla="*/ 56025 h 305"/>
              <a:gd name="T18" fmla="*/ 56178 w 315"/>
              <a:gd name="T19" fmla="*/ 85834 h 305"/>
              <a:gd name="T20" fmla="*/ 89097 w 315"/>
              <a:gd name="T21" fmla="*/ 56025 h 305"/>
              <a:gd name="T22" fmla="*/ 56178 w 315"/>
              <a:gd name="T23" fmla="*/ 22985 h 30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15" h="305">
                <a:moveTo>
                  <a:pt x="157" y="304"/>
                </a:moveTo>
                <a:lnTo>
                  <a:pt x="157" y="304"/>
                </a:lnTo>
                <a:cubicBezTo>
                  <a:pt x="74" y="304"/>
                  <a:pt x="0" y="239"/>
                  <a:pt x="0" y="156"/>
                </a:cubicBezTo>
                <a:cubicBezTo>
                  <a:pt x="0" y="64"/>
                  <a:pt x="74" y="0"/>
                  <a:pt x="157" y="0"/>
                </a:cubicBezTo>
                <a:cubicBezTo>
                  <a:pt x="240" y="0"/>
                  <a:pt x="314" y="64"/>
                  <a:pt x="314" y="156"/>
                </a:cubicBezTo>
                <a:cubicBezTo>
                  <a:pt x="314" y="239"/>
                  <a:pt x="240" y="304"/>
                  <a:pt x="157" y="304"/>
                </a:cubicBezTo>
                <a:close/>
                <a:moveTo>
                  <a:pt x="157" y="64"/>
                </a:moveTo>
                <a:lnTo>
                  <a:pt x="157" y="64"/>
                </a:lnTo>
                <a:cubicBezTo>
                  <a:pt x="111" y="64"/>
                  <a:pt x="65" y="101"/>
                  <a:pt x="65" y="156"/>
                </a:cubicBezTo>
                <a:cubicBezTo>
                  <a:pt x="65" y="202"/>
                  <a:pt x="111" y="239"/>
                  <a:pt x="157" y="239"/>
                </a:cubicBezTo>
                <a:cubicBezTo>
                  <a:pt x="203" y="239"/>
                  <a:pt x="249" y="202"/>
                  <a:pt x="249" y="156"/>
                </a:cubicBezTo>
                <a:cubicBezTo>
                  <a:pt x="249" y="101"/>
                  <a:pt x="203" y="64"/>
                  <a:pt x="157" y="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53">
            <a:extLst>
              <a:ext uri="{FF2B5EF4-FFF2-40B4-BE49-F238E27FC236}">
                <a16:creationId xmlns:a16="http://schemas.microsoft.com/office/drawing/2014/main" id="{3388A88F-C21E-A245-BB0F-6CA340EC9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200" y="10310681"/>
            <a:ext cx="400182" cy="324591"/>
          </a:xfrm>
          <a:custGeom>
            <a:avLst/>
            <a:gdLst>
              <a:gd name="T0" fmla="*/ 132465 w 398"/>
              <a:gd name="T1" fmla="*/ 115529 h 324"/>
              <a:gd name="T2" fmla="*/ 132465 w 398"/>
              <a:gd name="T3" fmla="*/ 115529 h 324"/>
              <a:gd name="T4" fmla="*/ 43078 w 398"/>
              <a:gd name="T5" fmla="*/ 115529 h 324"/>
              <a:gd name="T6" fmla="*/ 29796 w 398"/>
              <a:gd name="T7" fmla="*/ 102295 h 324"/>
              <a:gd name="T8" fmla="*/ 43078 w 398"/>
              <a:gd name="T9" fmla="*/ 92280 h 324"/>
              <a:gd name="T10" fmla="*/ 119182 w 398"/>
              <a:gd name="T11" fmla="*/ 92280 h 324"/>
              <a:gd name="T12" fmla="*/ 119182 w 398"/>
              <a:gd name="T13" fmla="*/ 62593 h 324"/>
              <a:gd name="T14" fmla="*/ 109490 w 398"/>
              <a:gd name="T15" fmla="*/ 42921 h 324"/>
              <a:gd name="T16" fmla="*/ 43078 w 398"/>
              <a:gd name="T17" fmla="*/ 23249 h 324"/>
              <a:gd name="T18" fmla="*/ 16513 w 398"/>
              <a:gd name="T19" fmla="*/ 26468 h 324"/>
              <a:gd name="T20" fmla="*/ 3590 w 398"/>
              <a:gd name="T21" fmla="*/ 16453 h 324"/>
              <a:gd name="T22" fmla="*/ 10052 w 398"/>
              <a:gd name="T23" fmla="*/ 3219 h 324"/>
              <a:gd name="T24" fmla="*/ 43078 w 398"/>
              <a:gd name="T25" fmla="*/ 0 h 324"/>
              <a:gd name="T26" fmla="*/ 122772 w 398"/>
              <a:gd name="T27" fmla="*/ 26468 h 324"/>
              <a:gd name="T28" fmla="*/ 142516 w 398"/>
              <a:gd name="T29" fmla="*/ 62593 h 324"/>
              <a:gd name="T30" fmla="*/ 142516 w 398"/>
              <a:gd name="T31" fmla="*/ 102295 h 324"/>
              <a:gd name="T32" fmla="*/ 132465 w 398"/>
              <a:gd name="T33" fmla="*/ 115529 h 3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98" h="324">
                <a:moveTo>
                  <a:pt x="369" y="323"/>
                </a:moveTo>
                <a:lnTo>
                  <a:pt x="369" y="323"/>
                </a:lnTo>
                <a:cubicBezTo>
                  <a:pt x="120" y="323"/>
                  <a:pt x="120" y="323"/>
                  <a:pt x="120" y="323"/>
                </a:cubicBezTo>
                <a:cubicBezTo>
                  <a:pt x="102" y="323"/>
                  <a:pt x="83" y="304"/>
                  <a:pt x="83" y="286"/>
                </a:cubicBezTo>
                <a:cubicBezTo>
                  <a:pt x="83" y="267"/>
                  <a:pt x="102" y="258"/>
                  <a:pt x="120" y="258"/>
                </a:cubicBezTo>
                <a:cubicBezTo>
                  <a:pt x="332" y="258"/>
                  <a:pt x="332" y="258"/>
                  <a:pt x="332" y="258"/>
                </a:cubicBezTo>
                <a:cubicBezTo>
                  <a:pt x="332" y="221"/>
                  <a:pt x="332" y="193"/>
                  <a:pt x="332" y="175"/>
                </a:cubicBezTo>
                <a:cubicBezTo>
                  <a:pt x="332" y="157"/>
                  <a:pt x="323" y="138"/>
                  <a:pt x="305" y="120"/>
                </a:cubicBezTo>
                <a:cubicBezTo>
                  <a:pt x="259" y="83"/>
                  <a:pt x="185" y="65"/>
                  <a:pt x="120" y="65"/>
                </a:cubicBezTo>
                <a:cubicBezTo>
                  <a:pt x="92" y="65"/>
                  <a:pt x="65" y="65"/>
                  <a:pt x="46" y="74"/>
                </a:cubicBezTo>
                <a:cubicBezTo>
                  <a:pt x="28" y="74"/>
                  <a:pt x="10" y="65"/>
                  <a:pt x="10" y="46"/>
                </a:cubicBezTo>
                <a:cubicBezTo>
                  <a:pt x="0" y="28"/>
                  <a:pt x="10" y="9"/>
                  <a:pt x="28" y="9"/>
                </a:cubicBezTo>
                <a:cubicBezTo>
                  <a:pt x="56" y="0"/>
                  <a:pt x="83" y="0"/>
                  <a:pt x="120" y="0"/>
                </a:cubicBezTo>
                <a:cubicBezTo>
                  <a:pt x="203" y="0"/>
                  <a:pt x="277" y="28"/>
                  <a:pt x="342" y="74"/>
                </a:cubicBezTo>
                <a:cubicBezTo>
                  <a:pt x="378" y="92"/>
                  <a:pt x="397" y="129"/>
                  <a:pt x="397" y="175"/>
                </a:cubicBezTo>
                <a:cubicBezTo>
                  <a:pt x="397" y="203"/>
                  <a:pt x="397" y="249"/>
                  <a:pt x="397" y="286"/>
                </a:cubicBezTo>
                <a:cubicBezTo>
                  <a:pt x="397" y="304"/>
                  <a:pt x="388" y="323"/>
                  <a:pt x="369" y="3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7CE4ED4-478D-AA42-BB1D-995B4B85BFC1}"/>
              </a:ext>
            </a:extLst>
          </p:cNvPr>
          <p:cNvGrpSpPr/>
          <p:nvPr/>
        </p:nvGrpSpPr>
        <p:grpSpPr>
          <a:xfrm>
            <a:off x="10127888" y="2370967"/>
            <a:ext cx="3702339" cy="1477328"/>
            <a:chOff x="5491910" y="11069053"/>
            <a:chExt cx="3702339" cy="1477328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E7ECCD84-1768-214A-92EA-2B88C34AC4E0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4EB5311-0888-CF4E-8878-85ED152AA31E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898CF17-60C6-424F-AFC2-7C84FEA6C2C6}"/>
              </a:ext>
            </a:extLst>
          </p:cNvPr>
          <p:cNvGrpSpPr/>
          <p:nvPr/>
        </p:nvGrpSpPr>
        <p:grpSpPr>
          <a:xfrm>
            <a:off x="10127888" y="4747051"/>
            <a:ext cx="3702339" cy="1477328"/>
            <a:chOff x="5491910" y="11069053"/>
            <a:chExt cx="3702339" cy="1477328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D19F136D-8013-EB43-8B7B-88480C4F574B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6E62CAF-8B50-C04A-ABBF-BCC0B0182872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BBFB3E8-0B70-0245-B7DE-76D8974BEFDB}"/>
              </a:ext>
            </a:extLst>
          </p:cNvPr>
          <p:cNvGrpSpPr/>
          <p:nvPr/>
        </p:nvGrpSpPr>
        <p:grpSpPr>
          <a:xfrm>
            <a:off x="10127888" y="7153367"/>
            <a:ext cx="3702339" cy="1477328"/>
            <a:chOff x="5491910" y="11069053"/>
            <a:chExt cx="3702339" cy="1477328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1E8D346A-385B-624F-B177-593F80ACA8B1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DCC58DA-7C5F-184C-86A1-E34FB937A17E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ED353BF-A3F8-AA4F-A01F-482D08B5696F}"/>
              </a:ext>
            </a:extLst>
          </p:cNvPr>
          <p:cNvGrpSpPr/>
          <p:nvPr/>
        </p:nvGrpSpPr>
        <p:grpSpPr>
          <a:xfrm>
            <a:off x="10127888" y="9487493"/>
            <a:ext cx="3702339" cy="1477328"/>
            <a:chOff x="5491910" y="11069053"/>
            <a:chExt cx="3702339" cy="1477328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908625AA-DCC7-984A-BB86-9B12F7F51B29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D08D3B7-7574-2043-82DB-ECAC1714A4B3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2" name="Group 71">
            <a:extLst>
              <a:ext uri="{FF2B5EF4-FFF2-40B4-BE49-F238E27FC236}">
                <a16:creationId xmlns:a16="http://schemas.microsoft.com/office/drawing/2014/main" id="{A92B3D71-E745-DF46-848D-D39C135C54D3}"/>
              </a:ext>
            </a:extLst>
          </p:cNvPr>
          <p:cNvGrpSpPr/>
          <p:nvPr/>
        </p:nvGrpSpPr>
        <p:grpSpPr>
          <a:xfrm>
            <a:off x="16361200" y="4561401"/>
            <a:ext cx="5982437" cy="4555228"/>
            <a:chOff x="2232442" y="4934489"/>
            <a:chExt cx="5982437" cy="4555228"/>
          </a:xfrm>
        </p:grpSpPr>
        <p:sp>
          <p:nvSpPr>
            <p:cNvPr id="63" name="CuadroTexto 598">
              <a:extLst>
                <a:ext uri="{FF2B5EF4-FFF2-40B4-BE49-F238E27FC236}">
                  <a16:creationId xmlns:a16="http://schemas.microsoft.com/office/drawing/2014/main" id="{E35A10A6-2B3C-5D43-8456-D688C9D85AFC}"/>
                </a:ext>
              </a:extLst>
            </p:cNvPr>
            <p:cNvSpPr txBox="1"/>
            <p:nvPr/>
          </p:nvSpPr>
          <p:spPr>
            <a:xfrm>
              <a:off x="2232442" y="4934489"/>
              <a:ext cx="48093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64" name="CuadroTexto 599">
              <a:extLst>
                <a:ext uri="{FF2B5EF4-FFF2-40B4-BE49-F238E27FC236}">
                  <a16:creationId xmlns:a16="http://schemas.microsoft.com/office/drawing/2014/main" id="{6216808E-1CFA-0B46-8953-7503BE4A206B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Freeform 321">
            <a:extLst>
              <a:ext uri="{FF2B5EF4-FFF2-40B4-BE49-F238E27FC236}">
                <a16:creationId xmlns:a16="http://schemas.microsoft.com/office/drawing/2014/main" id="{B09AC4B8-B56F-6C43-A50E-E8517D581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191" y="5966992"/>
            <a:ext cx="4020724" cy="3398364"/>
          </a:xfrm>
          <a:custGeom>
            <a:avLst/>
            <a:gdLst>
              <a:gd name="T0" fmla="*/ 1400028 w 3962"/>
              <a:gd name="T1" fmla="*/ 504206 h 3348"/>
              <a:gd name="T2" fmla="*/ 1400028 w 3962"/>
              <a:gd name="T3" fmla="*/ 504206 h 3348"/>
              <a:gd name="T4" fmla="*/ 1251786 w 3962"/>
              <a:gd name="T5" fmla="*/ 394080 h 3348"/>
              <a:gd name="T6" fmla="*/ 1251786 w 3962"/>
              <a:gd name="T7" fmla="*/ 123083 h 3348"/>
              <a:gd name="T8" fmla="*/ 1236314 w 3962"/>
              <a:gd name="T9" fmla="*/ 104008 h 3348"/>
              <a:gd name="T10" fmla="*/ 1021866 w 3962"/>
              <a:gd name="T11" fmla="*/ 104008 h 3348"/>
              <a:gd name="T12" fmla="*/ 1006034 w 3962"/>
              <a:gd name="T13" fmla="*/ 123083 h 3348"/>
              <a:gd name="T14" fmla="*/ 1006034 w 3962"/>
              <a:gd name="T15" fmla="*/ 208017 h 3348"/>
              <a:gd name="T16" fmla="*/ 741213 w 3962"/>
              <a:gd name="T17" fmla="*/ 12596 h 3348"/>
              <a:gd name="T18" fmla="*/ 687601 w 3962"/>
              <a:gd name="T19" fmla="*/ 12596 h 3348"/>
              <a:gd name="T20" fmla="*/ 25187 w 3962"/>
              <a:gd name="T21" fmla="*/ 504206 h 3348"/>
              <a:gd name="T22" fmla="*/ 15472 w 3962"/>
              <a:gd name="T23" fmla="*/ 567547 h 3348"/>
              <a:gd name="T24" fmla="*/ 78799 w 3962"/>
              <a:gd name="T25" fmla="*/ 576904 h 3348"/>
              <a:gd name="T26" fmla="*/ 173429 w 3962"/>
              <a:gd name="T27" fmla="*/ 507445 h 3348"/>
              <a:gd name="T28" fmla="*/ 173429 w 3962"/>
              <a:gd name="T29" fmla="*/ 1138333 h 3348"/>
              <a:gd name="T30" fmla="*/ 239635 w 3962"/>
              <a:gd name="T31" fmla="*/ 1204553 h 3348"/>
              <a:gd name="T32" fmla="*/ 507695 w 3962"/>
              <a:gd name="T33" fmla="*/ 1204553 h 3348"/>
              <a:gd name="T34" fmla="*/ 917521 w 3962"/>
              <a:gd name="T35" fmla="*/ 1204553 h 3348"/>
              <a:gd name="T36" fmla="*/ 1188819 w 3962"/>
              <a:gd name="T37" fmla="*/ 1204553 h 3348"/>
              <a:gd name="T38" fmla="*/ 1251786 w 3962"/>
              <a:gd name="T39" fmla="*/ 1138333 h 3348"/>
              <a:gd name="T40" fmla="*/ 1251786 w 3962"/>
              <a:gd name="T41" fmla="*/ 507445 h 3348"/>
              <a:gd name="T42" fmla="*/ 1346416 w 3962"/>
              <a:gd name="T43" fmla="*/ 576904 h 3348"/>
              <a:gd name="T44" fmla="*/ 1374842 w 3962"/>
              <a:gd name="T45" fmla="*/ 586261 h 3348"/>
              <a:gd name="T46" fmla="*/ 1409743 w 3962"/>
              <a:gd name="T47" fmla="*/ 567547 h 3348"/>
              <a:gd name="T48" fmla="*/ 1400028 w 3962"/>
              <a:gd name="T49" fmla="*/ 504206 h 334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962" h="3348">
                <a:moveTo>
                  <a:pt x="3891" y="1401"/>
                </a:moveTo>
                <a:lnTo>
                  <a:pt x="3891" y="1401"/>
                </a:lnTo>
                <a:cubicBezTo>
                  <a:pt x="3479" y="1095"/>
                  <a:pt x="3479" y="1095"/>
                  <a:pt x="3479" y="1095"/>
                </a:cubicBezTo>
                <a:cubicBezTo>
                  <a:pt x="3479" y="342"/>
                  <a:pt x="3479" y="342"/>
                  <a:pt x="3479" y="342"/>
                </a:cubicBezTo>
                <a:cubicBezTo>
                  <a:pt x="3479" y="316"/>
                  <a:pt x="3462" y="289"/>
                  <a:pt x="3436" y="289"/>
                </a:cubicBezTo>
                <a:cubicBezTo>
                  <a:pt x="2840" y="289"/>
                  <a:pt x="2840" y="289"/>
                  <a:pt x="2840" y="289"/>
                </a:cubicBezTo>
                <a:cubicBezTo>
                  <a:pt x="2813" y="289"/>
                  <a:pt x="2796" y="316"/>
                  <a:pt x="2796" y="342"/>
                </a:cubicBezTo>
                <a:cubicBezTo>
                  <a:pt x="2796" y="578"/>
                  <a:pt x="2796" y="578"/>
                  <a:pt x="2796" y="578"/>
                </a:cubicBezTo>
                <a:cubicBezTo>
                  <a:pt x="2060" y="35"/>
                  <a:pt x="2060" y="35"/>
                  <a:pt x="2060" y="35"/>
                </a:cubicBezTo>
                <a:cubicBezTo>
                  <a:pt x="2016" y="0"/>
                  <a:pt x="1954" y="0"/>
                  <a:pt x="1911" y="35"/>
                </a:cubicBezTo>
                <a:cubicBezTo>
                  <a:pt x="70" y="1401"/>
                  <a:pt x="70" y="1401"/>
                  <a:pt x="70" y="1401"/>
                </a:cubicBezTo>
                <a:cubicBezTo>
                  <a:pt x="17" y="1445"/>
                  <a:pt x="0" y="1524"/>
                  <a:pt x="43" y="1577"/>
                </a:cubicBezTo>
                <a:cubicBezTo>
                  <a:pt x="87" y="1638"/>
                  <a:pt x="166" y="1647"/>
                  <a:pt x="219" y="1603"/>
                </a:cubicBezTo>
                <a:cubicBezTo>
                  <a:pt x="482" y="1410"/>
                  <a:pt x="482" y="1410"/>
                  <a:pt x="482" y="1410"/>
                </a:cubicBezTo>
                <a:cubicBezTo>
                  <a:pt x="482" y="3163"/>
                  <a:pt x="482" y="3163"/>
                  <a:pt x="482" y="3163"/>
                </a:cubicBezTo>
                <a:cubicBezTo>
                  <a:pt x="482" y="3268"/>
                  <a:pt x="561" y="3347"/>
                  <a:pt x="666" y="3347"/>
                </a:cubicBezTo>
                <a:cubicBezTo>
                  <a:pt x="1411" y="3347"/>
                  <a:pt x="1411" y="3347"/>
                  <a:pt x="1411" y="3347"/>
                </a:cubicBezTo>
                <a:cubicBezTo>
                  <a:pt x="2550" y="3347"/>
                  <a:pt x="2550" y="3347"/>
                  <a:pt x="2550" y="3347"/>
                </a:cubicBezTo>
                <a:cubicBezTo>
                  <a:pt x="3304" y="3347"/>
                  <a:pt x="3304" y="3347"/>
                  <a:pt x="3304" y="3347"/>
                </a:cubicBezTo>
                <a:cubicBezTo>
                  <a:pt x="3400" y="3347"/>
                  <a:pt x="3479" y="3268"/>
                  <a:pt x="3479" y="3163"/>
                </a:cubicBezTo>
                <a:cubicBezTo>
                  <a:pt x="3479" y="1410"/>
                  <a:pt x="3479" y="1410"/>
                  <a:pt x="3479" y="1410"/>
                </a:cubicBezTo>
                <a:cubicBezTo>
                  <a:pt x="3742" y="1603"/>
                  <a:pt x="3742" y="1603"/>
                  <a:pt x="3742" y="1603"/>
                </a:cubicBezTo>
                <a:cubicBezTo>
                  <a:pt x="3769" y="1621"/>
                  <a:pt x="3795" y="1629"/>
                  <a:pt x="3821" y="1629"/>
                </a:cubicBezTo>
                <a:cubicBezTo>
                  <a:pt x="3856" y="1629"/>
                  <a:pt x="3900" y="1612"/>
                  <a:pt x="3918" y="1577"/>
                </a:cubicBezTo>
                <a:cubicBezTo>
                  <a:pt x="3961" y="1524"/>
                  <a:pt x="3953" y="1445"/>
                  <a:pt x="3891" y="1401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22">
            <a:extLst>
              <a:ext uri="{FF2B5EF4-FFF2-40B4-BE49-F238E27FC236}">
                <a16:creationId xmlns:a16="http://schemas.microsoft.com/office/drawing/2014/main" id="{96E3CDAD-9FE4-2E4F-9C8D-E84D17596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547" y="5966992"/>
            <a:ext cx="4025200" cy="3398364"/>
          </a:xfrm>
          <a:custGeom>
            <a:avLst/>
            <a:gdLst>
              <a:gd name="T0" fmla="*/ 1401593 w 3963"/>
              <a:gd name="T1" fmla="*/ 504206 h 3348"/>
              <a:gd name="T2" fmla="*/ 1401593 w 3963"/>
              <a:gd name="T3" fmla="*/ 504206 h 3348"/>
              <a:gd name="T4" fmla="*/ 1253223 w 3963"/>
              <a:gd name="T5" fmla="*/ 394080 h 3348"/>
              <a:gd name="T6" fmla="*/ 1253223 w 3963"/>
              <a:gd name="T7" fmla="*/ 123083 h 3348"/>
              <a:gd name="T8" fmla="*/ 1234137 w 3963"/>
              <a:gd name="T9" fmla="*/ 104008 h 3348"/>
              <a:gd name="T10" fmla="*/ 1022745 w 3963"/>
              <a:gd name="T11" fmla="*/ 104008 h 3348"/>
              <a:gd name="T12" fmla="*/ 1006900 w 3963"/>
              <a:gd name="T13" fmla="*/ 123083 h 3348"/>
              <a:gd name="T14" fmla="*/ 1006900 w 3963"/>
              <a:gd name="T15" fmla="*/ 208017 h 3348"/>
              <a:gd name="T16" fmla="*/ 741851 w 3963"/>
              <a:gd name="T17" fmla="*/ 12596 h 3348"/>
              <a:gd name="T18" fmla="*/ 684951 w 3963"/>
              <a:gd name="T19" fmla="*/ 12596 h 3348"/>
              <a:gd name="T20" fmla="*/ 25209 w 3963"/>
              <a:gd name="T21" fmla="*/ 504206 h 3348"/>
              <a:gd name="T22" fmla="*/ 15845 w 3963"/>
              <a:gd name="T23" fmla="*/ 567547 h 3348"/>
              <a:gd name="T24" fmla="*/ 78867 w 3963"/>
              <a:gd name="T25" fmla="*/ 576904 h 3348"/>
              <a:gd name="T26" fmla="*/ 173579 w 3963"/>
              <a:gd name="T27" fmla="*/ 507445 h 3348"/>
              <a:gd name="T28" fmla="*/ 173579 w 3963"/>
              <a:gd name="T29" fmla="*/ 1138333 h 3348"/>
              <a:gd name="T30" fmla="*/ 236600 w 3963"/>
              <a:gd name="T31" fmla="*/ 1204553 h 3348"/>
              <a:gd name="T32" fmla="*/ 508132 w 3963"/>
              <a:gd name="T33" fmla="*/ 1204553 h 3348"/>
              <a:gd name="T34" fmla="*/ 915429 w 3963"/>
              <a:gd name="T35" fmla="*/ 1204553 h 3348"/>
              <a:gd name="T36" fmla="*/ 1186961 w 3963"/>
              <a:gd name="T37" fmla="*/ 1204553 h 3348"/>
              <a:gd name="T38" fmla="*/ 1253223 w 3963"/>
              <a:gd name="T39" fmla="*/ 1138333 h 3348"/>
              <a:gd name="T40" fmla="*/ 1253223 w 3963"/>
              <a:gd name="T41" fmla="*/ 507445 h 3348"/>
              <a:gd name="T42" fmla="*/ 1347935 w 3963"/>
              <a:gd name="T43" fmla="*/ 576904 h 3348"/>
              <a:gd name="T44" fmla="*/ 1373144 w 3963"/>
              <a:gd name="T45" fmla="*/ 586261 h 3348"/>
              <a:gd name="T46" fmla="*/ 1410957 w 3963"/>
              <a:gd name="T47" fmla="*/ 567547 h 3348"/>
              <a:gd name="T48" fmla="*/ 1401593 w 3963"/>
              <a:gd name="T49" fmla="*/ 504206 h 334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963" h="3348">
                <a:moveTo>
                  <a:pt x="3892" y="1401"/>
                </a:moveTo>
                <a:lnTo>
                  <a:pt x="3892" y="1401"/>
                </a:lnTo>
                <a:cubicBezTo>
                  <a:pt x="3480" y="1095"/>
                  <a:pt x="3480" y="1095"/>
                  <a:pt x="3480" y="1095"/>
                </a:cubicBezTo>
                <a:cubicBezTo>
                  <a:pt x="3480" y="342"/>
                  <a:pt x="3480" y="342"/>
                  <a:pt x="3480" y="342"/>
                </a:cubicBezTo>
                <a:cubicBezTo>
                  <a:pt x="3480" y="316"/>
                  <a:pt x="3453" y="289"/>
                  <a:pt x="3427" y="289"/>
                </a:cubicBezTo>
                <a:cubicBezTo>
                  <a:pt x="2840" y="289"/>
                  <a:pt x="2840" y="289"/>
                  <a:pt x="2840" y="289"/>
                </a:cubicBezTo>
                <a:cubicBezTo>
                  <a:pt x="2814" y="289"/>
                  <a:pt x="2796" y="316"/>
                  <a:pt x="2796" y="342"/>
                </a:cubicBezTo>
                <a:cubicBezTo>
                  <a:pt x="2796" y="578"/>
                  <a:pt x="2796" y="578"/>
                  <a:pt x="2796" y="578"/>
                </a:cubicBezTo>
                <a:cubicBezTo>
                  <a:pt x="2060" y="35"/>
                  <a:pt x="2060" y="35"/>
                  <a:pt x="2060" y="35"/>
                </a:cubicBezTo>
                <a:cubicBezTo>
                  <a:pt x="2007" y="0"/>
                  <a:pt x="1946" y="0"/>
                  <a:pt x="1902" y="35"/>
                </a:cubicBezTo>
                <a:cubicBezTo>
                  <a:pt x="70" y="1401"/>
                  <a:pt x="70" y="1401"/>
                  <a:pt x="70" y="1401"/>
                </a:cubicBezTo>
                <a:cubicBezTo>
                  <a:pt x="9" y="1445"/>
                  <a:pt x="0" y="1524"/>
                  <a:pt x="44" y="1577"/>
                </a:cubicBezTo>
                <a:cubicBezTo>
                  <a:pt x="88" y="1638"/>
                  <a:pt x="167" y="1647"/>
                  <a:pt x="219" y="1603"/>
                </a:cubicBezTo>
                <a:cubicBezTo>
                  <a:pt x="482" y="1410"/>
                  <a:pt x="482" y="1410"/>
                  <a:pt x="482" y="1410"/>
                </a:cubicBezTo>
                <a:cubicBezTo>
                  <a:pt x="482" y="3163"/>
                  <a:pt x="482" y="3163"/>
                  <a:pt x="482" y="3163"/>
                </a:cubicBezTo>
                <a:cubicBezTo>
                  <a:pt x="482" y="3268"/>
                  <a:pt x="561" y="3347"/>
                  <a:pt x="657" y="3347"/>
                </a:cubicBezTo>
                <a:cubicBezTo>
                  <a:pt x="1411" y="3347"/>
                  <a:pt x="1411" y="3347"/>
                  <a:pt x="1411" y="3347"/>
                </a:cubicBezTo>
                <a:cubicBezTo>
                  <a:pt x="2542" y="3347"/>
                  <a:pt x="2542" y="3347"/>
                  <a:pt x="2542" y="3347"/>
                </a:cubicBezTo>
                <a:cubicBezTo>
                  <a:pt x="3296" y="3347"/>
                  <a:pt x="3296" y="3347"/>
                  <a:pt x="3296" y="3347"/>
                </a:cubicBezTo>
                <a:cubicBezTo>
                  <a:pt x="3401" y="3347"/>
                  <a:pt x="3480" y="3268"/>
                  <a:pt x="3480" y="3163"/>
                </a:cubicBezTo>
                <a:cubicBezTo>
                  <a:pt x="3480" y="1410"/>
                  <a:pt x="3480" y="1410"/>
                  <a:pt x="3480" y="1410"/>
                </a:cubicBezTo>
                <a:cubicBezTo>
                  <a:pt x="3743" y="1603"/>
                  <a:pt x="3743" y="1603"/>
                  <a:pt x="3743" y="1603"/>
                </a:cubicBezTo>
                <a:cubicBezTo>
                  <a:pt x="3760" y="1621"/>
                  <a:pt x="3787" y="1629"/>
                  <a:pt x="3813" y="1629"/>
                </a:cubicBezTo>
                <a:cubicBezTo>
                  <a:pt x="3857" y="1629"/>
                  <a:pt x="3892" y="1612"/>
                  <a:pt x="3918" y="1577"/>
                </a:cubicBezTo>
                <a:cubicBezTo>
                  <a:pt x="3962" y="1524"/>
                  <a:pt x="3944" y="1445"/>
                  <a:pt x="3892" y="1401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23">
            <a:extLst>
              <a:ext uri="{FF2B5EF4-FFF2-40B4-BE49-F238E27FC236}">
                <a16:creationId xmlns:a16="http://schemas.microsoft.com/office/drawing/2014/main" id="{88ED34E7-6CD9-854C-8387-A49665506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2379" y="5966992"/>
            <a:ext cx="4016248" cy="3398364"/>
          </a:xfrm>
          <a:custGeom>
            <a:avLst/>
            <a:gdLst>
              <a:gd name="T0" fmla="*/ 1401305 w 3955"/>
              <a:gd name="T1" fmla="*/ 504206 h 3348"/>
              <a:gd name="T2" fmla="*/ 1401305 w 3955"/>
              <a:gd name="T3" fmla="*/ 504206 h 3348"/>
              <a:gd name="T4" fmla="*/ 1249725 w 3955"/>
              <a:gd name="T5" fmla="*/ 394080 h 3348"/>
              <a:gd name="T6" fmla="*/ 1249725 w 3955"/>
              <a:gd name="T7" fmla="*/ 123083 h 3348"/>
              <a:gd name="T8" fmla="*/ 1234243 w 3955"/>
              <a:gd name="T9" fmla="*/ 104008 h 3348"/>
              <a:gd name="T10" fmla="*/ 1022535 w 3955"/>
              <a:gd name="T11" fmla="*/ 104008 h 3348"/>
              <a:gd name="T12" fmla="*/ 1003813 w 3955"/>
              <a:gd name="T13" fmla="*/ 123083 h 3348"/>
              <a:gd name="T14" fmla="*/ 1003813 w 3955"/>
              <a:gd name="T15" fmla="*/ 208017 h 3348"/>
              <a:gd name="T16" fmla="*/ 738818 w 3955"/>
              <a:gd name="T17" fmla="*/ 12596 h 3348"/>
              <a:gd name="T18" fmla="*/ 684810 w 3955"/>
              <a:gd name="T19" fmla="*/ 12596 h 3348"/>
              <a:gd name="T20" fmla="*/ 22323 w 3955"/>
              <a:gd name="T21" fmla="*/ 504206 h 3348"/>
              <a:gd name="T22" fmla="*/ 12962 w 3955"/>
              <a:gd name="T23" fmla="*/ 567547 h 3348"/>
              <a:gd name="T24" fmla="*/ 79210 w 3955"/>
              <a:gd name="T25" fmla="*/ 576904 h 3348"/>
              <a:gd name="T26" fmla="*/ 170663 w 3955"/>
              <a:gd name="T27" fmla="*/ 507445 h 3348"/>
              <a:gd name="T28" fmla="*/ 170663 w 3955"/>
              <a:gd name="T29" fmla="*/ 1138333 h 3348"/>
              <a:gd name="T30" fmla="*/ 236911 w 3955"/>
              <a:gd name="T31" fmla="*/ 1204553 h 3348"/>
              <a:gd name="T32" fmla="*/ 508387 w 3955"/>
              <a:gd name="T33" fmla="*/ 1204553 h 3348"/>
              <a:gd name="T34" fmla="*/ 915241 w 3955"/>
              <a:gd name="T35" fmla="*/ 1204553 h 3348"/>
              <a:gd name="T36" fmla="*/ 1186717 w 3955"/>
              <a:gd name="T37" fmla="*/ 1204553 h 3348"/>
              <a:gd name="T38" fmla="*/ 1249725 w 3955"/>
              <a:gd name="T39" fmla="*/ 1138333 h 3348"/>
              <a:gd name="T40" fmla="*/ 1249725 w 3955"/>
              <a:gd name="T41" fmla="*/ 507445 h 3348"/>
              <a:gd name="T42" fmla="*/ 1344417 w 3955"/>
              <a:gd name="T43" fmla="*/ 576904 h 3348"/>
              <a:gd name="T44" fmla="*/ 1372861 w 3955"/>
              <a:gd name="T45" fmla="*/ 586261 h 3348"/>
              <a:gd name="T46" fmla="*/ 1410666 w 3955"/>
              <a:gd name="T47" fmla="*/ 567547 h 3348"/>
              <a:gd name="T48" fmla="*/ 1401305 w 3955"/>
              <a:gd name="T49" fmla="*/ 504206 h 334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955" h="3348">
                <a:moveTo>
                  <a:pt x="3892" y="1401"/>
                </a:moveTo>
                <a:lnTo>
                  <a:pt x="3892" y="1401"/>
                </a:lnTo>
                <a:cubicBezTo>
                  <a:pt x="3471" y="1095"/>
                  <a:pt x="3471" y="1095"/>
                  <a:pt x="3471" y="1095"/>
                </a:cubicBezTo>
                <a:cubicBezTo>
                  <a:pt x="3471" y="342"/>
                  <a:pt x="3471" y="342"/>
                  <a:pt x="3471" y="342"/>
                </a:cubicBezTo>
                <a:cubicBezTo>
                  <a:pt x="3471" y="316"/>
                  <a:pt x="3454" y="289"/>
                  <a:pt x="3428" y="289"/>
                </a:cubicBezTo>
                <a:cubicBezTo>
                  <a:pt x="2840" y="289"/>
                  <a:pt x="2840" y="289"/>
                  <a:pt x="2840" y="289"/>
                </a:cubicBezTo>
                <a:cubicBezTo>
                  <a:pt x="2814" y="289"/>
                  <a:pt x="2788" y="316"/>
                  <a:pt x="2788" y="342"/>
                </a:cubicBezTo>
                <a:cubicBezTo>
                  <a:pt x="2788" y="578"/>
                  <a:pt x="2788" y="578"/>
                  <a:pt x="2788" y="578"/>
                </a:cubicBezTo>
                <a:cubicBezTo>
                  <a:pt x="2052" y="35"/>
                  <a:pt x="2052" y="35"/>
                  <a:pt x="2052" y="35"/>
                </a:cubicBezTo>
                <a:cubicBezTo>
                  <a:pt x="2008" y="0"/>
                  <a:pt x="1946" y="0"/>
                  <a:pt x="1902" y="35"/>
                </a:cubicBezTo>
                <a:cubicBezTo>
                  <a:pt x="62" y="1401"/>
                  <a:pt x="62" y="1401"/>
                  <a:pt x="62" y="1401"/>
                </a:cubicBezTo>
                <a:cubicBezTo>
                  <a:pt x="9" y="1445"/>
                  <a:pt x="0" y="1524"/>
                  <a:pt x="36" y="1577"/>
                </a:cubicBezTo>
                <a:cubicBezTo>
                  <a:pt x="79" y="1638"/>
                  <a:pt x="158" y="1647"/>
                  <a:pt x="220" y="1603"/>
                </a:cubicBezTo>
                <a:cubicBezTo>
                  <a:pt x="474" y="1410"/>
                  <a:pt x="474" y="1410"/>
                  <a:pt x="474" y="1410"/>
                </a:cubicBezTo>
                <a:cubicBezTo>
                  <a:pt x="474" y="3163"/>
                  <a:pt x="474" y="3163"/>
                  <a:pt x="474" y="3163"/>
                </a:cubicBezTo>
                <a:cubicBezTo>
                  <a:pt x="474" y="3268"/>
                  <a:pt x="561" y="3347"/>
                  <a:pt x="658" y="3347"/>
                </a:cubicBezTo>
                <a:cubicBezTo>
                  <a:pt x="1412" y="3347"/>
                  <a:pt x="1412" y="3347"/>
                  <a:pt x="1412" y="3347"/>
                </a:cubicBezTo>
                <a:cubicBezTo>
                  <a:pt x="2542" y="3347"/>
                  <a:pt x="2542" y="3347"/>
                  <a:pt x="2542" y="3347"/>
                </a:cubicBezTo>
                <a:cubicBezTo>
                  <a:pt x="3296" y="3347"/>
                  <a:pt x="3296" y="3347"/>
                  <a:pt x="3296" y="3347"/>
                </a:cubicBezTo>
                <a:cubicBezTo>
                  <a:pt x="3393" y="3347"/>
                  <a:pt x="3471" y="3268"/>
                  <a:pt x="3471" y="3163"/>
                </a:cubicBezTo>
                <a:cubicBezTo>
                  <a:pt x="3471" y="1410"/>
                  <a:pt x="3471" y="1410"/>
                  <a:pt x="3471" y="1410"/>
                </a:cubicBezTo>
                <a:cubicBezTo>
                  <a:pt x="3734" y="1603"/>
                  <a:pt x="3734" y="1603"/>
                  <a:pt x="3734" y="1603"/>
                </a:cubicBezTo>
                <a:cubicBezTo>
                  <a:pt x="3761" y="1621"/>
                  <a:pt x="3787" y="1629"/>
                  <a:pt x="3813" y="1629"/>
                </a:cubicBezTo>
                <a:cubicBezTo>
                  <a:pt x="3848" y="1629"/>
                  <a:pt x="3892" y="1612"/>
                  <a:pt x="3918" y="1577"/>
                </a:cubicBezTo>
                <a:cubicBezTo>
                  <a:pt x="3954" y="1524"/>
                  <a:pt x="3945" y="1445"/>
                  <a:pt x="3892" y="1401"/>
                </a:cubicBez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24">
            <a:extLst>
              <a:ext uri="{FF2B5EF4-FFF2-40B4-BE49-F238E27FC236}">
                <a16:creationId xmlns:a16="http://schemas.microsoft.com/office/drawing/2014/main" id="{F91EE2E1-5D93-A546-B22C-62F6FB4A0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1259" y="5966992"/>
            <a:ext cx="4025200" cy="3398364"/>
          </a:xfrm>
          <a:custGeom>
            <a:avLst/>
            <a:gdLst>
              <a:gd name="T0" fmla="*/ 1401593 w 3963"/>
              <a:gd name="T1" fmla="*/ 504206 h 3348"/>
              <a:gd name="T2" fmla="*/ 1401593 w 3963"/>
              <a:gd name="T3" fmla="*/ 504206 h 3348"/>
              <a:gd name="T4" fmla="*/ 1253223 w 3963"/>
              <a:gd name="T5" fmla="*/ 394080 h 3348"/>
              <a:gd name="T6" fmla="*/ 1253223 w 3963"/>
              <a:gd name="T7" fmla="*/ 123083 h 3348"/>
              <a:gd name="T8" fmla="*/ 1234137 w 3963"/>
              <a:gd name="T9" fmla="*/ 104008 h 3348"/>
              <a:gd name="T10" fmla="*/ 1022745 w 3963"/>
              <a:gd name="T11" fmla="*/ 104008 h 3348"/>
              <a:gd name="T12" fmla="*/ 1006900 w 3963"/>
              <a:gd name="T13" fmla="*/ 123083 h 3348"/>
              <a:gd name="T14" fmla="*/ 1006900 w 3963"/>
              <a:gd name="T15" fmla="*/ 208017 h 3348"/>
              <a:gd name="T16" fmla="*/ 741851 w 3963"/>
              <a:gd name="T17" fmla="*/ 12596 h 3348"/>
              <a:gd name="T18" fmla="*/ 684951 w 3963"/>
              <a:gd name="T19" fmla="*/ 12596 h 3348"/>
              <a:gd name="T20" fmla="*/ 25209 w 3963"/>
              <a:gd name="T21" fmla="*/ 504206 h 3348"/>
              <a:gd name="T22" fmla="*/ 15845 w 3963"/>
              <a:gd name="T23" fmla="*/ 567547 h 3348"/>
              <a:gd name="T24" fmla="*/ 78867 w 3963"/>
              <a:gd name="T25" fmla="*/ 576904 h 3348"/>
              <a:gd name="T26" fmla="*/ 173579 w 3963"/>
              <a:gd name="T27" fmla="*/ 507445 h 3348"/>
              <a:gd name="T28" fmla="*/ 173579 w 3963"/>
              <a:gd name="T29" fmla="*/ 1138333 h 3348"/>
              <a:gd name="T30" fmla="*/ 236600 w 3963"/>
              <a:gd name="T31" fmla="*/ 1204553 h 3348"/>
              <a:gd name="T32" fmla="*/ 508132 w 3963"/>
              <a:gd name="T33" fmla="*/ 1204553 h 3348"/>
              <a:gd name="T34" fmla="*/ 915429 w 3963"/>
              <a:gd name="T35" fmla="*/ 1204553 h 3348"/>
              <a:gd name="T36" fmla="*/ 1190202 w 3963"/>
              <a:gd name="T37" fmla="*/ 1204553 h 3348"/>
              <a:gd name="T38" fmla="*/ 1253223 w 3963"/>
              <a:gd name="T39" fmla="*/ 1138333 h 3348"/>
              <a:gd name="T40" fmla="*/ 1253223 w 3963"/>
              <a:gd name="T41" fmla="*/ 507445 h 3348"/>
              <a:gd name="T42" fmla="*/ 1347935 w 3963"/>
              <a:gd name="T43" fmla="*/ 576904 h 3348"/>
              <a:gd name="T44" fmla="*/ 1376385 w 3963"/>
              <a:gd name="T45" fmla="*/ 586261 h 3348"/>
              <a:gd name="T46" fmla="*/ 1410957 w 3963"/>
              <a:gd name="T47" fmla="*/ 567547 h 3348"/>
              <a:gd name="T48" fmla="*/ 1401593 w 3963"/>
              <a:gd name="T49" fmla="*/ 504206 h 334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963" h="3348">
                <a:moveTo>
                  <a:pt x="3892" y="1401"/>
                </a:moveTo>
                <a:lnTo>
                  <a:pt x="3892" y="1401"/>
                </a:lnTo>
                <a:cubicBezTo>
                  <a:pt x="3480" y="1095"/>
                  <a:pt x="3480" y="1095"/>
                  <a:pt x="3480" y="1095"/>
                </a:cubicBezTo>
                <a:cubicBezTo>
                  <a:pt x="3480" y="342"/>
                  <a:pt x="3480" y="342"/>
                  <a:pt x="3480" y="342"/>
                </a:cubicBezTo>
                <a:cubicBezTo>
                  <a:pt x="3480" y="316"/>
                  <a:pt x="3462" y="289"/>
                  <a:pt x="3427" y="289"/>
                </a:cubicBezTo>
                <a:cubicBezTo>
                  <a:pt x="2840" y="289"/>
                  <a:pt x="2840" y="289"/>
                  <a:pt x="2840" y="289"/>
                </a:cubicBezTo>
                <a:cubicBezTo>
                  <a:pt x="2814" y="289"/>
                  <a:pt x="2796" y="316"/>
                  <a:pt x="2796" y="342"/>
                </a:cubicBezTo>
                <a:cubicBezTo>
                  <a:pt x="2796" y="578"/>
                  <a:pt x="2796" y="578"/>
                  <a:pt x="2796" y="578"/>
                </a:cubicBezTo>
                <a:cubicBezTo>
                  <a:pt x="2060" y="35"/>
                  <a:pt x="2060" y="35"/>
                  <a:pt x="2060" y="35"/>
                </a:cubicBezTo>
                <a:cubicBezTo>
                  <a:pt x="2016" y="0"/>
                  <a:pt x="1946" y="0"/>
                  <a:pt x="1902" y="35"/>
                </a:cubicBezTo>
                <a:cubicBezTo>
                  <a:pt x="70" y="1401"/>
                  <a:pt x="70" y="1401"/>
                  <a:pt x="70" y="1401"/>
                </a:cubicBezTo>
                <a:cubicBezTo>
                  <a:pt x="9" y="1445"/>
                  <a:pt x="0" y="1524"/>
                  <a:pt x="44" y="1577"/>
                </a:cubicBezTo>
                <a:cubicBezTo>
                  <a:pt x="88" y="1638"/>
                  <a:pt x="167" y="1647"/>
                  <a:pt x="219" y="1603"/>
                </a:cubicBezTo>
                <a:cubicBezTo>
                  <a:pt x="482" y="1410"/>
                  <a:pt x="482" y="1410"/>
                  <a:pt x="482" y="1410"/>
                </a:cubicBezTo>
                <a:cubicBezTo>
                  <a:pt x="482" y="3163"/>
                  <a:pt x="482" y="3163"/>
                  <a:pt x="482" y="3163"/>
                </a:cubicBezTo>
                <a:cubicBezTo>
                  <a:pt x="482" y="3268"/>
                  <a:pt x="561" y="3347"/>
                  <a:pt x="657" y="3347"/>
                </a:cubicBezTo>
                <a:cubicBezTo>
                  <a:pt x="1411" y="3347"/>
                  <a:pt x="1411" y="3347"/>
                  <a:pt x="1411" y="3347"/>
                </a:cubicBezTo>
                <a:cubicBezTo>
                  <a:pt x="2542" y="3347"/>
                  <a:pt x="2542" y="3347"/>
                  <a:pt x="2542" y="3347"/>
                </a:cubicBezTo>
                <a:cubicBezTo>
                  <a:pt x="3305" y="3347"/>
                  <a:pt x="3305" y="3347"/>
                  <a:pt x="3305" y="3347"/>
                </a:cubicBezTo>
                <a:cubicBezTo>
                  <a:pt x="3401" y="3347"/>
                  <a:pt x="3480" y="3268"/>
                  <a:pt x="3480" y="3163"/>
                </a:cubicBezTo>
                <a:cubicBezTo>
                  <a:pt x="3480" y="1410"/>
                  <a:pt x="3480" y="1410"/>
                  <a:pt x="3480" y="1410"/>
                </a:cubicBezTo>
                <a:cubicBezTo>
                  <a:pt x="3743" y="1603"/>
                  <a:pt x="3743" y="1603"/>
                  <a:pt x="3743" y="1603"/>
                </a:cubicBezTo>
                <a:cubicBezTo>
                  <a:pt x="3760" y="1621"/>
                  <a:pt x="3786" y="1629"/>
                  <a:pt x="3822" y="1629"/>
                </a:cubicBezTo>
                <a:cubicBezTo>
                  <a:pt x="3857" y="1629"/>
                  <a:pt x="3892" y="1612"/>
                  <a:pt x="3918" y="1577"/>
                </a:cubicBezTo>
                <a:cubicBezTo>
                  <a:pt x="3962" y="1524"/>
                  <a:pt x="3953" y="1445"/>
                  <a:pt x="3892" y="1401"/>
                </a:cubicBezTo>
              </a:path>
            </a:pathLst>
          </a:cu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25">
            <a:extLst>
              <a:ext uri="{FF2B5EF4-FFF2-40B4-BE49-F238E27FC236}">
                <a16:creationId xmlns:a16="http://schemas.microsoft.com/office/drawing/2014/main" id="{E6B7E457-D758-5047-A123-F51AEA3DA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372" y="7238579"/>
            <a:ext cx="1325316" cy="1325316"/>
          </a:xfrm>
          <a:custGeom>
            <a:avLst/>
            <a:gdLst>
              <a:gd name="T0" fmla="*/ 400152 w 1307"/>
              <a:gd name="T1" fmla="*/ 69388 h 1307"/>
              <a:gd name="T2" fmla="*/ 400152 w 1307"/>
              <a:gd name="T3" fmla="*/ 69388 h 1307"/>
              <a:gd name="T4" fmla="*/ 233332 w 1307"/>
              <a:gd name="T5" fmla="*/ 0 h 1307"/>
              <a:gd name="T6" fmla="*/ 69388 w 1307"/>
              <a:gd name="T7" fmla="*/ 69388 h 1307"/>
              <a:gd name="T8" fmla="*/ 0 w 1307"/>
              <a:gd name="T9" fmla="*/ 236568 h 1307"/>
              <a:gd name="T10" fmla="*/ 69388 w 1307"/>
              <a:gd name="T11" fmla="*/ 403388 h 1307"/>
              <a:gd name="T12" fmla="*/ 230096 w 1307"/>
              <a:gd name="T13" fmla="*/ 469540 h 1307"/>
              <a:gd name="T14" fmla="*/ 233332 w 1307"/>
              <a:gd name="T15" fmla="*/ 469540 h 1307"/>
              <a:gd name="T16" fmla="*/ 233332 w 1307"/>
              <a:gd name="T17" fmla="*/ 469540 h 1307"/>
              <a:gd name="T18" fmla="*/ 233332 w 1307"/>
              <a:gd name="T19" fmla="*/ 469540 h 1307"/>
              <a:gd name="T20" fmla="*/ 400152 w 1307"/>
              <a:gd name="T21" fmla="*/ 403388 h 1307"/>
              <a:gd name="T22" fmla="*/ 469540 w 1307"/>
              <a:gd name="T23" fmla="*/ 236568 h 1307"/>
              <a:gd name="T24" fmla="*/ 400152 w 1307"/>
              <a:gd name="T25" fmla="*/ 69388 h 1307"/>
              <a:gd name="T26" fmla="*/ 97791 w 1307"/>
              <a:gd name="T27" fmla="*/ 381457 h 1307"/>
              <a:gd name="T28" fmla="*/ 97791 w 1307"/>
              <a:gd name="T29" fmla="*/ 381457 h 1307"/>
              <a:gd name="T30" fmla="*/ 97791 w 1307"/>
              <a:gd name="T31" fmla="*/ 381457 h 1307"/>
              <a:gd name="T32" fmla="*/ 97791 w 1307"/>
              <a:gd name="T33" fmla="*/ 381457 h 1307"/>
              <a:gd name="T34" fmla="*/ 233332 w 1307"/>
              <a:gd name="T35" fmla="*/ 337235 h 1307"/>
              <a:gd name="T36" fmla="*/ 368514 w 1307"/>
              <a:gd name="T37" fmla="*/ 381457 h 1307"/>
              <a:gd name="T38" fmla="*/ 368514 w 1307"/>
              <a:gd name="T39" fmla="*/ 384692 h 1307"/>
              <a:gd name="T40" fmla="*/ 368514 w 1307"/>
              <a:gd name="T41" fmla="*/ 384692 h 1307"/>
              <a:gd name="T42" fmla="*/ 233332 w 1307"/>
              <a:gd name="T43" fmla="*/ 441138 h 1307"/>
              <a:gd name="T44" fmla="*/ 230096 w 1307"/>
              <a:gd name="T45" fmla="*/ 441138 h 1307"/>
              <a:gd name="T46" fmla="*/ 97791 w 1307"/>
              <a:gd name="T47" fmla="*/ 381457 h 1307"/>
              <a:gd name="T48" fmla="*/ 394040 w 1307"/>
              <a:gd name="T49" fmla="*/ 362402 h 1307"/>
              <a:gd name="T50" fmla="*/ 394040 w 1307"/>
              <a:gd name="T51" fmla="*/ 362402 h 1307"/>
              <a:gd name="T52" fmla="*/ 387569 w 1307"/>
              <a:gd name="T53" fmla="*/ 359526 h 1307"/>
              <a:gd name="T54" fmla="*/ 321416 w 1307"/>
              <a:gd name="T55" fmla="*/ 321416 h 1307"/>
              <a:gd name="T56" fmla="*/ 233332 w 1307"/>
              <a:gd name="T57" fmla="*/ 305956 h 1307"/>
              <a:gd name="T58" fmla="*/ 78736 w 1307"/>
              <a:gd name="T59" fmla="*/ 356290 h 1307"/>
              <a:gd name="T60" fmla="*/ 72624 w 1307"/>
              <a:gd name="T61" fmla="*/ 362402 h 1307"/>
              <a:gd name="T62" fmla="*/ 31638 w 1307"/>
              <a:gd name="T63" fmla="*/ 236568 h 1307"/>
              <a:gd name="T64" fmla="*/ 88084 w 1307"/>
              <a:gd name="T65" fmla="*/ 91679 h 1307"/>
              <a:gd name="T66" fmla="*/ 233332 w 1307"/>
              <a:gd name="T67" fmla="*/ 31638 h 1307"/>
              <a:gd name="T68" fmla="*/ 378221 w 1307"/>
              <a:gd name="T69" fmla="*/ 91679 h 1307"/>
              <a:gd name="T70" fmla="*/ 437902 w 1307"/>
              <a:gd name="T71" fmla="*/ 236568 h 1307"/>
              <a:gd name="T72" fmla="*/ 394040 w 1307"/>
              <a:gd name="T73" fmla="*/ 362402 h 130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07" h="1307">
                <a:moveTo>
                  <a:pt x="1113" y="193"/>
                </a:moveTo>
                <a:lnTo>
                  <a:pt x="1113" y="193"/>
                </a:lnTo>
                <a:cubicBezTo>
                  <a:pt x="990" y="70"/>
                  <a:pt x="824" y="0"/>
                  <a:pt x="649" y="0"/>
                </a:cubicBezTo>
                <a:cubicBezTo>
                  <a:pt x="473" y="0"/>
                  <a:pt x="316" y="70"/>
                  <a:pt x="193" y="193"/>
                </a:cubicBezTo>
                <a:cubicBezTo>
                  <a:pt x="61" y="316"/>
                  <a:pt x="0" y="482"/>
                  <a:pt x="0" y="658"/>
                </a:cubicBezTo>
                <a:cubicBezTo>
                  <a:pt x="0" y="833"/>
                  <a:pt x="61" y="1000"/>
                  <a:pt x="193" y="1122"/>
                </a:cubicBezTo>
                <a:cubicBezTo>
                  <a:pt x="307" y="1245"/>
                  <a:pt x="473" y="1306"/>
                  <a:pt x="640" y="1306"/>
                </a:cubicBezTo>
                <a:cubicBezTo>
                  <a:pt x="649" y="1306"/>
                  <a:pt x="649" y="1306"/>
                  <a:pt x="649" y="1306"/>
                </a:cubicBezTo>
                <a:cubicBezTo>
                  <a:pt x="824" y="1306"/>
                  <a:pt x="990" y="1245"/>
                  <a:pt x="1113" y="1122"/>
                </a:cubicBezTo>
                <a:cubicBezTo>
                  <a:pt x="1236" y="1000"/>
                  <a:pt x="1306" y="833"/>
                  <a:pt x="1306" y="658"/>
                </a:cubicBezTo>
                <a:cubicBezTo>
                  <a:pt x="1306" y="482"/>
                  <a:pt x="1236" y="316"/>
                  <a:pt x="1113" y="193"/>
                </a:cubicBezTo>
                <a:close/>
                <a:moveTo>
                  <a:pt x="272" y="1061"/>
                </a:moveTo>
                <a:lnTo>
                  <a:pt x="272" y="1061"/>
                </a:lnTo>
                <a:cubicBezTo>
                  <a:pt x="359" y="982"/>
                  <a:pt x="499" y="938"/>
                  <a:pt x="649" y="938"/>
                </a:cubicBezTo>
                <a:cubicBezTo>
                  <a:pt x="798" y="938"/>
                  <a:pt x="938" y="982"/>
                  <a:pt x="1025" y="1061"/>
                </a:cubicBezTo>
                <a:cubicBezTo>
                  <a:pt x="1025" y="1061"/>
                  <a:pt x="1025" y="1061"/>
                  <a:pt x="1025" y="1070"/>
                </a:cubicBezTo>
                <a:cubicBezTo>
                  <a:pt x="920" y="1166"/>
                  <a:pt x="789" y="1227"/>
                  <a:pt x="649" y="1227"/>
                </a:cubicBezTo>
                <a:lnTo>
                  <a:pt x="640" y="1227"/>
                </a:lnTo>
                <a:cubicBezTo>
                  <a:pt x="499" y="1219"/>
                  <a:pt x="368" y="1166"/>
                  <a:pt x="272" y="1061"/>
                </a:cubicBezTo>
                <a:close/>
                <a:moveTo>
                  <a:pt x="1096" y="1008"/>
                </a:moveTo>
                <a:lnTo>
                  <a:pt x="1096" y="1008"/>
                </a:lnTo>
                <a:cubicBezTo>
                  <a:pt x="1087" y="1008"/>
                  <a:pt x="1087" y="1000"/>
                  <a:pt x="1078" y="1000"/>
                </a:cubicBezTo>
                <a:cubicBezTo>
                  <a:pt x="1034" y="956"/>
                  <a:pt x="964" y="921"/>
                  <a:pt x="894" y="894"/>
                </a:cubicBezTo>
                <a:cubicBezTo>
                  <a:pt x="815" y="868"/>
                  <a:pt x="728" y="851"/>
                  <a:pt x="649" y="851"/>
                </a:cubicBezTo>
                <a:cubicBezTo>
                  <a:pt x="473" y="851"/>
                  <a:pt x="316" y="903"/>
                  <a:pt x="219" y="991"/>
                </a:cubicBezTo>
                <a:cubicBezTo>
                  <a:pt x="210" y="1000"/>
                  <a:pt x="210" y="1000"/>
                  <a:pt x="202" y="1008"/>
                </a:cubicBezTo>
                <a:cubicBezTo>
                  <a:pt x="123" y="903"/>
                  <a:pt x="88" y="789"/>
                  <a:pt x="88" y="658"/>
                </a:cubicBezTo>
                <a:cubicBezTo>
                  <a:pt x="88" y="509"/>
                  <a:pt x="140" y="360"/>
                  <a:pt x="245" y="255"/>
                </a:cubicBezTo>
                <a:cubicBezTo>
                  <a:pt x="359" y="149"/>
                  <a:pt x="499" y="88"/>
                  <a:pt x="649" y="88"/>
                </a:cubicBezTo>
                <a:cubicBezTo>
                  <a:pt x="806" y="88"/>
                  <a:pt x="947" y="149"/>
                  <a:pt x="1052" y="255"/>
                </a:cubicBezTo>
                <a:cubicBezTo>
                  <a:pt x="1157" y="360"/>
                  <a:pt x="1218" y="509"/>
                  <a:pt x="1218" y="658"/>
                </a:cubicBezTo>
                <a:cubicBezTo>
                  <a:pt x="1218" y="789"/>
                  <a:pt x="1175" y="912"/>
                  <a:pt x="1096" y="10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26">
            <a:extLst>
              <a:ext uri="{FF2B5EF4-FFF2-40B4-BE49-F238E27FC236}">
                <a16:creationId xmlns:a16="http://schemas.microsoft.com/office/drawing/2014/main" id="{00D92A2C-158E-D943-A643-27CC21DB6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791" y="7381857"/>
            <a:ext cx="685044" cy="685047"/>
          </a:xfrm>
          <a:custGeom>
            <a:avLst/>
            <a:gdLst>
              <a:gd name="T0" fmla="*/ 122881 w 676"/>
              <a:gd name="T1" fmla="*/ 0 h 676"/>
              <a:gd name="T2" fmla="*/ 122881 w 676"/>
              <a:gd name="T3" fmla="*/ 0 h 676"/>
              <a:gd name="T4" fmla="*/ 0 w 676"/>
              <a:gd name="T5" fmla="*/ 122522 h 676"/>
              <a:gd name="T6" fmla="*/ 122881 w 676"/>
              <a:gd name="T7" fmla="*/ 242529 h 676"/>
              <a:gd name="T8" fmla="*/ 242528 w 676"/>
              <a:gd name="T9" fmla="*/ 122522 h 676"/>
              <a:gd name="T10" fmla="*/ 122881 w 676"/>
              <a:gd name="T11" fmla="*/ 0 h 676"/>
              <a:gd name="T12" fmla="*/ 122881 w 676"/>
              <a:gd name="T13" fmla="*/ 210910 h 676"/>
              <a:gd name="T14" fmla="*/ 122881 w 676"/>
              <a:gd name="T15" fmla="*/ 210910 h 676"/>
              <a:gd name="T16" fmla="*/ 31259 w 676"/>
              <a:gd name="T17" fmla="*/ 122522 h 676"/>
              <a:gd name="T18" fmla="*/ 122881 w 676"/>
              <a:gd name="T19" fmla="*/ 31259 h 676"/>
              <a:gd name="T20" fmla="*/ 210909 w 676"/>
              <a:gd name="T21" fmla="*/ 122522 h 676"/>
              <a:gd name="T22" fmla="*/ 122881 w 676"/>
              <a:gd name="T23" fmla="*/ 210910 h 6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76" h="676">
                <a:moveTo>
                  <a:pt x="342" y="0"/>
                </a:moveTo>
                <a:lnTo>
                  <a:pt x="342" y="0"/>
                </a:lnTo>
                <a:cubicBezTo>
                  <a:pt x="149" y="0"/>
                  <a:pt x="0" y="157"/>
                  <a:pt x="0" y="341"/>
                </a:cubicBezTo>
                <a:cubicBezTo>
                  <a:pt x="0" y="525"/>
                  <a:pt x="149" y="675"/>
                  <a:pt x="342" y="675"/>
                </a:cubicBezTo>
                <a:cubicBezTo>
                  <a:pt x="526" y="675"/>
                  <a:pt x="675" y="525"/>
                  <a:pt x="675" y="341"/>
                </a:cubicBezTo>
                <a:cubicBezTo>
                  <a:pt x="675" y="157"/>
                  <a:pt x="526" y="0"/>
                  <a:pt x="342" y="0"/>
                </a:cubicBezTo>
                <a:close/>
                <a:moveTo>
                  <a:pt x="342" y="587"/>
                </a:moveTo>
                <a:lnTo>
                  <a:pt x="342" y="587"/>
                </a:lnTo>
                <a:cubicBezTo>
                  <a:pt x="201" y="587"/>
                  <a:pt x="87" y="482"/>
                  <a:pt x="87" y="341"/>
                </a:cubicBezTo>
                <a:cubicBezTo>
                  <a:pt x="87" y="201"/>
                  <a:pt x="201" y="87"/>
                  <a:pt x="342" y="87"/>
                </a:cubicBezTo>
                <a:cubicBezTo>
                  <a:pt x="473" y="87"/>
                  <a:pt x="587" y="201"/>
                  <a:pt x="587" y="341"/>
                </a:cubicBezTo>
                <a:cubicBezTo>
                  <a:pt x="587" y="482"/>
                  <a:pt x="473" y="587"/>
                  <a:pt x="342" y="5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27">
            <a:extLst>
              <a:ext uri="{FF2B5EF4-FFF2-40B4-BE49-F238E27FC236}">
                <a16:creationId xmlns:a16="http://schemas.microsoft.com/office/drawing/2014/main" id="{AE4CF6D6-E384-1D4C-81C8-332B5A898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6651" y="7229624"/>
            <a:ext cx="1343226" cy="1352181"/>
          </a:xfrm>
          <a:custGeom>
            <a:avLst/>
            <a:gdLst>
              <a:gd name="T0" fmla="*/ 236148 w 1325"/>
              <a:gd name="T1" fmla="*/ 479065 h 1333"/>
              <a:gd name="T2" fmla="*/ 236148 w 1325"/>
              <a:gd name="T3" fmla="*/ 479065 h 1333"/>
              <a:gd name="T4" fmla="*/ 69371 w 1325"/>
              <a:gd name="T5" fmla="*/ 409651 h 1333"/>
              <a:gd name="T6" fmla="*/ 0 w 1325"/>
              <a:gd name="T7" fmla="*/ 239533 h 1333"/>
              <a:gd name="T8" fmla="*/ 69371 w 1325"/>
              <a:gd name="T9" fmla="*/ 69414 h 1333"/>
              <a:gd name="T10" fmla="*/ 236148 w 1325"/>
              <a:gd name="T11" fmla="*/ 0 h 1333"/>
              <a:gd name="T12" fmla="*/ 406520 w 1325"/>
              <a:gd name="T13" fmla="*/ 69414 h 1333"/>
              <a:gd name="T14" fmla="*/ 475891 w 1325"/>
              <a:gd name="T15" fmla="*/ 239533 h 1333"/>
              <a:gd name="T16" fmla="*/ 406520 w 1325"/>
              <a:gd name="T17" fmla="*/ 409651 h 1333"/>
              <a:gd name="T18" fmla="*/ 236148 w 1325"/>
              <a:gd name="T19" fmla="*/ 479065 h 1333"/>
              <a:gd name="T20" fmla="*/ 236148 w 1325"/>
              <a:gd name="T21" fmla="*/ 31290 h 1333"/>
              <a:gd name="T22" fmla="*/ 236148 w 1325"/>
              <a:gd name="T23" fmla="*/ 31290 h 1333"/>
              <a:gd name="T24" fmla="*/ 91296 w 1325"/>
              <a:gd name="T25" fmla="*/ 91353 h 1333"/>
              <a:gd name="T26" fmla="*/ 28395 w 1325"/>
              <a:gd name="T27" fmla="*/ 239533 h 1333"/>
              <a:gd name="T28" fmla="*/ 91296 w 1325"/>
              <a:gd name="T29" fmla="*/ 387712 h 1333"/>
              <a:gd name="T30" fmla="*/ 236148 w 1325"/>
              <a:gd name="T31" fmla="*/ 447415 h 1333"/>
              <a:gd name="T32" fmla="*/ 384594 w 1325"/>
              <a:gd name="T33" fmla="*/ 387712 h 1333"/>
              <a:gd name="T34" fmla="*/ 444260 w 1325"/>
              <a:gd name="T35" fmla="*/ 239533 h 1333"/>
              <a:gd name="T36" fmla="*/ 384594 w 1325"/>
              <a:gd name="T37" fmla="*/ 91353 h 1333"/>
              <a:gd name="T38" fmla="*/ 236148 w 1325"/>
              <a:gd name="T39" fmla="*/ 31290 h 133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325" h="1333">
                <a:moveTo>
                  <a:pt x="657" y="1332"/>
                </a:moveTo>
                <a:lnTo>
                  <a:pt x="657" y="1332"/>
                </a:lnTo>
                <a:cubicBezTo>
                  <a:pt x="482" y="1332"/>
                  <a:pt x="316" y="1262"/>
                  <a:pt x="193" y="1139"/>
                </a:cubicBezTo>
                <a:cubicBezTo>
                  <a:pt x="61" y="1008"/>
                  <a:pt x="0" y="841"/>
                  <a:pt x="0" y="666"/>
                </a:cubicBezTo>
                <a:cubicBezTo>
                  <a:pt x="0" y="490"/>
                  <a:pt x="61" y="324"/>
                  <a:pt x="193" y="193"/>
                </a:cubicBezTo>
                <a:cubicBezTo>
                  <a:pt x="316" y="70"/>
                  <a:pt x="482" y="0"/>
                  <a:pt x="657" y="0"/>
                </a:cubicBezTo>
                <a:cubicBezTo>
                  <a:pt x="842" y="0"/>
                  <a:pt x="1008" y="70"/>
                  <a:pt x="1131" y="193"/>
                </a:cubicBezTo>
                <a:cubicBezTo>
                  <a:pt x="1254" y="324"/>
                  <a:pt x="1324" y="490"/>
                  <a:pt x="1324" y="666"/>
                </a:cubicBezTo>
                <a:cubicBezTo>
                  <a:pt x="1324" y="841"/>
                  <a:pt x="1254" y="1008"/>
                  <a:pt x="1131" y="1139"/>
                </a:cubicBezTo>
                <a:cubicBezTo>
                  <a:pt x="1008" y="1262"/>
                  <a:pt x="842" y="1332"/>
                  <a:pt x="657" y="1332"/>
                </a:cubicBezTo>
                <a:close/>
                <a:moveTo>
                  <a:pt x="657" y="87"/>
                </a:moveTo>
                <a:lnTo>
                  <a:pt x="657" y="87"/>
                </a:lnTo>
                <a:cubicBezTo>
                  <a:pt x="509" y="87"/>
                  <a:pt x="360" y="149"/>
                  <a:pt x="254" y="254"/>
                </a:cubicBezTo>
                <a:cubicBezTo>
                  <a:pt x="141" y="368"/>
                  <a:pt x="79" y="508"/>
                  <a:pt x="79" y="666"/>
                </a:cubicBezTo>
                <a:cubicBezTo>
                  <a:pt x="79" y="824"/>
                  <a:pt x="141" y="964"/>
                  <a:pt x="254" y="1078"/>
                </a:cubicBezTo>
                <a:cubicBezTo>
                  <a:pt x="360" y="1183"/>
                  <a:pt x="509" y="1244"/>
                  <a:pt x="657" y="1244"/>
                </a:cubicBezTo>
                <a:cubicBezTo>
                  <a:pt x="815" y="1244"/>
                  <a:pt x="964" y="1183"/>
                  <a:pt x="1070" y="1078"/>
                </a:cubicBezTo>
                <a:cubicBezTo>
                  <a:pt x="1183" y="964"/>
                  <a:pt x="1236" y="824"/>
                  <a:pt x="1236" y="666"/>
                </a:cubicBezTo>
                <a:cubicBezTo>
                  <a:pt x="1236" y="508"/>
                  <a:pt x="1183" y="368"/>
                  <a:pt x="1070" y="254"/>
                </a:cubicBezTo>
                <a:cubicBezTo>
                  <a:pt x="964" y="149"/>
                  <a:pt x="815" y="87"/>
                  <a:pt x="657" y="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28">
            <a:extLst>
              <a:ext uri="{FF2B5EF4-FFF2-40B4-BE49-F238E27FC236}">
                <a16:creationId xmlns:a16="http://schemas.microsoft.com/office/drawing/2014/main" id="{C4BF56F5-2591-9F4C-81A9-A555B460C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3799" y="7507225"/>
            <a:ext cx="694002" cy="438787"/>
          </a:xfrm>
          <a:custGeom>
            <a:avLst/>
            <a:gdLst>
              <a:gd name="T0" fmla="*/ 239588 w 684"/>
              <a:gd name="T1" fmla="*/ 28516 h 431"/>
              <a:gd name="T2" fmla="*/ 239588 w 684"/>
              <a:gd name="T3" fmla="*/ 28516 h 431"/>
              <a:gd name="T4" fmla="*/ 119794 w 684"/>
              <a:gd name="T5" fmla="*/ 148717 h 431"/>
              <a:gd name="T6" fmla="*/ 106843 w 684"/>
              <a:gd name="T7" fmla="*/ 155214 h 431"/>
              <a:gd name="T8" fmla="*/ 15469 w 684"/>
              <a:gd name="T9" fmla="*/ 155214 h 431"/>
              <a:gd name="T10" fmla="*/ 0 w 684"/>
              <a:gd name="T11" fmla="*/ 142580 h 431"/>
              <a:gd name="T12" fmla="*/ 15469 w 684"/>
              <a:gd name="T13" fmla="*/ 126698 h 431"/>
              <a:gd name="T14" fmla="*/ 100728 w 684"/>
              <a:gd name="T15" fmla="*/ 126698 h 431"/>
              <a:gd name="T16" fmla="*/ 217284 w 684"/>
              <a:gd name="T17" fmla="*/ 6497 h 431"/>
              <a:gd name="T18" fmla="*/ 239588 w 684"/>
              <a:gd name="T19" fmla="*/ 6497 h 431"/>
              <a:gd name="T20" fmla="*/ 239588 w 684"/>
              <a:gd name="T21" fmla="*/ 28516 h 43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84" h="431">
                <a:moveTo>
                  <a:pt x="666" y="79"/>
                </a:moveTo>
                <a:lnTo>
                  <a:pt x="666" y="79"/>
                </a:lnTo>
                <a:cubicBezTo>
                  <a:pt x="333" y="412"/>
                  <a:pt x="333" y="412"/>
                  <a:pt x="333" y="412"/>
                </a:cubicBezTo>
                <a:cubicBezTo>
                  <a:pt x="324" y="430"/>
                  <a:pt x="306" y="430"/>
                  <a:pt x="297" y="430"/>
                </a:cubicBezTo>
                <a:cubicBezTo>
                  <a:pt x="43" y="430"/>
                  <a:pt x="43" y="430"/>
                  <a:pt x="43" y="430"/>
                </a:cubicBezTo>
                <a:cubicBezTo>
                  <a:pt x="17" y="430"/>
                  <a:pt x="0" y="412"/>
                  <a:pt x="0" y="395"/>
                </a:cubicBezTo>
                <a:cubicBezTo>
                  <a:pt x="0" y="368"/>
                  <a:pt x="17" y="351"/>
                  <a:pt x="43" y="351"/>
                </a:cubicBezTo>
                <a:cubicBezTo>
                  <a:pt x="280" y="351"/>
                  <a:pt x="280" y="351"/>
                  <a:pt x="280" y="351"/>
                </a:cubicBezTo>
                <a:cubicBezTo>
                  <a:pt x="604" y="18"/>
                  <a:pt x="604" y="18"/>
                  <a:pt x="604" y="18"/>
                </a:cubicBezTo>
                <a:cubicBezTo>
                  <a:pt x="622" y="0"/>
                  <a:pt x="648" y="0"/>
                  <a:pt x="666" y="18"/>
                </a:cubicBezTo>
                <a:cubicBezTo>
                  <a:pt x="683" y="35"/>
                  <a:pt x="683" y="62"/>
                  <a:pt x="666" y="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29">
            <a:extLst>
              <a:ext uri="{FF2B5EF4-FFF2-40B4-BE49-F238E27FC236}">
                <a16:creationId xmlns:a16="http://schemas.microsoft.com/office/drawing/2014/main" id="{E09566E2-E5CD-DB43-841C-908456257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3294" y="7229624"/>
            <a:ext cx="1352181" cy="1352181"/>
          </a:xfrm>
          <a:custGeom>
            <a:avLst/>
            <a:gdLst>
              <a:gd name="T0" fmla="*/ 239533 w 1333"/>
              <a:gd name="T1" fmla="*/ 479065 h 1333"/>
              <a:gd name="T2" fmla="*/ 239533 w 1333"/>
              <a:gd name="T3" fmla="*/ 479065 h 1333"/>
              <a:gd name="T4" fmla="*/ 69414 w 1333"/>
              <a:gd name="T5" fmla="*/ 409651 h 1333"/>
              <a:gd name="T6" fmla="*/ 0 w 1333"/>
              <a:gd name="T7" fmla="*/ 239533 h 1333"/>
              <a:gd name="T8" fmla="*/ 69414 w 1333"/>
              <a:gd name="T9" fmla="*/ 69414 h 1333"/>
              <a:gd name="T10" fmla="*/ 239533 w 1333"/>
              <a:gd name="T11" fmla="*/ 0 h 1333"/>
              <a:gd name="T12" fmla="*/ 409651 w 1333"/>
              <a:gd name="T13" fmla="*/ 69414 h 1333"/>
              <a:gd name="T14" fmla="*/ 479065 w 1333"/>
              <a:gd name="T15" fmla="*/ 239533 h 1333"/>
              <a:gd name="T16" fmla="*/ 409651 w 1333"/>
              <a:gd name="T17" fmla="*/ 409651 h 1333"/>
              <a:gd name="T18" fmla="*/ 239533 w 1333"/>
              <a:gd name="T19" fmla="*/ 479065 h 1333"/>
              <a:gd name="T20" fmla="*/ 239533 w 1333"/>
              <a:gd name="T21" fmla="*/ 31290 h 1333"/>
              <a:gd name="T22" fmla="*/ 239533 w 1333"/>
              <a:gd name="T23" fmla="*/ 31290 h 1333"/>
              <a:gd name="T24" fmla="*/ 91353 w 1333"/>
              <a:gd name="T25" fmla="*/ 91353 h 1333"/>
              <a:gd name="T26" fmla="*/ 31650 w 1333"/>
              <a:gd name="T27" fmla="*/ 239533 h 1333"/>
              <a:gd name="T28" fmla="*/ 91353 w 1333"/>
              <a:gd name="T29" fmla="*/ 387712 h 1333"/>
              <a:gd name="T30" fmla="*/ 239533 w 1333"/>
              <a:gd name="T31" fmla="*/ 447415 h 1333"/>
              <a:gd name="T32" fmla="*/ 387712 w 1333"/>
              <a:gd name="T33" fmla="*/ 387712 h 1333"/>
              <a:gd name="T34" fmla="*/ 447775 w 1333"/>
              <a:gd name="T35" fmla="*/ 239533 h 1333"/>
              <a:gd name="T36" fmla="*/ 387712 w 1333"/>
              <a:gd name="T37" fmla="*/ 91353 h 1333"/>
              <a:gd name="T38" fmla="*/ 239533 w 1333"/>
              <a:gd name="T39" fmla="*/ 31290 h 133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333" h="1333">
                <a:moveTo>
                  <a:pt x="666" y="1332"/>
                </a:moveTo>
                <a:lnTo>
                  <a:pt x="666" y="1332"/>
                </a:lnTo>
                <a:cubicBezTo>
                  <a:pt x="491" y="1332"/>
                  <a:pt x="315" y="1262"/>
                  <a:pt x="193" y="1139"/>
                </a:cubicBezTo>
                <a:cubicBezTo>
                  <a:pt x="70" y="1008"/>
                  <a:pt x="0" y="841"/>
                  <a:pt x="0" y="666"/>
                </a:cubicBezTo>
                <a:cubicBezTo>
                  <a:pt x="0" y="490"/>
                  <a:pt x="70" y="324"/>
                  <a:pt x="193" y="193"/>
                </a:cubicBezTo>
                <a:cubicBezTo>
                  <a:pt x="315" y="70"/>
                  <a:pt x="491" y="0"/>
                  <a:pt x="666" y="0"/>
                </a:cubicBezTo>
                <a:cubicBezTo>
                  <a:pt x="841" y="0"/>
                  <a:pt x="1008" y="70"/>
                  <a:pt x="1139" y="193"/>
                </a:cubicBezTo>
                <a:cubicBezTo>
                  <a:pt x="1262" y="324"/>
                  <a:pt x="1332" y="490"/>
                  <a:pt x="1332" y="666"/>
                </a:cubicBezTo>
                <a:cubicBezTo>
                  <a:pt x="1332" y="841"/>
                  <a:pt x="1262" y="1008"/>
                  <a:pt x="1139" y="1139"/>
                </a:cubicBezTo>
                <a:cubicBezTo>
                  <a:pt x="1008" y="1262"/>
                  <a:pt x="841" y="1332"/>
                  <a:pt x="666" y="1332"/>
                </a:cubicBezTo>
                <a:close/>
                <a:moveTo>
                  <a:pt x="666" y="87"/>
                </a:moveTo>
                <a:lnTo>
                  <a:pt x="666" y="87"/>
                </a:lnTo>
                <a:cubicBezTo>
                  <a:pt x="508" y="87"/>
                  <a:pt x="368" y="149"/>
                  <a:pt x="254" y="254"/>
                </a:cubicBezTo>
                <a:cubicBezTo>
                  <a:pt x="149" y="368"/>
                  <a:pt x="88" y="508"/>
                  <a:pt x="88" y="666"/>
                </a:cubicBezTo>
                <a:cubicBezTo>
                  <a:pt x="88" y="824"/>
                  <a:pt x="149" y="964"/>
                  <a:pt x="254" y="1078"/>
                </a:cubicBezTo>
                <a:cubicBezTo>
                  <a:pt x="368" y="1183"/>
                  <a:pt x="508" y="1244"/>
                  <a:pt x="666" y="1244"/>
                </a:cubicBezTo>
                <a:cubicBezTo>
                  <a:pt x="815" y="1244"/>
                  <a:pt x="964" y="1183"/>
                  <a:pt x="1078" y="1078"/>
                </a:cubicBezTo>
                <a:cubicBezTo>
                  <a:pt x="1183" y="964"/>
                  <a:pt x="1245" y="824"/>
                  <a:pt x="1245" y="666"/>
                </a:cubicBezTo>
                <a:cubicBezTo>
                  <a:pt x="1245" y="508"/>
                  <a:pt x="1183" y="368"/>
                  <a:pt x="1078" y="254"/>
                </a:cubicBezTo>
                <a:cubicBezTo>
                  <a:pt x="964" y="149"/>
                  <a:pt x="815" y="87"/>
                  <a:pt x="666" y="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30">
            <a:extLst>
              <a:ext uri="{FF2B5EF4-FFF2-40B4-BE49-F238E27FC236}">
                <a16:creationId xmlns:a16="http://schemas.microsoft.com/office/drawing/2014/main" id="{99991F03-0EB2-2848-9013-C7FC03C96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554" y="7489315"/>
            <a:ext cx="837276" cy="702956"/>
          </a:xfrm>
          <a:custGeom>
            <a:avLst/>
            <a:gdLst>
              <a:gd name="T0" fmla="*/ 293264 w 825"/>
              <a:gd name="T1" fmla="*/ 21939 h 693"/>
              <a:gd name="T2" fmla="*/ 293264 w 825"/>
              <a:gd name="T3" fmla="*/ 21939 h 693"/>
              <a:gd name="T4" fmla="*/ 113707 w 825"/>
              <a:gd name="T5" fmla="*/ 245641 h 693"/>
              <a:gd name="T6" fmla="*/ 110469 w 825"/>
              <a:gd name="T7" fmla="*/ 245641 h 693"/>
              <a:gd name="T8" fmla="*/ 110469 w 825"/>
              <a:gd name="T9" fmla="*/ 245641 h 693"/>
              <a:gd name="T10" fmla="*/ 110469 w 825"/>
              <a:gd name="T11" fmla="*/ 245641 h 693"/>
              <a:gd name="T12" fmla="*/ 110469 w 825"/>
              <a:gd name="T13" fmla="*/ 245641 h 693"/>
              <a:gd name="T14" fmla="*/ 110469 w 825"/>
              <a:gd name="T15" fmla="*/ 245641 h 693"/>
              <a:gd name="T16" fmla="*/ 107230 w 825"/>
              <a:gd name="T17" fmla="*/ 248878 h 693"/>
              <a:gd name="T18" fmla="*/ 107230 w 825"/>
              <a:gd name="T19" fmla="*/ 248878 h 693"/>
              <a:gd name="T20" fmla="*/ 107230 w 825"/>
              <a:gd name="T21" fmla="*/ 248878 h 693"/>
              <a:gd name="T22" fmla="*/ 103992 w 825"/>
              <a:gd name="T23" fmla="*/ 248878 h 693"/>
              <a:gd name="T24" fmla="*/ 103992 w 825"/>
              <a:gd name="T25" fmla="*/ 248878 h 693"/>
              <a:gd name="T26" fmla="*/ 103992 w 825"/>
              <a:gd name="T27" fmla="*/ 248878 h 693"/>
              <a:gd name="T28" fmla="*/ 103992 w 825"/>
              <a:gd name="T29" fmla="*/ 248878 h 693"/>
              <a:gd name="T30" fmla="*/ 103992 w 825"/>
              <a:gd name="T31" fmla="*/ 248878 h 693"/>
              <a:gd name="T32" fmla="*/ 103992 w 825"/>
              <a:gd name="T33" fmla="*/ 248878 h 693"/>
              <a:gd name="T34" fmla="*/ 103992 w 825"/>
              <a:gd name="T35" fmla="*/ 248878 h 693"/>
              <a:gd name="T36" fmla="*/ 103992 w 825"/>
              <a:gd name="T37" fmla="*/ 248878 h 693"/>
              <a:gd name="T38" fmla="*/ 101113 w 825"/>
              <a:gd name="T39" fmla="*/ 248878 h 693"/>
              <a:gd name="T40" fmla="*/ 101113 w 825"/>
              <a:gd name="T41" fmla="*/ 248878 h 693"/>
              <a:gd name="T42" fmla="*/ 101113 w 825"/>
              <a:gd name="T43" fmla="*/ 248878 h 693"/>
              <a:gd name="T44" fmla="*/ 101113 w 825"/>
              <a:gd name="T45" fmla="*/ 248878 h 693"/>
              <a:gd name="T46" fmla="*/ 97875 w 825"/>
              <a:gd name="T47" fmla="*/ 248878 h 693"/>
              <a:gd name="T48" fmla="*/ 97875 w 825"/>
              <a:gd name="T49" fmla="*/ 248878 h 693"/>
              <a:gd name="T50" fmla="*/ 97875 w 825"/>
              <a:gd name="T51" fmla="*/ 248878 h 693"/>
              <a:gd name="T52" fmla="*/ 97875 w 825"/>
              <a:gd name="T53" fmla="*/ 248878 h 693"/>
              <a:gd name="T54" fmla="*/ 94636 w 825"/>
              <a:gd name="T55" fmla="*/ 248878 h 693"/>
              <a:gd name="T56" fmla="*/ 94636 w 825"/>
              <a:gd name="T57" fmla="*/ 245641 h 693"/>
              <a:gd name="T58" fmla="*/ 94636 w 825"/>
              <a:gd name="T59" fmla="*/ 245641 h 693"/>
              <a:gd name="T60" fmla="*/ 91398 w 825"/>
              <a:gd name="T61" fmla="*/ 245641 h 693"/>
              <a:gd name="T62" fmla="*/ 6477 w 825"/>
              <a:gd name="T63" fmla="*/ 157527 h 693"/>
              <a:gd name="T64" fmla="*/ 6477 w 825"/>
              <a:gd name="T65" fmla="*/ 138466 h 693"/>
              <a:gd name="T66" fmla="*/ 25188 w 825"/>
              <a:gd name="T67" fmla="*/ 138466 h 693"/>
              <a:gd name="T68" fmla="*/ 101113 w 825"/>
              <a:gd name="T69" fmla="*/ 214352 h 693"/>
              <a:gd name="T70" fmla="*/ 271314 w 825"/>
              <a:gd name="T71" fmla="*/ 6114 h 693"/>
              <a:gd name="T72" fmla="*/ 290385 w 825"/>
              <a:gd name="T73" fmla="*/ 3237 h 693"/>
              <a:gd name="T74" fmla="*/ 293264 w 825"/>
              <a:gd name="T75" fmla="*/ 21939 h 69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825" h="693">
                <a:moveTo>
                  <a:pt x="815" y="61"/>
                </a:moveTo>
                <a:lnTo>
                  <a:pt x="815" y="61"/>
                </a:lnTo>
                <a:cubicBezTo>
                  <a:pt x="316" y="683"/>
                  <a:pt x="316" y="683"/>
                  <a:pt x="316" y="683"/>
                </a:cubicBezTo>
                <a:cubicBezTo>
                  <a:pt x="316" y="683"/>
                  <a:pt x="316" y="683"/>
                  <a:pt x="307" y="683"/>
                </a:cubicBezTo>
                <a:cubicBezTo>
                  <a:pt x="307" y="692"/>
                  <a:pt x="307" y="692"/>
                  <a:pt x="298" y="692"/>
                </a:cubicBezTo>
                <a:cubicBezTo>
                  <a:pt x="298" y="692"/>
                  <a:pt x="298" y="692"/>
                  <a:pt x="289" y="692"/>
                </a:cubicBezTo>
                <a:cubicBezTo>
                  <a:pt x="281" y="692"/>
                  <a:pt x="281" y="692"/>
                  <a:pt x="281" y="692"/>
                </a:cubicBezTo>
                <a:cubicBezTo>
                  <a:pt x="272" y="692"/>
                  <a:pt x="272" y="692"/>
                  <a:pt x="272" y="692"/>
                </a:cubicBezTo>
                <a:cubicBezTo>
                  <a:pt x="263" y="692"/>
                  <a:pt x="263" y="692"/>
                  <a:pt x="263" y="692"/>
                </a:cubicBezTo>
                <a:cubicBezTo>
                  <a:pt x="263" y="683"/>
                  <a:pt x="263" y="683"/>
                  <a:pt x="263" y="683"/>
                </a:cubicBezTo>
                <a:cubicBezTo>
                  <a:pt x="263" y="683"/>
                  <a:pt x="263" y="683"/>
                  <a:pt x="254" y="683"/>
                </a:cubicBezTo>
                <a:cubicBezTo>
                  <a:pt x="18" y="438"/>
                  <a:pt x="18" y="438"/>
                  <a:pt x="18" y="438"/>
                </a:cubicBezTo>
                <a:cubicBezTo>
                  <a:pt x="0" y="420"/>
                  <a:pt x="0" y="394"/>
                  <a:pt x="18" y="385"/>
                </a:cubicBezTo>
                <a:cubicBezTo>
                  <a:pt x="35" y="368"/>
                  <a:pt x="53" y="368"/>
                  <a:pt x="70" y="385"/>
                </a:cubicBezTo>
                <a:cubicBezTo>
                  <a:pt x="281" y="596"/>
                  <a:pt x="281" y="596"/>
                  <a:pt x="281" y="596"/>
                </a:cubicBezTo>
                <a:cubicBezTo>
                  <a:pt x="754" y="17"/>
                  <a:pt x="754" y="17"/>
                  <a:pt x="754" y="17"/>
                </a:cubicBezTo>
                <a:cubicBezTo>
                  <a:pt x="763" y="0"/>
                  <a:pt x="789" y="0"/>
                  <a:pt x="807" y="9"/>
                </a:cubicBezTo>
                <a:cubicBezTo>
                  <a:pt x="824" y="26"/>
                  <a:pt x="824" y="44"/>
                  <a:pt x="815" y="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31">
            <a:extLst>
              <a:ext uri="{FF2B5EF4-FFF2-40B4-BE49-F238E27FC236}">
                <a16:creationId xmlns:a16="http://schemas.microsoft.com/office/drawing/2014/main" id="{74A7221F-3FAE-5046-B74D-E8D7E63FE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3259" y="7986310"/>
            <a:ext cx="568634" cy="550721"/>
          </a:xfrm>
          <a:custGeom>
            <a:avLst/>
            <a:gdLst>
              <a:gd name="T0" fmla="*/ 141344 w 562"/>
              <a:gd name="T1" fmla="*/ 194903 h 544"/>
              <a:gd name="T2" fmla="*/ 141344 w 562"/>
              <a:gd name="T3" fmla="*/ 194903 h 544"/>
              <a:gd name="T4" fmla="*/ 128788 w 562"/>
              <a:gd name="T5" fmla="*/ 191673 h 544"/>
              <a:gd name="T6" fmla="*/ 19013 w 562"/>
              <a:gd name="T7" fmla="*/ 81838 h 544"/>
              <a:gd name="T8" fmla="*/ 15785 w 562"/>
              <a:gd name="T9" fmla="*/ 15793 h 544"/>
              <a:gd name="T10" fmla="*/ 50224 w 562"/>
              <a:gd name="T11" fmla="*/ 0 h 544"/>
              <a:gd name="T12" fmla="*/ 85022 w 562"/>
              <a:gd name="T13" fmla="*/ 12563 h 544"/>
              <a:gd name="T14" fmla="*/ 198026 w 562"/>
              <a:gd name="T15" fmla="*/ 125628 h 544"/>
              <a:gd name="T16" fmla="*/ 201254 w 562"/>
              <a:gd name="T17" fmla="*/ 138191 h 544"/>
              <a:gd name="T18" fmla="*/ 198026 w 562"/>
              <a:gd name="T19" fmla="*/ 147882 h 544"/>
              <a:gd name="T20" fmla="*/ 151030 w 562"/>
              <a:gd name="T21" fmla="*/ 191673 h 544"/>
              <a:gd name="T22" fmla="*/ 141344 w 562"/>
              <a:gd name="T23" fmla="*/ 194903 h 544"/>
              <a:gd name="T24" fmla="*/ 50224 w 562"/>
              <a:gd name="T25" fmla="*/ 31228 h 544"/>
              <a:gd name="T26" fmla="*/ 50224 w 562"/>
              <a:gd name="T27" fmla="*/ 31228 h 544"/>
              <a:gd name="T28" fmla="*/ 50224 w 562"/>
              <a:gd name="T29" fmla="*/ 31228 h 544"/>
              <a:gd name="T30" fmla="*/ 37668 w 562"/>
              <a:gd name="T31" fmla="*/ 34458 h 544"/>
              <a:gd name="T32" fmla="*/ 40897 w 562"/>
              <a:gd name="T33" fmla="*/ 59584 h 544"/>
              <a:gd name="T34" fmla="*/ 141344 w 562"/>
              <a:gd name="T35" fmla="*/ 160445 h 544"/>
              <a:gd name="T36" fmla="*/ 163586 w 562"/>
              <a:gd name="T37" fmla="*/ 138191 h 544"/>
              <a:gd name="T38" fmla="*/ 62780 w 562"/>
              <a:gd name="T39" fmla="*/ 34458 h 544"/>
              <a:gd name="T40" fmla="*/ 50224 w 562"/>
              <a:gd name="T41" fmla="*/ 31228 h 5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62" h="544">
                <a:moveTo>
                  <a:pt x="394" y="543"/>
                </a:moveTo>
                <a:lnTo>
                  <a:pt x="394" y="543"/>
                </a:lnTo>
                <a:cubicBezTo>
                  <a:pt x="377" y="543"/>
                  <a:pt x="368" y="543"/>
                  <a:pt x="359" y="534"/>
                </a:cubicBezTo>
                <a:cubicBezTo>
                  <a:pt x="53" y="228"/>
                  <a:pt x="53" y="228"/>
                  <a:pt x="53" y="228"/>
                </a:cubicBezTo>
                <a:cubicBezTo>
                  <a:pt x="0" y="175"/>
                  <a:pt x="0" y="87"/>
                  <a:pt x="44" y="44"/>
                </a:cubicBezTo>
                <a:cubicBezTo>
                  <a:pt x="70" y="17"/>
                  <a:pt x="105" y="0"/>
                  <a:pt x="140" y="0"/>
                </a:cubicBezTo>
                <a:cubicBezTo>
                  <a:pt x="175" y="0"/>
                  <a:pt x="210" y="17"/>
                  <a:pt x="237" y="35"/>
                </a:cubicBezTo>
                <a:cubicBezTo>
                  <a:pt x="552" y="350"/>
                  <a:pt x="552" y="350"/>
                  <a:pt x="552" y="350"/>
                </a:cubicBezTo>
                <a:cubicBezTo>
                  <a:pt x="561" y="359"/>
                  <a:pt x="561" y="376"/>
                  <a:pt x="561" y="385"/>
                </a:cubicBezTo>
                <a:cubicBezTo>
                  <a:pt x="561" y="394"/>
                  <a:pt x="552" y="403"/>
                  <a:pt x="552" y="412"/>
                </a:cubicBezTo>
                <a:cubicBezTo>
                  <a:pt x="421" y="534"/>
                  <a:pt x="421" y="534"/>
                  <a:pt x="421" y="534"/>
                </a:cubicBezTo>
                <a:cubicBezTo>
                  <a:pt x="412" y="543"/>
                  <a:pt x="403" y="543"/>
                  <a:pt x="394" y="543"/>
                </a:cubicBezTo>
                <a:close/>
                <a:moveTo>
                  <a:pt x="140" y="87"/>
                </a:moveTo>
                <a:lnTo>
                  <a:pt x="140" y="87"/>
                </a:lnTo>
                <a:cubicBezTo>
                  <a:pt x="132" y="87"/>
                  <a:pt x="114" y="87"/>
                  <a:pt x="105" y="96"/>
                </a:cubicBezTo>
                <a:cubicBezTo>
                  <a:pt x="88" y="122"/>
                  <a:pt x="97" y="149"/>
                  <a:pt x="114" y="166"/>
                </a:cubicBezTo>
                <a:cubicBezTo>
                  <a:pt x="394" y="447"/>
                  <a:pt x="394" y="447"/>
                  <a:pt x="394" y="447"/>
                </a:cubicBezTo>
                <a:cubicBezTo>
                  <a:pt x="456" y="385"/>
                  <a:pt x="456" y="385"/>
                  <a:pt x="456" y="385"/>
                </a:cubicBezTo>
                <a:cubicBezTo>
                  <a:pt x="175" y="96"/>
                  <a:pt x="175" y="96"/>
                  <a:pt x="175" y="96"/>
                </a:cubicBezTo>
                <a:cubicBezTo>
                  <a:pt x="167" y="87"/>
                  <a:pt x="158" y="87"/>
                  <a:pt x="140" y="8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32">
            <a:extLst>
              <a:ext uri="{FF2B5EF4-FFF2-40B4-BE49-F238E27FC236}">
                <a16:creationId xmlns:a16="http://schemas.microsoft.com/office/drawing/2014/main" id="{9B86926A-BE91-E74F-A052-7ACB0B2EA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1350" y="7265444"/>
            <a:ext cx="855186" cy="864144"/>
          </a:xfrm>
          <a:custGeom>
            <a:avLst/>
            <a:gdLst>
              <a:gd name="T0" fmla="*/ 151606 w 842"/>
              <a:gd name="T1" fmla="*/ 306028 h 851"/>
              <a:gd name="T2" fmla="*/ 151606 w 842"/>
              <a:gd name="T3" fmla="*/ 306028 h 851"/>
              <a:gd name="T4" fmla="*/ 0 w 842"/>
              <a:gd name="T5" fmla="*/ 154454 h 851"/>
              <a:gd name="T6" fmla="*/ 151606 w 842"/>
              <a:gd name="T7" fmla="*/ 0 h 851"/>
              <a:gd name="T8" fmla="*/ 302852 w 842"/>
              <a:gd name="T9" fmla="*/ 154454 h 851"/>
              <a:gd name="T10" fmla="*/ 151606 w 842"/>
              <a:gd name="T11" fmla="*/ 306028 h 851"/>
              <a:gd name="T12" fmla="*/ 151606 w 842"/>
              <a:gd name="T13" fmla="*/ 31323 h 851"/>
              <a:gd name="T14" fmla="*/ 151606 w 842"/>
              <a:gd name="T15" fmla="*/ 31323 h 851"/>
              <a:gd name="T16" fmla="*/ 31330 w 842"/>
              <a:gd name="T17" fmla="*/ 154454 h 851"/>
              <a:gd name="T18" fmla="*/ 151606 w 842"/>
              <a:gd name="T19" fmla="*/ 274345 h 851"/>
              <a:gd name="T20" fmla="*/ 271522 w 842"/>
              <a:gd name="T21" fmla="*/ 154454 h 851"/>
              <a:gd name="T22" fmla="*/ 151606 w 842"/>
              <a:gd name="T23" fmla="*/ 31323 h 85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42" h="851">
                <a:moveTo>
                  <a:pt x="421" y="850"/>
                </a:moveTo>
                <a:lnTo>
                  <a:pt x="421" y="850"/>
                </a:lnTo>
                <a:cubicBezTo>
                  <a:pt x="193" y="850"/>
                  <a:pt x="0" y="657"/>
                  <a:pt x="0" y="429"/>
                </a:cubicBezTo>
                <a:cubicBezTo>
                  <a:pt x="0" y="193"/>
                  <a:pt x="193" y="0"/>
                  <a:pt x="421" y="0"/>
                </a:cubicBezTo>
                <a:cubicBezTo>
                  <a:pt x="657" y="0"/>
                  <a:pt x="841" y="193"/>
                  <a:pt x="841" y="429"/>
                </a:cubicBezTo>
                <a:cubicBezTo>
                  <a:pt x="841" y="657"/>
                  <a:pt x="657" y="850"/>
                  <a:pt x="421" y="850"/>
                </a:cubicBezTo>
                <a:close/>
                <a:moveTo>
                  <a:pt x="421" y="87"/>
                </a:moveTo>
                <a:lnTo>
                  <a:pt x="421" y="87"/>
                </a:lnTo>
                <a:cubicBezTo>
                  <a:pt x="237" y="87"/>
                  <a:pt x="87" y="236"/>
                  <a:pt x="87" y="429"/>
                </a:cubicBezTo>
                <a:cubicBezTo>
                  <a:pt x="87" y="613"/>
                  <a:pt x="237" y="762"/>
                  <a:pt x="421" y="762"/>
                </a:cubicBezTo>
                <a:cubicBezTo>
                  <a:pt x="605" y="762"/>
                  <a:pt x="754" y="613"/>
                  <a:pt x="754" y="429"/>
                </a:cubicBezTo>
                <a:cubicBezTo>
                  <a:pt x="754" y="236"/>
                  <a:pt x="605" y="87"/>
                  <a:pt x="421" y="8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C94AFB0-04FE-1642-8BFA-B69EC2ACCD7A}"/>
              </a:ext>
            </a:extLst>
          </p:cNvPr>
          <p:cNvGrpSpPr/>
          <p:nvPr/>
        </p:nvGrpSpPr>
        <p:grpSpPr>
          <a:xfrm>
            <a:off x="2427560" y="9824654"/>
            <a:ext cx="3676939" cy="1477328"/>
            <a:chOff x="5517310" y="11069053"/>
            <a:chExt cx="3676939" cy="1477328"/>
          </a:xfrm>
        </p:grpSpPr>
        <p:sp>
          <p:nvSpPr>
            <p:cNvPr id="25" name="CuadroTexto 395">
              <a:extLst>
                <a:ext uri="{FF2B5EF4-FFF2-40B4-BE49-F238E27FC236}">
                  <a16:creationId xmlns:a16="http://schemas.microsoft.com/office/drawing/2014/main" id="{61651320-239F-3C4B-9B31-7AB227198981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F07055-4D66-A941-80FE-2E1E726FF563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ABE4B5F-C85B-B54B-9110-B0DBAB421D9A}"/>
              </a:ext>
            </a:extLst>
          </p:cNvPr>
          <p:cNvGrpSpPr/>
          <p:nvPr/>
        </p:nvGrpSpPr>
        <p:grpSpPr>
          <a:xfrm>
            <a:off x="7697392" y="9824654"/>
            <a:ext cx="3676939" cy="1477328"/>
            <a:chOff x="5517310" y="11069053"/>
            <a:chExt cx="3676939" cy="1477328"/>
          </a:xfrm>
        </p:grpSpPr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43238602-698E-F045-9B94-3AFF1A549123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4992C43-2607-E343-A596-BB629FF7CD97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61292ED-DFFC-CB47-B1C1-404E654209E1}"/>
              </a:ext>
            </a:extLst>
          </p:cNvPr>
          <p:cNvGrpSpPr/>
          <p:nvPr/>
        </p:nvGrpSpPr>
        <p:grpSpPr>
          <a:xfrm>
            <a:off x="12991286" y="9824654"/>
            <a:ext cx="3676939" cy="1477328"/>
            <a:chOff x="5517310" y="11069053"/>
            <a:chExt cx="3676939" cy="1477328"/>
          </a:xfrm>
        </p:grpSpPr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287BE7A8-E99E-8F4C-B298-7A219E9DF736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8C6DFB0-0BF8-134C-936A-7FD1A34B1E71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D2FD46E-70D8-9F40-997C-11A3AB92C1E7}"/>
              </a:ext>
            </a:extLst>
          </p:cNvPr>
          <p:cNvGrpSpPr/>
          <p:nvPr/>
        </p:nvGrpSpPr>
        <p:grpSpPr>
          <a:xfrm>
            <a:off x="18309243" y="9824654"/>
            <a:ext cx="3676939" cy="1477328"/>
            <a:chOff x="5517310" y="11069053"/>
            <a:chExt cx="3676939" cy="1477328"/>
          </a:xfrm>
        </p:grpSpPr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CA511E0A-E30E-AD42-BEB6-897B77F2B8B3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735AA63-F7E5-B045-9E44-E5E18FC863D7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B1148E95-8372-D249-B909-704BADE8D75D}"/>
              </a:ext>
            </a:extLst>
          </p:cNvPr>
          <p:cNvGrpSpPr/>
          <p:nvPr/>
        </p:nvGrpSpPr>
        <p:grpSpPr>
          <a:xfrm>
            <a:off x="2668308" y="1939208"/>
            <a:ext cx="19041035" cy="2561450"/>
            <a:chOff x="2668308" y="861425"/>
            <a:chExt cx="19041035" cy="2561450"/>
          </a:xfrm>
        </p:grpSpPr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61CDFE27-A36C-2141-BE5A-4F50DF8FEBD1}"/>
                </a:ext>
              </a:extLst>
            </p:cNvPr>
            <p:cNvSpPr txBox="1"/>
            <p:nvPr/>
          </p:nvSpPr>
          <p:spPr>
            <a:xfrm>
              <a:off x="9526093" y="861425"/>
              <a:ext cx="53254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CBC48A0D-5B50-594B-89C6-DAB5DCAA548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eeform 162">
            <a:extLst>
              <a:ext uri="{FF2B5EF4-FFF2-40B4-BE49-F238E27FC236}">
                <a16:creationId xmlns:a16="http://schemas.microsoft.com/office/drawing/2014/main" id="{721564E0-3DA1-BA4B-9EF8-75484E27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575" y="8059902"/>
            <a:ext cx="4331650" cy="4326843"/>
          </a:xfrm>
          <a:custGeom>
            <a:avLst/>
            <a:gdLst>
              <a:gd name="T0" fmla="*/ 378566 w 3971"/>
              <a:gd name="T1" fmla="*/ 1428390 h 3970"/>
              <a:gd name="T2" fmla="*/ 378566 w 3971"/>
              <a:gd name="T3" fmla="*/ 1428390 h 3970"/>
              <a:gd name="T4" fmla="*/ 28095 w 3971"/>
              <a:gd name="T5" fmla="*/ 1428390 h 3970"/>
              <a:gd name="T6" fmla="*/ 0 w 3971"/>
              <a:gd name="T7" fmla="*/ 1397440 h 3970"/>
              <a:gd name="T8" fmla="*/ 0 w 3971"/>
              <a:gd name="T9" fmla="*/ 27711 h 3970"/>
              <a:gd name="T10" fmla="*/ 28095 w 3971"/>
              <a:gd name="T11" fmla="*/ 0 h 3970"/>
              <a:gd name="T12" fmla="*/ 1399000 w 3971"/>
              <a:gd name="T13" fmla="*/ 0 h 3970"/>
              <a:gd name="T14" fmla="*/ 1429977 w 3971"/>
              <a:gd name="T15" fmla="*/ 27711 h 3970"/>
              <a:gd name="T16" fmla="*/ 1429977 w 3971"/>
              <a:gd name="T17" fmla="*/ 1397440 h 3970"/>
              <a:gd name="T18" fmla="*/ 1399000 w 3971"/>
              <a:gd name="T19" fmla="*/ 1428390 h 3970"/>
              <a:gd name="T20" fmla="*/ 378566 w 3971"/>
              <a:gd name="T21" fmla="*/ 1428390 h 397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971" h="3970">
                <a:moveTo>
                  <a:pt x="1051" y="3969"/>
                </a:moveTo>
                <a:lnTo>
                  <a:pt x="1051" y="3969"/>
                </a:lnTo>
                <a:cubicBezTo>
                  <a:pt x="78" y="3969"/>
                  <a:pt x="78" y="3969"/>
                  <a:pt x="78" y="3969"/>
                </a:cubicBezTo>
                <a:cubicBezTo>
                  <a:pt x="35" y="3969"/>
                  <a:pt x="0" y="3926"/>
                  <a:pt x="0" y="3883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4"/>
                  <a:pt x="35" y="0"/>
                  <a:pt x="78" y="0"/>
                </a:cubicBezTo>
                <a:cubicBezTo>
                  <a:pt x="3884" y="0"/>
                  <a:pt x="3884" y="0"/>
                  <a:pt x="3884" y="0"/>
                </a:cubicBezTo>
                <a:cubicBezTo>
                  <a:pt x="3927" y="0"/>
                  <a:pt x="3970" y="34"/>
                  <a:pt x="3970" y="77"/>
                </a:cubicBezTo>
                <a:cubicBezTo>
                  <a:pt x="3970" y="3883"/>
                  <a:pt x="3970" y="3883"/>
                  <a:pt x="3970" y="3883"/>
                </a:cubicBezTo>
                <a:cubicBezTo>
                  <a:pt x="3970" y="3926"/>
                  <a:pt x="3927" y="3969"/>
                  <a:pt x="3884" y="3969"/>
                </a:cubicBezTo>
                <a:cubicBezTo>
                  <a:pt x="1051" y="3969"/>
                  <a:pt x="1051" y="3969"/>
                  <a:pt x="1051" y="39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3">
            <a:extLst>
              <a:ext uri="{FF2B5EF4-FFF2-40B4-BE49-F238E27FC236}">
                <a16:creationId xmlns:a16="http://schemas.microsoft.com/office/drawing/2014/main" id="{0939C5E9-B527-4444-844A-2FBCBC7A2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575" y="3564792"/>
            <a:ext cx="4331650" cy="4326843"/>
          </a:xfrm>
          <a:custGeom>
            <a:avLst/>
            <a:gdLst>
              <a:gd name="T0" fmla="*/ 1399000 w 3971"/>
              <a:gd name="T1" fmla="*/ 1428390 h 3970"/>
              <a:gd name="T2" fmla="*/ 1399000 w 3971"/>
              <a:gd name="T3" fmla="*/ 1428390 h 3970"/>
              <a:gd name="T4" fmla="*/ 28095 w 3971"/>
              <a:gd name="T5" fmla="*/ 1428390 h 3970"/>
              <a:gd name="T6" fmla="*/ 0 w 3971"/>
              <a:gd name="T7" fmla="*/ 1397440 h 3970"/>
              <a:gd name="T8" fmla="*/ 0 w 3971"/>
              <a:gd name="T9" fmla="*/ 31310 h 3970"/>
              <a:gd name="T10" fmla="*/ 28095 w 3971"/>
              <a:gd name="T11" fmla="*/ 0 h 3970"/>
              <a:gd name="T12" fmla="*/ 1399000 w 3971"/>
              <a:gd name="T13" fmla="*/ 0 h 3970"/>
              <a:gd name="T14" fmla="*/ 1429977 w 3971"/>
              <a:gd name="T15" fmla="*/ 31310 h 3970"/>
              <a:gd name="T16" fmla="*/ 1429977 w 3971"/>
              <a:gd name="T17" fmla="*/ 1397440 h 3970"/>
              <a:gd name="T18" fmla="*/ 1399000 w 3971"/>
              <a:gd name="T19" fmla="*/ 1428390 h 39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971" h="3970">
                <a:moveTo>
                  <a:pt x="3884" y="3969"/>
                </a:moveTo>
                <a:lnTo>
                  <a:pt x="3884" y="3969"/>
                </a:lnTo>
                <a:cubicBezTo>
                  <a:pt x="78" y="3969"/>
                  <a:pt x="78" y="3969"/>
                  <a:pt x="78" y="3969"/>
                </a:cubicBezTo>
                <a:cubicBezTo>
                  <a:pt x="35" y="3969"/>
                  <a:pt x="0" y="3934"/>
                  <a:pt x="0" y="3883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35"/>
                  <a:pt x="35" y="0"/>
                  <a:pt x="78" y="0"/>
                </a:cubicBezTo>
                <a:cubicBezTo>
                  <a:pt x="3884" y="0"/>
                  <a:pt x="3884" y="0"/>
                  <a:pt x="3884" y="0"/>
                </a:cubicBezTo>
                <a:cubicBezTo>
                  <a:pt x="3927" y="0"/>
                  <a:pt x="3970" y="35"/>
                  <a:pt x="3970" y="87"/>
                </a:cubicBezTo>
                <a:cubicBezTo>
                  <a:pt x="3970" y="3883"/>
                  <a:pt x="3970" y="3883"/>
                  <a:pt x="3970" y="3883"/>
                </a:cubicBezTo>
                <a:cubicBezTo>
                  <a:pt x="3970" y="3934"/>
                  <a:pt x="3927" y="3969"/>
                  <a:pt x="3884" y="39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4">
            <a:extLst>
              <a:ext uri="{FF2B5EF4-FFF2-40B4-BE49-F238E27FC236}">
                <a16:creationId xmlns:a16="http://schemas.microsoft.com/office/drawing/2014/main" id="{E8AE8408-07A1-8C4C-AA5A-B9048D02F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223" y="8059902"/>
            <a:ext cx="4331653" cy="4326843"/>
          </a:xfrm>
          <a:custGeom>
            <a:avLst/>
            <a:gdLst>
              <a:gd name="T0" fmla="*/ 1399001 w 3971"/>
              <a:gd name="T1" fmla="*/ 1428390 h 3970"/>
              <a:gd name="T2" fmla="*/ 1399001 w 3971"/>
              <a:gd name="T3" fmla="*/ 1428390 h 3970"/>
              <a:gd name="T4" fmla="*/ 31337 w 3971"/>
              <a:gd name="T5" fmla="*/ 1428390 h 3970"/>
              <a:gd name="T6" fmla="*/ 0 w 3971"/>
              <a:gd name="T7" fmla="*/ 1397440 h 3970"/>
              <a:gd name="T8" fmla="*/ 0 w 3971"/>
              <a:gd name="T9" fmla="*/ 27711 h 3970"/>
              <a:gd name="T10" fmla="*/ 31337 w 3971"/>
              <a:gd name="T11" fmla="*/ 0 h 3970"/>
              <a:gd name="T12" fmla="*/ 1399001 w 3971"/>
              <a:gd name="T13" fmla="*/ 0 h 3970"/>
              <a:gd name="T14" fmla="*/ 1429978 w 3971"/>
              <a:gd name="T15" fmla="*/ 27711 h 3970"/>
              <a:gd name="T16" fmla="*/ 1429978 w 3971"/>
              <a:gd name="T17" fmla="*/ 1397440 h 3970"/>
              <a:gd name="T18" fmla="*/ 1399001 w 3971"/>
              <a:gd name="T19" fmla="*/ 1428390 h 39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971" h="3970">
                <a:moveTo>
                  <a:pt x="3884" y="3969"/>
                </a:moveTo>
                <a:lnTo>
                  <a:pt x="3884" y="3969"/>
                </a:lnTo>
                <a:cubicBezTo>
                  <a:pt x="87" y="3969"/>
                  <a:pt x="87" y="3969"/>
                  <a:pt x="87" y="3969"/>
                </a:cubicBezTo>
                <a:cubicBezTo>
                  <a:pt x="35" y="3969"/>
                  <a:pt x="0" y="3926"/>
                  <a:pt x="0" y="3883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4"/>
                  <a:pt x="35" y="0"/>
                  <a:pt x="87" y="0"/>
                </a:cubicBezTo>
                <a:cubicBezTo>
                  <a:pt x="3884" y="0"/>
                  <a:pt x="3884" y="0"/>
                  <a:pt x="3884" y="0"/>
                </a:cubicBezTo>
                <a:cubicBezTo>
                  <a:pt x="3936" y="0"/>
                  <a:pt x="3970" y="34"/>
                  <a:pt x="3970" y="77"/>
                </a:cubicBezTo>
                <a:cubicBezTo>
                  <a:pt x="3970" y="3883"/>
                  <a:pt x="3970" y="3883"/>
                  <a:pt x="3970" y="3883"/>
                </a:cubicBezTo>
                <a:cubicBezTo>
                  <a:pt x="3970" y="3926"/>
                  <a:pt x="3936" y="3969"/>
                  <a:pt x="3884" y="39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5">
            <a:extLst>
              <a:ext uri="{FF2B5EF4-FFF2-40B4-BE49-F238E27FC236}">
                <a16:creationId xmlns:a16="http://schemas.microsoft.com/office/drawing/2014/main" id="{2D04538E-98C6-424E-B367-AFD4B80B6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8363" y="3564792"/>
            <a:ext cx="4326843" cy="4326843"/>
          </a:xfrm>
          <a:custGeom>
            <a:avLst/>
            <a:gdLst>
              <a:gd name="T0" fmla="*/ 1397432 w 3969"/>
              <a:gd name="T1" fmla="*/ 1428390 h 3970"/>
              <a:gd name="T2" fmla="*/ 1397432 w 3969"/>
              <a:gd name="T3" fmla="*/ 1428390 h 3970"/>
              <a:gd name="T4" fmla="*/ 27718 w 3969"/>
              <a:gd name="T5" fmla="*/ 1428390 h 3970"/>
              <a:gd name="T6" fmla="*/ 0 w 3969"/>
              <a:gd name="T7" fmla="*/ 1397440 h 3970"/>
              <a:gd name="T8" fmla="*/ 0 w 3969"/>
              <a:gd name="T9" fmla="*/ 31310 h 3970"/>
              <a:gd name="T10" fmla="*/ 27718 w 3969"/>
              <a:gd name="T11" fmla="*/ 0 h 3970"/>
              <a:gd name="T12" fmla="*/ 1397432 w 3969"/>
              <a:gd name="T13" fmla="*/ 0 h 3970"/>
              <a:gd name="T14" fmla="*/ 1428390 w 3969"/>
              <a:gd name="T15" fmla="*/ 31310 h 3970"/>
              <a:gd name="T16" fmla="*/ 1428390 w 3969"/>
              <a:gd name="T17" fmla="*/ 1397440 h 3970"/>
              <a:gd name="T18" fmla="*/ 1397432 w 3969"/>
              <a:gd name="T19" fmla="*/ 1428390 h 39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969" h="3970">
                <a:moveTo>
                  <a:pt x="3882" y="3969"/>
                </a:moveTo>
                <a:lnTo>
                  <a:pt x="3882" y="3969"/>
                </a:lnTo>
                <a:cubicBezTo>
                  <a:pt x="77" y="3969"/>
                  <a:pt x="77" y="3969"/>
                  <a:pt x="77" y="3969"/>
                </a:cubicBezTo>
                <a:cubicBezTo>
                  <a:pt x="34" y="3969"/>
                  <a:pt x="0" y="3934"/>
                  <a:pt x="0" y="3883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35"/>
                  <a:pt x="34" y="0"/>
                  <a:pt x="77" y="0"/>
                </a:cubicBezTo>
                <a:cubicBezTo>
                  <a:pt x="3882" y="0"/>
                  <a:pt x="3882" y="0"/>
                  <a:pt x="3882" y="0"/>
                </a:cubicBezTo>
                <a:cubicBezTo>
                  <a:pt x="3925" y="0"/>
                  <a:pt x="3968" y="35"/>
                  <a:pt x="3968" y="87"/>
                </a:cubicBezTo>
                <a:cubicBezTo>
                  <a:pt x="3968" y="3883"/>
                  <a:pt x="3968" y="3883"/>
                  <a:pt x="3968" y="3883"/>
                </a:cubicBezTo>
                <a:cubicBezTo>
                  <a:pt x="3968" y="3934"/>
                  <a:pt x="3925" y="3969"/>
                  <a:pt x="3882" y="396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6">
            <a:extLst>
              <a:ext uri="{FF2B5EF4-FFF2-40B4-BE49-F238E27FC236}">
                <a16:creationId xmlns:a16="http://schemas.microsoft.com/office/drawing/2014/main" id="{C5E3691B-1B01-1F4B-A96A-0352A89E9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884" y="1314833"/>
            <a:ext cx="8884452" cy="2110540"/>
          </a:xfrm>
          <a:custGeom>
            <a:avLst/>
            <a:gdLst>
              <a:gd name="T0" fmla="*/ 1450826 w 8147"/>
              <a:gd name="T1" fmla="*/ 3236 h 1938"/>
              <a:gd name="T2" fmla="*/ 1450826 w 8147"/>
              <a:gd name="T3" fmla="*/ 3236 h 1938"/>
              <a:gd name="T4" fmla="*/ 1482154 w 8147"/>
              <a:gd name="T5" fmla="*/ 3236 h 1938"/>
              <a:gd name="T6" fmla="*/ 2229353 w 8147"/>
              <a:gd name="T7" fmla="*/ 346658 h 1938"/>
              <a:gd name="T8" fmla="*/ 2905252 w 8147"/>
              <a:gd name="T9" fmla="*/ 659514 h 1938"/>
              <a:gd name="T10" fmla="*/ 2889768 w 8147"/>
              <a:gd name="T11" fmla="*/ 696553 h 1938"/>
              <a:gd name="T12" fmla="*/ 1466310 w 8147"/>
              <a:gd name="T13" fmla="*/ 696553 h 1938"/>
              <a:gd name="T14" fmla="*/ 43211 w 8147"/>
              <a:gd name="T15" fmla="*/ 696553 h 1938"/>
              <a:gd name="T16" fmla="*/ 27727 w 8147"/>
              <a:gd name="T17" fmla="*/ 659514 h 1938"/>
              <a:gd name="T18" fmla="*/ 703627 w 8147"/>
              <a:gd name="T19" fmla="*/ 346658 h 1938"/>
              <a:gd name="T20" fmla="*/ 1450826 w 8147"/>
              <a:gd name="T21" fmla="*/ 3236 h 193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147" h="1938">
                <a:moveTo>
                  <a:pt x="4029" y="9"/>
                </a:moveTo>
                <a:lnTo>
                  <a:pt x="4029" y="9"/>
                </a:lnTo>
                <a:cubicBezTo>
                  <a:pt x="4055" y="0"/>
                  <a:pt x="4090" y="0"/>
                  <a:pt x="4116" y="9"/>
                </a:cubicBezTo>
                <a:cubicBezTo>
                  <a:pt x="6191" y="964"/>
                  <a:pt x="6191" y="964"/>
                  <a:pt x="6191" y="964"/>
                </a:cubicBezTo>
                <a:cubicBezTo>
                  <a:pt x="8068" y="1834"/>
                  <a:pt x="8068" y="1834"/>
                  <a:pt x="8068" y="1834"/>
                </a:cubicBezTo>
                <a:cubicBezTo>
                  <a:pt x="8146" y="1868"/>
                  <a:pt x="8111" y="1937"/>
                  <a:pt x="8025" y="1937"/>
                </a:cubicBezTo>
                <a:cubicBezTo>
                  <a:pt x="4072" y="1937"/>
                  <a:pt x="4072" y="1937"/>
                  <a:pt x="4072" y="1937"/>
                </a:cubicBezTo>
                <a:cubicBezTo>
                  <a:pt x="120" y="1937"/>
                  <a:pt x="120" y="1937"/>
                  <a:pt x="120" y="1937"/>
                </a:cubicBezTo>
                <a:cubicBezTo>
                  <a:pt x="34" y="1937"/>
                  <a:pt x="0" y="1868"/>
                  <a:pt x="77" y="1834"/>
                </a:cubicBezTo>
                <a:cubicBezTo>
                  <a:pt x="1954" y="964"/>
                  <a:pt x="1954" y="964"/>
                  <a:pt x="1954" y="964"/>
                </a:cubicBezTo>
                <a:lnTo>
                  <a:pt x="4029" y="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319">
            <a:extLst>
              <a:ext uri="{FF2B5EF4-FFF2-40B4-BE49-F238E27FC236}">
                <a16:creationId xmlns:a16="http://schemas.microsoft.com/office/drawing/2014/main" id="{188CB78B-B761-7E4F-B696-60ABDC08C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5064" y="4434719"/>
            <a:ext cx="913445" cy="1105749"/>
          </a:xfrm>
          <a:custGeom>
            <a:avLst/>
            <a:gdLst>
              <a:gd name="T0" fmla="*/ 295131 w 836"/>
              <a:gd name="T1" fmla="*/ 287500 h 1016"/>
              <a:gd name="T2" fmla="*/ 295131 w 836"/>
              <a:gd name="T3" fmla="*/ 287500 h 1016"/>
              <a:gd name="T4" fmla="*/ 266989 w 836"/>
              <a:gd name="T5" fmla="*/ 210234 h 1016"/>
              <a:gd name="T6" fmla="*/ 264102 w 836"/>
              <a:gd name="T7" fmla="*/ 132969 h 1016"/>
              <a:gd name="T8" fmla="*/ 264102 w 836"/>
              <a:gd name="T9" fmla="*/ 111406 h 1016"/>
              <a:gd name="T10" fmla="*/ 264102 w 836"/>
              <a:gd name="T11" fmla="*/ 92719 h 1016"/>
              <a:gd name="T12" fmla="*/ 149009 w 836"/>
              <a:gd name="T13" fmla="*/ 0 h 1016"/>
              <a:gd name="T14" fmla="*/ 74324 w 836"/>
              <a:gd name="T15" fmla="*/ 24438 h 1016"/>
              <a:gd name="T16" fmla="*/ 34276 w 836"/>
              <a:gd name="T17" fmla="*/ 89484 h 1016"/>
              <a:gd name="T18" fmla="*/ 34276 w 836"/>
              <a:gd name="T19" fmla="*/ 111406 h 1016"/>
              <a:gd name="T20" fmla="*/ 34276 w 836"/>
              <a:gd name="T21" fmla="*/ 135844 h 1016"/>
              <a:gd name="T22" fmla="*/ 34276 w 836"/>
              <a:gd name="T23" fmla="*/ 139078 h 1016"/>
              <a:gd name="T24" fmla="*/ 34276 w 836"/>
              <a:gd name="T25" fmla="*/ 142313 h 1016"/>
              <a:gd name="T26" fmla="*/ 31028 w 836"/>
              <a:gd name="T27" fmla="*/ 213469 h 1016"/>
              <a:gd name="T28" fmla="*/ 2886 w 836"/>
              <a:gd name="T29" fmla="*/ 287500 h 1016"/>
              <a:gd name="T30" fmla="*/ 2886 w 836"/>
              <a:gd name="T31" fmla="*/ 302953 h 1016"/>
              <a:gd name="T32" fmla="*/ 18761 w 836"/>
              <a:gd name="T33" fmla="*/ 312297 h 1016"/>
              <a:gd name="T34" fmla="*/ 18761 w 836"/>
              <a:gd name="T35" fmla="*/ 312297 h 1016"/>
              <a:gd name="T36" fmla="*/ 62057 w 836"/>
              <a:gd name="T37" fmla="*/ 312297 h 1016"/>
              <a:gd name="T38" fmla="*/ 93085 w 836"/>
              <a:gd name="T39" fmla="*/ 349313 h 1016"/>
              <a:gd name="T40" fmla="*/ 149009 w 836"/>
              <a:gd name="T41" fmla="*/ 364766 h 1016"/>
              <a:gd name="T42" fmla="*/ 204932 w 836"/>
              <a:gd name="T43" fmla="*/ 349313 h 1016"/>
              <a:gd name="T44" fmla="*/ 235960 w 836"/>
              <a:gd name="T45" fmla="*/ 312297 h 1016"/>
              <a:gd name="T46" fmla="*/ 282503 w 836"/>
              <a:gd name="T47" fmla="*/ 312297 h 1016"/>
              <a:gd name="T48" fmla="*/ 282503 w 836"/>
              <a:gd name="T49" fmla="*/ 312297 h 1016"/>
              <a:gd name="T50" fmla="*/ 298017 w 836"/>
              <a:gd name="T51" fmla="*/ 302953 h 1016"/>
              <a:gd name="T52" fmla="*/ 295131 w 836"/>
              <a:gd name="T53" fmla="*/ 287500 h 1016"/>
              <a:gd name="T54" fmla="*/ 192665 w 836"/>
              <a:gd name="T55" fmla="*/ 330984 h 1016"/>
              <a:gd name="T56" fmla="*/ 192665 w 836"/>
              <a:gd name="T57" fmla="*/ 330984 h 1016"/>
              <a:gd name="T58" fmla="*/ 149009 w 836"/>
              <a:gd name="T59" fmla="*/ 343203 h 1016"/>
              <a:gd name="T60" fmla="*/ 108599 w 836"/>
              <a:gd name="T61" fmla="*/ 330984 h 1016"/>
              <a:gd name="T62" fmla="*/ 89838 w 836"/>
              <a:gd name="T63" fmla="*/ 312297 h 1016"/>
              <a:gd name="T64" fmla="*/ 149009 w 836"/>
              <a:gd name="T65" fmla="*/ 312297 h 1016"/>
              <a:gd name="T66" fmla="*/ 208179 w 836"/>
              <a:gd name="T67" fmla="*/ 312297 h 1016"/>
              <a:gd name="T68" fmla="*/ 192665 w 836"/>
              <a:gd name="T69" fmla="*/ 330984 h 1016"/>
              <a:gd name="T70" fmla="*/ 248588 w 836"/>
              <a:gd name="T71" fmla="*/ 290734 h 1016"/>
              <a:gd name="T72" fmla="*/ 248588 w 836"/>
              <a:gd name="T73" fmla="*/ 290734 h 1016"/>
              <a:gd name="T74" fmla="*/ 248588 w 836"/>
              <a:gd name="T75" fmla="*/ 290734 h 1016"/>
              <a:gd name="T76" fmla="*/ 149009 w 836"/>
              <a:gd name="T77" fmla="*/ 290734 h 1016"/>
              <a:gd name="T78" fmla="*/ 31028 w 836"/>
              <a:gd name="T79" fmla="*/ 290734 h 1016"/>
              <a:gd name="T80" fmla="*/ 55923 w 836"/>
              <a:gd name="T81" fmla="*/ 216344 h 1016"/>
              <a:gd name="T82" fmla="*/ 58810 w 836"/>
              <a:gd name="T83" fmla="*/ 135844 h 1016"/>
              <a:gd name="T84" fmla="*/ 58810 w 836"/>
              <a:gd name="T85" fmla="*/ 129734 h 1016"/>
              <a:gd name="T86" fmla="*/ 58810 w 836"/>
              <a:gd name="T87" fmla="*/ 129734 h 1016"/>
              <a:gd name="T88" fmla="*/ 55923 w 836"/>
              <a:gd name="T89" fmla="*/ 111406 h 1016"/>
              <a:gd name="T90" fmla="*/ 58810 w 836"/>
              <a:gd name="T91" fmla="*/ 92719 h 1016"/>
              <a:gd name="T92" fmla="*/ 89838 w 836"/>
              <a:gd name="T93" fmla="*/ 43125 h 1016"/>
              <a:gd name="T94" fmla="*/ 149009 w 836"/>
              <a:gd name="T95" fmla="*/ 24438 h 1016"/>
              <a:gd name="T96" fmla="*/ 239207 w 836"/>
              <a:gd name="T97" fmla="*/ 95594 h 1016"/>
              <a:gd name="T98" fmla="*/ 239207 w 836"/>
              <a:gd name="T99" fmla="*/ 108172 h 1016"/>
              <a:gd name="T100" fmla="*/ 239207 w 836"/>
              <a:gd name="T101" fmla="*/ 132969 h 1016"/>
              <a:gd name="T102" fmla="*/ 242455 w 836"/>
              <a:gd name="T103" fmla="*/ 216344 h 1016"/>
              <a:gd name="T104" fmla="*/ 266989 w 836"/>
              <a:gd name="T105" fmla="*/ 290734 h 1016"/>
              <a:gd name="T106" fmla="*/ 248588 w 836"/>
              <a:gd name="T107" fmla="*/ 290734 h 101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836" h="1016">
                <a:moveTo>
                  <a:pt x="818" y="800"/>
                </a:moveTo>
                <a:lnTo>
                  <a:pt x="818" y="800"/>
                </a:lnTo>
                <a:cubicBezTo>
                  <a:pt x="783" y="748"/>
                  <a:pt x="758" y="680"/>
                  <a:pt x="740" y="585"/>
                </a:cubicBezTo>
                <a:cubicBezTo>
                  <a:pt x="723" y="507"/>
                  <a:pt x="723" y="430"/>
                  <a:pt x="732" y="370"/>
                </a:cubicBezTo>
                <a:cubicBezTo>
                  <a:pt x="732" y="353"/>
                  <a:pt x="732" y="327"/>
                  <a:pt x="732" y="310"/>
                </a:cubicBezTo>
                <a:cubicBezTo>
                  <a:pt x="732" y="292"/>
                  <a:pt x="732" y="275"/>
                  <a:pt x="732" y="258"/>
                </a:cubicBezTo>
                <a:cubicBezTo>
                  <a:pt x="697" y="111"/>
                  <a:pt x="568" y="0"/>
                  <a:pt x="413" y="0"/>
                </a:cubicBezTo>
                <a:cubicBezTo>
                  <a:pt x="336" y="0"/>
                  <a:pt x="267" y="25"/>
                  <a:pt x="206" y="68"/>
                </a:cubicBezTo>
                <a:cubicBezTo>
                  <a:pt x="155" y="111"/>
                  <a:pt x="112" y="180"/>
                  <a:pt x="95" y="249"/>
                </a:cubicBezTo>
                <a:cubicBezTo>
                  <a:pt x="95" y="266"/>
                  <a:pt x="95" y="292"/>
                  <a:pt x="95" y="310"/>
                </a:cubicBezTo>
                <a:cubicBezTo>
                  <a:pt x="95" y="327"/>
                  <a:pt x="95" y="344"/>
                  <a:pt x="95" y="378"/>
                </a:cubicBezTo>
                <a:cubicBezTo>
                  <a:pt x="95" y="387"/>
                  <a:pt x="95" y="387"/>
                  <a:pt x="95" y="387"/>
                </a:cubicBezTo>
                <a:cubicBezTo>
                  <a:pt x="95" y="396"/>
                  <a:pt x="95" y="396"/>
                  <a:pt x="95" y="396"/>
                </a:cubicBezTo>
                <a:cubicBezTo>
                  <a:pt x="103" y="447"/>
                  <a:pt x="103" y="516"/>
                  <a:pt x="86" y="594"/>
                </a:cubicBezTo>
                <a:cubicBezTo>
                  <a:pt x="77" y="688"/>
                  <a:pt x="52" y="748"/>
                  <a:pt x="8" y="800"/>
                </a:cubicBezTo>
                <a:cubicBezTo>
                  <a:pt x="0" y="809"/>
                  <a:pt x="0" y="826"/>
                  <a:pt x="8" y="843"/>
                </a:cubicBezTo>
                <a:cubicBezTo>
                  <a:pt x="17" y="861"/>
                  <a:pt x="26" y="869"/>
                  <a:pt x="52" y="869"/>
                </a:cubicBezTo>
                <a:cubicBezTo>
                  <a:pt x="172" y="869"/>
                  <a:pt x="172" y="869"/>
                  <a:pt x="172" y="869"/>
                </a:cubicBezTo>
                <a:cubicBezTo>
                  <a:pt x="198" y="912"/>
                  <a:pt x="224" y="947"/>
                  <a:pt x="258" y="972"/>
                </a:cubicBezTo>
                <a:cubicBezTo>
                  <a:pt x="310" y="998"/>
                  <a:pt x="362" y="1015"/>
                  <a:pt x="413" y="1015"/>
                </a:cubicBezTo>
                <a:cubicBezTo>
                  <a:pt x="473" y="1015"/>
                  <a:pt x="525" y="998"/>
                  <a:pt x="568" y="972"/>
                </a:cubicBezTo>
                <a:cubicBezTo>
                  <a:pt x="611" y="947"/>
                  <a:pt x="637" y="912"/>
                  <a:pt x="654" y="869"/>
                </a:cubicBezTo>
                <a:cubicBezTo>
                  <a:pt x="783" y="869"/>
                  <a:pt x="783" y="869"/>
                  <a:pt x="783" y="869"/>
                </a:cubicBezTo>
                <a:cubicBezTo>
                  <a:pt x="801" y="869"/>
                  <a:pt x="818" y="861"/>
                  <a:pt x="826" y="843"/>
                </a:cubicBezTo>
                <a:cubicBezTo>
                  <a:pt x="835" y="826"/>
                  <a:pt x="835" y="809"/>
                  <a:pt x="818" y="800"/>
                </a:cubicBezTo>
                <a:close/>
                <a:moveTo>
                  <a:pt x="534" y="921"/>
                </a:moveTo>
                <a:lnTo>
                  <a:pt x="534" y="921"/>
                </a:lnTo>
                <a:cubicBezTo>
                  <a:pt x="499" y="938"/>
                  <a:pt x="456" y="955"/>
                  <a:pt x="413" y="955"/>
                </a:cubicBezTo>
                <a:cubicBezTo>
                  <a:pt x="370" y="955"/>
                  <a:pt x="336" y="938"/>
                  <a:pt x="301" y="921"/>
                </a:cubicBezTo>
                <a:cubicBezTo>
                  <a:pt x="284" y="904"/>
                  <a:pt x="267" y="886"/>
                  <a:pt x="249" y="869"/>
                </a:cubicBezTo>
                <a:cubicBezTo>
                  <a:pt x="413" y="869"/>
                  <a:pt x="413" y="869"/>
                  <a:pt x="413" y="869"/>
                </a:cubicBezTo>
                <a:cubicBezTo>
                  <a:pt x="577" y="869"/>
                  <a:pt x="577" y="869"/>
                  <a:pt x="577" y="869"/>
                </a:cubicBezTo>
                <a:cubicBezTo>
                  <a:pt x="568" y="886"/>
                  <a:pt x="551" y="904"/>
                  <a:pt x="534" y="921"/>
                </a:cubicBezTo>
                <a:close/>
                <a:moveTo>
                  <a:pt x="689" y="809"/>
                </a:moveTo>
                <a:lnTo>
                  <a:pt x="689" y="809"/>
                </a:lnTo>
                <a:cubicBezTo>
                  <a:pt x="413" y="809"/>
                  <a:pt x="413" y="809"/>
                  <a:pt x="413" y="809"/>
                </a:cubicBezTo>
                <a:cubicBezTo>
                  <a:pt x="86" y="809"/>
                  <a:pt x="86" y="809"/>
                  <a:pt x="86" y="809"/>
                </a:cubicBezTo>
                <a:cubicBezTo>
                  <a:pt x="120" y="757"/>
                  <a:pt x="138" y="688"/>
                  <a:pt x="155" y="602"/>
                </a:cubicBezTo>
                <a:cubicBezTo>
                  <a:pt x="163" y="516"/>
                  <a:pt x="163" y="430"/>
                  <a:pt x="163" y="378"/>
                </a:cubicBezTo>
                <a:cubicBezTo>
                  <a:pt x="163" y="361"/>
                  <a:pt x="163" y="361"/>
                  <a:pt x="163" y="361"/>
                </a:cubicBezTo>
                <a:cubicBezTo>
                  <a:pt x="163" y="335"/>
                  <a:pt x="163" y="318"/>
                  <a:pt x="155" y="310"/>
                </a:cubicBezTo>
                <a:cubicBezTo>
                  <a:pt x="155" y="292"/>
                  <a:pt x="155" y="275"/>
                  <a:pt x="163" y="258"/>
                </a:cubicBezTo>
                <a:cubicBezTo>
                  <a:pt x="172" y="206"/>
                  <a:pt x="206" y="154"/>
                  <a:pt x="249" y="120"/>
                </a:cubicBezTo>
                <a:cubicBezTo>
                  <a:pt x="293" y="86"/>
                  <a:pt x="353" y="68"/>
                  <a:pt x="413" y="68"/>
                </a:cubicBezTo>
                <a:cubicBezTo>
                  <a:pt x="534" y="68"/>
                  <a:pt x="646" y="154"/>
                  <a:pt x="663" y="266"/>
                </a:cubicBezTo>
                <a:cubicBezTo>
                  <a:pt x="663" y="284"/>
                  <a:pt x="663" y="292"/>
                  <a:pt x="663" y="301"/>
                </a:cubicBezTo>
                <a:cubicBezTo>
                  <a:pt x="663" y="318"/>
                  <a:pt x="663" y="344"/>
                  <a:pt x="663" y="370"/>
                </a:cubicBezTo>
                <a:cubicBezTo>
                  <a:pt x="663" y="430"/>
                  <a:pt x="663" y="516"/>
                  <a:pt x="672" y="602"/>
                </a:cubicBezTo>
                <a:cubicBezTo>
                  <a:pt x="689" y="680"/>
                  <a:pt x="715" y="748"/>
                  <a:pt x="740" y="809"/>
                </a:cubicBezTo>
                <a:lnTo>
                  <a:pt x="689" y="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20">
            <a:extLst>
              <a:ext uri="{FF2B5EF4-FFF2-40B4-BE49-F238E27FC236}">
                <a16:creationId xmlns:a16="http://schemas.microsoft.com/office/drawing/2014/main" id="{6B1D3153-BFE2-C74A-9AEE-D5C94DD26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575" y="8944202"/>
            <a:ext cx="855753" cy="975942"/>
          </a:xfrm>
          <a:custGeom>
            <a:avLst/>
            <a:gdLst>
              <a:gd name="T0" fmla="*/ 278971 w 784"/>
              <a:gd name="T1" fmla="*/ 315788 h 896"/>
              <a:gd name="T2" fmla="*/ 278971 w 784"/>
              <a:gd name="T3" fmla="*/ 315788 h 896"/>
              <a:gd name="T4" fmla="*/ 278971 w 784"/>
              <a:gd name="T5" fmla="*/ 312911 h 896"/>
              <a:gd name="T6" fmla="*/ 282215 w 784"/>
              <a:gd name="T7" fmla="*/ 309674 h 896"/>
              <a:gd name="T8" fmla="*/ 278971 w 784"/>
              <a:gd name="T9" fmla="*/ 306437 h 896"/>
              <a:gd name="T10" fmla="*/ 278971 w 784"/>
              <a:gd name="T11" fmla="*/ 306437 h 896"/>
              <a:gd name="T12" fmla="*/ 151740 w 784"/>
              <a:gd name="T13" fmla="*/ 6114 h 896"/>
              <a:gd name="T14" fmla="*/ 151740 w 784"/>
              <a:gd name="T15" fmla="*/ 3237 h 896"/>
              <a:gd name="T16" fmla="*/ 148856 w 784"/>
              <a:gd name="T17" fmla="*/ 3237 h 896"/>
              <a:gd name="T18" fmla="*/ 148856 w 784"/>
              <a:gd name="T19" fmla="*/ 0 h 896"/>
              <a:gd name="T20" fmla="*/ 145613 w 784"/>
              <a:gd name="T21" fmla="*/ 0 h 896"/>
              <a:gd name="T22" fmla="*/ 145613 w 784"/>
              <a:gd name="T23" fmla="*/ 0 h 896"/>
              <a:gd name="T24" fmla="*/ 145613 w 784"/>
              <a:gd name="T25" fmla="*/ 0 h 896"/>
              <a:gd name="T26" fmla="*/ 142369 w 784"/>
              <a:gd name="T27" fmla="*/ 0 h 896"/>
              <a:gd name="T28" fmla="*/ 139485 w 784"/>
              <a:gd name="T29" fmla="*/ 0 h 896"/>
              <a:gd name="T30" fmla="*/ 139485 w 784"/>
              <a:gd name="T31" fmla="*/ 0 h 896"/>
              <a:gd name="T32" fmla="*/ 136242 w 784"/>
              <a:gd name="T33" fmla="*/ 0 h 896"/>
              <a:gd name="T34" fmla="*/ 136242 w 784"/>
              <a:gd name="T35" fmla="*/ 0 h 896"/>
              <a:gd name="T36" fmla="*/ 133358 w 784"/>
              <a:gd name="T37" fmla="*/ 0 h 896"/>
              <a:gd name="T38" fmla="*/ 133358 w 784"/>
              <a:gd name="T39" fmla="*/ 0 h 896"/>
              <a:gd name="T40" fmla="*/ 133358 w 784"/>
              <a:gd name="T41" fmla="*/ 3237 h 896"/>
              <a:gd name="T42" fmla="*/ 130114 w 784"/>
              <a:gd name="T43" fmla="*/ 3237 h 896"/>
              <a:gd name="T44" fmla="*/ 130114 w 784"/>
              <a:gd name="T45" fmla="*/ 6114 h 896"/>
              <a:gd name="T46" fmla="*/ 2883 w 784"/>
              <a:gd name="T47" fmla="*/ 306437 h 896"/>
              <a:gd name="T48" fmla="*/ 0 w 784"/>
              <a:gd name="T49" fmla="*/ 306437 h 896"/>
              <a:gd name="T50" fmla="*/ 0 w 784"/>
              <a:gd name="T51" fmla="*/ 309674 h 896"/>
              <a:gd name="T52" fmla="*/ 0 w 784"/>
              <a:gd name="T53" fmla="*/ 309674 h 896"/>
              <a:gd name="T54" fmla="*/ 0 w 784"/>
              <a:gd name="T55" fmla="*/ 312911 h 896"/>
              <a:gd name="T56" fmla="*/ 2883 w 784"/>
              <a:gd name="T57" fmla="*/ 315788 h 896"/>
              <a:gd name="T58" fmla="*/ 2883 w 784"/>
              <a:gd name="T59" fmla="*/ 315788 h 896"/>
              <a:gd name="T60" fmla="*/ 2883 w 784"/>
              <a:gd name="T61" fmla="*/ 315788 h 896"/>
              <a:gd name="T62" fmla="*/ 6127 w 784"/>
              <a:gd name="T63" fmla="*/ 319025 h 896"/>
              <a:gd name="T64" fmla="*/ 6127 w 784"/>
              <a:gd name="T65" fmla="*/ 319025 h 896"/>
              <a:gd name="T66" fmla="*/ 9011 w 784"/>
              <a:gd name="T67" fmla="*/ 321902 h 896"/>
              <a:gd name="T68" fmla="*/ 9011 w 784"/>
              <a:gd name="T69" fmla="*/ 321902 h 896"/>
              <a:gd name="T70" fmla="*/ 12255 w 784"/>
              <a:gd name="T71" fmla="*/ 321902 h 896"/>
              <a:gd name="T72" fmla="*/ 12255 w 784"/>
              <a:gd name="T73" fmla="*/ 321902 h 896"/>
              <a:gd name="T74" fmla="*/ 18382 w 784"/>
              <a:gd name="T75" fmla="*/ 319025 h 896"/>
              <a:gd name="T76" fmla="*/ 142369 w 784"/>
              <a:gd name="T77" fmla="*/ 238459 h 896"/>
              <a:gd name="T78" fmla="*/ 263472 w 784"/>
              <a:gd name="T79" fmla="*/ 319025 h 896"/>
              <a:gd name="T80" fmla="*/ 266716 w 784"/>
              <a:gd name="T81" fmla="*/ 321902 h 896"/>
              <a:gd name="T82" fmla="*/ 269600 w 784"/>
              <a:gd name="T83" fmla="*/ 321902 h 896"/>
              <a:gd name="T84" fmla="*/ 272843 w 784"/>
              <a:gd name="T85" fmla="*/ 321902 h 896"/>
              <a:gd name="T86" fmla="*/ 272843 w 784"/>
              <a:gd name="T87" fmla="*/ 321902 h 896"/>
              <a:gd name="T88" fmla="*/ 276087 w 784"/>
              <a:gd name="T89" fmla="*/ 319025 h 896"/>
              <a:gd name="T90" fmla="*/ 276087 w 784"/>
              <a:gd name="T91" fmla="*/ 319025 h 896"/>
              <a:gd name="T92" fmla="*/ 278971 w 784"/>
              <a:gd name="T93" fmla="*/ 315788 h 896"/>
              <a:gd name="T94" fmla="*/ 148856 w 784"/>
              <a:gd name="T95" fmla="*/ 216879 h 896"/>
              <a:gd name="T96" fmla="*/ 145613 w 784"/>
              <a:gd name="T97" fmla="*/ 213642 h 896"/>
              <a:gd name="T98" fmla="*/ 145613 w 784"/>
              <a:gd name="T99" fmla="*/ 213642 h 896"/>
              <a:gd name="T100" fmla="*/ 142369 w 784"/>
              <a:gd name="T101" fmla="*/ 213642 h 896"/>
              <a:gd name="T102" fmla="*/ 142369 w 784"/>
              <a:gd name="T103" fmla="*/ 213642 h 896"/>
              <a:gd name="T104" fmla="*/ 139485 w 784"/>
              <a:gd name="T105" fmla="*/ 213642 h 896"/>
              <a:gd name="T106" fmla="*/ 139485 w 784"/>
              <a:gd name="T107" fmla="*/ 213642 h 896"/>
              <a:gd name="T108" fmla="*/ 136242 w 784"/>
              <a:gd name="T109" fmla="*/ 213642 h 896"/>
              <a:gd name="T110" fmla="*/ 133358 w 784"/>
              <a:gd name="T111" fmla="*/ 216879 h 896"/>
              <a:gd name="T112" fmla="*/ 133358 w 784"/>
              <a:gd name="T113" fmla="*/ 216879 h 896"/>
              <a:gd name="T114" fmla="*/ 241847 w 784"/>
              <a:gd name="T115" fmla="*/ 278742 h 89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784" h="896">
                <a:moveTo>
                  <a:pt x="774" y="878"/>
                </a:moveTo>
                <a:lnTo>
                  <a:pt x="774" y="878"/>
                </a:lnTo>
                <a:cubicBezTo>
                  <a:pt x="774" y="870"/>
                  <a:pt x="774" y="870"/>
                  <a:pt x="774" y="870"/>
                </a:cubicBezTo>
                <a:cubicBezTo>
                  <a:pt x="783" y="870"/>
                  <a:pt x="783" y="870"/>
                  <a:pt x="783" y="870"/>
                </a:cubicBezTo>
                <a:lnTo>
                  <a:pt x="783" y="861"/>
                </a:lnTo>
                <a:cubicBezTo>
                  <a:pt x="783" y="861"/>
                  <a:pt x="783" y="852"/>
                  <a:pt x="774" y="852"/>
                </a:cubicBezTo>
                <a:cubicBezTo>
                  <a:pt x="421" y="17"/>
                  <a:pt x="421" y="17"/>
                  <a:pt x="421" y="17"/>
                </a:cubicBezTo>
                <a:cubicBezTo>
                  <a:pt x="421" y="17"/>
                  <a:pt x="421" y="17"/>
                  <a:pt x="421" y="9"/>
                </a:cubicBezTo>
                <a:lnTo>
                  <a:pt x="413" y="9"/>
                </a:lnTo>
                <a:cubicBezTo>
                  <a:pt x="413" y="9"/>
                  <a:pt x="413" y="9"/>
                  <a:pt x="413" y="0"/>
                </a:cubicBezTo>
                <a:lnTo>
                  <a:pt x="404" y="0"/>
                </a:lnTo>
                <a:lnTo>
                  <a:pt x="395" y="0"/>
                </a:lnTo>
                <a:cubicBezTo>
                  <a:pt x="395" y="0"/>
                  <a:pt x="395" y="0"/>
                  <a:pt x="387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8" y="0"/>
                  <a:pt x="378" y="0"/>
                  <a:pt x="370" y="0"/>
                </a:cubicBezTo>
                <a:cubicBezTo>
                  <a:pt x="370" y="9"/>
                  <a:pt x="370" y="9"/>
                  <a:pt x="370" y="9"/>
                </a:cubicBezTo>
                <a:cubicBezTo>
                  <a:pt x="370" y="9"/>
                  <a:pt x="370" y="9"/>
                  <a:pt x="361" y="9"/>
                </a:cubicBezTo>
                <a:cubicBezTo>
                  <a:pt x="361" y="17"/>
                  <a:pt x="361" y="17"/>
                  <a:pt x="361" y="17"/>
                </a:cubicBezTo>
                <a:cubicBezTo>
                  <a:pt x="8" y="852"/>
                  <a:pt x="8" y="852"/>
                  <a:pt x="8" y="852"/>
                </a:cubicBezTo>
                <a:lnTo>
                  <a:pt x="0" y="852"/>
                </a:lnTo>
                <a:cubicBezTo>
                  <a:pt x="0" y="852"/>
                  <a:pt x="0" y="852"/>
                  <a:pt x="0" y="861"/>
                </a:cubicBezTo>
                <a:lnTo>
                  <a:pt x="0" y="870"/>
                </a:lnTo>
                <a:lnTo>
                  <a:pt x="8" y="878"/>
                </a:lnTo>
                <a:cubicBezTo>
                  <a:pt x="8" y="887"/>
                  <a:pt x="8" y="887"/>
                  <a:pt x="8" y="887"/>
                </a:cubicBezTo>
                <a:lnTo>
                  <a:pt x="17" y="887"/>
                </a:lnTo>
                <a:cubicBezTo>
                  <a:pt x="17" y="887"/>
                  <a:pt x="17" y="895"/>
                  <a:pt x="25" y="895"/>
                </a:cubicBezTo>
                <a:lnTo>
                  <a:pt x="34" y="895"/>
                </a:lnTo>
                <a:cubicBezTo>
                  <a:pt x="42" y="895"/>
                  <a:pt x="42" y="895"/>
                  <a:pt x="51" y="887"/>
                </a:cubicBezTo>
                <a:cubicBezTo>
                  <a:pt x="395" y="663"/>
                  <a:pt x="395" y="663"/>
                  <a:pt x="395" y="663"/>
                </a:cubicBezTo>
                <a:cubicBezTo>
                  <a:pt x="731" y="887"/>
                  <a:pt x="731" y="887"/>
                  <a:pt x="731" y="887"/>
                </a:cubicBezTo>
                <a:cubicBezTo>
                  <a:pt x="731" y="895"/>
                  <a:pt x="740" y="895"/>
                  <a:pt x="740" y="895"/>
                </a:cubicBezTo>
                <a:lnTo>
                  <a:pt x="748" y="895"/>
                </a:lnTo>
                <a:lnTo>
                  <a:pt x="757" y="895"/>
                </a:lnTo>
                <a:cubicBezTo>
                  <a:pt x="757" y="895"/>
                  <a:pt x="757" y="887"/>
                  <a:pt x="766" y="887"/>
                </a:cubicBezTo>
                <a:lnTo>
                  <a:pt x="774" y="887"/>
                </a:lnTo>
                <a:cubicBezTo>
                  <a:pt x="774" y="887"/>
                  <a:pt x="774" y="887"/>
                  <a:pt x="774" y="878"/>
                </a:cubicBezTo>
                <a:close/>
                <a:moveTo>
                  <a:pt x="413" y="603"/>
                </a:moveTo>
                <a:lnTo>
                  <a:pt x="413" y="603"/>
                </a:lnTo>
                <a:cubicBezTo>
                  <a:pt x="404" y="603"/>
                  <a:pt x="404" y="603"/>
                  <a:pt x="404" y="594"/>
                </a:cubicBezTo>
                <a:lnTo>
                  <a:pt x="395" y="594"/>
                </a:lnTo>
                <a:cubicBezTo>
                  <a:pt x="387" y="594"/>
                  <a:pt x="387" y="594"/>
                  <a:pt x="387" y="594"/>
                </a:cubicBezTo>
                <a:lnTo>
                  <a:pt x="378" y="594"/>
                </a:lnTo>
                <a:cubicBezTo>
                  <a:pt x="378" y="603"/>
                  <a:pt x="378" y="603"/>
                  <a:pt x="370" y="603"/>
                </a:cubicBezTo>
                <a:cubicBezTo>
                  <a:pt x="111" y="775"/>
                  <a:pt x="111" y="775"/>
                  <a:pt x="111" y="775"/>
                </a:cubicBezTo>
                <a:cubicBezTo>
                  <a:pt x="387" y="112"/>
                  <a:pt x="387" y="112"/>
                  <a:pt x="387" y="112"/>
                </a:cubicBezTo>
                <a:cubicBezTo>
                  <a:pt x="671" y="775"/>
                  <a:pt x="671" y="775"/>
                  <a:pt x="671" y="775"/>
                </a:cubicBezTo>
                <a:lnTo>
                  <a:pt x="413" y="6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21">
            <a:extLst>
              <a:ext uri="{FF2B5EF4-FFF2-40B4-BE49-F238E27FC236}">
                <a16:creationId xmlns:a16="http://schemas.microsoft.com/office/drawing/2014/main" id="{60C236A2-3076-AD4C-8B4F-727296636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700" y="4497217"/>
            <a:ext cx="1124979" cy="975945"/>
          </a:xfrm>
          <a:custGeom>
            <a:avLst/>
            <a:gdLst>
              <a:gd name="T0" fmla="*/ 185738 w 1034"/>
              <a:gd name="T1" fmla="*/ 321903 h 896"/>
              <a:gd name="T2" fmla="*/ 185738 w 1034"/>
              <a:gd name="T3" fmla="*/ 321903 h 896"/>
              <a:gd name="T4" fmla="*/ 176397 w 1034"/>
              <a:gd name="T5" fmla="*/ 319026 h 896"/>
              <a:gd name="T6" fmla="*/ 52452 w 1034"/>
              <a:gd name="T7" fmla="*/ 194940 h 896"/>
              <a:gd name="T8" fmla="*/ 52452 w 1034"/>
              <a:gd name="T9" fmla="*/ 194940 h 896"/>
              <a:gd name="T10" fmla="*/ 27663 w 1034"/>
              <a:gd name="T11" fmla="*/ 170123 h 896"/>
              <a:gd name="T12" fmla="*/ 0 w 1034"/>
              <a:gd name="T13" fmla="*/ 98909 h 896"/>
              <a:gd name="T14" fmla="*/ 27663 w 1034"/>
              <a:gd name="T15" fmla="*/ 27694 h 896"/>
              <a:gd name="T16" fmla="*/ 99156 w 1034"/>
              <a:gd name="T17" fmla="*/ 0 h 896"/>
              <a:gd name="T18" fmla="*/ 170289 w 1034"/>
              <a:gd name="T19" fmla="*/ 27694 h 896"/>
              <a:gd name="T20" fmla="*/ 185738 w 1034"/>
              <a:gd name="T21" fmla="*/ 46397 h 896"/>
              <a:gd name="T22" fmla="*/ 201186 w 1034"/>
              <a:gd name="T23" fmla="*/ 27694 h 896"/>
              <a:gd name="T24" fmla="*/ 272319 w 1034"/>
              <a:gd name="T25" fmla="*/ 0 h 896"/>
              <a:gd name="T26" fmla="*/ 343453 w 1034"/>
              <a:gd name="T27" fmla="*/ 27694 h 896"/>
              <a:gd name="T28" fmla="*/ 371116 w 1034"/>
              <a:gd name="T29" fmla="*/ 98909 h 896"/>
              <a:gd name="T30" fmla="*/ 343453 w 1034"/>
              <a:gd name="T31" fmla="*/ 170123 h 896"/>
              <a:gd name="T32" fmla="*/ 343453 w 1034"/>
              <a:gd name="T33" fmla="*/ 170123 h 896"/>
              <a:gd name="T34" fmla="*/ 318664 w 1034"/>
              <a:gd name="T35" fmla="*/ 194940 h 896"/>
              <a:gd name="T36" fmla="*/ 318664 w 1034"/>
              <a:gd name="T37" fmla="*/ 194940 h 896"/>
              <a:gd name="T38" fmla="*/ 195078 w 1034"/>
              <a:gd name="T39" fmla="*/ 319026 h 896"/>
              <a:gd name="T40" fmla="*/ 185738 w 1034"/>
              <a:gd name="T41" fmla="*/ 321903 h 896"/>
              <a:gd name="T42" fmla="*/ 71134 w 1034"/>
              <a:gd name="T43" fmla="*/ 179475 h 896"/>
              <a:gd name="T44" fmla="*/ 71134 w 1034"/>
              <a:gd name="T45" fmla="*/ 179475 h 896"/>
              <a:gd name="T46" fmla="*/ 185738 w 1034"/>
              <a:gd name="T47" fmla="*/ 294209 h 896"/>
              <a:gd name="T48" fmla="*/ 299982 w 1034"/>
              <a:gd name="T49" fmla="*/ 179475 h 896"/>
              <a:gd name="T50" fmla="*/ 299982 w 1034"/>
              <a:gd name="T51" fmla="*/ 179475 h 896"/>
              <a:gd name="T52" fmla="*/ 328005 w 1034"/>
              <a:gd name="T53" fmla="*/ 154657 h 896"/>
              <a:gd name="T54" fmla="*/ 349560 w 1034"/>
              <a:gd name="T55" fmla="*/ 98909 h 896"/>
              <a:gd name="T56" fmla="*/ 328005 w 1034"/>
              <a:gd name="T57" fmla="*/ 46397 h 896"/>
              <a:gd name="T58" fmla="*/ 272319 w 1034"/>
              <a:gd name="T59" fmla="*/ 24817 h 896"/>
              <a:gd name="T60" fmla="*/ 219867 w 1034"/>
              <a:gd name="T61" fmla="*/ 46397 h 896"/>
              <a:gd name="T62" fmla="*/ 195078 w 1034"/>
              <a:gd name="T63" fmla="*/ 71214 h 896"/>
              <a:gd name="T64" fmla="*/ 185738 w 1034"/>
              <a:gd name="T65" fmla="*/ 74092 h 896"/>
              <a:gd name="T66" fmla="*/ 176397 w 1034"/>
              <a:gd name="T67" fmla="*/ 71214 h 896"/>
              <a:gd name="T68" fmla="*/ 151608 w 1034"/>
              <a:gd name="T69" fmla="*/ 46397 h 896"/>
              <a:gd name="T70" fmla="*/ 99156 w 1034"/>
              <a:gd name="T71" fmla="*/ 24817 h 896"/>
              <a:gd name="T72" fmla="*/ 46345 w 1034"/>
              <a:gd name="T73" fmla="*/ 46397 h 896"/>
              <a:gd name="T74" fmla="*/ 21556 w 1034"/>
              <a:gd name="T75" fmla="*/ 98909 h 896"/>
              <a:gd name="T76" fmla="*/ 46345 w 1034"/>
              <a:gd name="T77" fmla="*/ 154657 h 896"/>
              <a:gd name="T78" fmla="*/ 71134 w 1034"/>
              <a:gd name="T79" fmla="*/ 179475 h 896"/>
              <a:gd name="T80" fmla="*/ 334112 w 1034"/>
              <a:gd name="T81" fmla="*/ 160772 h 896"/>
              <a:gd name="T82" fmla="*/ 334112 w 1034"/>
              <a:gd name="T83" fmla="*/ 160772 h 89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034" h="896">
                <a:moveTo>
                  <a:pt x="517" y="895"/>
                </a:moveTo>
                <a:lnTo>
                  <a:pt x="517" y="895"/>
                </a:lnTo>
                <a:cubicBezTo>
                  <a:pt x="508" y="895"/>
                  <a:pt x="500" y="895"/>
                  <a:pt x="491" y="887"/>
                </a:cubicBezTo>
                <a:cubicBezTo>
                  <a:pt x="146" y="542"/>
                  <a:pt x="146" y="542"/>
                  <a:pt x="146" y="542"/>
                </a:cubicBezTo>
                <a:cubicBezTo>
                  <a:pt x="77" y="473"/>
                  <a:pt x="77" y="473"/>
                  <a:pt x="77" y="473"/>
                </a:cubicBezTo>
                <a:cubicBezTo>
                  <a:pt x="26" y="422"/>
                  <a:pt x="0" y="353"/>
                  <a:pt x="0" y="275"/>
                </a:cubicBezTo>
                <a:cubicBezTo>
                  <a:pt x="0" y="206"/>
                  <a:pt x="26" y="137"/>
                  <a:pt x="77" y="77"/>
                </a:cubicBezTo>
                <a:cubicBezTo>
                  <a:pt x="129" y="26"/>
                  <a:pt x="198" y="0"/>
                  <a:pt x="276" y="0"/>
                </a:cubicBezTo>
                <a:cubicBezTo>
                  <a:pt x="353" y="0"/>
                  <a:pt x="422" y="26"/>
                  <a:pt x="474" y="77"/>
                </a:cubicBezTo>
                <a:cubicBezTo>
                  <a:pt x="517" y="129"/>
                  <a:pt x="517" y="129"/>
                  <a:pt x="517" y="129"/>
                </a:cubicBezTo>
                <a:cubicBezTo>
                  <a:pt x="560" y="77"/>
                  <a:pt x="560" y="77"/>
                  <a:pt x="560" y="77"/>
                </a:cubicBezTo>
                <a:cubicBezTo>
                  <a:pt x="612" y="26"/>
                  <a:pt x="689" y="0"/>
                  <a:pt x="758" y="0"/>
                </a:cubicBezTo>
                <a:cubicBezTo>
                  <a:pt x="835" y="0"/>
                  <a:pt x="904" y="26"/>
                  <a:pt x="956" y="77"/>
                </a:cubicBezTo>
                <a:cubicBezTo>
                  <a:pt x="1007" y="137"/>
                  <a:pt x="1033" y="206"/>
                  <a:pt x="1033" y="275"/>
                </a:cubicBezTo>
                <a:cubicBezTo>
                  <a:pt x="1033" y="353"/>
                  <a:pt x="1007" y="422"/>
                  <a:pt x="956" y="473"/>
                </a:cubicBezTo>
                <a:cubicBezTo>
                  <a:pt x="887" y="542"/>
                  <a:pt x="887" y="542"/>
                  <a:pt x="887" y="542"/>
                </a:cubicBezTo>
                <a:cubicBezTo>
                  <a:pt x="543" y="887"/>
                  <a:pt x="543" y="887"/>
                  <a:pt x="543" y="887"/>
                </a:cubicBezTo>
                <a:cubicBezTo>
                  <a:pt x="534" y="895"/>
                  <a:pt x="525" y="895"/>
                  <a:pt x="517" y="895"/>
                </a:cubicBezTo>
                <a:close/>
                <a:moveTo>
                  <a:pt x="198" y="499"/>
                </a:moveTo>
                <a:lnTo>
                  <a:pt x="198" y="499"/>
                </a:lnTo>
                <a:cubicBezTo>
                  <a:pt x="517" y="818"/>
                  <a:pt x="517" y="818"/>
                  <a:pt x="517" y="818"/>
                </a:cubicBezTo>
                <a:cubicBezTo>
                  <a:pt x="835" y="499"/>
                  <a:pt x="835" y="499"/>
                  <a:pt x="835" y="499"/>
                </a:cubicBezTo>
                <a:cubicBezTo>
                  <a:pt x="913" y="430"/>
                  <a:pt x="913" y="430"/>
                  <a:pt x="913" y="430"/>
                </a:cubicBezTo>
                <a:cubicBezTo>
                  <a:pt x="947" y="387"/>
                  <a:pt x="973" y="336"/>
                  <a:pt x="973" y="275"/>
                </a:cubicBezTo>
                <a:cubicBezTo>
                  <a:pt x="973" y="224"/>
                  <a:pt x="947" y="172"/>
                  <a:pt x="913" y="129"/>
                </a:cubicBezTo>
                <a:cubicBezTo>
                  <a:pt x="870" y="86"/>
                  <a:pt x="818" y="69"/>
                  <a:pt x="758" y="69"/>
                </a:cubicBezTo>
                <a:cubicBezTo>
                  <a:pt x="706" y="69"/>
                  <a:pt x="646" y="86"/>
                  <a:pt x="612" y="129"/>
                </a:cubicBezTo>
                <a:cubicBezTo>
                  <a:pt x="543" y="198"/>
                  <a:pt x="543" y="198"/>
                  <a:pt x="543" y="198"/>
                </a:cubicBezTo>
                <a:cubicBezTo>
                  <a:pt x="534" y="206"/>
                  <a:pt x="525" y="206"/>
                  <a:pt x="517" y="206"/>
                </a:cubicBezTo>
                <a:cubicBezTo>
                  <a:pt x="508" y="206"/>
                  <a:pt x="500" y="206"/>
                  <a:pt x="491" y="198"/>
                </a:cubicBezTo>
                <a:cubicBezTo>
                  <a:pt x="422" y="129"/>
                  <a:pt x="422" y="129"/>
                  <a:pt x="422" y="129"/>
                </a:cubicBezTo>
                <a:cubicBezTo>
                  <a:pt x="387" y="86"/>
                  <a:pt x="336" y="69"/>
                  <a:pt x="276" y="69"/>
                </a:cubicBezTo>
                <a:cubicBezTo>
                  <a:pt x="224" y="69"/>
                  <a:pt x="164" y="86"/>
                  <a:pt x="129" y="129"/>
                </a:cubicBezTo>
                <a:cubicBezTo>
                  <a:pt x="86" y="172"/>
                  <a:pt x="60" y="224"/>
                  <a:pt x="60" y="275"/>
                </a:cubicBezTo>
                <a:cubicBezTo>
                  <a:pt x="60" y="336"/>
                  <a:pt x="86" y="387"/>
                  <a:pt x="129" y="430"/>
                </a:cubicBezTo>
                <a:cubicBezTo>
                  <a:pt x="198" y="499"/>
                  <a:pt x="198" y="499"/>
                  <a:pt x="198" y="499"/>
                </a:cubicBezTo>
                <a:close/>
                <a:moveTo>
                  <a:pt x="930" y="447"/>
                </a:moveTo>
                <a:lnTo>
                  <a:pt x="930" y="4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22">
            <a:extLst>
              <a:ext uri="{FF2B5EF4-FFF2-40B4-BE49-F238E27FC236}">
                <a16:creationId xmlns:a16="http://schemas.microsoft.com/office/drawing/2014/main" id="{D3C6A4C4-D634-1F42-A851-C3D7FA7AC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040" y="8881701"/>
            <a:ext cx="706719" cy="1110558"/>
          </a:xfrm>
          <a:custGeom>
            <a:avLst/>
            <a:gdLst>
              <a:gd name="T0" fmla="*/ 117944 w 647"/>
              <a:gd name="T1" fmla="*/ 366352 h 1017"/>
              <a:gd name="T2" fmla="*/ 117944 w 647"/>
              <a:gd name="T3" fmla="*/ 366352 h 1017"/>
              <a:gd name="T4" fmla="*/ 105681 w 647"/>
              <a:gd name="T5" fmla="*/ 359862 h 1017"/>
              <a:gd name="T6" fmla="*/ 52660 w 647"/>
              <a:gd name="T7" fmla="*/ 263947 h 1017"/>
              <a:gd name="T8" fmla="*/ 0 w 647"/>
              <a:gd name="T9" fmla="*/ 114665 h 1017"/>
              <a:gd name="T10" fmla="*/ 115058 w 647"/>
              <a:gd name="T11" fmla="*/ 0 h 1017"/>
              <a:gd name="T12" fmla="*/ 233002 w 647"/>
              <a:gd name="T13" fmla="*/ 114665 h 1017"/>
              <a:gd name="T14" fmla="*/ 179982 w 647"/>
              <a:gd name="T15" fmla="*/ 263947 h 1017"/>
              <a:gd name="T16" fmla="*/ 127322 w 647"/>
              <a:gd name="T17" fmla="*/ 359862 h 1017"/>
              <a:gd name="T18" fmla="*/ 117944 w 647"/>
              <a:gd name="T19" fmla="*/ 366352 h 1017"/>
              <a:gd name="T20" fmla="*/ 115058 w 647"/>
              <a:gd name="T21" fmla="*/ 21635 h 1017"/>
              <a:gd name="T22" fmla="*/ 115058 w 647"/>
              <a:gd name="T23" fmla="*/ 21635 h 1017"/>
              <a:gd name="T24" fmla="*/ 22002 w 647"/>
              <a:gd name="T25" fmla="*/ 114665 h 1017"/>
              <a:gd name="T26" fmla="*/ 74662 w 647"/>
              <a:gd name="T27" fmla="*/ 254572 h 1017"/>
              <a:gd name="T28" fmla="*/ 117944 w 647"/>
              <a:gd name="T29" fmla="*/ 332097 h 1017"/>
              <a:gd name="T30" fmla="*/ 158341 w 647"/>
              <a:gd name="T31" fmla="*/ 254572 h 1017"/>
              <a:gd name="T32" fmla="*/ 208115 w 647"/>
              <a:gd name="T33" fmla="*/ 114665 h 1017"/>
              <a:gd name="T34" fmla="*/ 115058 w 647"/>
              <a:gd name="T35" fmla="*/ 21635 h 101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47" h="1017">
                <a:moveTo>
                  <a:pt x="327" y="1016"/>
                </a:moveTo>
                <a:lnTo>
                  <a:pt x="327" y="1016"/>
                </a:lnTo>
                <a:cubicBezTo>
                  <a:pt x="310" y="1016"/>
                  <a:pt x="302" y="1007"/>
                  <a:pt x="293" y="998"/>
                </a:cubicBezTo>
                <a:cubicBezTo>
                  <a:pt x="293" y="998"/>
                  <a:pt x="224" y="878"/>
                  <a:pt x="146" y="732"/>
                </a:cubicBezTo>
                <a:cubicBezTo>
                  <a:pt x="52" y="542"/>
                  <a:pt x="0" y="404"/>
                  <a:pt x="0" y="318"/>
                </a:cubicBezTo>
                <a:cubicBezTo>
                  <a:pt x="0" y="137"/>
                  <a:pt x="138" y="0"/>
                  <a:pt x="319" y="0"/>
                </a:cubicBezTo>
                <a:cubicBezTo>
                  <a:pt x="499" y="0"/>
                  <a:pt x="646" y="137"/>
                  <a:pt x="646" y="318"/>
                </a:cubicBezTo>
                <a:cubicBezTo>
                  <a:pt x="646" y="404"/>
                  <a:pt x="594" y="542"/>
                  <a:pt x="499" y="732"/>
                </a:cubicBezTo>
                <a:cubicBezTo>
                  <a:pt x="422" y="878"/>
                  <a:pt x="353" y="998"/>
                  <a:pt x="353" y="998"/>
                </a:cubicBezTo>
                <a:cubicBezTo>
                  <a:pt x="345" y="1007"/>
                  <a:pt x="336" y="1016"/>
                  <a:pt x="327" y="1016"/>
                </a:cubicBezTo>
                <a:close/>
                <a:moveTo>
                  <a:pt x="319" y="60"/>
                </a:moveTo>
                <a:lnTo>
                  <a:pt x="319" y="60"/>
                </a:lnTo>
                <a:cubicBezTo>
                  <a:pt x="181" y="60"/>
                  <a:pt x="61" y="181"/>
                  <a:pt x="61" y="318"/>
                </a:cubicBezTo>
                <a:cubicBezTo>
                  <a:pt x="61" y="370"/>
                  <a:pt x="86" y="473"/>
                  <a:pt x="207" y="706"/>
                </a:cubicBezTo>
                <a:cubicBezTo>
                  <a:pt x="250" y="792"/>
                  <a:pt x="293" y="869"/>
                  <a:pt x="327" y="921"/>
                </a:cubicBezTo>
                <a:cubicBezTo>
                  <a:pt x="353" y="869"/>
                  <a:pt x="396" y="792"/>
                  <a:pt x="439" y="706"/>
                </a:cubicBezTo>
                <a:cubicBezTo>
                  <a:pt x="551" y="473"/>
                  <a:pt x="577" y="370"/>
                  <a:pt x="577" y="318"/>
                </a:cubicBezTo>
                <a:cubicBezTo>
                  <a:pt x="577" y="181"/>
                  <a:pt x="465" y="60"/>
                  <a:pt x="319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23">
            <a:extLst>
              <a:ext uri="{FF2B5EF4-FFF2-40B4-BE49-F238E27FC236}">
                <a16:creationId xmlns:a16="http://schemas.microsoft.com/office/drawing/2014/main" id="{E7BCA43B-E139-7F46-9C96-F18841E32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538" y="9049969"/>
            <a:ext cx="331723" cy="326917"/>
          </a:xfrm>
          <a:custGeom>
            <a:avLst/>
            <a:gdLst>
              <a:gd name="T0" fmla="*/ 53142 w 303"/>
              <a:gd name="T1" fmla="*/ 107593 h 302"/>
              <a:gd name="T2" fmla="*/ 53142 w 303"/>
              <a:gd name="T3" fmla="*/ 107593 h 302"/>
              <a:gd name="T4" fmla="*/ 0 w 303"/>
              <a:gd name="T5" fmla="*/ 55405 h 302"/>
              <a:gd name="T6" fmla="*/ 53142 w 303"/>
              <a:gd name="T7" fmla="*/ 0 h 302"/>
              <a:gd name="T8" fmla="*/ 109175 w 303"/>
              <a:gd name="T9" fmla="*/ 55405 h 302"/>
              <a:gd name="T10" fmla="*/ 53142 w 303"/>
              <a:gd name="T11" fmla="*/ 107593 h 302"/>
              <a:gd name="T12" fmla="*/ 53142 w 303"/>
              <a:gd name="T13" fmla="*/ 24664 h 302"/>
              <a:gd name="T14" fmla="*/ 53142 w 303"/>
              <a:gd name="T15" fmla="*/ 24664 h 302"/>
              <a:gd name="T16" fmla="*/ 22052 w 303"/>
              <a:gd name="T17" fmla="*/ 55405 h 302"/>
              <a:gd name="T18" fmla="*/ 53142 w 303"/>
              <a:gd name="T19" fmla="*/ 86146 h 302"/>
              <a:gd name="T20" fmla="*/ 84231 w 303"/>
              <a:gd name="T21" fmla="*/ 55405 h 302"/>
              <a:gd name="T22" fmla="*/ 53142 w 303"/>
              <a:gd name="T23" fmla="*/ 24664 h 3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03" h="302">
                <a:moveTo>
                  <a:pt x="147" y="301"/>
                </a:moveTo>
                <a:lnTo>
                  <a:pt x="147" y="301"/>
                </a:lnTo>
                <a:cubicBezTo>
                  <a:pt x="69" y="301"/>
                  <a:pt x="0" y="232"/>
                  <a:pt x="0" y="155"/>
                </a:cubicBezTo>
                <a:cubicBezTo>
                  <a:pt x="0" y="69"/>
                  <a:pt x="69" y="0"/>
                  <a:pt x="147" y="0"/>
                </a:cubicBezTo>
                <a:cubicBezTo>
                  <a:pt x="233" y="0"/>
                  <a:pt x="302" y="69"/>
                  <a:pt x="302" y="155"/>
                </a:cubicBezTo>
                <a:cubicBezTo>
                  <a:pt x="302" y="232"/>
                  <a:pt x="233" y="301"/>
                  <a:pt x="147" y="301"/>
                </a:cubicBezTo>
                <a:close/>
                <a:moveTo>
                  <a:pt x="147" y="69"/>
                </a:moveTo>
                <a:lnTo>
                  <a:pt x="147" y="69"/>
                </a:lnTo>
                <a:cubicBezTo>
                  <a:pt x="104" y="69"/>
                  <a:pt x="61" y="103"/>
                  <a:pt x="61" y="155"/>
                </a:cubicBezTo>
                <a:cubicBezTo>
                  <a:pt x="61" y="198"/>
                  <a:pt x="104" y="241"/>
                  <a:pt x="147" y="241"/>
                </a:cubicBezTo>
                <a:cubicBezTo>
                  <a:pt x="199" y="241"/>
                  <a:pt x="233" y="198"/>
                  <a:pt x="233" y="155"/>
                </a:cubicBezTo>
                <a:cubicBezTo>
                  <a:pt x="233" y="103"/>
                  <a:pt x="199" y="69"/>
                  <a:pt x="147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6B5CA5-C657-9746-823D-806D07231748}"/>
              </a:ext>
            </a:extLst>
          </p:cNvPr>
          <p:cNvGrpSpPr/>
          <p:nvPr/>
        </p:nvGrpSpPr>
        <p:grpSpPr>
          <a:xfrm>
            <a:off x="2114928" y="5742700"/>
            <a:ext cx="3676939" cy="1477328"/>
            <a:chOff x="5338747" y="11069053"/>
            <a:chExt cx="3676939" cy="1477328"/>
          </a:xfrm>
        </p:grpSpPr>
        <p:sp>
          <p:nvSpPr>
            <p:cNvPr id="26" name="CuadroTexto 395">
              <a:extLst>
                <a:ext uri="{FF2B5EF4-FFF2-40B4-BE49-F238E27FC236}">
                  <a16:creationId xmlns:a16="http://schemas.microsoft.com/office/drawing/2014/main" id="{86D3BF57-504F-D04E-9903-6C2B2E432A7E}"/>
                </a:ext>
              </a:extLst>
            </p:cNvPr>
            <p:cNvSpPr txBox="1"/>
            <p:nvPr/>
          </p:nvSpPr>
          <p:spPr>
            <a:xfrm>
              <a:off x="598588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033A2A-276B-D04B-8D11-D6EC88DEF72A}"/>
                </a:ext>
              </a:extLst>
            </p:cNvPr>
            <p:cNvSpPr/>
            <p:nvPr/>
          </p:nvSpPr>
          <p:spPr>
            <a:xfrm>
              <a:off x="5338747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32E241-4372-4B43-8070-CE302A83050E}"/>
              </a:ext>
            </a:extLst>
          </p:cNvPr>
          <p:cNvGrpSpPr/>
          <p:nvPr/>
        </p:nvGrpSpPr>
        <p:grpSpPr>
          <a:xfrm>
            <a:off x="11475497" y="5742700"/>
            <a:ext cx="3676939" cy="1477328"/>
            <a:chOff x="5338747" y="11069053"/>
            <a:chExt cx="3676939" cy="1477328"/>
          </a:xfrm>
        </p:grpSpPr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045D26E6-302D-1B4A-A23D-328A6D30D921}"/>
                </a:ext>
              </a:extLst>
            </p:cNvPr>
            <p:cNvSpPr txBox="1"/>
            <p:nvPr/>
          </p:nvSpPr>
          <p:spPr>
            <a:xfrm>
              <a:off x="598588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F7D573E-E2B9-5B43-AEA0-663E72D3EFED}"/>
                </a:ext>
              </a:extLst>
            </p:cNvPr>
            <p:cNvSpPr/>
            <p:nvPr/>
          </p:nvSpPr>
          <p:spPr>
            <a:xfrm>
              <a:off x="5338747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AB46E1-474C-F44C-A014-5356B5AE2BB2}"/>
              </a:ext>
            </a:extLst>
          </p:cNvPr>
          <p:cNvGrpSpPr/>
          <p:nvPr/>
        </p:nvGrpSpPr>
        <p:grpSpPr>
          <a:xfrm>
            <a:off x="2090865" y="10242511"/>
            <a:ext cx="3676939" cy="1477328"/>
            <a:chOff x="5338747" y="11069053"/>
            <a:chExt cx="3676939" cy="1477328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6E45D7C7-54B8-BA4B-9C14-88778EAD19CC}"/>
                </a:ext>
              </a:extLst>
            </p:cNvPr>
            <p:cNvSpPr txBox="1"/>
            <p:nvPr/>
          </p:nvSpPr>
          <p:spPr>
            <a:xfrm>
              <a:off x="598588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797EC93-AA51-B244-B856-84379299E47E}"/>
                </a:ext>
              </a:extLst>
            </p:cNvPr>
            <p:cNvSpPr/>
            <p:nvPr/>
          </p:nvSpPr>
          <p:spPr>
            <a:xfrm>
              <a:off x="5338747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13D348F-4D27-2D45-9602-A5B0B0DEBB2C}"/>
              </a:ext>
            </a:extLst>
          </p:cNvPr>
          <p:cNvGrpSpPr/>
          <p:nvPr/>
        </p:nvGrpSpPr>
        <p:grpSpPr>
          <a:xfrm>
            <a:off x="6571579" y="10242511"/>
            <a:ext cx="3676939" cy="1477328"/>
            <a:chOff x="5338747" y="11069053"/>
            <a:chExt cx="3676939" cy="1477328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4773C9B2-DD0A-4445-B605-B198E3BDFFF8}"/>
                </a:ext>
              </a:extLst>
            </p:cNvPr>
            <p:cNvSpPr txBox="1"/>
            <p:nvPr/>
          </p:nvSpPr>
          <p:spPr>
            <a:xfrm>
              <a:off x="598588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1C39322-AE5A-9445-8BC3-90C23C131031}"/>
                </a:ext>
              </a:extLst>
            </p:cNvPr>
            <p:cNvSpPr/>
            <p:nvPr/>
          </p:nvSpPr>
          <p:spPr>
            <a:xfrm>
              <a:off x="5338747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7" name="Group 71">
            <a:extLst>
              <a:ext uri="{FF2B5EF4-FFF2-40B4-BE49-F238E27FC236}">
                <a16:creationId xmlns:a16="http://schemas.microsoft.com/office/drawing/2014/main" id="{289ED0E6-9F4D-0D4E-BD7F-3090A1616D67}"/>
              </a:ext>
            </a:extLst>
          </p:cNvPr>
          <p:cNvGrpSpPr/>
          <p:nvPr/>
        </p:nvGrpSpPr>
        <p:grpSpPr>
          <a:xfrm>
            <a:off x="17060447" y="7642530"/>
            <a:ext cx="5982437" cy="4555228"/>
            <a:chOff x="2232442" y="4934489"/>
            <a:chExt cx="5982437" cy="4555228"/>
          </a:xfrm>
        </p:grpSpPr>
        <p:sp>
          <p:nvSpPr>
            <p:cNvPr id="38" name="CuadroTexto 598">
              <a:extLst>
                <a:ext uri="{FF2B5EF4-FFF2-40B4-BE49-F238E27FC236}">
                  <a16:creationId xmlns:a16="http://schemas.microsoft.com/office/drawing/2014/main" id="{8B290B1B-522F-CB47-9F1C-02FFE2C530C9}"/>
                </a:ext>
              </a:extLst>
            </p:cNvPr>
            <p:cNvSpPr txBox="1"/>
            <p:nvPr/>
          </p:nvSpPr>
          <p:spPr>
            <a:xfrm>
              <a:off x="2232442" y="4934489"/>
              <a:ext cx="48093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39" name="CuadroTexto 599">
              <a:extLst>
                <a:ext uri="{FF2B5EF4-FFF2-40B4-BE49-F238E27FC236}">
                  <a16:creationId xmlns:a16="http://schemas.microsoft.com/office/drawing/2014/main" id="{6248BD5A-F5FF-4145-8C5C-9DEA1C2DFC6B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 162">
            <a:extLst>
              <a:ext uri="{FF2B5EF4-FFF2-40B4-BE49-F238E27FC236}">
                <a16:creationId xmlns:a16="http://schemas.microsoft.com/office/drawing/2014/main" id="{4C552F32-0F94-064F-B4F8-4F56DF22B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312" y="1799437"/>
            <a:ext cx="4686923" cy="3962582"/>
          </a:xfrm>
          <a:custGeom>
            <a:avLst/>
            <a:gdLst>
              <a:gd name="T0" fmla="*/ 1546421 w 4365"/>
              <a:gd name="T1" fmla="*/ 558142 h 3690"/>
              <a:gd name="T2" fmla="*/ 1546421 w 4365"/>
              <a:gd name="T3" fmla="*/ 558142 h 3690"/>
              <a:gd name="T4" fmla="*/ 816957 w 4365"/>
              <a:gd name="T5" fmla="*/ 12243 h 3690"/>
              <a:gd name="T6" fmla="*/ 757548 w 4365"/>
              <a:gd name="T7" fmla="*/ 12243 h 3690"/>
              <a:gd name="T8" fmla="*/ 27724 w 4365"/>
              <a:gd name="T9" fmla="*/ 558142 h 3690"/>
              <a:gd name="T10" fmla="*/ 18723 w 4365"/>
              <a:gd name="T11" fmla="*/ 626559 h 3690"/>
              <a:gd name="T12" fmla="*/ 87132 w 4365"/>
              <a:gd name="T13" fmla="*/ 635922 h 3690"/>
              <a:gd name="T14" fmla="*/ 193348 w 4365"/>
              <a:gd name="T15" fmla="*/ 561383 h 3690"/>
              <a:gd name="T16" fmla="*/ 193348 w 4365"/>
              <a:gd name="T17" fmla="*/ 1256720 h 3690"/>
              <a:gd name="T18" fmla="*/ 261757 w 4365"/>
              <a:gd name="T19" fmla="*/ 1328378 h 3690"/>
              <a:gd name="T20" fmla="*/ 560960 w 4365"/>
              <a:gd name="T21" fmla="*/ 1328378 h 3690"/>
              <a:gd name="T22" fmla="*/ 1010305 w 4365"/>
              <a:gd name="T23" fmla="*/ 1328378 h 3690"/>
              <a:gd name="T24" fmla="*/ 1309507 w 4365"/>
              <a:gd name="T25" fmla="*/ 1328378 h 3690"/>
              <a:gd name="T26" fmla="*/ 1381158 w 4365"/>
              <a:gd name="T27" fmla="*/ 1256720 h 3690"/>
              <a:gd name="T28" fmla="*/ 1381158 w 4365"/>
              <a:gd name="T29" fmla="*/ 561383 h 3690"/>
              <a:gd name="T30" fmla="*/ 1484132 w 4365"/>
              <a:gd name="T31" fmla="*/ 635922 h 3690"/>
              <a:gd name="T32" fmla="*/ 1515457 w 4365"/>
              <a:gd name="T33" fmla="*/ 648525 h 3690"/>
              <a:gd name="T34" fmla="*/ 1555783 w 4365"/>
              <a:gd name="T35" fmla="*/ 626559 h 3690"/>
              <a:gd name="T36" fmla="*/ 1546421 w 4365"/>
              <a:gd name="T37" fmla="*/ 558142 h 3690"/>
              <a:gd name="T38" fmla="*/ 969619 w 4365"/>
              <a:gd name="T39" fmla="*/ 1225392 h 3690"/>
              <a:gd name="T40" fmla="*/ 969619 w 4365"/>
              <a:gd name="T41" fmla="*/ 1225392 h 3690"/>
              <a:gd name="T42" fmla="*/ 601646 w 4365"/>
              <a:gd name="T43" fmla="*/ 1225392 h 3690"/>
              <a:gd name="T44" fmla="*/ 601646 w 4365"/>
              <a:gd name="T45" fmla="*/ 916793 h 3690"/>
              <a:gd name="T46" fmla="*/ 969619 w 4365"/>
              <a:gd name="T47" fmla="*/ 916793 h 3690"/>
              <a:gd name="T48" fmla="*/ 969619 w 4365"/>
              <a:gd name="T49" fmla="*/ 1225392 h 3690"/>
              <a:gd name="T50" fmla="*/ 1281423 w 4365"/>
              <a:gd name="T51" fmla="*/ 1225392 h 3690"/>
              <a:gd name="T52" fmla="*/ 1281423 w 4365"/>
              <a:gd name="T53" fmla="*/ 1225392 h 3690"/>
              <a:gd name="T54" fmla="*/ 1069353 w 4365"/>
              <a:gd name="T55" fmla="*/ 1225392 h 3690"/>
              <a:gd name="T56" fmla="*/ 1069353 w 4365"/>
              <a:gd name="T57" fmla="*/ 876103 h 3690"/>
              <a:gd name="T58" fmla="*/ 1010305 w 4365"/>
              <a:gd name="T59" fmla="*/ 813807 h 3690"/>
              <a:gd name="T60" fmla="*/ 560960 w 4365"/>
              <a:gd name="T61" fmla="*/ 813807 h 3690"/>
              <a:gd name="T62" fmla="*/ 501912 w 4365"/>
              <a:gd name="T63" fmla="*/ 876103 h 3690"/>
              <a:gd name="T64" fmla="*/ 501912 w 4365"/>
              <a:gd name="T65" fmla="*/ 1225392 h 3690"/>
              <a:gd name="T66" fmla="*/ 293082 w 4365"/>
              <a:gd name="T67" fmla="*/ 1225392 h 3690"/>
              <a:gd name="T68" fmla="*/ 293082 w 4365"/>
              <a:gd name="T69" fmla="*/ 483243 h 3690"/>
              <a:gd name="T70" fmla="*/ 785632 w 4365"/>
              <a:gd name="T71" fmla="*/ 115229 h 3690"/>
              <a:gd name="T72" fmla="*/ 1281423 w 4365"/>
              <a:gd name="T73" fmla="*/ 483243 h 3690"/>
              <a:gd name="T74" fmla="*/ 1281423 w 4365"/>
              <a:gd name="T75" fmla="*/ 1225392 h 369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365" h="3690">
                <a:moveTo>
                  <a:pt x="4295" y="1550"/>
                </a:moveTo>
                <a:lnTo>
                  <a:pt x="4295" y="1550"/>
                </a:lnTo>
                <a:cubicBezTo>
                  <a:pt x="2269" y="34"/>
                  <a:pt x="2269" y="34"/>
                  <a:pt x="2269" y="34"/>
                </a:cubicBezTo>
                <a:cubicBezTo>
                  <a:pt x="2217" y="0"/>
                  <a:pt x="2147" y="0"/>
                  <a:pt x="2104" y="34"/>
                </a:cubicBezTo>
                <a:cubicBezTo>
                  <a:pt x="77" y="1550"/>
                  <a:pt x="77" y="1550"/>
                  <a:pt x="77" y="1550"/>
                </a:cubicBezTo>
                <a:cubicBezTo>
                  <a:pt x="17" y="1593"/>
                  <a:pt x="0" y="1680"/>
                  <a:pt x="52" y="1740"/>
                </a:cubicBezTo>
                <a:cubicBezTo>
                  <a:pt x="95" y="1801"/>
                  <a:pt x="181" y="1818"/>
                  <a:pt x="242" y="1766"/>
                </a:cubicBezTo>
                <a:cubicBezTo>
                  <a:pt x="537" y="1559"/>
                  <a:pt x="537" y="1559"/>
                  <a:pt x="537" y="1559"/>
                </a:cubicBezTo>
                <a:cubicBezTo>
                  <a:pt x="537" y="3490"/>
                  <a:pt x="537" y="3490"/>
                  <a:pt x="537" y="3490"/>
                </a:cubicBezTo>
                <a:cubicBezTo>
                  <a:pt x="537" y="3602"/>
                  <a:pt x="623" y="3689"/>
                  <a:pt x="727" y="3689"/>
                </a:cubicBezTo>
                <a:cubicBezTo>
                  <a:pt x="1558" y="3689"/>
                  <a:pt x="1558" y="3689"/>
                  <a:pt x="1558" y="3689"/>
                </a:cubicBezTo>
                <a:cubicBezTo>
                  <a:pt x="2806" y="3689"/>
                  <a:pt x="2806" y="3689"/>
                  <a:pt x="2806" y="3689"/>
                </a:cubicBezTo>
                <a:cubicBezTo>
                  <a:pt x="3637" y="3689"/>
                  <a:pt x="3637" y="3689"/>
                  <a:pt x="3637" y="3689"/>
                </a:cubicBezTo>
                <a:cubicBezTo>
                  <a:pt x="3749" y="3689"/>
                  <a:pt x="3836" y="3602"/>
                  <a:pt x="3836" y="3490"/>
                </a:cubicBezTo>
                <a:cubicBezTo>
                  <a:pt x="3836" y="1559"/>
                  <a:pt x="3836" y="1559"/>
                  <a:pt x="3836" y="1559"/>
                </a:cubicBezTo>
                <a:cubicBezTo>
                  <a:pt x="4122" y="1766"/>
                  <a:pt x="4122" y="1766"/>
                  <a:pt x="4122" y="1766"/>
                </a:cubicBezTo>
                <a:cubicBezTo>
                  <a:pt x="4148" y="1792"/>
                  <a:pt x="4183" y="1801"/>
                  <a:pt x="4209" y="1801"/>
                </a:cubicBezTo>
                <a:cubicBezTo>
                  <a:pt x="4252" y="1801"/>
                  <a:pt x="4295" y="1775"/>
                  <a:pt x="4321" y="1740"/>
                </a:cubicBezTo>
                <a:cubicBezTo>
                  <a:pt x="4364" y="1680"/>
                  <a:pt x="4356" y="1593"/>
                  <a:pt x="4295" y="1550"/>
                </a:cubicBezTo>
                <a:close/>
                <a:moveTo>
                  <a:pt x="2693" y="3403"/>
                </a:moveTo>
                <a:lnTo>
                  <a:pt x="2693" y="3403"/>
                </a:lnTo>
                <a:cubicBezTo>
                  <a:pt x="1671" y="3403"/>
                  <a:pt x="1671" y="3403"/>
                  <a:pt x="1671" y="3403"/>
                </a:cubicBezTo>
                <a:cubicBezTo>
                  <a:pt x="1671" y="2546"/>
                  <a:pt x="1671" y="2546"/>
                  <a:pt x="1671" y="2546"/>
                </a:cubicBezTo>
                <a:cubicBezTo>
                  <a:pt x="2693" y="2546"/>
                  <a:pt x="2693" y="2546"/>
                  <a:pt x="2693" y="2546"/>
                </a:cubicBezTo>
                <a:lnTo>
                  <a:pt x="2693" y="3403"/>
                </a:lnTo>
                <a:close/>
                <a:moveTo>
                  <a:pt x="3559" y="3403"/>
                </a:moveTo>
                <a:lnTo>
                  <a:pt x="3559" y="3403"/>
                </a:lnTo>
                <a:cubicBezTo>
                  <a:pt x="2970" y="3403"/>
                  <a:pt x="2970" y="3403"/>
                  <a:pt x="2970" y="3403"/>
                </a:cubicBezTo>
                <a:cubicBezTo>
                  <a:pt x="2970" y="2433"/>
                  <a:pt x="2970" y="2433"/>
                  <a:pt x="2970" y="2433"/>
                </a:cubicBezTo>
                <a:cubicBezTo>
                  <a:pt x="2970" y="2338"/>
                  <a:pt x="2901" y="2260"/>
                  <a:pt x="2806" y="2260"/>
                </a:cubicBezTo>
                <a:cubicBezTo>
                  <a:pt x="1558" y="2260"/>
                  <a:pt x="1558" y="2260"/>
                  <a:pt x="1558" y="2260"/>
                </a:cubicBezTo>
                <a:cubicBezTo>
                  <a:pt x="1472" y="2260"/>
                  <a:pt x="1394" y="2338"/>
                  <a:pt x="1394" y="2433"/>
                </a:cubicBezTo>
                <a:cubicBezTo>
                  <a:pt x="1394" y="3403"/>
                  <a:pt x="1394" y="3403"/>
                  <a:pt x="1394" y="3403"/>
                </a:cubicBezTo>
                <a:cubicBezTo>
                  <a:pt x="814" y="3403"/>
                  <a:pt x="814" y="3403"/>
                  <a:pt x="814" y="3403"/>
                </a:cubicBezTo>
                <a:cubicBezTo>
                  <a:pt x="814" y="1342"/>
                  <a:pt x="814" y="1342"/>
                  <a:pt x="814" y="1342"/>
                </a:cubicBezTo>
                <a:cubicBezTo>
                  <a:pt x="2182" y="320"/>
                  <a:pt x="2182" y="320"/>
                  <a:pt x="2182" y="320"/>
                </a:cubicBezTo>
                <a:cubicBezTo>
                  <a:pt x="3559" y="1342"/>
                  <a:pt x="3559" y="1342"/>
                  <a:pt x="3559" y="1342"/>
                </a:cubicBezTo>
                <a:lnTo>
                  <a:pt x="3559" y="34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63">
            <a:extLst>
              <a:ext uri="{FF2B5EF4-FFF2-40B4-BE49-F238E27FC236}">
                <a16:creationId xmlns:a16="http://schemas.microsoft.com/office/drawing/2014/main" id="{ABDBA4A5-FF4D-5A41-BEF1-0DB390928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8664" y="2580592"/>
            <a:ext cx="3143553" cy="3787413"/>
          </a:xfrm>
          <a:custGeom>
            <a:avLst/>
            <a:gdLst>
              <a:gd name="T0" fmla="*/ 526870 w 2927"/>
              <a:gd name="T1" fmla="*/ 1269640 h 3526"/>
              <a:gd name="T2" fmla="*/ 526870 w 2927"/>
              <a:gd name="T3" fmla="*/ 1269640 h 3526"/>
              <a:gd name="T4" fmla="*/ 0 w 2927"/>
              <a:gd name="T5" fmla="*/ 742334 h 3526"/>
              <a:gd name="T6" fmla="*/ 68425 w 2927"/>
              <a:gd name="T7" fmla="*/ 402323 h 3526"/>
              <a:gd name="T8" fmla="*/ 245969 w 2927"/>
              <a:gd name="T9" fmla="*/ 59430 h 3526"/>
              <a:gd name="T10" fmla="*/ 283422 w 2927"/>
              <a:gd name="T11" fmla="*/ 15848 h 3526"/>
              <a:gd name="T12" fmla="*/ 336361 w 2927"/>
              <a:gd name="T13" fmla="*/ 12606 h 3526"/>
              <a:gd name="T14" fmla="*/ 339602 w 2927"/>
              <a:gd name="T15" fmla="*/ 68795 h 3526"/>
              <a:gd name="T16" fmla="*/ 308271 w 2927"/>
              <a:gd name="T17" fmla="*/ 109135 h 3526"/>
              <a:gd name="T18" fmla="*/ 143332 w 2927"/>
              <a:gd name="T19" fmla="*/ 427535 h 3526"/>
              <a:gd name="T20" fmla="*/ 81029 w 2927"/>
              <a:gd name="T21" fmla="*/ 742334 h 3526"/>
              <a:gd name="T22" fmla="*/ 526870 w 2927"/>
              <a:gd name="T23" fmla="*/ 1191480 h 3526"/>
              <a:gd name="T24" fmla="*/ 975952 w 2927"/>
              <a:gd name="T25" fmla="*/ 742334 h 3526"/>
              <a:gd name="T26" fmla="*/ 910408 w 2927"/>
              <a:gd name="T27" fmla="*/ 427535 h 3526"/>
              <a:gd name="T28" fmla="*/ 745109 w 2927"/>
              <a:gd name="T29" fmla="*/ 109135 h 3526"/>
              <a:gd name="T30" fmla="*/ 713777 w 2927"/>
              <a:gd name="T31" fmla="*/ 71676 h 3526"/>
              <a:gd name="T32" fmla="*/ 717018 w 2927"/>
              <a:gd name="T33" fmla="*/ 15848 h 3526"/>
              <a:gd name="T34" fmla="*/ 773199 w 2927"/>
              <a:gd name="T35" fmla="*/ 15848 h 3526"/>
              <a:gd name="T36" fmla="*/ 807411 w 2927"/>
              <a:gd name="T37" fmla="*/ 59430 h 3526"/>
              <a:gd name="T38" fmla="*/ 985315 w 2927"/>
              <a:gd name="T39" fmla="*/ 402323 h 3526"/>
              <a:gd name="T40" fmla="*/ 1053740 w 2927"/>
              <a:gd name="T41" fmla="*/ 742334 h 3526"/>
              <a:gd name="T42" fmla="*/ 526870 w 2927"/>
              <a:gd name="T43" fmla="*/ 1269640 h 352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927" h="3526">
                <a:moveTo>
                  <a:pt x="1463" y="3525"/>
                </a:moveTo>
                <a:lnTo>
                  <a:pt x="1463" y="3525"/>
                </a:lnTo>
                <a:cubicBezTo>
                  <a:pt x="657" y="3525"/>
                  <a:pt x="0" y="2867"/>
                  <a:pt x="0" y="2061"/>
                </a:cubicBezTo>
                <a:cubicBezTo>
                  <a:pt x="0" y="1810"/>
                  <a:pt x="69" y="1464"/>
                  <a:pt x="190" y="1117"/>
                </a:cubicBezTo>
                <a:cubicBezTo>
                  <a:pt x="312" y="754"/>
                  <a:pt x="494" y="416"/>
                  <a:pt x="683" y="165"/>
                </a:cubicBezTo>
                <a:cubicBezTo>
                  <a:pt x="709" y="121"/>
                  <a:pt x="744" y="78"/>
                  <a:pt x="787" y="44"/>
                </a:cubicBezTo>
                <a:cubicBezTo>
                  <a:pt x="822" y="0"/>
                  <a:pt x="891" y="0"/>
                  <a:pt x="934" y="35"/>
                </a:cubicBezTo>
                <a:cubicBezTo>
                  <a:pt x="986" y="78"/>
                  <a:pt x="986" y="147"/>
                  <a:pt x="943" y="191"/>
                </a:cubicBezTo>
                <a:cubicBezTo>
                  <a:pt x="917" y="225"/>
                  <a:pt x="882" y="260"/>
                  <a:pt x="856" y="303"/>
                </a:cubicBezTo>
                <a:cubicBezTo>
                  <a:pt x="674" y="528"/>
                  <a:pt x="519" y="849"/>
                  <a:pt x="398" y="1187"/>
                </a:cubicBezTo>
                <a:cubicBezTo>
                  <a:pt x="286" y="1516"/>
                  <a:pt x="225" y="1827"/>
                  <a:pt x="225" y="2061"/>
                </a:cubicBezTo>
                <a:cubicBezTo>
                  <a:pt x="225" y="2745"/>
                  <a:pt x="778" y="3308"/>
                  <a:pt x="1463" y="3308"/>
                </a:cubicBezTo>
                <a:cubicBezTo>
                  <a:pt x="2147" y="3308"/>
                  <a:pt x="2710" y="2745"/>
                  <a:pt x="2710" y="2061"/>
                </a:cubicBezTo>
                <a:cubicBezTo>
                  <a:pt x="2710" y="1827"/>
                  <a:pt x="2640" y="1507"/>
                  <a:pt x="2528" y="1187"/>
                </a:cubicBezTo>
                <a:cubicBezTo>
                  <a:pt x="2415" y="840"/>
                  <a:pt x="2251" y="528"/>
                  <a:pt x="2069" y="303"/>
                </a:cubicBezTo>
                <a:cubicBezTo>
                  <a:pt x="2043" y="260"/>
                  <a:pt x="2008" y="225"/>
                  <a:pt x="1982" y="199"/>
                </a:cubicBezTo>
                <a:cubicBezTo>
                  <a:pt x="1939" y="147"/>
                  <a:pt x="1948" y="78"/>
                  <a:pt x="1991" y="44"/>
                </a:cubicBezTo>
                <a:cubicBezTo>
                  <a:pt x="2034" y="0"/>
                  <a:pt x="2103" y="0"/>
                  <a:pt x="2147" y="44"/>
                </a:cubicBezTo>
                <a:cubicBezTo>
                  <a:pt x="2181" y="87"/>
                  <a:pt x="2207" y="121"/>
                  <a:pt x="2242" y="165"/>
                </a:cubicBezTo>
                <a:cubicBezTo>
                  <a:pt x="2433" y="407"/>
                  <a:pt x="2614" y="754"/>
                  <a:pt x="2736" y="1117"/>
                </a:cubicBezTo>
                <a:cubicBezTo>
                  <a:pt x="2857" y="1464"/>
                  <a:pt x="2926" y="1810"/>
                  <a:pt x="2926" y="2061"/>
                </a:cubicBezTo>
                <a:cubicBezTo>
                  <a:pt x="2926" y="2867"/>
                  <a:pt x="2268" y="3525"/>
                  <a:pt x="1463" y="35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64">
            <a:extLst>
              <a:ext uri="{FF2B5EF4-FFF2-40B4-BE49-F238E27FC236}">
                <a16:creationId xmlns:a16="http://schemas.microsoft.com/office/drawing/2014/main" id="{7D32CE63-C6ED-5847-B4AE-7CA43D67B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118" y="1269199"/>
            <a:ext cx="1922112" cy="979995"/>
          </a:xfrm>
          <a:custGeom>
            <a:avLst/>
            <a:gdLst>
              <a:gd name="T0" fmla="*/ 516483 w 1792"/>
              <a:gd name="T1" fmla="*/ 325006 h 911"/>
              <a:gd name="T2" fmla="*/ 516483 w 1792"/>
              <a:gd name="T3" fmla="*/ 325006 h 911"/>
              <a:gd name="T4" fmla="*/ 501017 w 1792"/>
              <a:gd name="T5" fmla="*/ 321759 h 911"/>
              <a:gd name="T6" fmla="*/ 482315 w 1792"/>
              <a:gd name="T7" fmla="*/ 268734 h 911"/>
              <a:gd name="T8" fmla="*/ 557126 w 1792"/>
              <a:gd name="T9" fmla="*/ 112544 h 911"/>
              <a:gd name="T10" fmla="*/ 553889 w 1792"/>
              <a:gd name="T11" fmla="*/ 90540 h 911"/>
              <a:gd name="T12" fmla="*/ 535186 w 1792"/>
              <a:gd name="T13" fmla="*/ 78276 h 911"/>
              <a:gd name="T14" fmla="*/ 105383 w 1792"/>
              <a:gd name="T15" fmla="*/ 78276 h 911"/>
              <a:gd name="T16" fmla="*/ 86680 w 1792"/>
              <a:gd name="T17" fmla="*/ 90540 h 911"/>
              <a:gd name="T18" fmla="*/ 83443 w 1792"/>
              <a:gd name="T19" fmla="*/ 112544 h 911"/>
              <a:gd name="T20" fmla="*/ 158254 w 1792"/>
              <a:gd name="T21" fmla="*/ 265488 h 911"/>
              <a:gd name="T22" fmla="*/ 139551 w 1792"/>
              <a:gd name="T23" fmla="*/ 318513 h 911"/>
              <a:gd name="T24" fmla="*/ 86680 w 1792"/>
              <a:gd name="T25" fmla="*/ 299756 h 911"/>
              <a:gd name="T26" fmla="*/ 15106 w 1792"/>
              <a:gd name="T27" fmla="*/ 146812 h 911"/>
              <a:gd name="T28" fmla="*/ 17983 w 1792"/>
              <a:gd name="T29" fmla="*/ 50140 h 911"/>
              <a:gd name="T30" fmla="*/ 105383 w 1792"/>
              <a:gd name="T31" fmla="*/ 0 h 911"/>
              <a:gd name="T32" fmla="*/ 535186 w 1792"/>
              <a:gd name="T33" fmla="*/ 0 h 911"/>
              <a:gd name="T34" fmla="*/ 622585 w 1792"/>
              <a:gd name="T35" fmla="*/ 50140 h 911"/>
              <a:gd name="T36" fmla="*/ 628700 w 1792"/>
              <a:gd name="T37" fmla="*/ 146812 h 911"/>
              <a:gd name="T38" fmla="*/ 553889 w 1792"/>
              <a:gd name="T39" fmla="*/ 303002 h 911"/>
              <a:gd name="T40" fmla="*/ 516483 w 1792"/>
              <a:gd name="T41" fmla="*/ 325006 h 91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792" h="911">
                <a:moveTo>
                  <a:pt x="1436" y="901"/>
                </a:moveTo>
                <a:lnTo>
                  <a:pt x="1436" y="901"/>
                </a:lnTo>
                <a:cubicBezTo>
                  <a:pt x="1419" y="901"/>
                  <a:pt x="1401" y="901"/>
                  <a:pt x="1393" y="892"/>
                </a:cubicBezTo>
                <a:cubicBezTo>
                  <a:pt x="1332" y="866"/>
                  <a:pt x="1315" y="797"/>
                  <a:pt x="1341" y="745"/>
                </a:cubicBezTo>
                <a:cubicBezTo>
                  <a:pt x="1549" y="312"/>
                  <a:pt x="1549" y="312"/>
                  <a:pt x="1549" y="312"/>
                </a:cubicBezTo>
                <a:cubicBezTo>
                  <a:pt x="1557" y="286"/>
                  <a:pt x="1549" y="260"/>
                  <a:pt x="1540" y="251"/>
                </a:cubicBezTo>
                <a:cubicBezTo>
                  <a:pt x="1540" y="242"/>
                  <a:pt x="1523" y="217"/>
                  <a:pt x="1488" y="217"/>
                </a:cubicBezTo>
                <a:cubicBezTo>
                  <a:pt x="293" y="217"/>
                  <a:pt x="293" y="217"/>
                  <a:pt x="293" y="217"/>
                </a:cubicBezTo>
                <a:cubicBezTo>
                  <a:pt x="267" y="217"/>
                  <a:pt x="250" y="242"/>
                  <a:pt x="241" y="251"/>
                </a:cubicBezTo>
                <a:cubicBezTo>
                  <a:pt x="232" y="260"/>
                  <a:pt x="224" y="286"/>
                  <a:pt x="232" y="312"/>
                </a:cubicBezTo>
                <a:cubicBezTo>
                  <a:pt x="440" y="736"/>
                  <a:pt x="440" y="736"/>
                  <a:pt x="440" y="736"/>
                </a:cubicBezTo>
                <a:cubicBezTo>
                  <a:pt x="466" y="788"/>
                  <a:pt x="440" y="857"/>
                  <a:pt x="388" y="883"/>
                </a:cubicBezTo>
                <a:cubicBezTo>
                  <a:pt x="336" y="910"/>
                  <a:pt x="267" y="883"/>
                  <a:pt x="241" y="831"/>
                </a:cubicBezTo>
                <a:cubicBezTo>
                  <a:pt x="42" y="407"/>
                  <a:pt x="42" y="407"/>
                  <a:pt x="42" y="407"/>
                </a:cubicBezTo>
                <a:cubicBezTo>
                  <a:pt x="0" y="321"/>
                  <a:pt x="0" y="217"/>
                  <a:pt x="50" y="139"/>
                </a:cubicBezTo>
                <a:cubicBezTo>
                  <a:pt x="102" y="52"/>
                  <a:pt x="198" y="0"/>
                  <a:pt x="293" y="0"/>
                </a:cubicBezTo>
                <a:cubicBezTo>
                  <a:pt x="1488" y="0"/>
                  <a:pt x="1488" y="0"/>
                  <a:pt x="1488" y="0"/>
                </a:cubicBezTo>
                <a:cubicBezTo>
                  <a:pt x="1583" y="0"/>
                  <a:pt x="1679" y="52"/>
                  <a:pt x="1731" y="139"/>
                </a:cubicBezTo>
                <a:cubicBezTo>
                  <a:pt x="1782" y="217"/>
                  <a:pt x="1791" y="321"/>
                  <a:pt x="1748" y="407"/>
                </a:cubicBezTo>
                <a:cubicBezTo>
                  <a:pt x="1540" y="840"/>
                  <a:pt x="1540" y="840"/>
                  <a:pt x="1540" y="840"/>
                </a:cubicBezTo>
                <a:cubicBezTo>
                  <a:pt x="1514" y="883"/>
                  <a:pt x="1480" y="901"/>
                  <a:pt x="1436" y="9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65">
            <a:extLst>
              <a:ext uri="{FF2B5EF4-FFF2-40B4-BE49-F238E27FC236}">
                <a16:creationId xmlns:a16="http://schemas.microsoft.com/office/drawing/2014/main" id="{985258EE-76DF-604B-9E20-D21FB4785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4454" y="2353347"/>
            <a:ext cx="1211972" cy="241446"/>
          </a:xfrm>
          <a:custGeom>
            <a:avLst/>
            <a:gdLst>
              <a:gd name="T0" fmla="*/ 365652 w 1127"/>
              <a:gd name="T1" fmla="*/ 80604 h 226"/>
              <a:gd name="T2" fmla="*/ 365652 w 1127"/>
              <a:gd name="T3" fmla="*/ 80604 h 226"/>
              <a:gd name="T4" fmla="*/ 40748 w 1127"/>
              <a:gd name="T5" fmla="*/ 80604 h 226"/>
              <a:gd name="T6" fmla="*/ 0 w 1127"/>
              <a:gd name="T7" fmla="*/ 40481 h 226"/>
              <a:gd name="T8" fmla="*/ 40748 w 1127"/>
              <a:gd name="T9" fmla="*/ 0 h 226"/>
              <a:gd name="T10" fmla="*/ 365652 w 1127"/>
              <a:gd name="T11" fmla="*/ 0 h 226"/>
              <a:gd name="T12" fmla="*/ 406039 w 1127"/>
              <a:gd name="T13" fmla="*/ 40481 h 226"/>
              <a:gd name="T14" fmla="*/ 365652 w 1127"/>
              <a:gd name="T15" fmla="*/ 80604 h 2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27" h="226">
                <a:moveTo>
                  <a:pt x="1014" y="225"/>
                </a:moveTo>
                <a:lnTo>
                  <a:pt x="1014" y="225"/>
                </a:lnTo>
                <a:cubicBezTo>
                  <a:pt x="113" y="225"/>
                  <a:pt x="113" y="225"/>
                  <a:pt x="113" y="225"/>
                </a:cubicBezTo>
                <a:cubicBezTo>
                  <a:pt x="53" y="225"/>
                  <a:pt x="0" y="174"/>
                  <a:pt x="0" y="113"/>
                </a:cubicBezTo>
                <a:cubicBezTo>
                  <a:pt x="0" y="52"/>
                  <a:pt x="53" y="0"/>
                  <a:pt x="113" y="0"/>
                </a:cubicBezTo>
                <a:cubicBezTo>
                  <a:pt x="1014" y="0"/>
                  <a:pt x="1014" y="0"/>
                  <a:pt x="1014" y="0"/>
                </a:cubicBezTo>
                <a:cubicBezTo>
                  <a:pt x="1074" y="0"/>
                  <a:pt x="1126" y="52"/>
                  <a:pt x="1126" y="113"/>
                </a:cubicBezTo>
                <a:cubicBezTo>
                  <a:pt x="1126" y="174"/>
                  <a:pt x="1074" y="225"/>
                  <a:pt x="1014" y="2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66">
            <a:extLst>
              <a:ext uri="{FF2B5EF4-FFF2-40B4-BE49-F238E27FC236}">
                <a16:creationId xmlns:a16="http://schemas.microsoft.com/office/drawing/2014/main" id="{C5149D16-CD48-8244-9E7A-0B3DA7F29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7494" y="3825703"/>
            <a:ext cx="781155" cy="1282988"/>
          </a:xfrm>
          <a:custGeom>
            <a:avLst/>
            <a:gdLst>
              <a:gd name="T0" fmla="*/ 121614 w 728"/>
              <a:gd name="T1" fmla="*/ 429853 h 1196"/>
              <a:gd name="T2" fmla="*/ 121614 w 728"/>
              <a:gd name="T3" fmla="*/ 429853 h 1196"/>
              <a:gd name="T4" fmla="*/ 18710 w 728"/>
              <a:gd name="T5" fmla="*/ 405033 h 1196"/>
              <a:gd name="T6" fmla="*/ 6117 w 728"/>
              <a:gd name="T7" fmla="*/ 370501 h 1196"/>
              <a:gd name="T8" fmla="*/ 40298 w 728"/>
              <a:gd name="T9" fmla="*/ 358271 h 1196"/>
              <a:gd name="T10" fmla="*/ 180622 w 728"/>
              <a:gd name="T11" fmla="*/ 361149 h 1196"/>
              <a:gd name="T12" fmla="*/ 208687 w 728"/>
              <a:gd name="T13" fmla="*/ 311509 h 1196"/>
              <a:gd name="T14" fmla="*/ 121614 w 728"/>
              <a:gd name="T15" fmla="*/ 242804 h 1196"/>
              <a:gd name="T16" fmla="*/ 46775 w 728"/>
              <a:gd name="T17" fmla="*/ 199279 h 1196"/>
              <a:gd name="T18" fmla="*/ 2878 w 728"/>
              <a:gd name="T19" fmla="*/ 127697 h 1196"/>
              <a:gd name="T20" fmla="*/ 52891 w 728"/>
              <a:gd name="T21" fmla="*/ 34172 h 1196"/>
              <a:gd name="T22" fmla="*/ 242868 w 728"/>
              <a:gd name="T23" fmla="*/ 27698 h 1196"/>
              <a:gd name="T24" fmla="*/ 258700 w 728"/>
              <a:gd name="T25" fmla="*/ 62230 h 1196"/>
              <a:gd name="T26" fmla="*/ 221280 w 728"/>
              <a:gd name="T27" fmla="*/ 77697 h 1196"/>
              <a:gd name="T28" fmla="*/ 84194 w 728"/>
              <a:gd name="T29" fmla="*/ 77697 h 1196"/>
              <a:gd name="T30" fmla="*/ 56130 w 728"/>
              <a:gd name="T31" fmla="*/ 127697 h 1196"/>
              <a:gd name="T32" fmla="*/ 143202 w 728"/>
              <a:gd name="T33" fmla="*/ 193164 h 1196"/>
              <a:gd name="T34" fmla="*/ 218042 w 728"/>
              <a:gd name="T35" fmla="*/ 236689 h 1196"/>
              <a:gd name="T36" fmla="*/ 261578 w 728"/>
              <a:gd name="T37" fmla="*/ 311509 h 1196"/>
              <a:gd name="T38" fmla="*/ 211925 w 728"/>
              <a:gd name="T39" fmla="*/ 405033 h 1196"/>
              <a:gd name="T40" fmla="*/ 121614 w 728"/>
              <a:gd name="T41" fmla="*/ 429853 h 11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728" h="1196">
                <a:moveTo>
                  <a:pt x="338" y="1195"/>
                </a:moveTo>
                <a:lnTo>
                  <a:pt x="338" y="1195"/>
                </a:lnTo>
                <a:cubicBezTo>
                  <a:pt x="251" y="1195"/>
                  <a:pt x="147" y="1169"/>
                  <a:pt x="52" y="1126"/>
                </a:cubicBezTo>
                <a:cubicBezTo>
                  <a:pt x="17" y="1117"/>
                  <a:pt x="0" y="1073"/>
                  <a:pt x="17" y="1030"/>
                </a:cubicBezTo>
                <a:cubicBezTo>
                  <a:pt x="34" y="996"/>
                  <a:pt x="78" y="978"/>
                  <a:pt x="112" y="996"/>
                </a:cubicBezTo>
                <a:cubicBezTo>
                  <a:pt x="260" y="1056"/>
                  <a:pt x="415" y="1065"/>
                  <a:pt x="502" y="1004"/>
                </a:cubicBezTo>
                <a:cubicBezTo>
                  <a:pt x="554" y="970"/>
                  <a:pt x="580" y="926"/>
                  <a:pt x="580" y="866"/>
                </a:cubicBezTo>
                <a:cubicBezTo>
                  <a:pt x="580" y="796"/>
                  <a:pt x="450" y="727"/>
                  <a:pt x="338" y="675"/>
                </a:cubicBezTo>
                <a:cubicBezTo>
                  <a:pt x="260" y="641"/>
                  <a:pt x="190" y="597"/>
                  <a:pt x="130" y="554"/>
                </a:cubicBezTo>
                <a:cubicBezTo>
                  <a:pt x="52" y="493"/>
                  <a:pt x="8" y="424"/>
                  <a:pt x="8" y="355"/>
                </a:cubicBezTo>
                <a:cubicBezTo>
                  <a:pt x="8" y="242"/>
                  <a:pt x="60" y="156"/>
                  <a:pt x="147" y="95"/>
                </a:cubicBezTo>
                <a:cubicBezTo>
                  <a:pt x="285" y="0"/>
                  <a:pt x="485" y="0"/>
                  <a:pt x="675" y="77"/>
                </a:cubicBezTo>
                <a:cubicBezTo>
                  <a:pt x="710" y="95"/>
                  <a:pt x="727" y="138"/>
                  <a:pt x="719" y="173"/>
                </a:cubicBezTo>
                <a:cubicBezTo>
                  <a:pt x="701" y="216"/>
                  <a:pt x="658" y="233"/>
                  <a:pt x="615" y="216"/>
                </a:cubicBezTo>
                <a:cubicBezTo>
                  <a:pt x="476" y="156"/>
                  <a:pt x="320" y="156"/>
                  <a:pt x="234" y="216"/>
                </a:cubicBezTo>
                <a:cubicBezTo>
                  <a:pt x="182" y="251"/>
                  <a:pt x="156" y="294"/>
                  <a:pt x="156" y="355"/>
                </a:cubicBezTo>
                <a:cubicBezTo>
                  <a:pt x="156" y="424"/>
                  <a:pt x="285" y="485"/>
                  <a:pt x="398" y="537"/>
                </a:cubicBezTo>
                <a:cubicBezTo>
                  <a:pt x="476" y="580"/>
                  <a:pt x="545" y="615"/>
                  <a:pt x="606" y="658"/>
                </a:cubicBezTo>
                <a:cubicBezTo>
                  <a:pt x="684" y="718"/>
                  <a:pt x="727" y="788"/>
                  <a:pt x="727" y="866"/>
                </a:cubicBezTo>
                <a:cubicBezTo>
                  <a:pt x="727" y="978"/>
                  <a:pt x="675" y="1065"/>
                  <a:pt x="589" y="1126"/>
                </a:cubicBezTo>
                <a:cubicBezTo>
                  <a:pt x="519" y="1169"/>
                  <a:pt x="433" y="1195"/>
                  <a:pt x="338" y="11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67">
            <a:extLst>
              <a:ext uri="{FF2B5EF4-FFF2-40B4-BE49-F238E27FC236}">
                <a16:creationId xmlns:a16="http://schemas.microsoft.com/office/drawing/2014/main" id="{D21E4218-D48F-8E42-BECE-AC1260790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4692" y="3536914"/>
            <a:ext cx="160965" cy="279320"/>
          </a:xfrm>
          <a:custGeom>
            <a:avLst/>
            <a:gdLst>
              <a:gd name="T0" fmla="*/ 25357 w 149"/>
              <a:gd name="T1" fmla="*/ 93303 h 261"/>
              <a:gd name="T2" fmla="*/ 25357 w 149"/>
              <a:gd name="T3" fmla="*/ 93303 h 261"/>
              <a:gd name="T4" fmla="*/ 0 w 149"/>
              <a:gd name="T5" fmla="*/ 68542 h 261"/>
              <a:gd name="T6" fmla="*/ 0 w 149"/>
              <a:gd name="T7" fmla="*/ 27991 h 261"/>
              <a:gd name="T8" fmla="*/ 25357 w 149"/>
              <a:gd name="T9" fmla="*/ 0 h 261"/>
              <a:gd name="T10" fmla="*/ 53613 w 149"/>
              <a:gd name="T11" fmla="*/ 27991 h 261"/>
              <a:gd name="T12" fmla="*/ 53613 w 149"/>
              <a:gd name="T13" fmla="*/ 68542 h 261"/>
              <a:gd name="T14" fmla="*/ 25357 w 149"/>
              <a:gd name="T15" fmla="*/ 93303 h 26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9" h="261">
                <a:moveTo>
                  <a:pt x="70" y="260"/>
                </a:moveTo>
                <a:lnTo>
                  <a:pt x="70" y="260"/>
                </a:lnTo>
                <a:cubicBezTo>
                  <a:pt x="26" y="260"/>
                  <a:pt x="0" y="225"/>
                  <a:pt x="0" y="191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5"/>
                  <a:pt x="26" y="0"/>
                  <a:pt x="70" y="0"/>
                </a:cubicBezTo>
                <a:cubicBezTo>
                  <a:pt x="113" y="0"/>
                  <a:pt x="148" y="35"/>
                  <a:pt x="148" y="78"/>
                </a:cubicBezTo>
                <a:cubicBezTo>
                  <a:pt x="148" y="191"/>
                  <a:pt x="148" y="191"/>
                  <a:pt x="148" y="191"/>
                </a:cubicBezTo>
                <a:cubicBezTo>
                  <a:pt x="148" y="225"/>
                  <a:pt x="113" y="260"/>
                  <a:pt x="70" y="2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68">
            <a:extLst>
              <a:ext uri="{FF2B5EF4-FFF2-40B4-BE49-F238E27FC236}">
                <a16:creationId xmlns:a16="http://schemas.microsoft.com/office/drawing/2014/main" id="{0980122A-BCE6-9B4A-951D-CF6792B89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4692" y="5137096"/>
            <a:ext cx="160965" cy="279320"/>
          </a:xfrm>
          <a:custGeom>
            <a:avLst/>
            <a:gdLst>
              <a:gd name="T0" fmla="*/ 25357 w 149"/>
              <a:gd name="T1" fmla="*/ 93303 h 261"/>
              <a:gd name="T2" fmla="*/ 25357 w 149"/>
              <a:gd name="T3" fmla="*/ 93303 h 261"/>
              <a:gd name="T4" fmla="*/ 0 w 149"/>
              <a:gd name="T5" fmla="*/ 65312 h 261"/>
              <a:gd name="T6" fmla="*/ 0 w 149"/>
              <a:gd name="T7" fmla="*/ 24761 h 261"/>
              <a:gd name="T8" fmla="*/ 25357 w 149"/>
              <a:gd name="T9" fmla="*/ 0 h 261"/>
              <a:gd name="T10" fmla="*/ 53613 w 149"/>
              <a:gd name="T11" fmla="*/ 24761 h 261"/>
              <a:gd name="T12" fmla="*/ 53613 w 149"/>
              <a:gd name="T13" fmla="*/ 65312 h 261"/>
              <a:gd name="T14" fmla="*/ 25357 w 149"/>
              <a:gd name="T15" fmla="*/ 93303 h 26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9" h="261">
                <a:moveTo>
                  <a:pt x="70" y="260"/>
                </a:moveTo>
                <a:lnTo>
                  <a:pt x="70" y="260"/>
                </a:lnTo>
                <a:cubicBezTo>
                  <a:pt x="26" y="260"/>
                  <a:pt x="0" y="225"/>
                  <a:pt x="0" y="182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4"/>
                  <a:pt x="26" y="0"/>
                  <a:pt x="70" y="0"/>
                </a:cubicBezTo>
                <a:cubicBezTo>
                  <a:pt x="113" y="0"/>
                  <a:pt x="148" y="34"/>
                  <a:pt x="148" y="69"/>
                </a:cubicBezTo>
                <a:cubicBezTo>
                  <a:pt x="148" y="182"/>
                  <a:pt x="148" y="182"/>
                  <a:pt x="148" y="182"/>
                </a:cubicBezTo>
                <a:cubicBezTo>
                  <a:pt x="148" y="225"/>
                  <a:pt x="113" y="260"/>
                  <a:pt x="70" y="2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Line 405">
            <a:extLst>
              <a:ext uri="{FF2B5EF4-FFF2-40B4-BE49-F238E27FC236}">
                <a16:creationId xmlns:a16="http://schemas.microsoft.com/office/drawing/2014/main" id="{9437CB8C-EED4-3E4E-9141-E4822DA54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186" y="7712536"/>
            <a:ext cx="3531762" cy="4733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5" name="Freeform 406">
            <a:extLst>
              <a:ext uri="{FF2B5EF4-FFF2-40B4-BE49-F238E27FC236}">
                <a16:creationId xmlns:a16="http://schemas.microsoft.com/office/drawing/2014/main" id="{A77253F8-5618-1D48-BBCB-D8CAFBCBB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831" y="7646256"/>
            <a:ext cx="175166" cy="142028"/>
          </a:xfrm>
          <a:custGeom>
            <a:avLst/>
            <a:gdLst>
              <a:gd name="T0" fmla="*/ 0 w 165"/>
              <a:gd name="T1" fmla="*/ 22177 h 131"/>
              <a:gd name="T2" fmla="*/ 58381 w 165"/>
              <a:gd name="T3" fmla="*/ 47261 h 131"/>
              <a:gd name="T4" fmla="*/ 43074 w 165"/>
              <a:gd name="T5" fmla="*/ 22177 h 131"/>
              <a:gd name="T6" fmla="*/ 58381 w 165"/>
              <a:gd name="T7" fmla="*/ 0 h 131"/>
              <a:gd name="T8" fmla="*/ 0 w 165"/>
              <a:gd name="T9" fmla="*/ 22177 h 1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5" h="131">
                <a:moveTo>
                  <a:pt x="0" y="61"/>
                </a:moveTo>
                <a:lnTo>
                  <a:pt x="164" y="130"/>
                </a:lnTo>
                <a:lnTo>
                  <a:pt x="121" y="61"/>
                </a:lnTo>
                <a:lnTo>
                  <a:pt x="164" y="0"/>
                </a:lnTo>
                <a:lnTo>
                  <a:pt x="0" y="6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07">
            <a:extLst>
              <a:ext uri="{FF2B5EF4-FFF2-40B4-BE49-F238E27FC236}">
                <a16:creationId xmlns:a16="http://schemas.microsoft.com/office/drawing/2014/main" id="{B97C55EF-ADA5-6644-9B90-66B5D12D5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342" y="7646256"/>
            <a:ext cx="170434" cy="142028"/>
          </a:xfrm>
          <a:custGeom>
            <a:avLst/>
            <a:gdLst>
              <a:gd name="T0" fmla="*/ 56786 w 157"/>
              <a:gd name="T1" fmla="*/ 22177 h 131"/>
              <a:gd name="T2" fmla="*/ 0 w 157"/>
              <a:gd name="T3" fmla="*/ 47261 h 131"/>
              <a:gd name="T4" fmla="*/ 12740 w 157"/>
              <a:gd name="T5" fmla="*/ 22177 h 131"/>
              <a:gd name="T6" fmla="*/ 0 w 157"/>
              <a:gd name="T7" fmla="*/ 0 h 131"/>
              <a:gd name="T8" fmla="*/ 56786 w 157"/>
              <a:gd name="T9" fmla="*/ 22177 h 1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" h="131">
                <a:moveTo>
                  <a:pt x="156" y="61"/>
                </a:moveTo>
                <a:lnTo>
                  <a:pt x="0" y="130"/>
                </a:lnTo>
                <a:lnTo>
                  <a:pt x="35" y="61"/>
                </a:lnTo>
                <a:lnTo>
                  <a:pt x="0" y="0"/>
                </a:lnTo>
                <a:lnTo>
                  <a:pt x="156" y="6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Line 408">
            <a:extLst>
              <a:ext uri="{FF2B5EF4-FFF2-40B4-BE49-F238E27FC236}">
                <a16:creationId xmlns:a16="http://schemas.microsoft.com/office/drawing/2014/main" id="{DF31D497-2347-E747-BBBA-603A693D2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186" y="9663054"/>
            <a:ext cx="3531762" cy="4733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8" name="Freeform 409">
            <a:extLst>
              <a:ext uri="{FF2B5EF4-FFF2-40B4-BE49-F238E27FC236}">
                <a16:creationId xmlns:a16="http://schemas.microsoft.com/office/drawing/2014/main" id="{D35EBE5A-0A02-8341-8AC3-378BE5C30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831" y="9587305"/>
            <a:ext cx="175166" cy="151497"/>
          </a:xfrm>
          <a:custGeom>
            <a:avLst/>
            <a:gdLst>
              <a:gd name="T0" fmla="*/ 0 w 165"/>
              <a:gd name="T1" fmla="*/ 25217 h 139"/>
              <a:gd name="T2" fmla="*/ 58381 w 165"/>
              <a:gd name="T3" fmla="*/ 50435 h 139"/>
              <a:gd name="T4" fmla="*/ 43074 w 165"/>
              <a:gd name="T5" fmla="*/ 25217 h 139"/>
              <a:gd name="T6" fmla="*/ 58381 w 165"/>
              <a:gd name="T7" fmla="*/ 0 h 139"/>
              <a:gd name="T8" fmla="*/ 0 w 165"/>
              <a:gd name="T9" fmla="*/ 25217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5" h="139">
                <a:moveTo>
                  <a:pt x="0" y="69"/>
                </a:moveTo>
                <a:lnTo>
                  <a:pt x="164" y="138"/>
                </a:lnTo>
                <a:lnTo>
                  <a:pt x="121" y="69"/>
                </a:lnTo>
                <a:lnTo>
                  <a:pt x="164" y="0"/>
                </a:lnTo>
                <a:lnTo>
                  <a:pt x="0" y="69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10">
            <a:extLst>
              <a:ext uri="{FF2B5EF4-FFF2-40B4-BE49-F238E27FC236}">
                <a16:creationId xmlns:a16="http://schemas.microsoft.com/office/drawing/2014/main" id="{0F8651D4-06A4-AF4B-990D-336313AB2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342" y="9587305"/>
            <a:ext cx="170434" cy="151497"/>
          </a:xfrm>
          <a:custGeom>
            <a:avLst/>
            <a:gdLst>
              <a:gd name="T0" fmla="*/ 56786 w 157"/>
              <a:gd name="T1" fmla="*/ 25217 h 139"/>
              <a:gd name="T2" fmla="*/ 0 w 157"/>
              <a:gd name="T3" fmla="*/ 50435 h 139"/>
              <a:gd name="T4" fmla="*/ 12740 w 157"/>
              <a:gd name="T5" fmla="*/ 25217 h 139"/>
              <a:gd name="T6" fmla="*/ 0 w 157"/>
              <a:gd name="T7" fmla="*/ 0 h 139"/>
              <a:gd name="T8" fmla="*/ 56786 w 157"/>
              <a:gd name="T9" fmla="*/ 25217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" h="139">
                <a:moveTo>
                  <a:pt x="156" y="69"/>
                </a:moveTo>
                <a:lnTo>
                  <a:pt x="0" y="138"/>
                </a:lnTo>
                <a:lnTo>
                  <a:pt x="35" y="69"/>
                </a:lnTo>
                <a:lnTo>
                  <a:pt x="0" y="0"/>
                </a:lnTo>
                <a:lnTo>
                  <a:pt x="156" y="69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Line 411">
            <a:extLst>
              <a:ext uri="{FF2B5EF4-FFF2-40B4-BE49-F238E27FC236}">
                <a16:creationId xmlns:a16="http://schemas.microsoft.com/office/drawing/2014/main" id="{B3B49548-7374-E847-8616-164DDC68F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186" y="11736662"/>
            <a:ext cx="3531762" cy="4733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1" name="Freeform 412">
            <a:extLst>
              <a:ext uri="{FF2B5EF4-FFF2-40B4-BE49-F238E27FC236}">
                <a16:creationId xmlns:a16="http://schemas.microsoft.com/office/drawing/2014/main" id="{C289C205-EBFD-914C-97EB-6095D4AF4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831" y="11660914"/>
            <a:ext cx="175166" cy="151497"/>
          </a:xfrm>
          <a:custGeom>
            <a:avLst/>
            <a:gdLst>
              <a:gd name="T0" fmla="*/ 0 w 165"/>
              <a:gd name="T1" fmla="*/ 25037 h 140"/>
              <a:gd name="T2" fmla="*/ 58381 w 165"/>
              <a:gd name="T3" fmla="*/ 50437 h 140"/>
              <a:gd name="T4" fmla="*/ 43074 w 165"/>
              <a:gd name="T5" fmla="*/ 25037 h 140"/>
              <a:gd name="T6" fmla="*/ 58381 w 165"/>
              <a:gd name="T7" fmla="*/ 0 h 140"/>
              <a:gd name="T8" fmla="*/ 0 w 165"/>
              <a:gd name="T9" fmla="*/ 25037 h 1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5" h="140">
                <a:moveTo>
                  <a:pt x="0" y="69"/>
                </a:moveTo>
                <a:lnTo>
                  <a:pt x="164" y="139"/>
                </a:lnTo>
                <a:lnTo>
                  <a:pt x="121" y="69"/>
                </a:lnTo>
                <a:lnTo>
                  <a:pt x="164" y="0"/>
                </a:lnTo>
                <a:lnTo>
                  <a:pt x="0" y="69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13">
            <a:extLst>
              <a:ext uri="{FF2B5EF4-FFF2-40B4-BE49-F238E27FC236}">
                <a16:creationId xmlns:a16="http://schemas.microsoft.com/office/drawing/2014/main" id="{30EFD13F-9D86-9645-9BFD-3504B5144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342" y="11660914"/>
            <a:ext cx="170434" cy="151497"/>
          </a:xfrm>
          <a:custGeom>
            <a:avLst/>
            <a:gdLst>
              <a:gd name="T0" fmla="*/ 56786 w 157"/>
              <a:gd name="T1" fmla="*/ 25037 h 140"/>
              <a:gd name="T2" fmla="*/ 0 w 157"/>
              <a:gd name="T3" fmla="*/ 50437 h 140"/>
              <a:gd name="T4" fmla="*/ 12740 w 157"/>
              <a:gd name="T5" fmla="*/ 25037 h 140"/>
              <a:gd name="T6" fmla="*/ 0 w 157"/>
              <a:gd name="T7" fmla="*/ 0 h 140"/>
              <a:gd name="T8" fmla="*/ 56786 w 157"/>
              <a:gd name="T9" fmla="*/ 25037 h 1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" h="140">
                <a:moveTo>
                  <a:pt x="156" y="69"/>
                </a:moveTo>
                <a:lnTo>
                  <a:pt x="0" y="139"/>
                </a:lnTo>
                <a:lnTo>
                  <a:pt x="35" y="69"/>
                </a:lnTo>
                <a:lnTo>
                  <a:pt x="0" y="0"/>
                </a:lnTo>
                <a:lnTo>
                  <a:pt x="156" y="69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CuadroTexto 477">
            <a:extLst>
              <a:ext uri="{FF2B5EF4-FFF2-40B4-BE49-F238E27FC236}">
                <a16:creationId xmlns:a16="http://schemas.microsoft.com/office/drawing/2014/main" id="{53C6EBDD-A237-1246-B3C4-5F6C32953EAB}"/>
              </a:ext>
            </a:extLst>
          </p:cNvPr>
          <p:cNvSpPr txBox="1"/>
          <p:nvPr/>
        </p:nvSpPr>
        <p:spPr>
          <a:xfrm>
            <a:off x="8383479" y="6743638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accent3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479" name="CuadroTexto 478">
            <a:extLst>
              <a:ext uri="{FF2B5EF4-FFF2-40B4-BE49-F238E27FC236}">
                <a16:creationId xmlns:a16="http://schemas.microsoft.com/office/drawing/2014/main" id="{3FCB6A9B-9287-B549-B2FB-B5DD5104FC25}"/>
              </a:ext>
            </a:extLst>
          </p:cNvPr>
          <p:cNvSpPr txBox="1"/>
          <p:nvPr/>
        </p:nvSpPr>
        <p:spPr>
          <a:xfrm>
            <a:off x="8388395" y="8684687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accent3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480" name="CuadroTexto 479">
            <a:extLst>
              <a:ext uri="{FF2B5EF4-FFF2-40B4-BE49-F238E27FC236}">
                <a16:creationId xmlns:a16="http://schemas.microsoft.com/office/drawing/2014/main" id="{2AE0B88C-EE11-BC44-88A9-CFA0746D7353}"/>
              </a:ext>
            </a:extLst>
          </p:cNvPr>
          <p:cNvSpPr txBox="1"/>
          <p:nvPr/>
        </p:nvSpPr>
        <p:spPr>
          <a:xfrm>
            <a:off x="8393311" y="10753561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accent3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B9211DC-97F7-6940-8F41-48457A59D47A}"/>
              </a:ext>
            </a:extLst>
          </p:cNvPr>
          <p:cNvGrpSpPr/>
          <p:nvPr/>
        </p:nvGrpSpPr>
        <p:grpSpPr>
          <a:xfrm>
            <a:off x="11118216" y="6935998"/>
            <a:ext cx="3702339" cy="1477328"/>
            <a:chOff x="5491910" y="11069053"/>
            <a:chExt cx="3702339" cy="1477328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45FDAA3F-A353-2142-AF59-5CB2B03F8981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6997D98-187B-1445-8D1F-6D38660356B6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3EE5C8A-0142-6344-9710-1E3153B3A788}"/>
              </a:ext>
            </a:extLst>
          </p:cNvPr>
          <p:cNvGrpSpPr/>
          <p:nvPr/>
        </p:nvGrpSpPr>
        <p:grpSpPr>
          <a:xfrm>
            <a:off x="11118216" y="8933240"/>
            <a:ext cx="3702339" cy="1477328"/>
            <a:chOff x="5491910" y="11069053"/>
            <a:chExt cx="3702339" cy="1477328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A65B432A-203E-F747-ADD2-90D08219E4BB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4FD364C-BC37-054B-895C-5831A3F9416E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EC9E6D-BFF5-2A43-AADB-AC750F5B9476}"/>
              </a:ext>
            </a:extLst>
          </p:cNvPr>
          <p:cNvGrpSpPr/>
          <p:nvPr/>
        </p:nvGrpSpPr>
        <p:grpSpPr>
          <a:xfrm>
            <a:off x="11118216" y="10983712"/>
            <a:ext cx="3702339" cy="1477328"/>
            <a:chOff x="5491910" y="11069053"/>
            <a:chExt cx="3702339" cy="1477328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BDF548BE-7B06-1844-86B3-DFE4E7921E10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C781CAF-B716-414D-AB66-6DB90EE1B509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21AF8623-1D49-4D40-B740-6F7C9B857006}"/>
              </a:ext>
            </a:extLst>
          </p:cNvPr>
          <p:cNvSpPr txBox="1"/>
          <p:nvPr/>
        </p:nvSpPr>
        <p:spPr>
          <a:xfrm>
            <a:off x="4165850" y="693599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6D6CC0-A9FC-7349-821A-EC0A0CA44E1B}"/>
              </a:ext>
            </a:extLst>
          </p:cNvPr>
          <p:cNvSpPr/>
          <p:nvPr/>
        </p:nvSpPr>
        <p:spPr>
          <a:xfrm>
            <a:off x="2887052" y="7582329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BF741F0F-F86B-AD48-8FD7-E41BDC889F4B}"/>
              </a:ext>
            </a:extLst>
          </p:cNvPr>
          <p:cNvSpPr txBox="1"/>
          <p:nvPr/>
        </p:nvSpPr>
        <p:spPr>
          <a:xfrm>
            <a:off x="4165850" y="893324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A40107-09C2-E44A-A958-329351624284}"/>
              </a:ext>
            </a:extLst>
          </p:cNvPr>
          <p:cNvSpPr/>
          <p:nvPr/>
        </p:nvSpPr>
        <p:spPr>
          <a:xfrm>
            <a:off x="2887052" y="9579571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4E1A98AE-4B4E-A249-8252-1132C619D395}"/>
              </a:ext>
            </a:extLst>
          </p:cNvPr>
          <p:cNvSpPr txBox="1"/>
          <p:nvPr/>
        </p:nvSpPr>
        <p:spPr>
          <a:xfrm>
            <a:off x="4165850" y="1098371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B6D0905-7A32-6F4D-B9C2-6B27F32369C5}"/>
              </a:ext>
            </a:extLst>
          </p:cNvPr>
          <p:cNvSpPr/>
          <p:nvPr/>
        </p:nvSpPr>
        <p:spPr>
          <a:xfrm>
            <a:off x="2887052" y="11630043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47" name="Group 71">
            <a:extLst>
              <a:ext uri="{FF2B5EF4-FFF2-40B4-BE49-F238E27FC236}">
                <a16:creationId xmlns:a16="http://schemas.microsoft.com/office/drawing/2014/main" id="{0964048B-9C04-B148-B79C-825AE071672C}"/>
              </a:ext>
            </a:extLst>
          </p:cNvPr>
          <p:cNvGrpSpPr/>
          <p:nvPr/>
        </p:nvGrpSpPr>
        <p:grpSpPr>
          <a:xfrm>
            <a:off x="17060447" y="7905812"/>
            <a:ext cx="5982437" cy="4555228"/>
            <a:chOff x="2232442" y="4934489"/>
            <a:chExt cx="5982437" cy="4555228"/>
          </a:xfrm>
        </p:grpSpPr>
        <p:sp>
          <p:nvSpPr>
            <p:cNvPr id="50" name="CuadroTexto 598">
              <a:extLst>
                <a:ext uri="{FF2B5EF4-FFF2-40B4-BE49-F238E27FC236}">
                  <a16:creationId xmlns:a16="http://schemas.microsoft.com/office/drawing/2014/main" id="{A8509FE3-9E72-EB4D-8F44-41EA2AD9A769}"/>
                </a:ext>
              </a:extLst>
            </p:cNvPr>
            <p:cNvSpPr txBox="1"/>
            <p:nvPr/>
          </p:nvSpPr>
          <p:spPr>
            <a:xfrm>
              <a:off x="2232442" y="4934489"/>
              <a:ext cx="48093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53" name="CuadroTexto 599">
              <a:extLst>
                <a:ext uri="{FF2B5EF4-FFF2-40B4-BE49-F238E27FC236}">
                  <a16:creationId xmlns:a16="http://schemas.microsoft.com/office/drawing/2014/main" id="{AF0683A3-4A51-CC4E-8783-86099B89CE5B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37">
      <a:dk1>
        <a:srgbClr val="989A98"/>
      </a:dk1>
      <a:lt1>
        <a:srgbClr val="FFFFFF"/>
      </a:lt1>
      <a:dk2>
        <a:srgbClr val="353E49"/>
      </a:dk2>
      <a:lt2>
        <a:srgbClr val="FDFFFE"/>
      </a:lt2>
      <a:accent1>
        <a:srgbClr val="98AB94"/>
      </a:accent1>
      <a:accent2>
        <a:srgbClr val="8F9FA8"/>
      </a:accent2>
      <a:accent3>
        <a:srgbClr val="C8E2D9"/>
      </a:accent3>
      <a:accent4>
        <a:srgbClr val="94AFAD"/>
      </a:accent4>
      <a:accent5>
        <a:srgbClr val="5F605F"/>
      </a:accent5>
      <a:accent6>
        <a:srgbClr val="DEDDE0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91269</TotalTime>
  <Words>561</Words>
  <Application>Microsoft Macintosh PowerPoint</Application>
  <PresentationFormat>Custom</PresentationFormat>
  <Paragraphs>98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16127</cp:revision>
  <dcterms:created xsi:type="dcterms:W3CDTF">2014-11-12T21:47:38Z</dcterms:created>
  <dcterms:modified xsi:type="dcterms:W3CDTF">2019-10-01T22:00:06Z</dcterms:modified>
  <cp:category/>
</cp:coreProperties>
</file>