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28" d="100"/>
          <a:sy n="28" d="100"/>
        </p:scale>
        <p:origin x="1432" y="10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">
            <a:extLst>
              <a:ext uri="{FF2B5EF4-FFF2-40B4-BE49-F238E27FC236}">
                <a16:creationId xmlns:a16="http://schemas.microsoft.com/office/drawing/2014/main" id="{7D2E265A-91A1-4947-9FB9-747B148F6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8045" y="8466389"/>
            <a:ext cx="4756233" cy="274804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" name="Line 2">
            <a:extLst>
              <a:ext uri="{FF2B5EF4-FFF2-40B4-BE49-F238E27FC236}">
                <a16:creationId xmlns:a16="http://schemas.microsoft.com/office/drawing/2014/main" id="{305E3306-EE15-324A-B3B0-99285561E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68045" y="5713749"/>
            <a:ext cx="4756233" cy="275723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E9ED44D5-53DD-B24C-AE10-E88D293934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98025" y="5713749"/>
            <a:ext cx="4774614" cy="275723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" name="Line 4">
            <a:extLst>
              <a:ext uri="{FF2B5EF4-FFF2-40B4-BE49-F238E27FC236}">
                <a16:creationId xmlns:a16="http://schemas.microsoft.com/office/drawing/2014/main" id="{A61B8174-D20D-1940-B9CA-D7F306905A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8025" y="8466389"/>
            <a:ext cx="4774614" cy="274804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" name="Line 5">
            <a:extLst>
              <a:ext uri="{FF2B5EF4-FFF2-40B4-BE49-F238E27FC236}">
                <a16:creationId xmlns:a16="http://schemas.microsoft.com/office/drawing/2014/main" id="{89F94827-C191-8049-B758-305575929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1953" y="8530724"/>
            <a:ext cx="10803773" cy="459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7" name="Freeform 404">
            <a:extLst>
              <a:ext uri="{FF2B5EF4-FFF2-40B4-BE49-F238E27FC236}">
                <a16:creationId xmlns:a16="http://schemas.microsoft.com/office/drawing/2014/main" id="{95EC0863-0ED4-6E4B-B15A-ECB040CD4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7139" y="6384676"/>
            <a:ext cx="4186406" cy="3538454"/>
          </a:xfrm>
          <a:custGeom>
            <a:avLst/>
            <a:gdLst>
              <a:gd name="T0" fmla="*/ 1420285 w 4016"/>
              <a:gd name="T1" fmla="*/ 515025 h 3394"/>
              <a:gd name="T2" fmla="*/ 1420285 w 4016"/>
              <a:gd name="T3" fmla="*/ 515025 h 3394"/>
              <a:gd name="T4" fmla="*/ 1269758 w 4016"/>
              <a:gd name="T5" fmla="*/ 399775 h 3394"/>
              <a:gd name="T6" fmla="*/ 1269758 w 4016"/>
              <a:gd name="T7" fmla="*/ 128216 h 3394"/>
              <a:gd name="T8" fmla="*/ 1250672 w 4016"/>
              <a:gd name="T9" fmla="*/ 109128 h 3394"/>
              <a:gd name="T10" fmla="*/ 1036405 w 4016"/>
              <a:gd name="T11" fmla="*/ 109128 h 3394"/>
              <a:gd name="T12" fmla="*/ 1016959 w 4016"/>
              <a:gd name="T13" fmla="*/ 128216 h 3394"/>
              <a:gd name="T14" fmla="*/ 1016959 w 4016"/>
              <a:gd name="T15" fmla="*/ 214294 h 3394"/>
              <a:gd name="T16" fmla="*/ 748314 w 4016"/>
              <a:gd name="T17" fmla="*/ 12966 h 3394"/>
              <a:gd name="T18" fmla="*/ 693937 w 4016"/>
              <a:gd name="T19" fmla="*/ 12966 h 3394"/>
              <a:gd name="T20" fmla="*/ 22327 w 4016"/>
              <a:gd name="T21" fmla="*/ 515025 h 3394"/>
              <a:gd name="T22" fmla="*/ 12964 w 4016"/>
              <a:gd name="T23" fmla="*/ 579133 h 3394"/>
              <a:gd name="T24" fmla="*/ 79945 w 4016"/>
              <a:gd name="T25" fmla="*/ 588498 h 3394"/>
              <a:gd name="T26" fmla="*/ 176095 w 4016"/>
              <a:gd name="T27" fmla="*/ 518267 h 3394"/>
              <a:gd name="T28" fmla="*/ 176095 w 4016"/>
              <a:gd name="T29" fmla="*/ 1157907 h 3394"/>
              <a:gd name="T30" fmla="*/ 240195 w 4016"/>
              <a:gd name="T31" fmla="*/ 1222015 h 3394"/>
              <a:gd name="T32" fmla="*/ 515321 w 4016"/>
              <a:gd name="T33" fmla="*/ 1222015 h 3394"/>
              <a:gd name="T34" fmla="*/ 927651 w 4016"/>
              <a:gd name="T35" fmla="*/ 1222015 h 3394"/>
              <a:gd name="T36" fmla="*/ 1202777 w 4016"/>
              <a:gd name="T37" fmla="*/ 1222015 h 3394"/>
              <a:gd name="T38" fmla="*/ 1269758 w 4016"/>
              <a:gd name="T39" fmla="*/ 1157907 h 3394"/>
              <a:gd name="T40" fmla="*/ 1269758 w 4016"/>
              <a:gd name="T41" fmla="*/ 518267 h 3394"/>
              <a:gd name="T42" fmla="*/ 1362667 w 4016"/>
              <a:gd name="T43" fmla="*/ 588498 h 3394"/>
              <a:gd name="T44" fmla="*/ 1391476 w 4016"/>
              <a:gd name="T45" fmla="*/ 598222 h 3394"/>
              <a:gd name="T46" fmla="*/ 1429648 w 4016"/>
              <a:gd name="T47" fmla="*/ 579133 h 3394"/>
              <a:gd name="T48" fmla="*/ 1420285 w 4016"/>
              <a:gd name="T49" fmla="*/ 515025 h 33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16" h="3394">
                <a:moveTo>
                  <a:pt x="3944" y="1430"/>
                </a:moveTo>
                <a:lnTo>
                  <a:pt x="3944" y="1430"/>
                </a:lnTo>
                <a:cubicBezTo>
                  <a:pt x="3526" y="1110"/>
                  <a:pt x="3526" y="1110"/>
                  <a:pt x="3526" y="1110"/>
                </a:cubicBezTo>
                <a:cubicBezTo>
                  <a:pt x="3526" y="356"/>
                  <a:pt x="3526" y="356"/>
                  <a:pt x="3526" y="356"/>
                </a:cubicBezTo>
                <a:cubicBezTo>
                  <a:pt x="3526" y="329"/>
                  <a:pt x="3500" y="303"/>
                  <a:pt x="3473" y="303"/>
                </a:cubicBezTo>
                <a:cubicBezTo>
                  <a:pt x="2878" y="303"/>
                  <a:pt x="2878" y="303"/>
                  <a:pt x="2878" y="303"/>
                </a:cubicBezTo>
                <a:cubicBezTo>
                  <a:pt x="2851" y="303"/>
                  <a:pt x="2824" y="329"/>
                  <a:pt x="2824" y="356"/>
                </a:cubicBezTo>
                <a:cubicBezTo>
                  <a:pt x="2824" y="595"/>
                  <a:pt x="2824" y="595"/>
                  <a:pt x="2824" y="595"/>
                </a:cubicBezTo>
                <a:cubicBezTo>
                  <a:pt x="2078" y="36"/>
                  <a:pt x="2078" y="36"/>
                  <a:pt x="2078" y="36"/>
                </a:cubicBezTo>
                <a:cubicBezTo>
                  <a:pt x="2034" y="0"/>
                  <a:pt x="1972" y="0"/>
                  <a:pt x="1927" y="36"/>
                </a:cubicBezTo>
                <a:cubicBezTo>
                  <a:pt x="62" y="1430"/>
                  <a:pt x="62" y="1430"/>
                  <a:pt x="62" y="1430"/>
                </a:cubicBezTo>
                <a:cubicBezTo>
                  <a:pt x="9" y="1474"/>
                  <a:pt x="0" y="1554"/>
                  <a:pt x="36" y="1608"/>
                </a:cubicBezTo>
                <a:cubicBezTo>
                  <a:pt x="80" y="1661"/>
                  <a:pt x="160" y="1679"/>
                  <a:pt x="222" y="1634"/>
                </a:cubicBezTo>
                <a:cubicBezTo>
                  <a:pt x="489" y="1439"/>
                  <a:pt x="489" y="1439"/>
                  <a:pt x="489" y="1439"/>
                </a:cubicBezTo>
                <a:cubicBezTo>
                  <a:pt x="489" y="3215"/>
                  <a:pt x="489" y="3215"/>
                  <a:pt x="489" y="3215"/>
                </a:cubicBezTo>
                <a:cubicBezTo>
                  <a:pt x="489" y="3313"/>
                  <a:pt x="569" y="3393"/>
                  <a:pt x="667" y="3393"/>
                </a:cubicBezTo>
                <a:cubicBezTo>
                  <a:pt x="1431" y="3393"/>
                  <a:pt x="1431" y="3393"/>
                  <a:pt x="1431" y="3393"/>
                </a:cubicBezTo>
                <a:cubicBezTo>
                  <a:pt x="2576" y="3393"/>
                  <a:pt x="2576" y="3393"/>
                  <a:pt x="2576" y="3393"/>
                </a:cubicBezTo>
                <a:cubicBezTo>
                  <a:pt x="3340" y="3393"/>
                  <a:pt x="3340" y="3393"/>
                  <a:pt x="3340" y="3393"/>
                </a:cubicBezTo>
                <a:cubicBezTo>
                  <a:pt x="3437" y="3393"/>
                  <a:pt x="3526" y="3313"/>
                  <a:pt x="3526" y="3215"/>
                </a:cubicBezTo>
                <a:cubicBezTo>
                  <a:pt x="3526" y="1439"/>
                  <a:pt x="3526" y="1439"/>
                  <a:pt x="3526" y="1439"/>
                </a:cubicBezTo>
                <a:cubicBezTo>
                  <a:pt x="3784" y="1634"/>
                  <a:pt x="3784" y="1634"/>
                  <a:pt x="3784" y="1634"/>
                </a:cubicBezTo>
                <a:cubicBezTo>
                  <a:pt x="3811" y="1652"/>
                  <a:pt x="3837" y="1661"/>
                  <a:pt x="3864" y="1661"/>
                </a:cubicBezTo>
                <a:cubicBezTo>
                  <a:pt x="3899" y="1661"/>
                  <a:pt x="3944" y="1643"/>
                  <a:pt x="3970" y="1608"/>
                </a:cubicBezTo>
                <a:cubicBezTo>
                  <a:pt x="4015" y="1554"/>
                  <a:pt x="3997" y="1474"/>
                  <a:pt x="3944" y="14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05">
            <a:extLst>
              <a:ext uri="{FF2B5EF4-FFF2-40B4-BE49-F238E27FC236}">
                <a16:creationId xmlns:a16="http://schemas.microsoft.com/office/drawing/2014/main" id="{3233DC7B-5923-8245-A444-A490FBBEA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8995" y="7561097"/>
            <a:ext cx="1488908" cy="1943851"/>
          </a:xfrm>
          <a:custGeom>
            <a:avLst/>
            <a:gdLst>
              <a:gd name="T0" fmla="*/ 481978 w 1430"/>
              <a:gd name="T1" fmla="*/ 313084 h 1866"/>
              <a:gd name="T2" fmla="*/ 481978 w 1430"/>
              <a:gd name="T3" fmla="*/ 313084 h 1866"/>
              <a:gd name="T4" fmla="*/ 469030 w 1430"/>
              <a:gd name="T5" fmla="*/ 313084 h 1866"/>
              <a:gd name="T6" fmla="*/ 469030 w 1430"/>
              <a:gd name="T7" fmla="*/ 210882 h 1866"/>
              <a:gd name="T8" fmla="*/ 255017 w 1430"/>
              <a:gd name="T9" fmla="*/ 0 h 1866"/>
              <a:gd name="T10" fmla="*/ 44601 w 1430"/>
              <a:gd name="T11" fmla="*/ 210882 h 1866"/>
              <a:gd name="T12" fmla="*/ 44601 w 1430"/>
              <a:gd name="T13" fmla="*/ 313084 h 1866"/>
              <a:gd name="T14" fmla="*/ 31652 w 1430"/>
              <a:gd name="T15" fmla="*/ 313084 h 1866"/>
              <a:gd name="T16" fmla="*/ 0 w 1430"/>
              <a:gd name="T17" fmla="*/ 345113 h 1866"/>
              <a:gd name="T18" fmla="*/ 0 w 1430"/>
              <a:gd name="T19" fmla="*/ 642363 h 1866"/>
              <a:gd name="T20" fmla="*/ 31652 w 1430"/>
              <a:gd name="T21" fmla="*/ 671152 h 1866"/>
              <a:gd name="T22" fmla="*/ 481978 w 1430"/>
              <a:gd name="T23" fmla="*/ 671152 h 1866"/>
              <a:gd name="T24" fmla="*/ 513990 w 1430"/>
              <a:gd name="T25" fmla="*/ 642363 h 1866"/>
              <a:gd name="T26" fmla="*/ 513990 w 1430"/>
              <a:gd name="T27" fmla="*/ 345113 h 1866"/>
              <a:gd name="T28" fmla="*/ 481978 w 1430"/>
              <a:gd name="T29" fmla="*/ 313084 h 1866"/>
              <a:gd name="T30" fmla="*/ 85965 w 1430"/>
              <a:gd name="T31" fmla="*/ 210882 h 1866"/>
              <a:gd name="T32" fmla="*/ 85965 w 1430"/>
              <a:gd name="T33" fmla="*/ 210882 h 1866"/>
              <a:gd name="T34" fmla="*/ 255017 w 1430"/>
              <a:gd name="T35" fmla="*/ 41385 h 1866"/>
              <a:gd name="T36" fmla="*/ 424429 w 1430"/>
              <a:gd name="T37" fmla="*/ 210882 h 1866"/>
              <a:gd name="T38" fmla="*/ 424429 w 1430"/>
              <a:gd name="T39" fmla="*/ 313084 h 1866"/>
              <a:gd name="T40" fmla="*/ 89202 w 1430"/>
              <a:gd name="T41" fmla="*/ 313084 h 1866"/>
              <a:gd name="T42" fmla="*/ 85965 w 1430"/>
              <a:gd name="T43" fmla="*/ 210882 h 1866"/>
              <a:gd name="T44" fmla="*/ 469030 w 1430"/>
              <a:gd name="T45" fmla="*/ 629767 h 1866"/>
              <a:gd name="T46" fmla="*/ 469030 w 1430"/>
              <a:gd name="T47" fmla="*/ 629767 h 1866"/>
              <a:gd name="T48" fmla="*/ 44601 w 1430"/>
              <a:gd name="T49" fmla="*/ 629767 h 1866"/>
              <a:gd name="T50" fmla="*/ 44601 w 1430"/>
              <a:gd name="T51" fmla="*/ 358068 h 1866"/>
              <a:gd name="T52" fmla="*/ 469030 w 1430"/>
              <a:gd name="T53" fmla="*/ 358068 h 1866"/>
              <a:gd name="T54" fmla="*/ 469030 w 1430"/>
              <a:gd name="T55" fmla="*/ 629767 h 186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430" h="1866">
                <a:moveTo>
                  <a:pt x="1340" y="870"/>
                </a:moveTo>
                <a:lnTo>
                  <a:pt x="1340" y="870"/>
                </a:lnTo>
                <a:cubicBezTo>
                  <a:pt x="1304" y="870"/>
                  <a:pt x="1304" y="870"/>
                  <a:pt x="1304" y="870"/>
                </a:cubicBezTo>
                <a:cubicBezTo>
                  <a:pt x="1304" y="586"/>
                  <a:pt x="1304" y="586"/>
                  <a:pt x="1304" y="586"/>
                </a:cubicBezTo>
                <a:cubicBezTo>
                  <a:pt x="1304" y="266"/>
                  <a:pt x="1038" y="0"/>
                  <a:pt x="709" y="0"/>
                </a:cubicBezTo>
                <a:cubicBezTo>
                  <a:pt x="390" y="0"/>
                  <a:pt x="124" y="266"/>
                  <a:pt x="124" y="586"/>
                </a:cubicBezTo>
                <a:cubicBezTo>
                  <a:pt x="124" y="870"/>
                  <a:pt x="124" y="870"/>
                  <a:pt x="124" y="870"/>
                </a:cubicBezTo>
                <a:cubicBezTo>
                  <a:pt x="88" y="870"/>
                  <a:pt x="88" y="870"/>
                  <a:pt x="88" y="870"/>
                </a:cubicBezTo>
                <a:cubicBezTo>
                  <a:pt x="44" y="870"/>
                  <a:pt x="0" y="906"/>
                  <a:pt x="0" y="959"/>
                </a:cubicBezTo>
                <a:cubicBezTo>
                  <a:pt x="0" y="1785"/>
                  <a:pt x="0" y="1785"/>
                  <a:pt x="0" y="1785"/>
                </a:cubicBezTo>
                <a:cubicBezTo>
                  <a:pt x="0" y="1830"/>
                  <a:pt x="44" y="1865"/>
                  <a:pt x="88" y="1865"/>
                </a:cubicBezTo>
                <a:cubicBezTo>
                  <a:pt x="1340" y="1865"/>
                  <a:pt x="1340" y="1865"/>
                  <a:pt x="1340" y="1865"/>
                </a:cubicBezTo>
                <a:cubicBezTo>
                  <a:pt x="1393" y="1865"/>
                  <a:pt x="1429" y="1830"/>
                  <a:pt x="1429" y="1785"/>
                </a:cubicBezTo>
                <a:cubicBezTo>
                  <a:pt x="1429" y="959"/>
                  <a:pt x="1429" y="959"/>
                  <a:pt x="1429" y="959"/>
                </a:cubicBezTo>
                <a:cubicBezTo>
                  <a:pt x="1429" y="906"/>
                  <a:pt x="1393" y="870"/>
                  <a:pt x="1340" y="870"/>
                </a:cubicBezTo>
                <a:close/>
                <a:moveTo>
                  <a:pt x="239" y="586"/>
                </a:moveTo>
                <a:lnTo>
                  <a:pt x="239" y="586"/>
                </a:lnTo>
                <a:cubicBezTo>
                  <a:pt x="239" y="328"/>
                  <a:pt x="452" y="115"/>
                  <a:pt x="709" y="115"/>
                </a:cubicBezTo>
                <a:cubicBezTo>
                  <a:pt x="976" y="115"/>
                  <a:pt x="1180" y="328"/>
                  <a:pt x="1180" y="586"/>
                </a:cubicBezTo>
                <a:cubicBezTo>
                  <a:pt x="1180" y="870"/>
                  <a:pt x="1180" y="870"/>
                  <a:pt x="1180" y="870"/>
                </a:cubicBezTo>
                <a:cubicBezTo>
                  <a:pt x="248" y="870"/>
                  <a:pt x="248" y="870"/>
                  <a:pt x="248" y="870"/>
                </a:cubicBezTo>
                <a:lnTo>
                  <a:pt x="239" y="586"/>
                </a:lnTo>
                <a:close/>
                <a:moveTo>
                  <a:pt x="1304" y="1750"/>
                </a:moveTo>
                <a:lnTo>
                  <a:pt x="1304" y="1750"/>
                </a:lnTo>
                <a:cubicBezTo>
                  <a:pt x="124" y="1750"/>
                  <a:pt x="124" y="1750"/>
                  <a:pt x="124" y="1750"/>
                </a:cubicBezTo>
                <a:cubicBezTo>
                  <a:pt x="124" y="995"/>
                  <a:pt x="124" y="995"/>
                  <a:pt x="124" y="995"/>
                </a:cubicBezTo>
                <a:cubicBezTo>
                  <a:pt x="1304" y="995"/>
                  <a:pt x="1304" y="995"/>
                  <a:pt x="1304" y="995"/>
                </a:cubicBezTo>
                <a:lnTo>
                  <a:pt x="1304" y="17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06">
            <a:extLst>
              <a:ext uri="{FF2B5EF4-FFF2-40B4-BE49-F238E27FC236}">
                <a16:creationId xmlns:a16="http://schemas.microsoft.com/office/drawing/2014/main" id="{B99B68E3-AD22-474F-9B26-30C90EBB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5935" y="8811045"/>
            <a:ext cx="124077" cy="353844"/>
          </a:xfrm>
          <a:custGeom>
            <a:avLst/>
            <a:gdLst>
              <a:gd name="T0" fmla="*/ 19783 w 117"/>
              <a:gd name="T1" fmla="*/ 121875 h 338"/>
              <a:gd name="T2" fmla="*/ 19783 w 117"/>
              <a:gd name="T3" fmla="*/ 121875 h 338"/>
              <a:gd name="T4" fmla="*/ 42497 w 117"/>
              <a:gd name="T5" fmla="*/ 102708 h 338"/>
              <a:gd name="T6" fmla="*/ 42497 w 117"/>
              <a:gd name="T7" fmla="*/ 22422 h 338"/>
              <a:gd name="T8" fmla="*/ 19783 w 117"/>
              <a:gd name="T9" fmla="*/ 0 h 338"/>
              <a:gd name="T10" fmla="*/ 0 w 117"/>
              <a:gd name="T11" fmla="*/ 22422 h 338"/>
              <a:gd name="T12" fmla="*/ 0 w 117"/>
              <a:gd name="T13" fmla="*/ 102708 h 338"/>
              <a:gd name="T14" fmla="*/ 19783 w 117"/>
              <a:gd name="T15" fmla="*/ 121875 h 3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338">
                <a:moveTo>
                  <a:pt x="54" y="337"/>
                </a:moveTo>
                <a:lnTo>
                  <a:pt x="54" y="337"/>
                </a:lnTo>
                <a:cubicBezTo>
                  <a:pt x="89" y="337"/>
                  <a:pt x="116" y="311"/>
                  <a:pt x="116" y="284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27"/>
                  <a:pt x="89" y="0"/>
                  <a:pt x="54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311"/>
                  <a:pt x="27" y="337"/>
                  <a:pt x="54" y="3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07">
            <a:extLst>
              <a:ext uri="{FF2B5EF4-FFF2-40B4-BE49-F238E27FC236}">
                <a16:creationId xmlns:a16="http://schemas.microsoft.com/office/drawing/2014/main" id="{8C0B5C11-4C9E-EC43-B48D-3D3B060D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692" y="4969295"/>
            <a:ext cx="1925472" cy="1925469"/>
          </a:xfrm>
          <a:custGeom>
            <a:avLst/>
            <a:gdLst>
              <a:gd name="T0" fmla="*/ 664803 w 1849"/>
              <a:gd name="T1" fmla="*/ 332581 h 1848"/>
              <a:gd name="T2" fmla="*/ 664803 w 1849"/>
              <a:gd name="T3" fmla="*/ 332581 h 1848"/>
              <a:gd name="T4" fmla="*/ 332402 w 1849"/>
              <a:gd name="T5" fmla="*/ 664802 h 1848"/>
              <a:gd name="T6" fmla="*/ 0 w 1849"/>
              <a:gd name="T7" fmla="*/ 332581 h 1848"/>
              <a:gd name="T8" fmla="*/ 332402 w 1849"/>
              <a:gd name="T9" fmla="*/ 0 h 1848"/>
              <a:gd name="T10" fmla="*/ 664803 w 1849"/>
              <a:gd name="T11" fmla="*/ 332581 h 18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49" h="1848">
                <a:moveTo>
                  <a:pt x="1848" y="924"/>
                </a:moveTo>
                <a:lnTo>
                  <a:pt x="1848" y="924"/>
                </a:lnTo>
                <a:cubicBezTo>
                  <a:pt x="1848" y="1431"/>
                  <a:pt x="1439" y="1847"/>
                  <a:pt x="924" y="1847"/>
                </a:cubicBezTo>
                <a:cubicBezTo>
                  <a:pt x="417" y="1847"/>
                  <a:pt x="0" y="1431"/>
                  <a:pt x="0" y="924"/>
                </a:cubicBezTo>
                <a:cubicBezTo>
                  <a:pt x="0" y="418"/>
                  <a:pt x="417" y="0"/>
                  <a:pt x="924" y="0"/>
                </a:cubicBezTo>
                <a:cubicBezTo>
                  <a:pt x="1439" y="0"/>
                  <a:pt x="1848" y="418"/>
                  <a:pt x="1848" y="9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08">
            <a:extLst>
              <a:ext uri="{FF2B5EF4-FFF2-40B4-BE49-F238E27FC236}">
                <a16:creationId xmlns:a16="http://schemas.microsoft.com/office/drawing/2014/main" id="{3E216EFB-14C2-764B-AD4A-B9007D71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692" y="7570288"/>
            <a:ext cx="1925472" cy="1925469"/>
          </a:xfrm>
          <a:custGeom>
            <a:avLst/>
            <a:gdLst>
              <a:gd name="T0" fmla="*/ 664803 w 1849"/>
              <a:gd name="T1" fmla="*/ 332221 h 1848"/>
              <a:gd name="T2" fmla="*/ 664803 w 1849"/>
              <a:gd name="T3" fmla="*/ 332221 h 1848"/>
              <a:gd name="T4" fmla="*/ 332402 w 1849"/>
              <a:gd name="T5" fmla="*/ 664802 h 1848"/>
              <a:gd name="T6" fmla="*/ 0 w 1849"/>
              <a:gd name="T7" fmla="*/ 332221 h 1848"/>
              <a:gd name="T8" fmla="*/ 332402 w 1849"/>
              <a:gd name="T9" fmla="*/ 0 h 1848"/>
              <a:gd name="T10" fmla="*/ 664803 w 1849"/>
              <a:gd name="T11" fmla="*/ 332221 h 18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49" h="1848">
                <a:moveTo>
                  <a:pt x="1848" y="923"/>
                </a:moveTo>
                <a:lnTo>
                  <a:pt x="1848" y="923"/>
                </a:lnTo>
                <a:cubicBezTo>
                  <a:pt x="1848" y="1430"/>
                  <a:pt x="1439" y="1847"/>
                  <a:pt x="924" y="1847"/>
                </a:cubicBezTo>
                <a:cubicBezTo>
                  <a:pt x="417" y="1847"/>
                  <a:pt x="0" y="1430"/>
                  <a:pt x="0" y="923"/>
                </a:cubicBezTo>
                <a:cubicBezTo>
                  <a:pt x="0" y="417"/>
                  <a:pt x="417" y="0"/>
                  <a:pt x="924" y="0"/>
                </a:cubicBezTo>
                <a:cubicBezTo>
                  <a:pt x="1439" y="0"/>
                  <a:pt x="1848" y="417"/>
                  <a:pt x="1848" y="9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09">
            <a:extLst>
              <a:ext uri="{FF2B5EF4-FFF2-40B4-BE49-F238E27FC236}">
                <a16:creationId xmlns:a16="http://schemas.microsoft.com/office/drawing/2014/main" id="{EC91C64E-A100-4242-95AE-CBE0F5745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692" y="10171282"/>
            <a:ext cx="1925472" cy="1925469"/>
          </a:xfrm>
          <a:custGeom>
            <a:avLst/>
            <a:gdLst>
              <a:gd name="T0" fmla="*/ 664803 w 1849"/>
              <a:gd name="T1" fmla="*/ 332401 h 1849"/>
              <a:gd name="T2" fmla="*/ 664803 w 1849"/>
              <a:gd name="T3" fmla="*/ 332401 h 1849"/>
              <a:gd name="T4" fmla="*/ 332402 w 1849"/>
              <a:gd name="T5" fmla="*/ 664802 h 1849"/>
              <a:gd name="T6" fmla="*/ 0 w 1849"/>
              <a:gd name="T7" fmla="*/ 332401 h 1849"/>
              <a:gd name="T8" fmla="*/ 332402 w 1849"/>
              <a:gd name="T9" fmla="*/ 0 h 1849"/>
              <a:gd name="T10" fmla="*/ 664803 w 1849"/>
              <a:gd name="T11" fmla="*/ 332401 h 18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49" h="1849">
                <a:moveTo>
                  <a:pt x="1848" y="924"/>
                </a:moveTo>
                <a:lnTo>
                  <a:pt x="1848" y="924"/>
                </a:lnTo>
                <a:cubicBezTo>
                  <a:pt x="1848" y="1430"/>
                  <a:pt x="1439" y="1848"/>
                  <a:pt x="924" y="1848"/>
                </a:cubicBezTo>
                <a:cubicBezTo>
                  <a:pt x="417" y="1848"/>
                  <a:pt x="0" y="1430"/>
                  <a:pt x="0" y="924"/>
                </a:cubicBezTo>
                <a:cubicBezTo>
                  <a:pt x="0" y="408"/>
                  <a:pt x="417" y="0"/>
                  <a:pt x="924" y="0"/>
                </a:cubicBezTo>
                <a:cubicBezTo>
                  <a:pt x="1439" y="0"/>
                  <a:pt x="1848" y="408"/>
                  <a:pt x="1848" y="9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10">
            <a:extLst>
              <a:ext uri="{FF2B5EF4-FFF2-40B4-BE49-F238E27FC236}">
                <a16:creationId xmlns:a16="http://schemas.microsoft.com/office/drawing/2014/main" id="{9095C9E7-A634-A44B-A429-FAA6D7083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920" y="4969295"/>
            <a:ext cx="1925469" cy="1925469"/>
          </a:xfrm>
          <a:custGeom>
            <a:avLst/>
            <a:gdLst>
              <a:gd name="T0" fmla="*/ 664802 w 1849"/>
              <a:gd name="T1" fmla="*/ 332581 h 1848"/>
              <a:gd name="T2" fmla="*/ 664802 w 1849"/>
              <a:gd name="T3" fmla="*/ 332581 h 1848"/>
              <a:gd name="T4" fmla="*/ 332401 w 1849"/>
              <a:gd name="T5" fmla="*/ 664802 h 1848"/>
              <a:gd name="T6" fmla="*/ 0 w 1849"/>
              <a:gd name="T7" fmla="*/ 332581 h 1848"/>
              <a:gd name="T8" fmla="*/ 332401 w 1849"/>
              <a:gd name="T9" fmla="*/ 0 h 1848"/>
              <a:gd name="T10" fmla="*/ 664802 w 1849"/>
              <a:gd name="T11" fmla="*/ 332581 h 18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49" h="1848">
                <a:moveTo>
                  <a:pt x="1848" y="924"/>
                </a:moveTo>
                <a:lnTo>
                  <a:pt x="1848" y="924"/>
                </a:lnTo>
                <a:cubicBezTo>
                  <a:pt x="1848" y="1431"/>
                  <a:pt x="1439" y="1847"/>
                  <a:pt x="924" y="1847"/>
                </a:cubicBezTo>
                <a:cubicBezTo>
                  <a:pt x="417" y="1847"/>
                  <a:pt x="0" y="1431"/>
                  <a:pt x="0" y="924"/>
                </a:cubicBezTo>
                <a:cubicBezTo>
                  <a:pt x="0" y="418"/>
                  <a:pt x="417" y="0"/>
                  <a:pt x="924" y="0"/>
                </a:cubicBezTo>
                <a:cubicBezTo>
                  <a:pt x="1439" y="0"/>
                  <a:pt x="1848" y="418"/>
                  <a:pt x="1848" y="9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11">
            <a:extLst>
              <a:ext uri="{FF2B5EF4-FFF2-40B4-BE49-F238E27FC236}">
                <a16:creationId xmlns:a16="http://schemas.microsoft.com/office/drawing/2014/main" id="{45409BFB-F8F4-A643-99CE-FD7CA8C8B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920" y="7570288"/>
            <a:ext cx="1925469" cy="1925469"/>
          </a:xfrm>
          <a:custGeom>
            <a:avLst/>
            <a:gdLst>
              <a:gd name="T0" fmla="*/ 664802 w 1849"/>
              <a:gd name="T1" fmla="*/ 332221 h 1848"/>
              <a:gd name="T2" fmla="*/ 664802 w 1849"/>
              <a:gd name="T3" fmla="*/ 332221 h 1848"/>
              <a:gd name="T4" fmla="*/ 332401 w 1849"/>
              <a:gd name="T5" fmla="*/ 664802 h 1848"/>
              <a:gd name="T6" fmla="*/ 0 w 1849"/>
              <a:gd name="T7" fmla="*/ 332221 h 1848"/>
              <a:gd name="T8" fmla="*/ 332401 w 1849"/>
              <a:gd name="T9" fmla="*/ 0 h 1848"/>
              <a:gd name="T10" fmla="*/ 664802 w 1849"/>
              <a:gd name="T11" fmla="*/ 332221 h 18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49" h="1848">
                <a:moveTo>
                  <a:pt x="1848" y="923"/>
                </a:moveTo>
                <a:lnTo>
                  <a:pt x="1848" y="923"/>
                </a:lnTo>
                <a:cubicBezTo>
                  <a:pt x="1848" y="1430"/>
                  <a:pt x="1439" y="1847"/>
                  <a:pt x="924" y="1847"/>
                </a:cubicBezTo>
                <a:cubicBezTo>
                  <a:pt x="417" y="1847"/>
                  <a:pt x="0" y="1430"/>
                  <a:pt x="0" y="923"/>
                </a:cubicBezTo>
                <a:cubicBezTo>
                  <a:pt x="0" y="417"/>
                  <a:pt x="417" y="0"/>
                  <a:pt x="924" y="0"/>
                </a:cubicBezTo>
                <a:cubicBezTo>
                  <a:pt x="1439" y="0"/>
                  <a:pt x="1848" y="417"/>
                  <a:pt x="1848" y="9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12">
            <a:extLst>
              <a:ext uri="{FF2B5EF4-FFF2-40B4-BE49-F238E27FC236}">
                <a16:creationId xmlns:a16="http://schemas.microsoft.com/office/drawing/2014/main" id="{BA48750E-E7B4-9F4E-B02A-9E2E04553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920" y="10171282"/>
            <a:ext cx="1925469" cy="1925469"/>
          </a:xfrm>
          <a:custGeom>
            <a:avLst/>
            <a:gdLst>
              <a:gd name="T0" fmla="*/ 664802 w 1849"/>
              <a:gd name="T1" fmla="*/ 332401 h 1849"/>
              <a:gd name="T2" fmla="*/ 664802 w 1849"/>
              <a:gd name="T3" fmla="*/ 332401 h 1849"/>
              <a:gd name="T4" fmla="*/ 332401 w 1849"/>
              <a:gd name="T5" fmla="*/ 664802 h 1849"/>
              <a:gd name="T6" fmla="*/ 0 w 1849"/>
              <a:gd name="T7" fmla="*/ 332401 h 1849"/>
              <a:gd name="T8" fmla="*/ 332401 w 1849"/>
              <a:gd name="T9" fmla="*/ 0 h 1849"/>
              <a:gd name="T10" fmla="*/ 664802 w 1849"/>
              <a:gd name="T11" fmla="*/ 332401 h 18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49" h="1849">
                <a:moveTo>
                  <a:pt x="1848" y="924"/>
                </a:moveTo>
                <a:lnTo>
                  <a:pt x="1848" y="924"/>
                </a:lnTo>
                <a:cubicBezTo>
                  <a:pt x="1848" y="1430"/>
                  <a:pt x="1439" y="1848"/>
                  <a:pt x="924" y="1848"/>
                </a:cubicBezTo>
                <a:cubicBezTo>
                  <a:pt x="417" y="1848"/>
                  <a:pt x="0" y="1430"/>
                  <a:pt x="0" y="924"/>
                </a:cubicBezTo>
                <a:cubicBezTo>
                  <a:pt x="0" y="408"/>
                  <a:pt x="417" y="0"/>
                  <a:pt x="924" y="0"/>
                </a:cubicBezTo>
                <a:cubicBezTo>
                  <a:pt x="1439" y="0"/>
                  <a:pt x="1848" y="408"/>
                  <a:pt x="1848" y="9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13">
            <a:extLst>
              <a:ext uri="{FF2B5EF4-FFF2-40B4-BE49-F238E27FC236}">
                <a16:creationId xmlns:a16="http://schemas.microsoft.com/office/drawing/2014/main" id="{55A3FBA9-CFBA-E54B-921F-4982AEEDD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297" y="10653797"/>
            <a:ext cx="693906" cy="955842"/>
          </a:xfrm>
          <a:custGeom>
            <a:avLst/>
            <a:gdLst>
              <a:gd name="T0" fmla="*/ 226435 w 668"/>
              <a:gd name="T1" fmla="*/ 34967 h 916"/>
              <a:gd name="T2" fmla="*/ 226435 w 668"/>
              <a:gd name="T3" fmla="*/ 34967 h 916"/>
              <a:gd name="T4" fmla="*/ 175479 w 668"/>
              <a:gd name="T5" fmla="*/ 34967 h 916"/>
              <a:gd name="T6" fmla="*/ 156101 w 668"/>
              <a:gd name="T7" fmla="*/ 12617 h 916"/>
              <a:gd name="T8" fmla="*/ 118062 w 668"/>
              <a:gd name="T9" fmla="*/ 0 h 916"/>
              <a:gd name="T10" fmla="*/ 82895 w 668"/>
              <a:gd name="T11" fmla="*/ 12617 h 916"/>
              <a:gd name="T12" fmla="*/ 60646 w 668"/>
              <a:gd name="T13" fmla="*/ 34967 h 916"/>
              <a:gd name="T14" fmla="*/ 12919 w 668"/>
              <a:gd name="T15" fmla="*/ 34967 h 916"/>
              <a:gd name="T16" fmla="*/ 0 w 668"/>
              <a:gd name="T17" fmla="*/ 54433 h 916"/>
              <a:gd name="T18" fmla="*/ 0 w 668"/>
              <a:gd name="T19" fmla="*/ 320107 h 916"/>
              <a:gd name="T20" fmla="*/ 9689 w 668"/>
              <a:gd name="T21" fmla="*/ 329840 h 916"/>
              <a:gd name="T22" fmla="*/ 229665 w 668"/>
              <a:gd name="T23" fmla="*/ 329840 h 916"/>
              <a:gd name="T24" fmla="*/ 239354 w 668"/>
              <a:gd name="T25" fmla="*/ 320107 h 916"/>
              <a:gd name="T26" fmla="*/ 239354 w 668"/>
              <a:gd name="T27" fmla="*/ 54433 h 916"/>
              <a:gd name="T28" fmla="*/ 226435 w 668"/>
              <a:gd name="T29" fmla="*/ 34967 h 916"/>
              <a:gd name="T30" fmla="*/ 76435 w 668"/>
              <a:gd name="T31" fmla="*/ 47944 h 916"/>
              <a:gd name="T32" fmla="*/ 76435 w 668"/>
              <a:gd name="T33" fmla="*/ 47944 h 916"/>
              <a:gd name="T34" fmla="*/ 92584 w 668"/>
              <a:gd name="T35" fmla="*/ 28838 h 916"/>
              <a:gd name="T36" fmla="*/ 118062 w 668"/>
              <a:gd name="T37" fmla="*/ 19105 h 916"/>
              <a:gd name="T38" fmla="*/ 143541 w 668"/>
              <a:gd name="T39" fmla="*/ 28838 h 916"/>
              <a:gd name="T40" fmla="*/ 159689 w 668"/>
              <a:gd name="T41" fmla="*/ 47944 h 916"/>
              <a:gd name="T42" fmla="*/ 159689 w 668"/>
              <a:gd name="T43" fmla="*/ 64166 h 916"/>
              <a:gd name="T44" fmla="*/ 76435 w 668"/>
              <a:gd name="T45" fmla="*/ 64166 h 916"/>
              <a:gd name="T46" fmla="*/ 76435 w 668"/>
              <a:gd name="T47" fmla="*/ 47944 h 916"/>
              <a:gd name="T48" fmla="*/ 48086 w 668"/>
              <a:gd name="T49" fmla="*/ 54433 h 916"/>
              <a:gd name="T50" fmla="*/ 48086 w 668"/>
              <a:gd name="T51" fmla="*/ 54433 h 916"/>
              <a:gd name="T52" fmla="*/ 57416 w 668"/>
              <a:gd name="T53" fmla="*/ 54433 h 916"/>
              <a:gd name="T54" fmla="*/ 57416 w 668"/>
              <a:gd name="T55" fmla="*/ 73538 h 916"/>
              <a:gd name="T56" fmla="*/ 70335 w 668"/>
              <a:gd name="T57" fmla="*/ 83271 h 916"/>
              <a:gd name="T58" fmla="*/ 169019 w 668"/>
              <a:gd name="T59" fmla="*/ 83271 h 916"/>
              <a:gd name="T60" fmla="*/ 178708 w 668"/>
              <a:gd name="T61" fmla="*/ 73538 h 916"/>
              <a:gd name="T62" fmla="*/ 178708 w 668"/>
              <a:gd name="T63" fmla="*/ 54433 h 916"/>
              <a:gd name="T64" fmla="*/ 191268 w 668"/>
              <a:gd name="T65" fmla="*/ 54433 h 916"/>
              <a:gd name="T66" fmla="*/ 191268 w 668"/>
              <a:gd name="T67" fmla="*/ 278651 h 916"/>
              <a:gd name="T68" fmla="*/ 48086 w 668"/>
              <a:gd name="T69" fmla="*/ 278651 h 916"/>
              <a:gd name="T70" fmla="*/ 48086 w 668"/>
              <a:gd name="T71" fmla="*/ 54433 h 916"/>
              <a:gd name="T72" fmla="*/ 219976 w 668"/>
              <a:gd name="T73" fmla="*/ 310734 h 916"/>
              <a:gd name="T74" fmla="*/ 219976 w 668"/>
              <a:gd name="T75" fmla="*/ 310734 h 916"/>
              <a:gd name="T76" fmla="*/ 19378 w 668"/>
              <a:gd name="T77" fmla="*/ 310734 h 916"/>
              <a:gd name="T78" fmla="*/ 19378 w 668"/>
              <a:gd name="T79" fmla="*/ 54433 h 916"/>
              <a:gd name="T80" fmla="*/ 28708 w 668"/>
              <a:gd name="T81" fmla="*/ 54433 h 916"/>
              <a:gd name="T82" fmla="*/ 28708 w 668"/>
              <a:gd name="T83" fmla="*/ 288024 h 916"/>
              <a:gd name="T84" fmla="*/ 38397 w 668"/>
              <a:gd name="T85" fmla="*/ 297757 h 916"/>
              <a:gd name="T86" fmla="*/ 200957 w 668"/>
              <a:gd name="T87" fmla="*/ 297757 h 916"/>
              <a:gd name="T88" fmla="*/ 210646 w 668"/>
              <a:gd name="T89" fmla="*/ 288024 h 916"/>
              <a:gd name="T90" fmla="*/ 210646 w 668"/>
              <a:gd name="T91" fmla="*/ 54433 h 916"/>
              <a:gd name="T92" fmla="*/ 219976 w 668"/>
              <a:gd name="T93" fmla="*/ 54433 h 916"/>
              <a:gd name="T94" fmla="*/ 219976 w 668"/>
              <a:gd name="T95" fmla="*/ 310734 h 91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68" h="916">
                <a:moveTo>
                  <a:pt x="631" y="97"/>
                </a:moveTo>
                <a:lnTo>
                  <a:pt x="631" y="97"/>
                </a:lnTo>
                <a:cubicBezTo>
                  <a:pt x="489" y="97"/>
                  <a:pt x="489" y="97"/>
                  <a:pt x="489" y="97"/>
                </a:cubicBezTo>
                <a:cubicBezTo>
                  <a:pt x="480" y="71"/>
                  <a:pt x="453" y="53"/>
                  <a:pt x="435" y="35"/>
                </a:cubicBezTo>
                <a:cubicBezTo>
                  <a:pt x="400" y="18"/>
                  <a:pt x="364" y="0"/>
                  <a:pt x="329" y="0"/>
                </a:cubicBezTo>
                <a:cubicBezTo>
                  <a:pt x="293" y="0"/>
                  <a:pt x="258" y="18"/>
                  <a:pt x="231" y="35"/>
                </a:cubicBezTo>
                <a:cubicBezTo>
                  <a:pt x="205" y="53"/>
                  <a:pt x="187" y="71"/>
                  <a:pt x="169" y="97"/>
                </a:cubicBezTo>
                <a:cubicBezTo>
                  <a:pt x="36" y="97"/>
                  <a:pt x="36" y="97"/>
                  <a:pt x="36" y="97"/>
                </a:cubicBezTo>
                <a:cubicBezTo>
                  <a:pt x="9" y="97"/>
                  <a:pt x="0" y="115"/>
                  <a:pt x="0" y="151"/>
                </a:cubicBezTo>
                <a:cubicBezTo>
                  <a:pt x="0" y="888"/>
                  <a:pt x="0" y="888"/>
                  <a:pt x="0" y="888"/>
                </a:cubicBezTo>
                <a:cubicBezTo>
                  <a:pt x="0" y="906"/>
                  <a:pt x="9" y="915"/>
                  <a:pt x="27" y="915"/>
                </a:cubicBezTo>
                <a:cubicBezTo>
                  <a:pt x="640" y="915"/>
                  <a:pt x="640" y="915"/>
                  <a:pt x="640" y="915"/>
                </a:cubicBezTo>
                <a:cubicBezTo>
                  <a:pt x="658" y="915"/>
                  <a:pt x="667" y="906"/>
                  <a:pt x="667" y="888"/>
                </a:cubicBezTo>
                <a:cubicBezTo>
                  <a:pt x="667" y="151"/>
                  <a:pt x="667" y="151"/>
                  <a:pt x="667" y="151"/>
                </a:cubicBezTo>
                <a:cubicBezTo>
                  <a:pt x="667" y="115"/>
                  <a:pt x="649" y="97"/>
                  <a:pt x="631" y="97"/>
                </a:cubicBezTo>
                <a:close/>
                <a:moveTo>
                  <a:pt x="213" y="133"/>
                </a:moveTo>
                <a:lnTo>
                  <a:pt x="213" y="133"/>
                </a:lnTo>
                <a:cubicBezTo>
                  <a:pt x="222" y="107"/>
                  <a:pt x="240" y="89"/>
                  <a:pt x="258" y="80"/>
                </a:cubicBezTo>
                <a:cubicBezTo>
                  <a:pt x="284" y="62"/>
                  <a:pt x="302" y="53"/>
                  <a:pt x="329" y="53"/>
                </a:cubicBezTo>
                <a:cubicBezTo>
                  <a:pt x="356" y="53"/>
                  <a:pt x="382" y="62"/>
                  <a:pt x="400" y="80"/>
                </a:cubicBezTo>
                <a:cubicBezTo>
                  <a:pt x="427" y="89"/>
                  <a:pt x="435" y="107"/>
                  <a:pt x="445" y="133"/>
                </a:cubicBezTo>
                <a:cubicBezTo>
                  <a:pt x="445" y="178"/>
                  <a:pt x="445" y="178"/>
                  <a:pt x="445" y="178"/>
                </a:cubicBezTo>
                <a:cubicBezTo>
                  <a:pt x="213" y="178"/>
                  <a:pt x="213" y="178"/>
                  <a:pt x="213" y="178"/>
                </a:cubicBezTo>
                <a:lnTo>
                  <a:pt x="213" y="133"/>
                </a:lnTo>
                <a:close/>
                <a:moveTo>
                  <a:pt x="134" y="151"/>
                </a:moveTo>
                <a:lnTo>
                  <a:pt x="134" y="151"/>
                </a:lnTo>
                <a:cubicBezTo>
                  <a:pt x="160" y="151"/>
                  <a:pt x="160" y="151"/>
                  <a:pt x="160" y="151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160" y="222"/>
                  <a:pt x="178" y="231"/>
                  <a:pt x="196" y="231"/>
                </a:cubicBezTo>
                <a:cubicBezTo>
                  <a:pt x="471" y="231"/>
                  <a:pt x="471" y="231"/>
                  <a:pt x="471" y="231"/>
                </a:cubicBezTo>
                <a:cubicBezTo>
                  <a:pt x="489" y="231"/>
                  <a:pt x="498" y="222"/>
                  <a:pt x="498" y="204"/>
                </a:cubicBezTo>
                <a:cubicBezTo>
                  <a:pt x="498" y="151"/>
                  <a:pt x="498" y="151"/>
                  <a:pt x="498" y="151"/>
                </a:cubicBezTo>
                <a:cubicBezTo>
                  <a:pt x="533" y="151"/>
                  <a:pt x="533" y="151"/>
                  <a:pt x="533" y="151"/>
                </a:cubicBezTo>
                <a:cubicBezTo>
                  <a:pt x="533" y="773"/>
                  <a:pt x="533" y="773"/>
                  <a:pt x="533" y="773"/>
                </a:cubicBezTo>
                <a:cubicBezTo>
                  <a:pt x="134" y="773"/>
                  <a:pt x="134" y="773"/>
                  <a:pt x="134" y="773"/>
                </a:cubicBezTo>
                <a:lnTo>
                  <a:pt x="134" y="151"/>
                </a:lnTo>
                <a:close/>
                <a:moveTo>
                  <a:pt x="613" y="862"/>
                </a:moveTo>
                <a:lnTo>
                  <a:pt x="613" y="862"/>
                </a:lnTo>
                <a:cubicBezTo>
                  <a:pt x="54" y="862"/>
                  <a:pt x="54" y="862"/>
                  <a:pt x="54" y="862"/>
                </a:cubicBezTo>
                <a:cubicBezTo>
                  <a:pt x="54" y="151"/>
                  <a:pt x="54" y="151"/>
                  <a:pt x="54" y="151"/>
                </a:cubicBezTo>
                <a:cubicBezTo>
                  <a:pt x="80" y="151"/>
                  <a:pt x="80" y="151"/>
                  <a:pt x="80" y="151"/>
                </a:cubicBezTo>
                <a:cubicBezTo>
                  <a:pt x="80" y="799"/>
                  <a:pt x="80" y="799"/>
                  <a:pt x="80" y="799"/>
                </a:cubicBezTo>
                <a:cubicBezTo>
                  <a:pt x="80" y="817"/>
                  <a:pt x="98" y="826"/>
                  <a:pt x="107" y="826"/>
                </a:cubicBezTo>
                <a:cubicBezTo>
                  <a:pt x="560" y="826"/>
                  <a:pt x="560" y="826"/>
                  <a:pt x="560" y="826"/>
                </a:cubicBezTo>
                <a:cubicBezTo>
                  <a:pt x="569" y="826"/>
                  <a:pt x="587" y="817"/>
                  <a:pt x="587" y="799"/>
                </a:cubicBezTo>
                <a:cubicBezTo>
                  <a:pt x="587" y="151"/>
                  <a:pt x="587" y="151"/>
                  <a:pt x="587" y="151"/>
                </a:cubicBezTo>
                <a:cubicBezTo>
                  <a:pt x="613" y="151"/>
                  <a:pt x="613" y="151"/>
                  <a:pt x="613" y="151"/>
                </a:cubicBezTo>
                <a:lnTo>
                  <a:pt x="613" y="8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14">
            <a:extLst>
              <a:ext uri="{FF2B5EF4-FFF2-40B4-BE49-F238E27FC236}">
                <a16:creationId xmlns:a16="http://schemas.microsoft.com/office/drawing/2014/main" id="{DDC3739B-6833-BA45-9754-FF75D4B83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282" y="10957093"/>
            <a:ext cx="257342" cy="55145"/>
          </a:xfrm>
          <a:custGeom>
            <a:avLst/>
            <a:gdLst>
              <a:gd name="T0" fmla="*/ 9283 w 249"/>
              <a:gd name="T1" fmla="*/ 18697 h 54"/>
              <a:gd name="T2" fmla="*/ 9283 w 249"/>
              <a:gd name="T3" fmla="*/ 18697 h 54"/>
              <a:gd name="T4" fmla="*/ 79260 w 249"/>
              <a:gd name="T5" fmla="*/ 18697 h 54"/>
              <a:gd name="T6" fmla="*/ 88543 w 249"/>
              <a:gd name="T7" fmla="*/ 9525 h 54"/>
              <a:gd name="T8" fmla="*/ 79260 w 249"/>
              <a:gd name="T9" fmla="*/ 0 h 54"/>
              <a:gd name="T10" fmla="*/ 9283 w 249"/>
              <a:gd name="T11" fmla="*/ 0 h 54"/>
              <a:gd name="T12" fmla="*/ 0 w 249"/>
              <a:gd name="T13" fmla="*/ 9525 h 54"/>
              <a:gd name="T14" fmla="*/ 9283 w 249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9" h="54">
                <a:moveTo>
                  <a:pt x="26" y="53"/>
                </a:moveTo>
                <a:lnTo>
                  <a:pt x="26" y="53"/>
                </a:lnTo>
                <a:cubicBezTo>
                  <a:pt x="222" y="53"/>
                  <a:pt x="222" y="53"/>
                  <a:pt x="222" y="53"/>
                </a:cubicBezTo>
                <a:cubicBezTo>
                  <a:pt x="240" y="53"/>
                  <a:pt x="248" y="44"/>
                  <a:pt x="248" y="27"/>
                </a:cubicBezTo>
                <a:cubicBezTo>
                  <a:pt x="248" y="18"/>
                  <a:pt x="240" y="0"/>
                  <a:pt x="22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4"/>
                  <a:pt x="17" y="53"/>
                  <a:pt x="26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15">
            <a:extLst>
              <a:ext uri="{FF2B5EF4-FFF2-40B4-BE49-F238E27FC236}">
                <a16:creationId xmlns:a16="http://schemas.microsoft.com/office/drawing/2014/main" id="{0D7C048E-7FAD-0F47-B04B-25F81C8F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282" y="11108742"/>
            <a:ext cx="257342" cy="55145"/>
          </a:xfrm>
          <a:custGeom>
            <a:avLst/>
            <a:gdLst>
              <a:gd name="T0" fmla="*/ 9283 w 249"/>
              <a:gd name="T1" fmla="*/ 18697 h 54"/>
              <a:gd name="T2" fmla="*/ 9283 w 249"/>
              <a:gd name="T3" fmla="*/ 18697 h 54"/>
              <a:gd name="T4" fmla="*/ 79260 w 249"/>
              <a:gd name="T5" fmla="*/ 18697 h 54"/>
              <a:gd name="T6" fmla="*/ 88543 w 249"/>
              <a:gd name="T7" fmla="*/ 9525 h 54"/>
              <a:gd name="T8" fmla="*/ 79260 w 249"/>
              <a:gd name="T9" fmla="*/ 0 h 54"/>
              <a:gd name="T10" fmla="*/ 9283 w 249"/>
              <a:gd name="T11" fmla="*/ 0 h 54"/>
              <a:gd name="T12" fmla="*/ 0 w 249"/>
              <a:gd name="T13" fmla="*/ 9525 h 54"/>
              <a:gd name="T14" fmla="*/ 9283 w 249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9" h="54">
                <a:moveTo>
                  <a:pt x="26" y="53"/>
                </a:moveTo>
                <a:lnTo>
                  <a:pt x="26" y="53"/>
                </a:lnTo>
                <a:cubicBezTo>
                  <a:pt x="222" y="53"/>
                  <a:pt x="222" y="53"/>
                  <a:pt x="222" y="53"/>
                </a:cubicBezTo>
                <a:cubicBezTo>
                  <a:pt x="240" y="53"/>
                  <a:pt x="248" y="44"/>
                  <a:pt x="248" y="27"/>
                </a:cubicBezTo>
                <a:cubicBezTo>
                  <a:pt x="248" y="18"/>
                  <a:pt x="240" y="0"/>
                  <a:pt x="22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4"/>
                  <a:pt x="17" y="53"/>
                  <a:pt x="26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16">
            <a:extLst>
              <a:ext uri="{FF2B5EF4-FFF2-40B4-BE49-F238E27FC236}">
                <a16:creationId xmlns:a16="http://schemas.microsoft.com/office/drawing/2014/main" id="{394BC7CD-A4E4-374F-9E11-1C7AD058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282" y="11264986"/>
            <a:ext cx="257342" cy="55145"/>
          </a:xfrm>
          <a:custGeom>
            <a:avLst/>
            <a:gdLst>
              <a:gd name="T0" fmla="*/ 9283 w 249"/>
              <a:gd name="T1" fmla="*/ 18704 h 55"/>
              <a:gd name="T2" fmla="*/ 9283 w 249"/>
              <a:gd name="T3" fmla="*/ 18704 h 55"/>
              <a:gd name="T4" fmla="*/ 79260 w 249"/>
              <a:gd name="T5" fmla="*/ 18704 h 55"/>
              <a:gd name="T6" fmla="*/ 88543 w 249"/>
              <a:gd name="T7" fmla="*/ 9352 h 55"/>
              <a:gd name="T8" fmla="*/ 79260 w 249"/>
              <a:gd name="T9" fmla="*/ 0 h 55"/>
              <a:gd name="T10" fmla="*/ 9283 w 249"/>
              <a:gd name="T11" fmla="*/ 0 h 55"/>
              <a:gd name="T12" fmla="*/ 0 w 249"/>
              <a:gd name="T13" fmla="*/ 9352 h 55"/>
              <a:gd name="T14" fmla="*/ 9283 w 249"/>
              <a:gd name="T15" fmla="*/ 18704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9" h="55">
                <a:moveTo>
                  <a:pt x="26" y="54"/>
                </a:moveTo>
                <a:lnTo>
                  <a:pt x="26" y="54"/>
                </a:lnTo>
                <a:cubicBezTo>
                  <a:pt x="222" y="54"/>
                  <a:pt x="222" y="54"/>
                  <a:pt x="222" y="54"/>
                </a:cubicBezTo>
                <a:cubicBezTo>
                  <a:pt x="240" y="54"/>
                  <a:pt x="248" y="36"/>
                  <a:pt x="248" y="27"/>
                </a:cubicBezTo>
                <a:cubicBezTo>
                  <a:pt x="248" y="9"/>
                  <a:pt x="240" y="0"/>
                  <a:pt x="22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9"/>
                  <a:pt x="0" y="27"/>
                </a:cubicBezTo>
                <a:cubicBezTo>
                  <a:pt x="0" y="36"/>
                  <a:pt x="17" y="54"/>
                  <a:pt x="26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7">
            <a:extLst>
              <a:ext uri="{FF2B5EF4-FFF2-40B4-BE49-F238E27FC236}">
                <a16:creationId xmlns:a16="http://schemas.microsoft.com/office/drawing/2014/main" id="{19D7F0E3-AFB8-AD4D-A04C-1A6D9A287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0263" y="5552908"/>
            <a:ext cx="675522" cy="758242"/>
          </a:xfrm>
          <a:custGeom>
            <a:avLst/>
            <a:gdLst>
              <a:gd name="T0" fmla="*/ 229766 w 649"/>
              <a:gd name="T1" fmla="*/ 73300 h 729"/>
              <a:gd name="T2" fmla="*/ 229766 w 649"/>
              <a:gd name="T3" fmla="*/ 73300 h 729"/>
              <a:gd name="T4" fmla="*/ 223654 w 649"/>
              <a:gd name="T5" fmla="*/ 70066 h 729"/>
              <a:gd name="T6" fmla="*/ 213945 w 649"/>
              <a:gd name="T7" fmla="*/ 70066 h 729"/>
              <a:gd name="T8" fmla="*/ 156414 w 649"/>
              <a:gd name="T9" fmla="*/ 3234 h 729"/>
              <a:gd name="T10" fmla="*/ 143829 w 649"/>
              <a:gd name="T11" fmla="*/ 3234 h 729"/>
              <a:gd name="T12" fmla="*/ 143829 w 649"/>
              <a:gd name="T13" fmla="*/ 15810 h 729"/>
              <a:gd name="T14" fmla="*/ 188416 w 649"/>
              <a:gd name="T15" fmla="*/ 70066 h 729"/>
              <a:gd name="T16" fmla="*/ 41351 w 649"/>
              <a:gd name="T17" fmla="*/ 70066 h 729"/>
              <a:gd name="T18" fmla="*/ 86297 w 649"/>
              <a:gd name="T19" fmla="*/ 15810 h 729"/>
              <a:gd name="T20" fmla="*/ 86297 w 649"/>
              <a:gd name="T21" fmla="*/ 3234 h 729"/>
              <a:gd name="T22" fmla="*/ 73353 w 649"/>
              <a:gd name="T23" fmla="*/ 3234 h 729"/>
              <a:gd name="T24" fmla="*/ 15821 w 649"/>
              <a:gd name="T25" fmla="*/ 70066 h 729"/>
              <a:gd name="T26" fmla="*/ 9708 w 649"/>
              <a:gd name="T27" fmla="*/ 70066 h 729"/>
              <a:gd name="T28" fmla="*/ 9708 w 649"/>
              <a:gd name="T29" fmla="*/ 70066 h 729"/>
              <a:gd name="T30" fmla="*/ 3236 w 649"/>
              <a:gd name="T31" fmla="*/ 73300 h 729"/>
              <a:gd name="T32" fmla="*/ 0 w 649"/>
              <a:gd name="T33" fmla="*/ 86235 h 729"/>
              <a:gd name="T34" fmla="*/ 3236 w 649"/>
              <a:gd name="T35" fmla="*/ 99170 h 729"/>
              <a:gd name="T36" fmla="*/ 9708 w 649"/>
              <a:gd name="T37" fmla="*/ 143725 h 729"/>
              <a:gd name="T38" fmla="*/ 25530 w 649"/>
              <a:gd name="T39" fmla="*/ 220258 h 729"/>
              <a:gd name="T40" fmla="*/ 25530 w 649"/>
              <a:gd name="T41" fmla="*/ 223492 h 729"/>
              <a:gd name="T42" fmla="*/ 57531 w 649"/>
              <a:gd name="T43" fmla="*/ 252237 h 729"/>
              <a:gd name="T44" fmla="*/ 115063 w 649"/>
              <a:gd name="T45" fmla="*/ 261579 h 729"/>
              <a:gd name="T46" fmla="*/ 117940 w 649"/>
              <a:gd name="T47" fmla="*/ 261579 h 729"/>
              <a:gd name="T48" fmla="*/ 172594 w 649"/>
              <a:gd name="T49" fmla="*/ 255470 h 729"/>
              <a:gd name="T50" fmla="*/ 207473 w 649"/>
              <a:gd name="T51" fmla="*/ 226725 h 729"/>
              <a:gd name="T52" fmla="*/ 220417 w 649"/>
              <a:gd name="T53" fmla="*/ 153067 h 729"/>
              <a:gd name="T54" fmla="*/ 229766 w 649"/>
              <a:gd name="T55" fmla="*/ 105278 h 729"/>
              <a:gd name="T56" fmla="*/ 233002 w 649"/>
              <a:gd name="T57" fmla="*/ 86235 h 729"/>
              <a:gd name="T58" fmla="*/ 229766 w 649"/>
              <a:gd name="T59" fmla="*/ 73300 h 729"/>
              <a:gd name="T60" fmla="*/ 201360 w 649"/>
              <a:gd name="T61" fmla="*/ 153067 h 729"/>
              <a:gd name="T62" fmla="*/ 201360 w 649"/>
              <a:gd name="T63" fmla="*/ 153067 h 729"/>
              <a:gd name="T64" fmla="*/ 188416 w 649"/>
              <a:gd name="T65" fmla="*/ 223492 h 729"/>
              <a:gd name="T66" fmla="*/ 166122 w 649"/>
              <a:gd name="T67" fmla="*/ 236068 h 729"/>
              <a:gd name="T68" fmla="*/ 115063 w 649"/>
              <a:gd name="T69" fmla="*/ 242535 h 729"/>
              <a:gd name="T70" fmla="*/ 64004 w 649"/>
              <a:gd name="T71" fmla="*/ 232834 h 729"/>
              <a:gd name="T72" fmla="*/ 44587 w 649"/>
              <a:gd name="T73" fmla="*/ 220258 h 729"/>
              <a:gd name="T74" fmla="*/ 44587 w 649"/>
              <a:gd name="T75" fmla="*/ 217024 h 729"/>
              <a:gd name="T76" fmla="*/ 19057 w 649"/>
              <a:gd name="T77" fmla="*/ 89469 h 729"/>
              <a:gd name="T78" fmla="*/ 19057 w 649"/>
              <a:gd name="T79" fmla="*/ 89469 h 729"/>
              <a:gd name="T80" fmla="*/ 19057 w 649"/>
              <a:gd name="T81" fmla="*/ 89469 h 729"/>
              <a:gd name="T82" fmla="*/ 19057 w 649"/>
              <a:gd name="T83" fmla="*/ 89469 h 729"/>
              <a:gd name="T84" fmla="*/ 207473 w 649"/>
              <a:gd name="T85" fmla="*/ 89469 h 729"/>
              <a:gd name="T86" fmla="*/ 207473 w 649"/>
              <a:gd name="T87" fmla="*/ 89469 h 729"/>
              <a:gd name="T88" fmla="*/ 207473 w 649"/>
              <a:gd name="T89" fmla="*/ 89469 h 729"/>
              <a:gd name="T90" fmla="*/ 210709 w 649"/>
              <a:gd name="T91" fmla="*/ 89469 h 729"/>
              <a:gd name="T92" fmla="*/ 201360 w 649"/>
              <a:gd name="T93" fmla="*/ 153067 h 72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49" h="729">
                <a:moveTo>
                  <a:pt x="639" y="204"/>
                </a:moveTo>
                <a:lnTo>
                  <a:pt x="639" y="204"/>
                </a:lnTo>
                <a:cubicBezTo>
                  <a:pt x="631" y="195"/>
                  <a:pt x="631" y="195"/>
                  <a:pt x="622" y="195"/>
                </a:cubicBezTo>
                <a:cubicBezTo>
                  <a:pt x="595" y="195"/>
                  <a:pt x="595" y="195"/>
                  <a:pt x="595" y="195"/>
                </a:cubicBezTo>
                <a:cubicBezTo>
                  <a:pt x="435" y="9"/>
                  <a:pt x="435" y="9"/>
                  <a:pt x="435" y="9"/>
                </a:cubicBezTo>
                <a:cubicBezTo>
                  <a:pt x="426" y="0"/>
                  <a:pt x="409" y="0"/>
                  <a:pt x="400" y="9"/>
                </a:cubicBezTo>
                <a:cubicBezTo>
                  <a:pt x="391" y="18"/>
                  <a:pt x="391" y="36"/>
                  <a:pt x="400" y="44"/>
                </a:cubicBezTo>
                <a:cubicBezTo>
                  <a:pt x="524" y="195"/>
                  <a:pt x="524" y="195"/>
                  <a:pt x="524" y="195"/>
                </a:cubicBezTo>
                <a:cubicBezTo>
                  <a:pt x="115" y="195"/>
                  <a:pt x="115" y="195"/>
                  <a:pt x="115" y="195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9" y="36"/>
                  <a:pt x="249" y="18"/>
                  <a:pt x="240" y="9"/>
                </a:cubicBezTo>
                <a:cubicBezTo>
                  <a:pt x="231" y="0"/>
                  <a:pt x="213" y="0"/>
                  <a:pt x="204" y="9"/>
                </a:cubicBezTo>
                <a:cubicBezTo>
                  <a:pt x="44" y="195"/>
                  <a:pt x="44" y="195"/>
                  <a:pt x="44" y="195"/>
                </a:cubicBezTo>
                <a:cubicBezTo>
                  <a:pt x="27" y="195"/>
                  <a:pt x="27" y="195"/>
                  <a:pt x="27" y="195"/>
                </a:cubicBezTo>
                <a:cubicBezTo>
                  <a:pt x="18" y="195"/>
                  <a:pt x="9" y="195"/>
                  <a:pt x="9" y="204"/>
                </a:cubicBezTo>
                <a:cubicBezTo>
                  <a:pt x="0" y="213"/>
                  <a:pt x="0" y="222"/>
                  <a:pt x="0" y="240"/>
                </a:cubicBezTo>
                <a:cubicBezTo>
                  <a:pt x="0" y="249"/>
                  <a:pt x="0" y="266"/>
                  <a:pt x="9" y="276"/>
                </a:cubicBezTo>
                <a:cubicBezTo>
                  <a:pt x="9" y="311"/>
                  <a:pt x="18" y="347"/>
                  <a:pt x="27" y="400"/>
                </a:cubicBezTo>
                <a:cubicBezTo>
                  <a:pt x="44" y="480"/>
                  <a:pt x="62" y="577"/>
                  <a:pt x="71" y="613"/>
                </a:cubicBezTo>
                <a:lnTo>
                  <a:pt x="71" y="622"/>
                </a:lnTo>
                <a:cubicBezTo>
                  <a:pt x="80" y="657"/>
                  <a:pt x="106" y="684"/>
                  <a:pt x="160" y="702"/>
                </a:cubicBezTo>
                <a:cubicBezTo>
                  <a:pt x="204" y="720"/>
                  <a:pt x="257" y="728"/>
                  <a:pt x="320" y="728"/>
                </a:cubicBezTo>
                <a:lnTo>
                  <a:pt x="328" y="728"/>
                </a:lnTo>
                <a:cubicBezTo>
                  <a:pt x="391" y="728"/>
                  <a:pt x="435" y="720"/>
                  <a:pt x="480" y="711"/>
                </a:cubicBezTo>
                <a:cubicBezTo>
                  <a:pt x="542" y="693"/>
                  <a:pt x="568" y="666"/>
                  <a:pt x="577" y="631"/>
                </a:cubicBezTo>
                <a:cubicBezTo>
                  <a:pt x="577" y="622"/>
                  <a:pt x="595" y="524"/>
                  <a:pt x="613" y="426"/>
                </a:cubicBezTo>
                <a:cubicBezTo>
                  <a:pt x="622" y="373"/>
                  <a:pt x="631" y="320"/>
                  <a:pt x="639" y="293"/>
                </a:cubicBezTo>
                <a:cubicBezTo>
                  <a:pt x="639" y="266"/>
                  <a:pt x="639" y="258"/>
                  <a:pt x="648" y="240"/>
                </a:cubicBezTo>
                <a:cubicBezTo>
                  <a:pt x="648" y="222"/>
                  <a:pt x="648" y="213"/>
                  <a:pt x="639" y="204"/>
                </a:cubicBezTo>
                <a:close/>
                <a:moveTo>
                  <a:pt x="560" y="426"/>
                </a:moveTo>
                <a:lnTo>
                  <a:pt x="560" y="426"/>
                </a:lnTo>
                <a:cubicBezTo>
                  <a:pt x="542" y="524"/>
                  <a:pt x="524" y="613"/>
                  <a:pt x="524" y="622"/>
                </a:cubicBezTo>
                <a:cubicBezTo>
                  <a:pt x="524" y="631"/>
                  <a:pt x="506" y="648"/>
                  <a:pt x="462" y="657"/>
                </a:cubicBezTo>
                <a:cubicBezTo>
                  <a:pt x="426" y="666"/>
                  <a:pt x="373" y="675"/>
                  <a:pt x="320" y="675"/>
                </a:cubicBezTo>
                <a:cubicBezTo>
                  <a:pt x="267" y="675"/>
                  <a:pt x="213" y="666"/>
                  <a:pt x="178" y="648"/>
                </a:cubicBezTo>
                <a:cubicBezTo>
                  <a:pt x="133" y="640"/>
                  <a:pt x="124" y="622"/>
                  <a:pt x="124" y="613"/>
                </a:cubicBezTo>
                <a:lnTo>
                  <a:pt x="124" y="604"/>
                </a:lnTo>
                <a:cubicBezTo>
                  <a:pt x="80" y="373"/>
                  <a:pt x="62" y="284"/>
                  <a:pt x="53" y="249"/>
                </a:cubicBezTo>
                <a:cubicBezTo>
                  <a:pt x="577" y="249"/>
                  <a:pt x="577" y="249"/>
                  <a:pt x="577" y="249"/>
                </a:cubicBezTo>
                <a:cubicBezTo>
                  <a:pt x="586" y="249"/>
                  <a:pt x="586" y="249"/>
                  <a:pt x="586" y="249"/>
                </a:cubicBezTo>
                <a:cubicBezTo>
                  <a:pt x="586" y="276"/>
                  <a:pt x="577" y="320"/>
                  <a:pt x="560" y="4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8">
            <a:extLst>
              <a:ext uri="{FF2B5EF4-FFF2-40B4-BE49-F238E27FC236}">
                <a16:creationId xmlns:a16="http://schemas.microsoft.com/office/drawing/2014/main" id="{8D6BCD04-28F3-084E-9B1E-06C47AB1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9482" y="5879183"/>
            <a:ext cx="55145" cy="252745"/>
          </a:xfrm>
          <a:custGeom>
            <a:avLst/>
            <a:gdLst>
              <a:gd name="T0" fmla="*/ 9172 w 54"/>
              <a:gd name="T1" fmla="*/ 0 h 241"/>
              <a:gd name="T2" fmla="*/ 9172 w 54"/>
              <a:gd name="T3" fmla="*/ 0 h 241"/>
              <a:gd name="T4" fmla="*/ 0 w 54"/>
              <a:gd name="T5" fmla="*/ 9782 h 241"/>
              <a:gd name="T6" fmla="*/ 0 w 54"/>
              <a:gd name="T7" fmla="*/ 77168 h 241"/>
              <a:gd name="T8" fmla="*/ 9172 w 54"/>
              <a:gd name="T9" fmla="*/ 86950 h 241"/>
              <a:gd name="T10" fmla="*/ 18697 w 54"/>
              <a:gd name="T11" fmla="*/ 77168 h 241"/>
              <a:gd name="T12" fmla="*/ 18697 w 54"/>
              <a:gd name="T13" fmla="*/ 9782 h 241"/>
              <a:gd name="T14" fmla="*/ 9172 w 54"/>
              <a:gd name="T15" fmla="*/ 0 h 2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241">
                <a:moveTo>
                  <a:pt x="26" y="0"/>
                </a:moveTo>
                <a:lnTo>
                  <a:pt x="26" y="0"/>
                </a:lnTo>
                <a:cubicBezTo>
                  <a:pt x="9" y="0"/>
                  <a:pt x="0" y="9"/>
                  <a:pt x="0" y="27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31"/>
                  <a:pt x="9" y="240"/>
                  <a:pt x="26" y="240"/>
                </a:cubicBezTo>
                <a:cubicBezTo>
                  <a:pt x="44" y="240"/>
                  <a:pt x="53" y="231"/>
                  <a:pt x="53" y="213"/>
                </a:cubicBezTo>
                <a:cubicBezTo>
                  <a:pt x="53" y="27"/>
                  <a:pt x="53" y="27"/>
                  <a:pt x="53" y="27"/>
                </a:cubicBezTo>
                <a:cubicBezTo>
                  <a:pt x="53" y="9"/>
                  <a:pt x="44" y="0"/>
                  <a:pt x="2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9">
            <a:extLst>
              <a:ext uri="{FF2B5EF4-FFF2-40B4-BE49-F238E27FC236}">
                <a16:creationId xmlns:a16="http://schemas.microsoft.com/office/drawing/2014/main" id="{459166C8-7012-B148-B31C-48B1CFBEA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8153" y="5906755"/>
            <a:ext cx="55145" cy="248151"/>
          </a:xfrm>
          <a:custGeom>
            <a:avLst/>
            <a:gdLst>
              <a:gd name="T0" fmla="*/ 9525 w 54"/>
              <a:gd name="T1" fmla="*/ 0 h 240"/>
              <a:gd name="T2" fmla="*/ 9525 w 54"/>
              <a:gd name="T3" fmla="*/ 0 h 240"/>
              <a:gd name="T4" fmla="*/ 0 w 54"/>
              <a:gd name="T5" fmla="*/ 9287 h 240"/>
              <a:gd name="T6" fmla="*/ 0 w 54"/>
              <a:gd name="T7" fmla="*/ 76081 h 240"/>
              <a:gd name="T8" fmla="*/ 9525 w 54"/>
              <a:gd name="T9" fmla="*/ 85368 h 240"/>
              <a:gd name="T10" fmla="*/ 18697 w 54"/>
              <a:gd name="T11" fmla="*/ 76081 h 240"/>
              <a:gd name="T12" fmla="*/ 18697 w 54"/>
              <a:gd name="T13" fmla="*/ 9287 h 240"/>
              <a:gd name="T14" fmla="*/ 9525 w 54"/>
              <a:gd name="T15" fmla="*/ 0 h 2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" h="240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6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31"/>
                  <a:pt x="9" y="239"/>
                  <a:pt x="27" y="239"/>
                </a:cubicBezTo>
                <a:cubicBezTo>
                  <a:pt x="45" y="239"/>
                  <a:pt x="53" y="231"/>
                  <a:pt x="53" y="213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9"/>
                  <a:pt x="45" y="0"/>
                  <a:pt x="2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20">
            <a:extLst>
              <a:ext uri="{FF2B5EF4-FFF2-40B4-BE49-F238E27FC236}">
                <a16:creationId xmlns:a16="http://schemas.microsoft.com/office/drawing/2014/main" id="{4FBC6BA9-AC1B-6744-B910-1BFB58A0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6824" y="5879183"/>
            <a:ext cx="55145" cy="252745"/>
          </a:xfrm>
          <a:custGeom>
            <a:avLst/>
            <a:gdLst>
              <a:gd name="T0" fmla="*/ 9352 w 55"/>
              <a:gd name="T1" fmla="*/ 0 h 241"/>
              <a:gd name="T2" fmla="*/ 9352 w 55"/>
              <a:gd name="T3" fmla="*/ 0 h 241"/>
              <a:gd name="T4" fmla="*/ 0 w 55"/>
              <a:gd name="T5" fmla="*/ 9782 h 241"/>
              <a:gd name="T6" fmla="*/ 0 w 55"/>
              <a:gd name="T7" fmla="*/ 77168 h 241"/>
              <a:gd name="T8" fmla="*/ 9352 w 55"/>
              <a:gd name="T9" fmla="*/ 86950 h 241"/>
              <a:gd name="T10" fmla="*/ 18704 w 55"/>
              <a:gd name="T11" fmla="*/ 77168 h 241"/>
              <a:gd name="T12" fmla="*/ 18704 w 55"/>
              <a:gd name="T13" fmla="*/ 9782 h 241"/>
              <a:gd name="T14" fmla="*/ 9352 w 55"/>
              <a:gd name="T15" fmla="*/ 0 h 2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" h="241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31"/>
                  <a:pt x="9" y="240"/>
                  <a:pt x="27" y="240"/>
                </a:cubicBezTo>
                <a:cubicBezTo>
                  <a:pt x="36" y="240"/>
                  <a:pt x="54" y="231"/>
                  <a:pt x="54" y="213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36" y="0"/>
                  <a:pt x="2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21">
            <a:extLst>
              <a:ext uri="{FF2B5EF4-FFF2-40B4-BE49-F238E27FC236}">
                <a16:creationId xmlns:a16="http://schemas.microsoft.com/office/drawing/2014/main" id="{28A77260-48F3-8B4A-BD0B-4243867B0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9454" y="8126330"/>
            <a:ext cx="657140" cy="813386"/>
          </a:xfrm>
          <a:custGeom>
            <a:avLst/>
            <a:gdLst>
              <a:gd name="T0" fmla="*/ 226652 w 631"/>
              <a:gd name="T1" fmla="*/ 79769 h 782"/>
              <a:gd name="T2" fmla="*/ 226652 w 631"/>
              <a:gd name="T3" fmla="*/ 79769 h 782"/>
              <a:gd name="T4" fmla="*/ 223774 w 631"/>
              <a:gd name="T5" fmla="*/ 70067 h 782"/>
              <a:gd name="T6" fmla="*/ 153260 w 631"/>
              <a:gd name="T7" fmla="*/ 3234 h 782"/>
              <a:gd name="T8" fmla="*/ 146784 w 631"/>
              <a:gd name="T9" fmla="*/ 0 h 782"/>
              <a:gd name="T10" fmla="*/ 143906 w 631"/>
              <a:gd name="T11" fmla="*/ 0 h 782"/>
              <a:gd name="T12" fmla="*/ 12592 w 631"/>
              <a:gd name="T13" fmla="*/ 0 h 782"/>
              <a:gd name="T14" fmla="*/ 0 w 631"/>
              <a:gd name="T15" fmla="*/ 19044 h 782"/>
              <a:gd name="T16" fmla="*/ 0 w 631"/>
              <a:gd name="T17" fmla="*/ 271286 h 782"/>
              <a:gd name="T18" fmla="*/ 9354 w 631"/>
              <a:gd name="T19" fmla="*/ 280629 h 782"/>
              <a:gd name="T20" fmla="*/ 217298 w 631"/>
              <a:gd name="T21" fmla="*/ 280629 h 782"/>
              <a:gd name="T22" fmla="*/ 226652 w 631"/>
              <a:gd name="T23" fmla="*/ 271286 h 782"/>
              <a:gd name="T24" fmla="*/ 226652 w 631"/>
              <a:gd name="T25" fmla="*/ 79769 h 782"/>
              <a:gd name="T26" fmla="*/ 156498 w 631"/>
              <a:gd name="T27" fmla="*/ 66833 h 782"/>
              <a:gd name="T28" fmla="*/ 156498 w 631"/>
              <a:gd name="T29" fmla="*/ 66833 h 782"/>
              <a:gd name="T30" fmla="*/ 156498 w 631"/>
              <a:gd name="T31" fmla="*/ 31620 h 782"/>
              <a:gd name="T32" fmla="*/ 191755 w 631"/>
              <a:gd name="T33" fmla="*/ 66833 h 782"/>
              <a:gd name="T34" fmla="*/ 156498 w 631"/>
              <a:gd name="T35" fmla="*/ 66833 h 782"/>
              <a:gd name="T36" fmla="*/ 19068 w 631"/>
              <a:gd name="T37" fmla="*/ 261585 h 782"/>
              <a:gd name="T38" fmla="*/ 19068 w 631"/>
              <a:gd name="T39" fmla="*/ 261585 h 782"/>
              <a:gd name="T40" fmla="*/ 19068 w 631"/>
              <a:gd name="T41" fmla="*/ 19044 h 782"/>
              <a:gd name="T42" fmla="*/ 137430 w 631"/>
              <a:gd name="T43" fmla="*/ 19044 h 782"/>
              <a:gd name="T44" fmla="*/ 137430 w 631"/>
              <a:gd name="T45" fmla="*/ 76535 h 782"/>
              <a:gd name="T46" fmla="*/ 146784 w 631"/>
              <a:gd name="T47" fmla="*/ 85877 h 782"/>
              <a:gd name="T48" fmla="*/ 207585 w 631"/>
              <a:gd name="T49" fmla="*/ 85877 h 782"/>
              <a:gd name="T50" fmla="*/ 207585 w 631"/>
              <a:gd name="T51" fmla="*/ 85877 h 782"/>
              <a:gd name="T52" fmla="*/ 207585 w 631"/>
              <a:gd name="T53" fmla="*/ 261585 h 782"/>
              <a:gd name="T54" fmla="*/ 19068 w 631"/>
              <a:gd name="T55" fmla="*/ 261585 h 7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1" h="782">
                <a:moveTo>
                  <a:pt x="630" y="222"/>
                </a:moveTo>
                <a:lnTo>
                  <a:pt x="630" y="222"/>
                </a:lnTo>
                <a:cubicBezTo>
                  <a:pt x="630" y="213"/>
                  <a:pt x="630" y="204"/>
                  <a:pt x="622" y="195"/>
                </a:cubicBezTo>
                <a:cubicBezTo>
                  <a:pt x="426" y="9"/>
                  <a:pt x="426" y="9"/>
                  <a:pt x="426" y="9"/>
                </a:cubicBezTo>
                <a:cubicBezTo>
                  <a:pt x="417" y="0"/>
                  <a:pt x="408" y="0"/>
                  <a:pt x="408" y="0"/>
                </a:cubicBezTo>
                <a:lnTo>
                  <a:pt x="400" y="0"/>
                </a:lnTo>
                <a:cubicBezTo>
                  <a:pt x="35" y="0"/>
                  <a:pt x="35" y="0"/>
                  <a:pt x="35" y="0"/>
                </a:cubicBezTo>
                <a:cubicBezTo>
                  <a:pt x="9" y="0"/>
                  <a:pt x="0" y="26"/>
                  <a:pt x="0" y="53"/>
                </a:cubicBezTo>
                <a:cubicBezTo>
                  <a:pt x="0" y="755"/>
                  <a:pt x="0" y="755"/>
                  <a:pt x="0" y="755"/>
                </a:cubicBezTo>
                <a:cubicBezTo>
                  <a:pt x="0" y="764"/>
                  <a:pt x="9" y="781"/>
                  <a:pt x="26" y="781"/>
                </a:cubicBezTo>
                <a:cubicBezTo>
                  <a:pt x="604" y="781"/>
                  <a:pt x="604" y="781"/>
                  <a:pt x="604" y="781"/>
                </a:cubicBezTo>
                <a:cubicBezTo>
                  <a:pt x="622" y="781"/>
                  <a:pt x="630" y="764"/>
                  <a:pt x="630" y="755"/>
                </a:cubicBezTo>
                <a:cubicBezTo>
                  <a:pt x="630" y="222"/>
                  <a:pt x="630" y="222"/>
                  <a:pt x="630" y="222"/>
                </a:cubicBezTo>
                <a:close/>
                <a:moveTo>
                  <a:pt x="435" y="186"/>
                </a:moveTo>
                <a:lnTo>
                  <a:pt x="435" y="186"/>
                </a:lnTo>
                <a:cubicBezTo>
                  <a:pt x="435" y="88"/>
                  <a:pt x="435" y="88"/>
                  <a:pt x="435" y="88"/>
                </a:cubicBezTo>
                <a:cubicBezTo>
                  <a:pt x="533" y="186"/>
                  <a:pt x="533" y="186"/>
                  <a:pt x="533" y="186"/>
                </a:cubicBezTo>
                <a:lnTo>
                  <a:pt x="435" y="186"/>
                </a:lnTo>
                <a:close/>
                <a:moveTo>
                  <a:pt x="53" y="728"/>
                </a:moveTo>
                <a:lnTo>
                  <a:pt x="53" y="728"/>
                </a:lnTo>
                <a:cubicBezTo>
                  <a:pt x="53" y="53"/>
                  <a:pt x="53" y="53"/>
                  <a:pt x="53" y="53"/>
                </a:cubicBezTo>
                <a:cubicBezTo>
                  <a:pt x="382" y="53"/>
                  <a:pt x="382" y="53"/>
                  <a:pt x="382" y="53"/>
                </a:cubicBezTo>
                <a:cubicBezTo>
                  <a:pt x="382" y="213"/>
                  <a:pt x="382" y="213"/>
                  <a:pt x="382" y="213"/>
                </a:cubicBezTo>
                <a:cubicBezTo>
                  <a:pt x="382" y="231"/>
                  <a:pt x="391" y="239"/>
                  <a:pt x="408" y="239"/>
                </a:cubicBezTo>
                <a:cubicBezTo>
                  <a:pt x="577" y="239"/>
                  <a:pt x="577" y="239"/>
                  <a:pt x="577" y="239"/>
                </a:cubicBezTo>
                <a:cubicBezTo>
                  <a:pt x="577" y="728"/>
                  <a:pt x="577" y="728"/>
                  <a:pt x="577" y="728"/>
                </a:cubicBezTo>
                <a:lnTo>
                  <a:pt x="53" y="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22">
            <a:extLst>
              <a:ext uri="{FF2B5EF4-FFF2-40B4-BE49-F238E27FC236}">
                <a16:creationId xmlns:a16="http://schemas.microsoft.com/office/drawing/2014/main" id="{F8FADF2A-6ABC-2D46-938D-267191A09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291" y="8452604"/>
            <a:ext cx="344656" cy="55145"/>
          </a:xfrm>
          <a:custGeom>
            <a:avLst/>
            <a:gdLst>
              <a:gd name="T0" fmla="*/ 108961 w 330"/>
              <a:gd name="T1" fmla="*/ 0 h 54"/>
              <a:gd name="T2" fmla="*/ 108961 w 330"/>
              <a:gd name="T3" fmla="*/ 0 h 54"/>
              <a:gd name="T4" fmla="*/ 9381 w 330"/>
              <a:gd name="T5" fmla="*/ 0 h 54"/>
              <a:gd name="T6" fmla="*/ 0 w 330"/>
              <a:gd name="T7" fmla="*/ 9172 h 54"/>
              <a:gd name="T8" fmla="*/ 9381 w 330"/>
              <a:gd name="T9" fmla="*/ 18697 h 54"/>
              <a:gd name="T10" fmla="*/ 108961 w 330"/>
              <a:gd name="T11" fmla="*/ 18697 h 54"/>
              <a:gd name="T12" fmla="*/ 118702 w 330"/>
              <a:gd name="T13" fmla="*/ 9172 h 54"/>
              <a:gd name="T14" fmla="*/ 108961 w 330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0" h="54">
                <a:moveTo>
                  <a:pt x="302" y="0"/>
                </a:moveTo>
                <a:lnTo>
                  <a:pt x="302" y="0"/>
                </a:ln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7"/>
                  <a:pt x="0" y="26"/>
                </a:cubicBezTo>
                <a:cubicBezTo>
                  <a:pt x="0" y="44"/>
                  <a:pt x="9" y="53"/>
                  <a:pt x="26" y="53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20" y="53"/>
                  <a:pt x="329" y="44"/>
                  <a:pt x="329" y="26"/>
                </a:cubicBezTo>
                <a:cubicBezTo>
                  <a:pt x="329" y="17"/>
                  <a:pt x="320" y="0"/>
                  <a:pt x="30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23">
            <a:extLst>
              <a:ext uri="{FF2B5EF4-FFF2-40B4-BE49-F238E27FC236}">
                <a16:creationId xmlns:a16="http://schemas.microsoft.com/office/drawing/2014/main" id="{8B25FFD0-0CF8-1548-B2C0-25E98223F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291" y="8599657"/>
            <a:ext cx="344656" cy="55145"/>
          </a:xfrm>
          <a:custGeom>
            <a:avLst/>
            <a:gdLst>
              <a:gd name="T0" fmla="*/ 108961 w 330"/>
              <a:gd name="T1" fmla="*/ 0 h 54"/>
              <a:gd name="T2" fmla="*/ 108961 w 330"/>
              <a:gd name="T3" fmla="*/ 0 h 54"/>
              <a:gd name="T4" fmla="*/ 9381 w 330"/>
              <a:gd name="T5" fmla="*/ 0 h 54"/>
              <a:gd name="T6" fmla="*/ 0 w 330"/>
              <a:gd name="T7" fmla="*/ 9172 h 54"/>
              <a:gd name="T8" fmla="*/ 9381 w 330"/>
              <a:gd name="T9" fmla="*/ 18697 h 54"/>
              <a:gd name="T10" fmla="*/ 108961 w 330"/>
              <a:gd name="T11" fmla="*/ 18697 h 54"/>
              <a:gd name="T12" fmla="*/ 118702 w 330"/>
              <a:gd name="T13" fmla="*/ 9172 h 54"/>
              <a:gd name="T14" fmla="*/ 108961 w 330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0" h="54">
                <a:moveTo>
                  <a:pt x="302" y="0"/>
                </a:moveTo>
                <a:lnTo>
                  <a:pt x="302" y="0"/>
                </a:ln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8"/>
                  <a:pt x="0" y="26"/>
                </a:cubicBezTo>
                <a:cubicBezTo>
                  <a:pt x="0" y="35"/>
                  <a:pt x="9" y="53"/>
                  <a:pt x="26" y="53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20" y="53"/>
                  <a:pt x="329" y="35"/>
                  <a:pt x="329" y="26"/>
                </a:cubicBezTo>
                <a:cubicBezTo>
                  <a:pt x="329" y="8"/>
                  <a:pt x="320" y="0"/>
                  <a:pt x="30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24">
            <a:extLst>
              <a:ext uri="{FF2B5EF4-FFF2-40B4-BE49-F238E27FC236}">
                <a16:creationId xmlns:a16="http://schemas.microsoft.com/office/drawing/2014/main" id="{00537620-F7B7-BA47-B660-8E95D770C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291" y="8737519"/>
            <a:ext cx="344656" cy="55145"/>
          </a:xfrm>
          <a:custGeom>
            <a:avLst/>
            <a:gdLst>
              <a:gd name="T0" fmla="*/ 108961 w 330"/>
              <a:gd name="T1" fmla="*/ 0 h 54"/>
              <a:gd name="T2" fmla="*/ 108961 w 330"/>
              <a:gd name="T3" fmla="*/ 0 h 54"/>
              <a:gd name="T4" fmla="*/ 9381 w 330"/>
              <a:gd name="T5" fmla="*/ 0 h 54"/>
              <a:gd name="T6" fmla="*/ 0 w 330"/>
              <a:gd name="T7" fmla="*/ 9525 h 54"/>
              <a:gd name="T8" fmla="*/ 9381 w 330"/>
              <a:gd name="T9" fmla="*/ 18697 h 54"/>
              <a:gd name="T10" fmla="*/ 108961 w 330"/>
              <a:gd name="T11" fmla="*/ 18697 h 54"/>
              <a:gd name="T12" fmla="*/ 118702 w 330"/>
              <a:gd name="T13" fmla="*/ 9525 h 54"/>
              <a:gd name="T14" fmla="*/ 108961 w 330"/>
              <a:gd name="T15" fmla="*/ 0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0" h="54">
                <a:moveTo>
                  <a:pt x="302" y="0"/>
                </a:moveTo>
                <a:lnTo>
                  <a:pt x="302" y="0"/>
                </a:ln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4"/>
                  <a:pt x="9" y="53"/>
                  <a:pt x="26" y="53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20" y="53"/>
                  <a:pt x="329" y="44"/>
                  <a:pt x="329" y="27"/>
                </a:cubicBezTo>
                <a:cubicBezTo>
                  <a:pt x="329" y="9"/>
                  <a:pt x="320" y="0"/>
                  <a:pt x="30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25">
            <a:extLst>
              <a:ext uri="{FF2B5EF4-FFF2-40B4-BE49-F238E27FC236}">
                <a16:creationId xmlns:a16="http://schemas.microsoft.com/office/drawing/2014/main" id="{CD174FCB-2255-EF47-839A-76BDEAA0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580" y="5608053"/>
            <a:ext cx="854744" cy="647952"/>
          </a:xfrm>
          <a:custGeom>
            <a:avLst/>
            <a:gdLst>
              <a:gd name="T0" fmla="*/ 281935 w 819"/>
              <a:gd name="T1" fmla="*/ 223479 h 623"/>
              <a:gd name="T2" fmla="*/ 281935 w 819"/>
              <a:gd name="T3" fmla="*/ 223479 h 623"/>
              <a:gd name="T4" fmla="*/ 16224 w 819"/>
              <a:gd name="T5" fmla="*/ 223479 h 623"/>
              <a:gd name="T6" fmla="*/ 0 w 819"/>
              <a:gd name="T7" fmla="*/ 210904 h 623"/>
              <a:gd name="T8" fmla="*/ 0 w 819"/>
              <a:gd name="T9" fmla="*/ 16168 h 623"/>
              <a:gd name="T10" fmla="*/ 16224 w 819"/>
              <a:gd name="T11" fmla="*/ 0 h 623"/>
              <a:gd name="T12" fmla="*/ 112125 w 819"/>
              <a:gd name="T13" fmla="*/ 0 h 623"/>
              <a:gd name="T14" fmla="*/ 121860 w 819"/>
              <a:gd name="T15" fmla="*/ 3234 h 623"/>
              <a:gd name="T16" fmla="*/ 153947 w 819"/>
              <a:gd name="T17" fmla="*/ 35210 h 623"/>
              <a:gd name="T18" fmla="*/ 281935 w 819"/>
              <a:gd name="T19" fmla="*/ 35210 h 623"/>
              <a:gd name="T20" fmla="*/ 294914 w 819"/>
              <a:gd name="T21" fmla="*/ 48145 h 623"/>
              <a:gd name="T22" fmla="*/ 294914 w 819"/>
              <a:gd name="T23" fmla="*/ 210904 h 623"/>
              <a:gd name="T24" fmla="*/ 281935 w 819"/>
              <a:gd name="T25" fmla="*/ 223479 h 623"/>
              <a:gd name="T26" fmla="*/ 19108 w 819"/>
              <a:gd name="T27" fmla="*/ 204436 h 623"/>
              <a:gd name="T28" fmla="*/ 19108 w 819"/>
              <a:gd name="T29" fmla="*/ 204436 h 623"/>
              <a:gd name="T30" fmla="*/ 275446 w 819"/>
              <a:gd name="T31" fmla="*/ 204436 h 623"/>
              <a:gd name="T32" fmla="*/ 275446 w 819"/>
              <a:gd name="T33" fmla="*/ 54253 h 623"/>
              <a:gd name="T34" fmla="*/ 150702 w 819"/>
              <a:gd name="T35" fmla="*/ 54253 h 623"/>
              <a:gd name="T36" fmla="*/ 140968 w 819"/>
              <a:gd name="T37" fmla="*/ 48145 h 623"/>
              <a:gd name="T38" fmla="*/ 108880 w 819"/>
              <a:gd name="T39" fmla="*/ 19402 h 623"/>
              <a:gd name="T40" fmla="*/ 19108 w 819"/>
              <a:gd name="T41" fmla="*/ 19402 h 623"/>
              <a:gd name="T42" fmla="*/ 19108 w 819"/>
              <a:gd name="T43" fmla="*/ 204436 h 623"/>
              <a:gd name="T44" fmla="*/ 153947 w 819"/>
              <a:gd name="T45" fmla="*/ 35210 h 623"/>
              <a:gd name="T46" fmla="*/ 153947 w 819"/>
              <a:gd name="T47" fmla="*/ 35210 h 623"/>
              <a:gd name="T48" fmla="*/ 112125 w 819"/>
              <a:gd name="T49" fmla="*/ 19402 h 623"/>
              <a:gd name="T50" fmla="*/ 112125 w 819"/>
              <a:gd name="T51" fmla="*/ 19402 h 62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819" h="623">
                <a:moveTo>
                  <a:pt x="782" y="622"/>
                </a:moveTo>
                <a:lnTo>
                  <a:pt x="782" y="622"/>
                </a:lnTo>
                <a:cubicBezTo>
                  <a:pt x="45" y="622"/>
                  <a:pt x="45" y="622"/>
                  <a:pt x="45" y="622"/>
                </a:cubicBezTo>
                <a:cubicBezTo>
                  <a:pt x="18" y="622"/>
                  <a:pt x="0" y="604"/>
                  <a:pt x="0" y="58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311" y="0"/>
                  <a:pt x="311" y="0"/>
                  <a:pt x="311" y="0"/>
                </a:cubicBezTo>
                <a:cubicBezTo>
                  <a:pt x="320" y="0"/>
                  <a:pt x="329" y="0"/>
                  <a:pt x="338" y="9"/>
                </a:cubicBezTo>
                <a:cubicBezTo>
                  <a:pt x="427" y="98"/>
                  <a:pt x="427" y="98"/>
                  <a:pt x="427" y="98"/>
                </a:cubicBezTo>
                <a:cubicBezTo>
                  <a:pt x="782" y="98"/>
                  <a:pt x="782" y="98"/>
                  <a:pt x="782" y="98"/>
                </a:cubicBezTo>
                <a:cubicBezTo>
                  <a:pt x="800" y="98"/>
                  <a:pt x="818" y="116"/>
                  <a:pt x="818" y="134"/>
                </a:cubicBezTo>
                <a:cubicBezTo>
                  <a:pt x="818" y="587"/>
                  <a:pt x="818" y="587"/>
                  <a:pt x="818" y="587"/>
                </a:cubicBezTo>
                <a:cubicBezTo>
                  <a:pt x="818" y="604"/>
                  <a:pt x="800" y="622"/>
                  <a:pt x="782" y="622"/>
                </a:cubicBezTo>
                <a:close/>
                <a:moveTo>
                  <a:pt x="53" y="569"/>
                </a:moveTo>
                <a:lnTo>
                  <a:pt x="53" y="569"/>
                </a:lnTo>
                <a:cubicBezTo>
                  <a:pt x="764" y="569"/>
                  <a:pt x="764" y="569"/>
                  <a:pt x="764" y="569"/>
                </a:cubicBezTo>
                <a:cubicBezTo>
                  <a:pt x="764" y="151"/>
                  <a:pt x="764" y="151"/>
                  <a:pt x="764" y="151"/>
                </a:cubicBezTo>
                <a:cubicBezTo>
                  <a:pt x="418" y="151"/>
                  <a:pt x="418" y="151"/>
                  <a:pt x="418" y="151"/>
                </a:cubicBezTo>
                <a:cubicBezTo>
                  <a:pt x="409" y="151"/>
                  <a:pt x="400" y="142"/>
                  <a:pt x="391" y="134"/>
                </a:cubicBezTo>
                <a:cubicBezTo>
                  <a:pt x="302" y="54"/>
                  <a:pt x="302" y="54"/>
                  <a:pt x="302" y="54"/>
                </a:cubicBezTo>
                <a:cubicBezTo>
                  <a:pt x="53" y="54"/>
                  <a:pt x="53" y="54"/>
                  <a:pt x="53" y="54"/>
                </a:cubicBezTo>
                <a:lnTo>
                  <a:pt x="53" y="569"/>
                </a:lnTo>
                <a:close/>
                <a:moveTo>
                  <a:pt x="427" y="98"/>
                </a:moveTo>
                <a:lnTo>
                  <a:pt x="427" y="98"/>
                </a:lnTo>
                <a:close/>
                <a:moveTo>
                  <a:pt x="311" y="54"/>
                </a:moveTo>
                <a:lnTo>
                  <a:pt x="311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26">
            <a:extLst>
              <a:ext uri="{FF2B5EF4-FFF2-40B4-BE49-F238E27FC236}">
                <a16:creationId xmlns:a16="http://schemas.microsoft.com/office/drawing/2014/main" id="{8AF75E23-5C44-A547-A80F-2B5C29246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953" y="5608053"/>
            <a:ext cx="427370" cy="55145"/>
          </a:xfrm>
          <a:custGeom>
            <a:avLst/>
            <a:gdLst>
              <a:gd name="T0" fmla="*/ 137554 w 410"/>
              <a:gd name="T1" fmla="*/ 18704 h 55"/>
              <a:gd name="T2" fmla="*/ 137554 w 410"/>
              <a:gd name="T3" fmla="*/ 18704 h 55"/>
              <a:gd name="T4" fmla="*/ 9722 w 410"/>
              <a:gd name="T5" fmla="*/ 18704 h 55"/>
              <a:gd name="T6" fmla="*/ 0 w 410"/>
              <a:gd name="T7" fmla="*/ 9352 h 55"/>
              <a:gd name="T8" fmla="*/ 9722 w 410"/>
              <a:gd name="T9" fmla="*/ 0 h 55"/>
              <a:gd name="T10" fmla="*/ 137554 w 410"/>
              <a:gd name="T11" fmla="*/ 0 h 55"/>
              <a:gd name="T12" fmla="*/ 147277 w 410"/>
              <a:gd name="T13" fmla="*/ 9352 h 55"/>
              <a:gd name="T14" fmla="*/ 137554 w 410"/>
              <a:gd name="T15" fmla="*/ 18704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0" h="55">
                <a:moveTo>
                  <a:pt x="382" y="54"/>
                </a:moveTo>
                <a:lnTo>
                  <a:pt x="382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00" y="0"/>
                  <a:pt x="409" y="9"/>
                  <a:pt x="409" y="27"/>
                </a:cubicBezTo>
                <a:cubicBezTo>
                  <a:pt x="409" y="36"/>
                  <a:pt x="400" y="54"/>
                  <a:pt x="382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27">
            <a:extLst>
              <a:ext uri="{FF2B5EF4-FFF2-40B4-BE49-F238E27FC236}">
                <a16:creationId xmlns:a16="http://schemas.microsoft.com/office/drawing/2014/main" id="{62D4AE57-3142-A246-883D-0CE5DAAC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915" y="8181474"/>
            <a:ext cx="730669" cy="693906"/>
          </a:xfrm>
          <a:custGeom>
            <a:avLst/>
            <a:gdLst>
              <a:gd name="T0" fmla="*/ 239469 w 702"/>
              <a:gd name="T1" fmla="*/ 3235 h 667"/>
              <a:gd name="T2" fmla="*/ 239469 w 702"/>
              <a:gd name="T3" fmla="*/ 3235 h 667"/>
              <a:gd name="T4" fmla="*/ 239469 w 702"/>
              <a:gd name="T5" fmla="*/ 3235 h 667"/>
              <a:gd name="T6" fmla="*/ 127645 w 702"/>
              <a:gd name="T7" fmla="*/ 15813 h 667"/>
              <a:gd name="T8" fmla="*/ 124409 w 702"/>
              <a:gd name="T9" fmla="*/ 15813 h 667"/>
              <a:gd name="T10" fmla="*/ 121173 w 702"/>
              <a:gd name="T11" fmla="*/ 15813 h 667"/>
              <a:gd name="T12" fmla="*/ 12585 w 702"/>
              <a:gd name="T13" fmla="*/ 0 h 667"/>
              <a:gd name="T14" fmla="*/ 12585 w 702"/>
              <a:gd name="T15" fmla="*/ 0 h 667"/>
              <a:gd name="T16" fmla="*/ 0 w 702"/>
              <a:gd name="T17" fmla="*/ 15813 h 667"/>
              <a:gd name="T18" fmla="*/ 0 w 702"/>
              <a:gd name="T19" fmla="*/ 38455 h 667"/>
              <a:gd name="T20" fmla="*/ 0 w 702"/>
              <a:gd name="T21" fmla="*/ 181851 h 667"/>
              <a:gd name="T22" fmla="*/ 0 w 702"/>
              <a:gd name="T23" fmla="*/ 201258 h 667"/>
              <a:gd name="T24" fmla="*/ 9349 w 702"/>
              <a:gd name="T25" fmla="*/ 213837 h 667"/>
              <a:gd name="T26" fmla="*/ 121173 w 702"/>
              <a:gd name="T27" fmla="*/ 239354 h 667"/>
              <a:gd name="T28" fmla="*/ 121173 w 702"/>
              <a:gd name="T29" fmla="*/ 239354 h 667"/>
              <a:gd name="T30" fmla="*/ 124409 w 702"/>
              <a:gd name="T31" fmla="*/ 239354 h 667"/>
              <a:gd name="T32" fmla="*/ 127645 w 702"/>
              <a:gd name="T33" fmla="*/ 239354 h 667"/>
              <a:gd name="T34" fmla="*/ 130881 w 702"/>
              <a:gd name="T35" fmla="*/ 239354 h 667"/>
              <a:gd name="T36" fmla="*/ 239469 w 702"/>
              <a:gd name="T37" fmla="*/ 217071 h 667"/>
              <a:gd name="T38" fmla="*/ 252053 w 702"/>
              <a:gd name="T39" fmla="*/ 201258 h 667"/>
              <a:gd name="T40" fmla="*/ 252053 w 702"/>
              <a:gd name="T41" fmla="*/ 156335 h 667"/>
              <a:gd name="T42" fmla="*/ 252053 w 702"/>
              <a:gd name="T43" fmla="*/ 156335 h 667"/>
              <a:gd name="T44" fmla="*/ 252053 w 702"/>
              <a:gd name="T45" fmla="*/ 15813 h 667"/>
              <a:gd name="T46" fmla="*/ 239469 w 702"/>
              <a:gd name="T47" fmla="*/ 3235 h 667"/>
              <a:gd name="T48" fmla="*/ 19057 w 702"/>
              <a:gd name="T49" fmla="*/ 181851 h 667"/>
              <a:gd name="T50" fmla="*/ 19057 w 702"/>
              <a:gd name="T51" fmla="*/ 181851 h 667"/>
              <a:gd name="T52" fmla="*/ 19057 w 702"/>
              <a:gd name="T53" fmla="*/ 38455 h 667"/>
              <a:gd name="T54" fmla="*/ 19057 w 702"/>
              <a:gd name="T55" fmla="*/ 38455 h 667"/>
              <a:gd name="T56" fmla="*/ 19057 w 702"/>
              <a:gd name="T57" fmla="*/ 22282 h 667"/>
              <a:gd name="T58" fmla="*/ 114700 w 702"/>
              <a:gd name="T59" fmla="*/ 31986 h 667"/>
              <a:gd name="T60" fmla="*/ 114700 w 702"/>
              <a:gd name="T61" fmla="*/ 83019 h 667"/>
              <a:gd name="T62" fmla="*/ 114700 w 702"/>
              <a:gd name="T63" fmla="*/ 220306 h 667"/>
              <a:gd name="T64" fmla="*/ 19057 w 702"/>
              <a:gd name="T65" fmla="*/ 198024 h 667"/>
              <a:gd name="T66" fmla="*/ 19057 w 702"/>
              <a:gd name="T67" fmla="*/ 181851 h 667"/>
              <a:gd name="T68" fmla="*/ 232997 w 702"/>
              <a:gd name="T69" fmla="*/ 156335 h 667"/>
              <a:gd name="T70" fmla="*/ 232997 w 702"/>
              <a:gd name="T71" fmla="*/ 156335 h 667"/>
              <a:gd name="T72" fmla="*/ 232997 w 702"/>
              <a:gd name="T73" fmla="*/ 198024 h 667"/>
              <a:gd name="T74" fmla="*/ 134117 w 702"/>
              <a:gd name="T75" fmla="*/ 220306 h 667"/>
              <a:gd name="T76" fmla="*/ 134117 w 702"/>
              <a:gd name="T77" fmla="*/ 83019 h 667"/>
              <a:gd name="T78" fmla="*/ 134117 w 702"/>
              <a:gd name="T79" fmla="*/ 41330 h 667"/>
              <a:gd name="T80" fmla="*/ 134117 w 702"/>
              <a:gd name="T81" fmla="*/ 41330 h 667"/>
              <a:gd name="T82" fmla="*/ 134117 w 702"/>
              <a:gd name="T83" fmla="*/ 35220 h 667"/>
              <a:gd name="T84" fmla="*/ 232997 w 702"/>
              <a:gd name="T85" fmla="*/ 22282 h 667"/>
              <a:gd name="T86" fmla="*/ 232997 w 702"/>
              <a:gd name="T87" fmla="*/ 156335 h 66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02" h="667">
                <a:moveTo>
                  <a:pt x="666" y="9"/>
                </a:moveTo>
                <a:lnTo>
                  <a:pt x="666" y="9"/>
                </a:lnTo>
                <a:cubicBezTo>
                  <a:pt x="355" y="44"/>
                  <a:pt x="355" y="44"/>
                  <a:pt x="355" y="44"/>
                </a:cubicBezTo>
                <a:cubicBezTo>
                  <a:pt x="355" y="44"/>
                  <a:pt x="355" y="44"/>
                  <a:pt x="346" y="44"/>
                </a:cubicBezTo>
                <a:cubicBezTo>
                  <a:pt x="346" y="44"/>
                  <a:pt x="346" y="44"/>
                  <a:pt x="337" y="44"/>
                </a:cubicBezTo>
                <a:cubicBezTo>
                  <a:pt x="35" y="0"/>
                  <a:pt x="35" y="0"/>
                  <a:pt x="35" y="0"/>
                </a:cubicBezTo>
                <a:cubicBezTo>
                  <a:pt x="8" y="0"/>
                  <a:pt x="0" y="18"/>
                  <a:pt x="0" y="4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506"/>
                  <a:pt x="0" y="506"/>
                  <a:pt x="0" y="506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577"/>
                  <a:pt x="8" y="595"/>
                  <a:pt x="26" y="595"/>
                </a:cubicBezTo>
                <a:cubicBezTo>
                  <a:pt x="337" y="666"/>
                  <a:pt x="337" y="666"/>
                  <a:pt x="337" y="666"/>
                </a:cubicBezTo>
                <a:cubicBezTo>
                  <a:pt x="346" y="666"/>
                  <a:pt x="346" y="666"/>
                  <a:pt x="346" y="666"/>
                </a:cubicBezTo>
                <a:lnTo>
                  <a:pt x="355" y="666"/>
                </a:lnTo>
                <a:cubicBezTo>
                  <a:pt x="364" y="666"/>
                  <a:pt x="364" y="666"/>
                  <a:pt x="364" y="666"/>
                </a:cubicBezTo>
                <a:cubicBezTo>
                  <a:pt x="666" y="604"/>
                  <a:pt x="666" y="604"/>
                  <a:pt x="666" y="604"/>
                </a:cubicBezTo>
                <a:cubicBezTo>
                  <a:pt x="684" y="595"/>
                  <a:pt x="701" y="577"/>
                  <a:pt x="701" y="560"/>
                </a:cubicBezTo>
                <a:cubicBezTo>
                  <a:pt x="701" y="435"/>
                  <a:pt x="701" y="435"/>
                  <a:pt x="701" y="435"/>
                </a:cubicBezTo>
                <a:cubicBezTo>
                  <a:pt x="701" y="44"/>
                  <a:pt x="701" y="44"/>
                  <a:pt x="701" y="44"/>
                </a:cubicBezTo>
                <a:cubicBezTo>
                  <a:pt x="701" y="18"/>
                  <a:pt x="684" y="9"/>
                  <a:pt x="666" y="9"/>
                </a:cubicBezTo>
                <a:close/>
                <a:moveTo>
                  <a:pt x="53" y="506"/>
                </a:moveTo>
                <a:lnTo>
                  <a:pt x="53" y="506"/>
                </a:lnTo>
                <a:cubicBezTo>
                  <a:pt x="53" y="107"/>
                  <a:pt x="53" y="107"/>
                  <a:pt x="53" y="107"/>
                </a:cubicBezTo>
                <a:cubicBezTo>
                  <a:pt x="53" y="62"/>
                  <a:pt x="53" y="62"/>
                  <a:pt x="53" y="62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19" y="613"/>
                  <a:pt x="319" y="613"/>
                  <a:pt x="319" y="613"/>
                </a:cubicBezTo>
                <a:cubicBezTo>
                  <a:pt x="53" y="551"/>
                  <a:pt x="53" y="551"/>
                  <a:pt x="53" y="551"/>
                </a:cubicBezTo>
                <a:lnTo>
                  <a:pt x="53" y="506"/>
                </a:lnTo>
                <a:close/>
                <a:moveTo>
                  <a:pt x="648" y="435"/>
                </a:moveTo>
                <a:lnTo>
                  <a:pt x="648" y="435"/>
                </a:lnTo>
                <a:cubicBezTo>
                  <a:pt x="648" y="551"/>
                  <a:pt x="648" y="551"/>
                  <a:pt x="648" y="551"/>
                </a:cubicBezTo>
                <a:cubicBezTo>
                  <a:pt x="373" y="613"/>
                  <a:pt x="373" y="613"/>
                  <a:pt x="373" y="613"/>
                </a:cubicBezTo>
                <a:cubicBezTo>
                  <a:pt x="373" y="231"/>
                  <a:pt x="373" y="231"/>
                  <a:pt x="373" y="231"/>
                </a:cubicBezTo>
                <a:cubicBezTo>
                  <a:pt x="373" y="115"/>
                  <a:pt x="373" y="115"/>
                  <a:pt x="373" y="115"/>
                </a:cubicBezTo>
                <a:cubicBezTo>
                  <a:pt x="373" y="98"/>
                  <a:pt x="373" y="98"/>
                  <a:pt x="373" y="98"/>
                </a:cubicBezTo>
                <a:cubicBezTo>
                  <a:pt x="648" y="62"/>
                  <a:pt x="648" y="62"/>
                  <a:pt x="648" y="62"/>
                </a:cubicBezTo>
                <a:lnTo>
                  <a:pt x="648" y="4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8">
            <a:extLst>
              <a:ext uri="{FF2B5EF4-FFF2-40B4-BE49-F238E27FC236}">
                <a16:creationId xmlns:a16="http://schemas.microsoft.com/office/drawing/2014/main" id="{3639DEEC-53B1-9F40-9E4A-4008843F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309" y="10708942"/>
            <a:ext cx="762836" cy="850150"/>
          </a:xfrm>
          <a:custGeom>
            <a:avLst/>
            <a:gdLst>
              <a:gd name="T0" fmla="*/ 263164 w 730"/>
              <a:gd name="T1" fmla="*/ 79705 h 818"/>
              <a:gd name="T2" fmla="*/ 263164 w 730"/>
              <a:gd name="T3" fmla="*/ 79705 h 818"/>
              <a:gd name="T4" fmla="*/ 259915 w 730"/>
              <a:gd name="T5" fmla="*/ 70370 h 818"/>
              <a:gd name="T6" fmla="*/ 189521 w 730"/>
              <a:gd name="T7" fmla="*/ 0 h 818"/>
              <a:gd name="T8" fmla="*/ 189521 w 730"/>
              <a:gd name="T9" fmla="*/ 0 h 818"/>
              <a:gd name="T10" fmla="*/ 189521 w 730"/>
              <a:gd name="T11" fmla="*/ 0 h 818"/>
              <a:gd name="T12" fmla="*/ 189521 w 730"/>
              <a:gd name="T13" fmla="*/ 0 h 818"/>
              <a:gd name="T14" fmla="*/ 189521 w 730"/>
              <a:gd name="T15" fmla="*/ 0 h 818"/>
              <a:gd name="T16" fmla="*/ 189521 w 730"/>
              <a:gd name="T17" fmla="*/ 0 h 818"/>
              <a:gd name="T18" fmla="*/ 186272 w 730"/>
              <a:gd name="T19" fmla="*/ 0 h 818"/>
              <a:gd name="T20" fmla="*/ 186272 w 730"/>
              <a:gd name="T21" fmla="*/ 0 h 818"/>
              <a:gd name="T22" fmla="*/ 186272 w 730"/>
              <a:gd name="T23" fmla="*/ 0 h 818"/>
              <a:gd name="T24" fmla="*/ 186272 w 730"/>
              <a:gd name="T25" fmla="*/ 0 h 818"/>
              <a:gd name="T26" fmla="*/ 186272 w 730"/>
              <a:gd name="T27" fmla="*/ 0 h 818"/>
              <a:gd name="T28" fmla="*/ 186272 w 730"/>
              <a:gd name="T29" fmla="*/ 0 h 818"/>
              <a:gd name="T30" fmla="*/ 186272 w 730"/>
              <a:gd name="T31" fmla="*/ 0 h 818"/>
              <a:gd name="T32" fmla="*/ 183024 w 730"/>
              <a:gd name="T33" fmla="*/ 0 h 818"/>
              <a:gd name="T34" fmla="*/ 183024 w 730"/>
              <a:gd name="T35" fmla="*/ 0 h 818"/>
              <a:gd name="T36" fmla="*/ 183024 w 730"/>
              <a:gd name="T37" fmla="*/ 0 h 818"/>
              <a:gd name="T38" fmla="*/ 183024 w 730"/>
              <a:gd name="T39" fmla="*/ 0 h 818"/>
              <a:gd name="T40" fmla="*/ 16245 w 730"/>
              <a:gd name="T41" fmla="*/ 0 h 818"/>
              <a:gd name="T42" fmla="*/ 0 w 730"/>
              <a:gd name="T43" fmla="*/ 15797 h 818"/>
              <a:gd name="T44" fmla="*/ 0 w 730"/>
              <a:gd name="T45" fmla="*/ 283994 h 818"/>
              <a:gd name="T46" fmla="*/ 9747 w 730"/>
              <a:gd name="T47" fmla="*/ 293329 h 818"/>
              <a:gd name="T48" fmla="*/ 57759 w 730"/>
              <a:gd name="T49" fmla="*/ 293329 h 818"/>
              <a:gd name="T50" fmla="*/ 205405 w 730"/>
              <a:gd name="T51" fmla="*/ 293329 h 818"/>
              <a:gd name="T52" fmla="*/ 253417 w 730"/>
              <a:gd name="T53" fmla="*/ 293329 h 818"/>
              <a:gd name="T54" fmla="*/ 263164 w 730"/>
              <a:gd name="T55" fmla="*/ 283994 h 818"/>
              <a:gd name="T56" fmla="*/ 263164 w 730"/>
              <a:gd name="T57" fmla="*/ 82936 h 818"/>
              <a:gd name="T58" fmla="*/ 263164 w 730"/>
              <a:gd name="T59" fmla="*/ 79705 h 818"/>
              <a:gd name="T60" fmla="*/ 163891 w 730"/>
              <a:gd name="T61" fmla="*/ 19388 h 818"/>
              <a:gd name="T62" fmla="*/ 163891 w 730"/>
              <a:gd name="T63" fmla="*/ 19388 h 818"/>
              <a:gd name="T64" fmla="*/ 163891 w 730"/>
              <a:gd name="T65" fmla="*/ 70370 h 818"/>
              <a:gd name="T66" fmla="*/ 89887 w 730"/>
              <a:gd name="T67" fmla="*/ 70370 h 818"/>
              <a:gd name="T68" fmla="*/ 89887 w 730"/>
              <a:gd name="T69" fmla="*/ 19388 h 818"/>
              <a:gd name="T70" fmla="*/ 163891 w 730"/>
              <a:gd name="T71" fmla="*/ 19388 h 818"/>
              <a:gd name="T72" fmla="*/ 61008 w 730"/>
              <a:gd name="T73" fmla="*/ 274300 h 818"/>
              <a:gd name="T74" fmla="*/ 61008 w 730"/>
              <a:gd name="T75" fmla="*/ 274300 h 818"/>
              <a:gd name="T76" fmla="*/ 61008 w 730"/>
              <a:gd name="T77" fmla="*/ 178798 h 818"/>
              <a:gd name="T78" fmla="*/ 198907 w 730"/>
              <a:gd name="T79" fmla="*/ 178798 h 818"/>
              <a:gd name="T80" fmla="*/ 198907 w 730"/>
              <a:gd name="T81" fmla="*/ 274300 h 818"/>
              <a:gd name="T82" fmla="*/ 61008 w 730"/>
              <a:gd name="T83" fmla="*/ 274300 h 818"/>
              <a:gd name="T84" fmla="*/ 244031 w 730"/>
              <a:gd name="T85" fmla="*/ 274300 h 818"/>
              <a:gd name="T86" fmla="*/ 244031 w 730"/>
              <a:gd name="T87" fmla="*/ 274300 h 818"/>
              <a:gd name="T88" fmla="*/ 218401 w 730"/>
              <a:gd name="T89" fmla="*/ 274300 h 818"/>
              <a:gd name="T90" fmla="*/ 218401 w 730"/>
              <a:gd name="T91" fmla="*/ 169104 h 818"/>
              <a:gd name="T92" fmla="*/ 205405 w 730"/>
              <a:gd name="T93" fmla="*/ 159410 h 818"/>
              <a:gd name="T94" fmla="*/ 57759 w 730"/>
              <a:gd name="T95" fmla="*/ 159410 h 818"/>
              <a:gd name="T96" fmla="*/ 41875 w 730"/>
              <a:gd name="T97" fmla="*/ 169104 h 818"/>
              <a:gd name="T98" fmla="*/ 41875 w 730"/>
              <a:gd name="T99" fmla="*/ 274300 h 818"/>
              <a:gd name="T100" fmla="*/ 19494 w 730"/>
              <a:gd name="T101" fmla="*/ 274300 h 818"/>
              <a:gd name="T102" fmla="*/ 19494 w 730"/>
              <a:gd name="T103" fmla="*/ 19388 h 818"/>
              <a:gd name="T104" fmla="*/ 70755 w 730"/>
              <a:gd name="T105" fmla="*/ 19388 h 818"/>
              <a:gd name="T106" fmla="*/ 70755 w 730"/>
              <a:gd name="T107" fmla="*/ 79705 h 818"/>
              <a:gd name="T108" fmla="*/ 83389 w 730"/>
              <a:gd name="T109" fmla="*/ 89399 h 818"/>
              <a:gd name="T110" fmla="*/ 170028 w 730"/>
              <a:gd name="T111" fmla="*/ 89399 h 818"/>
              <a:gd name="T112" fmla="*/ 183024 w 730"/>
              <a:gd name="T113" fmla="*/ 79705 h 818"/>
              <a:gd name="T114" fmla="*/ 183024 w 730"/>
              <a:gd name="T115" fmla="*/ 19388 h 818"/>
              <a:gd name="T116" fmla="*/ 244031 w 730"/>
              <a:gd name="T117" fmla="*/ 79705 h 818"/>
              <a:gd name="T118" fmla="*/ 244031 w 730"/>
              <a:gd name="T119" fmla="*/ 82936 h 818"/>
              <a:gd name="T120" fmla="*/ 244031 w 730"/>
              <a:gd name="T121" fmla="*/ 274300 h 81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730" h="818">
                <a:moveTo>
                  <a:pt x="729" y="222"/>
                </a:moveTo>
                <a:lnTo>
                  <a:pt x="729" y="222"/>
                </a:lnTo>
                <a:cubicBezTo>
                  <a:pt x="729" y="213"/>
                  <a:pt x="729" y="204"/>
                  <a:pt x="720" y="196"/>
                </a:cubicBezTo>
                <a:cubicBezTo>
                  <a:pt x="525" y="0"/>
                  <a:pt x="525" y="0"/>
                  <a:pt x="525" y="0"/>
                </a:cubicBezTo>
                <a:cubicBezTo>
                  <a:pt x="516" y="0"/>
                  <a:pt x="516" y="0"/>
                  <a:pt x="516" y="0"/>
                </a:cubicBezTo>
                <a:lnTo>
                  <a:pt x="507" y="0"/>
                </a:ln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0" y="18"/>
                  <a:pt x="0" y="44"/>
                </a:cubicBezTo>
                <a:cubicBezTo>
                  <a:pt x="0" y="791"/>
                  <a:pt x="0" y="791"/>
                  <a:pt x="0" y="791"/>
                </a:cubicBezTo>
                <a:cubicBezTo>
                  <a:pt x="0" y="809"/>
                  <a:pt x="18" y="817"/>
                  <a:pt x="27" y="817"/>
                </a:cubicBezTo>
                <a:cubicBezTo>
                  <a:pt x="160" y="817"/>
                  <a:pt x="160" y="817"/>
                  <a:pt x="160" y="817"/>
                </a:cubicBezTo>
                <a:cubicBezTo>
                  <a:pt x="569" y="817"/>
                  <a:pt x="569" y="817"/>
                  <a:pt x="569" y="817"/>
                </a:cubicBezTo>
                <a:cubicBezTo>
                  <a:pt x="702" y="817"/>
                  <a:pt x="702" y="817"/>
                  <a:pt x="702" y="817"/>
                </a:cubicBezTo>
                <a:cubicBezTo>
                  <a:pt x="720" y="817"/>
                  <a:pt x="729" y="809"/>
                  <a:pt x="729" y="791"/>
                </a:cubicBezTo>
                <a:cubicBezTo>
                  <a:pt x="729" y="231"/>
                  <a:pt x="729" y="231"/>
                  <a:pt x="729" y="231"/>
                </a:cubicBezTo>
                <a:cubicBezTo>
                  <a:pt x="729" y="222"/>
                  <a:pt x="729" y="222"/>
                  <a:pt x="729" y="222"/>
                </a:cubicBezTo>
                <a:close/>
                <a:moveTo>
                  <a:pt x="454" y="54"/>
                </a:moveTo>
                <a:lnTo>
                  <a:pt x="454" y="54"/>
                </a:lnTo>
                <a:cubicBezTo>
                  <a:pt x="454" y="196"/>
                  <a:pt x="454" y="196"/>
                  <a:pt x="454" y="196"/>
                </a:cubicBezTo>
                <a:cubicBezTo>
                  <a:pt x="249" y="196"/>
                  <a:pt x="249" y="196"/>
                  <a:pt x="249" y="196"/>
                </a:cubicBezTo>
                <a:cubicBezTo>
                  <a:pt x="249" y="54"/>
                  <a:pt x="249" y="54"/>
                  <a:pt x="249" y="54"/>
                </a:cubicBezTo>
                <a:lnTo>
                  <a:pt x="454" y="54"/>
                </a:lnTo>
                <a:close/>
                <a:moveTo>
                  <a:pt x="169" y="764"/>
                </a:moveTo>
                <a:lnTo>
                  <a:pt x="169" y="764"/>
                </a:lnTo>
                <a:cubicBezTo>
                  <a:pt x="169" y="498"/>
                  <a:pt x="169" y="498"/>
                  <a:pt x="169" y="498"/>
                </a:cubicBezTo>
                <a:cubicBezTo>
                  <a:pt x="551" y="498"/>
                  <a:pt x="551" y="498"/>
                  <a:pt x="551" y="498"/>
                </a:cubicBezTo>
                <a:cubicBezTo>
                  <a:pt x="551" y="764"/>
                  <a:pt x="551" y="764"/>
                  <a:pt x="551" y="764"/>
                </a:cubicBezTo>
                <a:lnTo>
                  <a:pt x="169" y="764"/>
                </a:lnTo>
                <a:close/>
                <a:moveTo>
                  <a:pt x="676" y="764"/>
                </a:moveTo>
                <a:lnTo>
                  <a:pt x="676" y="764"/>
                </a:lnTo>
                <a:cubicBezTo>
                  <a:pt x="605" y="764"/>
                  <a:pt x="605" y="764"/>
                  <a:pt x="605" y="764"/>
                </a:cubicBezTo>
                <a:cubicBezTo>
                  <a:pt x="605" y="471"/>
                  <a:pt x="605" y="471"/>
                  <a:pt x="605" y="471"/>
                </a:cubicBezTo>
                <a:cubicBezTo>
                  <a:pt x="605" y="453"/>
                  <a:pt x="587" y="444"/>
                  <a:pt x="569" y="444"/>
                </a:cubicBezTo>
                <a:cubicBezTo>
                  <a:pt x="160" y="444"/>
                  <a:pt x="160" y="444"/>
                  <a:pt x="160" y="444"/>
                </a:cubicBezTo>
                <a:cubicBezTo>
                  <a:pt x="134" y="444"/>
                  <a:pt x="116" y="453"/>
                  <a:pt x="116" y="471"/>
                </a:cubicBezTo>
                <a:cubicBezTo>
                  <a:pt x="116" y="764"/>
                  <a:pt x="116" y="764"/>
                  <a:pt x="116" y="764"/>
                </a:cubicBezTo>
                <a:cubicBezTo>
                  <a:pt x="54" y="764"/>
                  <a:pt x="54" y="764"/>
                  <a:pt x="54" y="764"/>
                </a:cubicBezTo>
                <a:cubicBezTo>
                  <a:pt x="54" y="54"/>
                  <a:pt x="54" y="54"/>
                  <a:pt x="54" y="54"/>
                </a:cubicBezTo>
                <a:cubicBezTo>
                  <a:pt x="196" y="54"/>
                  <a:pt x="196" y="54"/>
                  <a:pt x="196" y="54"/>
                </a:cubicBezTo>
                <a:cubicBezTo>
                  <a:pt x="196" y="222"/>
                  <a:pt x="196" y="222"/>
                  <a:pt x="196" y="222"/>
                </a:cubicBezTo>
                <a:cubicBezTo>
                  <a:pt x="196" y="240"/>
                  <a:pt x="214" y="249"/>
                  <a:pt x="231" y="249"/>
                </a:cubicBezTo>
                <a:cubicBezTo>
                  <a:pt x="471" y="249"/>
                  <a:pt x="471" y="249"/>
                  <a:pt x="471" y="249"/>
                </a:cubicBezTo>
                <a:cubicBezTo>
                  <a:pt x="489" y="249"/>
                  <a:pt x="507" y="240"/>
                  <a:pt x="507" y="222"/>
                </a:cubicBezTo>
                <a:cubicBezTo>
                  <a:pt x="507" y="54"/>
                  <a:pt x="507" y="54"/>
                  <a:pt x="507" y="54"/>
                </a:cubicBezTo>
                <a:cubicBezTo>
                  <a:pt x="676" y="222"/>
                  <a:pt x="676" y="222"/>
                  <a:pt x="676" y="222"/>
                </a:cubicBezTo>
                <a:lnTo>
                  <a:pt x="676" y="231"/>
                </a:lnTo>
                <a:lnTo>
                  <a:pt x="676" y="7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01AA01-EF9D-884F-812C-0C352C50FA94}"/>
              </a:ext>
            </a:extLst>
          </p:cNvPr>
          <p:cNvGrpSpPr/>
          <p:nvPr/>
        </p:nvGrpSpPr>
        <p:grpSpPr>
          <a:xfrm>
            <a:off x="1830180" y="5229742"/>
            <a:ext cx="3676939" cy="1477328"/>
            <a:chOff x="1830180" y="5229742"/>
            <a:chExt cx="3676939" cy="147732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5B1C6DA0-2369-5A4F-AB25-94C00CE04A45}"/>
                </a:ext>
              </a:extLst>
            </p:cNvPr>
            <p:cNvSpPr txBox="1"/>
            <p:nvPr/>
          </p:nvSpPr>
          <p:spPr>
            <a:xfrm>
              <a:off x="3108978" y="522974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34E5DB9-BBA6-164E-9404-C4FBB673E189}"/>
                </a:ext>
              </a:extLst>
            </p:cNvPr>
            <p:cNvSpPr/>
            <p:nvPr/>
          </p:nvSpPr>
          <p:spPr>
            <a:xfrm>
              <a:off x="1830180" y="5876073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D40F66-1DA0-7A41-B328-6FBBDF801942}"/>
              </a:ext>
            </a:extLst>
          </p:cNvPr>
          <p:cNvGrpSpPr/>
          <p:nvPr/>
        </p:nvGrpSpPr>
        <p:grpSpPr>
          <a:xfrm>
            <a:off x="1830180" y="7828563"/>
            <a:ext cx="3676939" cy="1477328"/>
            <a:chOff x="1830180" y="5229742"/>
            <a:chExt cx="3676939" cy="147732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CDA02532-3605-6149-BB39-D3154418AA9B}"/>
                </a:ext>
              </a:extLst>
            </p:cNvPr>
            <p:cNvSpPr txBox="1"/>
            <p:nvPr/>
          </p:nvSpPr>
          <p:spPr>
            <a:xfrm>
              <a:off x="3108978" y="522974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701BB5F-40E4-5647-9BE3-D7D75232FAB6}"/>
                </a:ext>
              </a:extLst>
            </p:cNvPr>
            <p:cNvSpPr/>
            <p:nvPr/>
          </p:nvSpPr>
          <p:spPr>
            <a:xfrm>
              <a:off x="1830180" y="5876073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8E68DA-A086-5041-87F2-31D1CDB81ABD}"/>
              </a:ext>
            </a:extLst>
          </p:cNvPr>
          <p:cNvGrpSpPr/>
          <p:nvPr/>
        </p:nvGrpSpPr>
        <p:grpSpPr>
          <a:xfrm>
            <a:off x="1830180" y="10451448"/>
            <a:ext cx="3676939" cy="1477328"/>
            <a:chOff x="1830180" y="5229742"/>
            <a:chExt cx="3676939" cy="147732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E7967C30-E5F4-C849-B2FD-9A3C2C0DABC7}"/>
                </a:ext>
              </a:extLst>
            </p:cNvPr>
            <p:cNvSpPr txBox="1"/>
            <p:nvPr/>
          </p:nvSpPr>
          <p:spPr>
            <a:xfrm>
              <a:off x="3108978" y="522974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2E4209-F427-5041-9A99-E8648D469380}"/>
                </a:ext>
              </a:extLst>
            </p:cNvPr>
            <p:cNvSpPr/>
            <p:nvPr/>
          </p:nvSpPr>
          <p:spPr>
            <a:xfrm>
              <a:off x="1830180" y="5876073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BB610F9-0665-6242-A4DE-DB96B716EDEA}"/>
              </a:ext>
            </a:extLst>
          </p:cNvPr>
          <p:cNvGrpSpPr/>
          <p:nvPr/>
        </p:nvGrpSpPr>
        <p:grpSpPr>
          <a:xfrm flipH="1">
            <a:off x="19011278" y="5229742"/>
            <a:ext cx="3676939" cy="1477328"/>
            <a:chOff x="1830180" y="5229742"/>
            <a:chExt cx="3676939" cy="147732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A2BA5E9C-3EFA-0A42-98EE-5A311FA54470}"/>
                </a:ext>
              </a:extLst>
            </p:cNvPr>
            <p:cNvSpPr txBox="1"/>
            <p:nvPr/>
          </p:nvSpPr>
          <p:spPr>
            <a:xfrm>
              <a:off x="3108978" y="522974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E6ED606-BE46-8A45-848E-D25E90CB08E4}"/>
                </a:ext>
              </a:extLst>
            </p:cNvPr>
            <p:cNvSpPr/>
            <p:nvPr/>
          </p:nvSpPr>
          <p:spPr>
            <a:xfrm>
              <a:off x="1830180" y="5876073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D9FDF3F-6734-2945-AD65-7332826F99D7}"/>
              </a:ext>
            </a:extLst>
          </p:cNvPr>
          <p:cNvGrpSpPr/>
          <p:nvPr/>
        </p:nvGrpSpPr>
        <p:grpSpPr>
          <a:xfrm flipH="1">
            <a:off x="19011278" y="7828563"/>
            <a:ext cx="3676939" cy="1477328"/>
            <a:chOff x="1830180" y="5229742"/>
            <a:chExt cx="3676939" cy="147732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CEABD4CC-3D75-2042-94A2-E877198918B4}"/>
                </a:ext>
              </a:extLst>
            </p:cNvPr>
            <p:cNvSpPr txBox="1"/>
            <p:nvPr/>
          </p:nvSpPr>
          <p:spPr>
            <a:xfrm>
              <a:off x="3108978" y="522974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DBF6037-E576-0F47-BB72-EED4803C7D21}"/>
                </a:ext>
              </a:extLst>
            </p:cNvPr>
            <p:cNvSpPr/>
            <p:nvPr/>
          </p:nvSpPr>
          <p:spPr>
            <a:xfrm>
              <a:off x="1830180" y="5876073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52AD9AA-1CB0-184F-9BEF-F76DB8A79CCB}"/>
              </a:ext>
            </a:extLst>
          </p:cNvPr>
          <p:cNvGrpSpPr/>
          <p:nvPr/>
        </p:nvGrpSpPr>
        <p:grpSpPr>
          <a:xfrm flipH="1">
            <a:off x="19011278" y="10451448"/>
            <a:ext cx="3676939" cy="1477328"/>
            <a:chOff x="1830180" y="5229742"/>
            <a:chExt cx="3676939" cy="147732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A17525A0-460B-B041-83AA-909284315477}"/>
                </a:ext>
              </a:extLst>
            </p:cNvPr>
            <p:cNvSpPr txBox="1"/>
            <p:nvPr/>
          </p:nvSpPr>
          <p:spPr>
            <a:xfrm>
              <a:off x="3108978" y="5229742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0D78EB8-9741-2444-BBF1-218E8BCD4C01}"/>
                </a:ext>
              </a:extLst>
            </p:cNvPr>
            <p:cNvSpPr/>
            <p:nvPr/>
          </p:nvSpPr>
          <p:spPr>
            <a:xfrm>
              <a:off x="1830180" y="5876073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3F22FD09-3357-1341-9BA6-91730813A350}"/>
              </a:ext>
            </a:extLst>
          </p:cNvPr>
          <p:cNvGrpSpPr/>
          <p:nvPr/>
        </p:nvGrpSpPr>
        <p:grpSpPr>
          <a:xfrm>
            <a:off x="2668308" y="971022"/>
            <a:ext cx="19041035" cy="2561450"/>
            <a:chOff x="2668308" y="861425"/>
            <a:chExt cx="19041035" cy="2561450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C489B3EC-79B9-4E47-90FA-1842AAF25C2F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F86DC4B6-25F2-BA4A-A5C8-A2E0B9CFF27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Freeform 319">
            <a:extLst>
              <a:ext uri="{FF2B5EF4-FFF2-40B4-BE49-F238E27FC236}">
                <a16:creationId xmlns:a16="http://schemas.microsoft.com/office/drawing/2014/main" id="{5FF064A5-49B9-814F-9C19-4089FDB0F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987" y="4541098"/>
            <a:ext cx="7352931" cy="7352931"/>
          </a:xfrm>
          <a:custGeom>
            <a:avLst/>
            <a:gdLst>
              <a:gd name="T0" fmla="*/ 1508769 w 6894"/>
              <a:gd name="T1" fmla="*/ 975154 h 6893"/>
              <a:gd name="T2" fmla="*/ 1508769 w 6894"/>
              <a:gd name="T3" fmla="*/ 975154 h 6893"/>
              <a:gd name="T4" fmla="*/ 2334776 w 6894"/>
              <a:gd name="T5" fmla="*/ 2334755 h 6893"/>
              <a:gd name="T6" fmla="*/ 975733 w 6894"/>
              <a:gd name="T7" fmla="*/ 1508627 h 6893"/>
              <a:gd name="T8" fmla="*/ 149725 w 6894"/>
              <a:gd name="T9" fmla="*/ 149387 h 6893"/>
              <a:gd name="T10" fmla="*/ 1508769 w 6894"/>
              <a:gd name="T11" fmla="*/ 975154 h 68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94" h="6893">
                <a:moveTo>
                  <a:pt x="4192" y="2709"/>
                </a:moveTo>
                <a:lnTo>
                  <a:pt x="4192" y="2709"/>
                </a:lnTo>
                <a:cubicBezTo>
                  <a:pt x="5864" y="4381"/>
                  <a:pt x="6893" y="6070"/>
                  <a:pt x="6487" y="6486"/>
                </a:cubicBezTo>
                <a:cubicBezTo>
                  <a:pt x="6071" y="6892"/>
                  <a:pt x="4382" y="5863"/>
                  <a:pt x="2711" y="4191"/>
                </a:cubicBezTo>
                <a:cubicBezTo>
                  <a:pt x="1030" y="2510"/>
                  <a:pt x="0" y="822"/>
                  <a:pt x="416" y="415"/>
                </a:cubicBezTo>
                <a:cubicBezTo>
                  <a:pt x="822" y="0"/>
                  <a:pt x="2512" y="1030"/>
                  <a:pt x="4192" y="27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0">
            <a:extLst>
              <a:ext uri="{FF2B5EF4-FFF2-40B4-BE49-F238E27FC236}">
                <a16:creationId xmlns:a16="http://schemas.microsoft.com/office/drawing/2014/main" id="{44A2B86A-2E8E-6744-94BF-97C390F8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987" y="4541098"/>
            <a:ext cx="7352931" cy="7352931"/>
          </a:xfrm>
          <a:custGeom>
            <a:avLst/>
            <a:gdLst>
              <a:gd name="T0" fmla="*/ 1508769 w 6894"/>
              <a:gd name="T1" fmla="*/ 1508627 h 6893"/>
              <a:gd name="T2" fmla="*/ 1508769 w 6894"/>
              <a:gd name="T3" fmla="*/ 1508627 h 6893"/>
              <a:gd name="T4" fmla="*/ 149725 w 6894"/>
              <a:gd name="T5" fmla="*/ 2334755 h 6893"/>
              <a:gd name="T6" fmla="*/ 975733 w 6894"/>
              <a:gd name="T7" fmla="*/ 975154 h 6893"/>
              <a:gd name="T8" fmla="*/ 2334776 w 6894"/>
              <a:gd name="T9" fmla="*/ 149387 h 6893"/>
              <a:gd name="T10" fmla="*/ 1508769 w 6894"/>
              <a:gd name="T11" fmla="*/ 1508627 h 68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94" h="6893">
                <a:moveTo>
                  <a:pt x="4192" y="4191"/>
                </a:moveTo>
                <a:lnTo>
                  <a:pt x="4192" y="4191"/>
                </a:lnTo>
                <a:cubicBezTo>
                  <a:pt x="2512" y="5863"/>
                  <a:pt x="822" y="6892"/>
                  <a:pt x="416" y="6486"/>
                </a:cubicBezTo>
                <a:cubicBezTo>
                  <a:pt x="0" y="6070"/>
                  <a:pt x="1030" y="4381"/>
                  <a:pt x="2711" y="2709"/>
                </a:cubicBezTo>
                <a:cubicBezTo>
                  <a:pt x="4382" y="1030"/>
                  <a:pt x="6071" y="0"/>
                  <a:pt x="6487" y="415"/>
                </a:cubicBezTo>
                <a:cubicBezTo>
                  <a:pt x="6893" y="822"/>
                  <a:pt x="5864" y="2510"/>
                  <a:pt x="4192" y="419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1">
            <a:extLst>
              <a:ext uri="{FF2B5EF4-FFF2-40B4-BE49-F238E27FC236}">
                <a16:creationId xmlns:a16="http://schemas.microsoft.com/office/drawing/2014/main" id="{256EFFEA-2EE6-304C-A4FC-6983EBD43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3592" y="6220557"/>
            <a:ext cx="4549129" cy="3998716"/>
          </a:xfrm>
          <a:custGeom>
            <a:avLst/>
            <a:gdLst>
              <a:gd name="T0" fmla="*/ 1534753 w 4265"/>
              <a:gd name="T1" fmla="*/ 324656 h 3749"/>
              <a:gd name="T2" fmla="*/ 1534753 w 4265"/>
              <a:gd name="T3" fmla="*/ 324656 h 3749"/>
              <a:gd name="T4" fmla="*/ 1525035 w 4265"/>
              <a:gd name="T5" fmla="*/ 295502 h 3749"/>
              <a:gd name="T6" fmla="*/ 1515317 w 4265"/>
              <a:gd name="T7" fmla="*/ 282545 h 3749"/>
              <a:gd name="T8" fmla="*/ 1281001 w 4265"/>
              <a:gd name="T9" fmla="*/ 19436 h 3749"/>
              <a:gd name="T10" fmla="*/ 1242128 w 4265"/>
              <a:gd name="T11" fmla="*/ 0 h 3749"/>
              <a:gd name="T12" fmla="*/ 289746 w 4265"/>
              <a:gd name="T13" fmla="*/ 0 h 3749"/>
              <a:gd name="T14" fmla="*/ 250513 w 4265"/>
              <a:gd name="T15" fmla="*/ 19436 h 3749"/>
              <a:gd name="T16" fmla="*/ 16557 w 4265"/>
              <a:gd name="T17" fmla="*/ 282545 h 3749"/>
              <a:gd name="T18" fmla="*/ 13318 w 4265"/>
              <a:gd name="T19" fmla="*/ 289023 h 3749"/>
              <a:gd name="T20" fmla="*/ 0 w 4265"/>
              <a:gd name="T21" fmla="*/ 324656 h 3749"/>
              <a:gd name="T22" fmla="*/ 152971 w 4265"/>
              <a:gd name="T23" fmla="*/ 542773 h 3749"/>
              <a:gd name="T24" fmla="*/ 152971 w 4265"/>
              <a:gd name="T25" fmla="*/ 1274510 h 3749"/>
              <a:gd name="T26" fmla="*/ 227837 w 4265"/>
              <a:gd name="T27" fmla="*/ 1349015 h 3749"/>
              <a:gd name="T28" fmla="*/ 533420 w 4265"/>
              <a:gd name="T29" fmla="*/ 1349015 h 3749"/>
              <a:gd name="T30" fmla="*/ 998453 w 4265"/>
              <a:gd name="T31" fmla="*/ 1349015 h 3749"/>
              <a:gd name="T32" fmla="*/ 1307276 w 4265"/>
              <a:gd name="T33" fmla="*/ 1349015 h 3749"/>
              <a:gd name="T34" fmla="*/ 1378902 w 4265"/>
              <a:gd name="T35" fmla="*/ 1274510 h 3749"/>
              <a:gd name="T36" fmla="*/ 1378902 w 4265"/>
              <a:gd name="T37" fmla="*/ 542773 h 3749"/>
              <a:gd name="T38" fmla="*/ 1534753 w 4265"/>
              <a:gd name="T39" fmla="*/ 324656 h 374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265" h="3749">
                <a:moveTo>
                  <a:pt x="4264" y="902"/>
                </a:moveTo>
                <a:lnTo>
                  <a:pt x="4264" y="902"/>
                </a:lnTo>
                <a:cubicBezTo>
                  <a:pt x="4264" y="875"/>
                  <a:pt x="4255" y="848"/>
                  <a:pt x="4237" y="821"/>
                </a:cubicBezTo>
                <a:cubicBezTo>
                  <a:pt x="4228" y="812"/>
                  <a:pt x="4219" y="794"/>
                  <a:pt x="4210" y="785"/>
                </a:cubicBezTo>
                <a:cubicBezTo>
                  <a:pt x="3559" y="54"/>
                  <a:pt x="3559" y="54"/>
                  <a:pt x="3559" y="54"/>
                </a:cubicBezTo>
                <a:cubicBezTo>
                  <a:pt x="3533" y="18"/>
                  <a:pt x="3496" y="0"/>
                  <a:pt x="3451" y="0"/>
                </a:cubicBezTo>
                <a:cubicBezTo>
                  <a:pt x="805" y="0"/>
                  <a:pt x="805" y="0"/>
                  <a:pt x="805" y="0"/>
                </a:cubicBezTo>
                <a:cubicBezTo>
                  <a:pt x="768" y="0"/>
                  <a:pt x="723" y="18"/>
                  <a:pt x="696" y="54"/>
                </a:cubicBezTo>
                <a:cubicBezTo>
                  <a:pt x="46" y="785"/>
                  <a:pt x="46" y="785"/>
                  <a:pt x="46" y="785"/>
                </a:cubicBezTo>
                <a:cubicBezTo>
                  <a:pt x="37" y="794"/>
                  <a:pt x="37" y="794"/>
                  <a:pt x="37" y="803"/>
                </a:cubicBezTo>
                <a:cubicBezTo>
                  <a:pt x="9" y="830"/>
                  <a:pt x="0" y="866"/>
                  <a:pt x="0" y="902"/>
                </a:cubicBezTo>
                <a:cubicBezTo>
                  <a:pt x="0" y="1182"/>
                  <a:pt x="181" y="1417"/>
                  <a:pt x="425" y="1508"/>
                </a:cubicBezTo>
                <a:cubicBezTo>
                  <a:pt x="425" y="3541"/>
                  <a:pt x="425" y="3541"/>
                  <a:pt x="425" y="3541"/>
                </a:cubicBezTo>
                <a:cubicBezTo>
                  <a:pt x="425" y="3658"/>
                  <a:pt x="515" y="3748"/>
                  <a:pt x="633" y="3748"/>
                </a:cubicBezTo>
                <a:cubicBezTo>
                  <a:pt x="1482" y="3748"/>
                  <a:pt x="1482" y="3748"/>
                  <a:pt x="1482" y="3748"/>
                </a:cubicBezTo>
                <a:cubicBezTo>
                  <a:pt x="2774" y="3748"/>
                  <a:pt x="2774" y="3748"/>
                  <a:pt x="2774" y="3748"/>
                </a:cubicBezTo>
                <a:cubicBezTo>
                  <a:pt x="3632" y="3748"/>
                  <a:pt x="3632" y="3748"/>
                  <a:pt x="3632" y="3748"/>
                </a:cubicBezTo>
                <a:cubicBezTo>
                  <a:pt x="3740" y="3748"/>
                  <a:pt x="3831" y="3658"/>
                  <a:pt x="3831" y="3541"/>
                </a:cubicBezTo>
                <a:cubicBezTo>
                  <a:pt x="3831" y="1508"/>
                  <a:pt x="3831" y="1508"/>
                  <a:pt x="3831" y="1508"/>
                </a:cubicBezTo>
                <a:cubicBezTo>
                  <a:pt x="4084" y="1417"/>
                  <a:pt x="4264" y="1182"/>
                  <a:pt x="4264" y="90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6364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22">
            <a:extLst>
              <a:ext uri="{FF2B5EF4-FFF2-40B4-BE49-F238E27FC236}">
                <a16:creationId xmlns:a16="http://schemas.microsoft.com/office/drawing/2014/main" id="{DEE06C92-A9F6-B24D-A3D0-14B784B75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3592" y="6220557"/>
            <a:ext cx="4549129" cy="3998716"/>
          </a:xfrm>
          <a:custGeom>
            <a:avLst/>
            <a:gdLst>
              <a:gd name="T0" fmla="*/ 1534753 w 4265"/>
              <a:gd name="T1" fmla="*/ 324656 h 3749"/>
              <a:gd name="T2" fmla="*/ 1534753 w 4265"/>
              <a:gd name="T3" fmla="*/ 324656 h 3749"/>
              <a:gd name="T4" fmla="*/ 1525035 w 4265"/>
              <a:gd name="T5" fmla="*/ 295502 h 3749"/>
              <a:gd name="T6" fmla="*/ 1515317 w 4265"/>
              <a:gd name="T7" fmla="*/ 282545 h 3749"/>
              <a:gd name="T8" fmla="*/ 1281001 w 4265"/>
              <a:gd name="T9" fmla="*/ 19436 h 3749"/>
              <a:gd name="T10" fmla="*/ 1242128 w 4265"/>
              <a:gd name="T11" fmla="*/ 0 h 3749"/>
              <a:gd name="T12" fmla="*/ 289746 w 4265"/>
              <a:gd name="T13" fmla="*/ 0 h 3749"/>
              <a:gd name="T14" fmla="*/ 250513 w 4265"/>
              <a:gd name="T15" fmla="*/ 19436 h 3749"/>
              <a:gd name="T16" fmla="*/ 16557 w 4265"/>
              <a:gd name="T17" fmla="*/ 282545 h 3749"/>
              <a:gd name="T18" fmla="*/ 13318 w 4265"/>
              <a:gd name="T19" fmla="*/ 289023 h 3749"/>
              <a:gd name="T20" fmla="*/ 0 w 4265"/>
              <a:gd name="T21" fmla="*/ 324656 h 3749"/>
              <a:gd name="T22" fmla="*/ 152971 w 4265"/>
              <a:gd name="T23" fmla="*/ 542773 h 3749"/>
              <a:gd name="T24" fmla="*/ 152971 w 4265"/>
              <a:gd name="T25" fmla="*/ 1274510 h 3749"/>
              <a:gd name="T26" fmla="*/ 227837 w 4265"/>
              <a:gd name="T27" fmla="*/ 1349015 h 3749"/>
              <a:gd name="T28" fmla="*/ 533420 w 4265"/>
              <a:gd name="T29" fmla="*/ 1349015 h 3749"/>
              <a:gd name="T30" fmla="*/ 998453 w 4265"/>
              <a:gd name="T31" fmla="*/ 1349015 h 3749"/>
              <a:gd name="T32" fmla="*/ 1307276 w 4265"/>
              <a:gd name="T33" fmla="*/ 1349015 h 3749"/>
              <a:gd name="T34" fmla="*/ 1378902 w 4265"/>
              <a:gd name="T35" fmla="*/ 1274510 h 3749"/>
              <a:gd name="T36" fmla="*/ 1378902 w 4265"/>
              <a:gd name="T37" fmla="*/ 542773 h 3749"/>
              <a:gd name="T38" fmla="*/ 1534753 w 4265"/>
              <a:gd name="T39" fmla="*/ 324656 h 3749"/>
              <a:gd name="T40" fmla="*/ 575892 w 4265"/>
              <a:gd name="T41" fmla="*/ 1244995 h 3749"/>
              <a:gd name="T42" fmla="*/ 575892 w 4265"/>
              <a:gd name="T43" fmla="*/ 1244995 h 3749"/>
              <a:gd name="T44" fmla="*/ 575892 w 4265"/>
              <a:gd name="T45" fmla="*/ 923219 h 3749"/>
              <a:gd name="T46" fmla="*/ 952742 w 4265"/>
              <a:gd name="T47" fmla="*/ 923219 h 3749"/>
              <a:gd name="T48" fmla="*/ 952742 w 4265"/>
              <a:gd name="T49" fmla="*/ 1244995 h 3749"/>
              <a:gd name="T50" fmla="*/ 575892 w 4265"/>
              <a:gd name="T51" fmla="*/ 1244995 h 3749"/>
              <a:gd name="T52" fmla="*/ 1060002 w 4265"/>
              <a:gd name="T53" fmla="*/ 1244995 h 3749"/>
              <a:gd name="T54" fmla="*/ 1060002 w 4265"/>
              <a:gd name="T55" fmla="*/ 1244995 h 3749"/>
              <a:gd name="T56" fmla="*/ 1060002 w 4265"/>
              <a:gd name="T57" fmla="*/ 883986 h 3749"/>
              <a:gd name="T58" fmla="*/ 998453 w 4265"/>
              <a:gd name="T59" fmla="*/ 819199 h 3749"/>
              <a:gd name="T60" fmla="*/ 533420 w 4265"/>
              <a:gd name="T61" fmla="*/ 819199 h 3749"/>
              <a:gd name="T62" fmla="*/ 471872 w 4265"/>
              <a:gd name="T63" fmla="*/ 883986 h 3749"/>
              <a:gd name="T64" fmla="*/ 471872 w 4265"/>
              <a:gd name="T65" fmla="*/ 1244995 h 3749"/>
              <a:gd name="T66" fmla="*/ 256992 w 4265"/>
              <a:gd name="T67" fmla="*/ 1244995 h 3749"/>
              <a:gd name="T68" fmla="*/ 256992 w 4265"/>
              <a:gd name="T69" fmla="*/ 555731 h 3749"/>
              <a:gd name="T70" fmla="*/ 409963 w 4265"/>
              <a:gd name="T71" fmla="*/ 471147 h 3749"/>
              <a:gd name="T72" fmla="*/ 588850 w 4265"/>
              <a:gd name="T73" fmla="*/ 555731 h 3749"/>
              <a:gd name="T74" fmla="*/ 767377 w 4265"/>
              <a:gd name="T75" fmla="*/ 471147 h 3749"/>
              <a:gd name="T76" fmla="*/ 946263 w 4265"/>
              <a:gd name="T77" fmla="*/ 555731 h 3749"/>
              <a:gd name="T78" fmla="*/ 1125150 w 4265"/>
              <a:gd name="T79" fmla="*/ 471147 h 3749"/>
              <a:gd name="T80" fmla="*/ 1274522 w 4265"/>
              <a:gd name="T81" fmla="*/ 555731 h 3749"/>
              <a:gd name="T82" fmla="*/ 1274522 w 4265"/>
              <a:gd name="T83" fmla="*/ 1244995 h 3749"/>
              <a:gd name="T84" fmla="*/ 1060002 w 4265"/>
              <a:gd name="T85" fmla="*/ 1244995 h 3749"/>
              <a:gd name="T86" fmla="*/ 1304036 w 4265"/>
              <a:gd name="T87" fmla="*/ 451711 h 3749"/>
              <a:gd name="T88" fmla="*/ 1304036 w 4265"/>
              <a:gd name="T89" fmla="*/ 451711 h 3749"/>
              <a:gd name="T90" fmla="*/ 1176980 w 4265"/>
              <a:gd name="T91" fmla="*/ 324656 h 3749"/>
              <a:gd name="T92" fmla="*/ 1125150 w 4265"/>
              <a:gd name="T93" fmla="*/ 272826 h 3749"/>
              <a:gd name="T94" fmla="*/ 1072959 w 4265"/>
              <a:gd name="T95" fmla="*/ 324656 h 3749"/>
              <a:gd name="T96" fmla="*/ 946263 w 4265"/>
              <a:gd name="T97" fmla="*/ 451711 h 3749"/>
              <a:gd name="T98" fmla="*/ 819207 w 4265"/>
              <a:gd name="T99" fmla="*/ 324656 h 3749"/>
              <a:gd name="T100" fmla="*/ 767377 w 4265"/>
              <a:gd name="T101" fmla="*/ 272826 h 3749"/>
              <a:gd name="T102" fmla="*/ 715186 w 4265"/>
              <a:gd name="T103" fmla="*/ 324656 h 3749"/>
              <a:gd name="T104" fmla="*/ 588850 w 4265"/>
              <a:gd name="T105" fmla="*/ 451711 h 3749"/>
              <a:gd name="T106" fmla="*/ 461794 w 4265"/>
              <a:gd name="T107" fmla="*/ 324656 h 3749"/>
              <a:gd name="T108" fmla="*/ 409963 w 4265"/>
              <a:gd name="T109" fmla="*/ 272826 h 3749"/>
              <a:gd name="T110" fmla="*/ 357773 w 4265"/>
              <a:gd name="T111" fmla="*/ 324656 h 3749"/>
              <a:gd name="T112" fmla="*/ 231077 w 4265"/>
              <a:gd name="T113" fmla="*/ 451711 h 3749"/>
              <a:gd name="T114" fmla="*/ 104380 w 4265"/>
              <a:gd name="T115" fmla="*/ 340853 h 3749"/>
              <a:gd name="T116" fmla="*/ 312422 w 4265"/>
              <a:gd name="T117" fmla="*/ 107259 h 3749"/>
              <a:gd name="T118" fmla="*/ 1219452 w 4265"/>
              <a:gd name="T119" fmla="*/ 107259 h 3749"/>
              <a:gd name="T120" fmla="*/ 1427493 w 4265"/>
              <a:gd name="T121" fmla="*/ 340853 h 3749"/>
              <a:gd name="T122" fmla="*/ 1304036 w 4265"/>
              <a:gd name="T123" fmla="*/ 451711 h 374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265" h="3749">
                <a:moveTo>
                  <a:pt x="4264" y="902"/>
                </a:moveTo>
                <a:lnTo>
                  <a:pt x="4264" y="902"/>
                </a:lnTo>
                <a:cubicBezTo>
                  <a:pt x="4264" y="875"/>
                  <a:pt x="4255" y="848"/>
                  <a:pt x="4237" y="821"/>
                </a:cubicBezTo>
                <a:cubicBezTo>
                  <a:pt x="4228" y="812"/>
                  <a:pt x="4219" y="794"/>
                  <a:pt x="4210" y="785"/>
                </a:cubicBezTo>
                <a:cubicBezTo>
                  <a:pt x="3559" y="54"/>
                  <a:pt x="3559" y="54"/>
                  <a:pt x="3559" y="54"/>
                </a:cubicBezTo>
                <a:cubicBezTo>
                  <a:pt x="3533" y="18"/>
                  <a:pt x="3496" y="0"/>
                  <a:pt x="3451" y="0"/>
                </a:cubicBezTo>
                <a:cubicBezTo>
                  <a:pt x="805" y="0"/>
                  <a:pt x="805" y="0"/>
                  <a:pt x="805" y="0"/>
                </a:cubicBezTo>
                <a:cubicBezTo>
                  <a:pt x="768" y="0"/>
                  <a:pt x="723" y="18"/>
                  <a:pt x="696" y="54"/>
                </a:cubicBezTo>
                <a:cubicBezTo>
                  <a:pt x="46" y="785"/>
                  <a:pt x="46" y="785"/>
                  <a:pt x="46" y="785"/>
                </a:cubicBezTo>
                <a:cubicBezTo>
                  <a:pt x="37" y="794"/>
                  <a:pt x="37" y="794"/>
                  <a:pt x="37" y="803"/>
                </a:cubicBezTo>
                <a:cubicBezTo>
                  <a:pt x="9" y="830"/>
                  <a:pt x="0" y="866"/>
                  <a:pt x="0" y="902"/>
                </a:cubicBezTo>
                <a:cubicBezTo>
                  <a:pt x="0" y="1182"/>
                  <a:pt x="181" y="1417"/>
                  <a:pt x="425" y="1508"/>
                </a:cubicBezTo>
                <a:cubicBezTo>
                  <a:pt x="425" y="3541"/>
                  <a:pt x="425" y="3541"/>
                  <a:pt x="425" y="3541"/>
                </a:cubicBezTo>
                <a:cubicBezTo>
                  <a:pt x="425" y="3658"/>
                  <a:pt x="515" y="3748"/>
                  <a:pt x="633" y="3748"/>
                </a:cubicBezTo>
                <a:cubicBezTo>
                  <a:pt x="1482" y="3748"/>
                  <a:pt x="1482" y="3748"/>
                  <a:pt x="1482" y="3748"/>
                </a:cubicBezTo>
                <a:cubicBezTo>
                  <a:pt x="2774" y="3748"/>
                  <a:pt x="2774" y="3748"/>
                  <a:pt x="2774" y="3748"/>
                </a:cubicBezTo>
                <a:cubicBezTo>
                  <a:pt x="3632" y="3748"/>
                  <a:pt x="3632" y="3748"/>
                  <a:pt x="3632" y="3748"/>
                </a:cubicBezTo>
                <a:cubicBezTo>
                  <a:pt x="3740" y="3748"/>
                  <a:pt x="3831" y="3658"/>
                  <a:pt x="3831" y="3541"/>
                </a:cubicBezTo>
                <a:cubicBezTo>
                  <a:pt x="3831" y="1508"/>
                  <a:pt x="3831" y="1508"/>
                  <a:pt x="3831" y="1508"/>
                </a:cubicBezTo>
                <a:cubicBezTo>
                  <a:pt x="4084" y="1417"/>
                  <a:pt x="4264" y="1182"/>
                  <a:pt x="4264" y="902"/>
                </a:cubicBezTo>
                <a:close/>
                <a:moveTo>
                  <a:pt x="1600" y="3459"/>
                </a:moveTo>
                <a:lnTo>
                  <a:pt x="1600" y="3459"/>
                </a:lnTo>
                <a:cubicBezTo>
                  <a:pt x="1600" y="2565"/>
                  <a:pt x="1600" y="2565"/>
                  <a:pt x="1600" y="2565"/>
                </a:cubicBezTo>
                <a:cubicBezTo>
                  <a:pt x="2647" y="2565"/>
                  <a:pt x="2647" y="2565"/>
                  <a:pt x="2647" y="2565"/>
                </a:cubicBezTo>
                <a:cubicBezTo>
                  <a:pt x="2647" y="3459"/>
                  <a:pt x="2647" y="3459"/>
                  <a:pt x="2647" y="3459"/>
                </a:cubicBezTo>
                <a:lnTo>
                  <a:pt x="1600" y="3459"/>
                </a:lnTo>
                <a:close/>
                <a:moveTo>
                  <a:pt x="2945" y="3459"/>
                </a:moveTo>
                <a:lnTo>
                  <a:pt x="2945" y="3459"/>
                </a:lnTo>
                <a:cubicBezTo>
                  <a:pt x="2945" y="2456"/>
                  <a:pt x="2945" y="2456"/>
                  <a:pt x="2945" y="2456"/>
                </a:cubicBezTo>
                <a:cubicBezTo>
                  <a:pt x="2945" y="2357"/>
                  <a:pt x="2864" y="2276"/>
                  <a:pt x="2774" y="2276"/>
                </a:cubicBezTo>
                <a:cubicBezTo>
                  <a:pt x="1482" y="2276"/>
                  <a:pt x="1482" y="2276"/>
                  <a:pt x="1482" y="2276"/>
                </a:cubicBezTo>
                <a:cubicBezTo>
                  <a:pt x="1392" y="2276"/>
                  <a:pt x="1311" y="2357"/>
                  <a:pt x="1311" y="2456"/>
                </a:cubicBezTo>
                <a:cubicBezTo>
                  <a:pt x="1311" y="3459"/>
                  <a:pt x="1311" y="3459"/>
                  <a:pt x="1311" y="3459"/>
                </a:cubicBezTo>
                <a:cubicBezTo>
                  <a:pt x="714" y="3459"/>
                  <a:pt x="714" y="3459"/>
                  <a:pt x="714" y="3459"/>
                </a:cubicBezTo>
                <a:cubicBezTo>
                  <a:pt x="714" y="1544"/>
                  <a:pt x="714" y="1544"/>
                  <a:pt x="714" y="1544"/>
                </a:cubicBezTo>
                <a:cubicBezTo>
                  <a:pt x="886" y="1517"/>
                  <a:pt x="1030" y="1435"/>
                  <a:pt x="1139" y="1309"/>
                </a:cubicBezTo>
                <a:cubicBezTo>
                  <a:pt x="1256" y="1453"/>
                  <a:pt x="1437" y="1544"/>
                  <a:pt x="1636" y="1544"/>
                </a:cubicBezTo>
                <a:cubicBezTo>
                  <a:pt x="1835" y="1544"/>
                  <a:pt x="2015" y="1453"/>
                  <a:pt x="2132" y="1309"/>
                </a:cubicBezTo>
                <a:cubicBezTo>
                  <a:pt x="2249" y="1453"/>
                  <a:pt x="2421" y="1544"/>
                  <a:pt x="2629" y="1544"/>
                </a:cubicBezTo>
                <a:cubicBezTo>
                  <a:pt x="2828" y="1544"/>
                  <a:pt x="3008" y="1453"/>
                  <a:pt x="3126" y="1309"/>
                </a:cubicBezTo>
                <a:cubicBezTo>
                  <a:pt x="3225" y="1435"/>
                  <a:pt x="3370" y="1517"/>
                  <a:pt x="3541" y="1544"/>
                </a:cubicBezTo>
                <a:cubicBezTo>
                  <a:pt x="3541" y="3459"/>
                  <a:pt x="3541" y="3459"/>
                  <a:pt x="3541" y="3459"/>
                </a:cubicBezTo>
                <a:lnTo>
                  <a:pt x="2945" y="3459"/>
                </a:lnTo>
                <a:close/>
                <a:moveTo>
                  <a:pt x="3623" y="1255"/>
                </a:moveTo>
                <a:lnTo>
                  <a:pt x="3623" y="1255"/>
                </a:lnTo>
                <a:cubicBezTo>
                  <a:pt x="3424" y="1255"/>
                  <a:pt x="3270" y="1101"/>
                  <a:pt x="3270" y="902"/>
                </a:cubicBezTo>
                <a:cubicBezTo>
                  <a:pt x="3270" y="821"/>
                  <a:pt x="3198" y="758"/>
                  <a:pt x="3126" y="758"/>
                </a:cubicBezTo>
                <a:cubicBezTo>
                  <a:pt x="3044" y="758"/>
                  <a:pt x="2981" y="821"/>
                  <a:pt x="2981" y="902"/>
                </a:cubicBezTo>
                <a:cubicBezTo>
                  <a:pt x="2981" y="1101"/>
                  <a:pt x="2819" y="1255"/>
                  <a:pt x="2629" y="1255"/>
                </a:cubicBezTo>
                <a:cubicBezTo>
                  <a:pt x="2430" y="1255"/>
                  <a:pt x="2276" y="1101"/>
                  <a:pt x="2276" y="902"/>
                </a:cubicBezTo>
                <a:cubicBezTo>
                  <a:pt x="2276" y="821"/>
                  <a:pt x="2213" y="758"/>
                  <a:pt x="2132" y="758"/>
                </a:cubicBezTo>
                <a:cubicBezTo>
                  <a:pt x="2051" y="758"/>
                  <a:pt x="1987" y="821"/>
                  <a:pt x="1987" y="902"/>
                </a:cubicBezTo>
                <a:cubicBezTo>
                  <a:pt x="1987" y="1101"/>
                  <a:pt x="1826" y="1255"/>
                  <a:pt x="1636" y="1255"/>
                </a:cubicBezTo>
                <a:cubicBezTo>
                  <a:pt x="1437" y="1255"/>
                  <a:pt x="1283" y="1101"/>
                  <a:pt x="1283" y="902"/>
                </a:cubicBezTo>
                <a:cubicBezTo>
                  <a:pt x="1283" y="821"/>
                  <a:pt x="1220" y="758"/>
                  <a:pt x="1139" y="758"/>
                </a:cubicBezTo>
                <a:cubicBezTo>
                  <a:pt x="1058" y="758"/>
                  <a:pt x="994" y="821"/>
                  <a:pt x="994" y="902"/>
                </a:cubicBezTo>
                <a:cubicBezTo>
                  <a:pt x="994" y="1101"/>
                  <a:pt x="832" y="1255"/>
                  <a:pt x="642" y="1255"/>
                </a:cubicBezTo>
                <a:cubicBezTo>
                  <a:pt x="461" y="1255"/>
                  <a:pt x="308" y="1119"/>
                  <a:pt x="290" y="947"/>
                </a:cubicBezTo>
                <a:cubicBezTo>
                  <a:pt x="868" y="298"/>
                  <a:pt x="868" y="298"/>
                  <a:pt x="868" y="298"/>
                </a:cubicBezTo>
                <a:cubicBezTo>
                  <a:pt x="3388" y="298"/>
                  <a:pt x="3388" y="298"/>
                  <a:pt x="3388" y="298"/>
                </a:cubicBezTo>
                <a:cubicBezTo>
                  <a:pt x="3966" y="947"/>
                  <a:pt x="3966" y="947"/>
                  <a:pt x="3966" y="947"/>
                </a:cubicBezTo>
                <a:cubicBezTo>
                  <a:pt x="3948" y="1119"/>
                  <a:pt x="3794" y="1255"/>
                  <a:pt x="3623" y="12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23">
            <a:extLst>
              <a:ext uri="{FF2B5EF4-FFF2-40B4-BE49-F238E27FC236}">
                <a16:creationId xmlns:a16="http://schemas.microsoft.com/office/drawing/2014/main" id="{74A46359-A88D-8B43-9F9B-44502F8FE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756" y="3971868"/>
            <a:ext cx="2018177" cy="2013471"/>
          </a:xfrm>
          <a:custGeom>
            <a:avLst/>
            <a:gdLst>
              <a:gd name="T0" fmla="*/ 680678 w 1890"/>
              <a:gd name="T1" fmla="*/ 340984 h 1889"/>
              <a:gd name="T2" fmla="*/ 680678 w 1890"/>
              <a:gd name="T3" fmla="*/ 340984 h 1889"/>
              <a:gd name="T4" fmla="*/ 341960 w 1890"/>
              <a:gd name="T5" fmla="*/ 679090 h 1889"/>
              <a:gd name="T6" fmla="*/ 0 w 1890"/>
              <a:gd name="T7" fmla="*/ 340984 h 1889"/>
              <a:gd name="T8" fmla="*/ 341960 w 1890"/>
              <a:gd name="T9" fmla="*/ 0 h 1889"/>
              <a:gd name="T10" fmla="*/ 680678 w 1890"/>
              <a:gd name="T11" fmla="*/ 340984 h 18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90" h="1889">
                <a:moveTo>
                  <a:pt x="1889" y="948"/>
                </a:moveTo>
                <a:lnTo>
                  <a:pt x="1889" y="948"/>
                </a:lnTo>
                <a:cubicBezTo>
                  <a:pt x="1889" y="1472"/>
                  <a:pt x="1473" y="1888"/>
                  <a:pt x="949" y="1888"/>
                </a:cubicBezTo>
                <a:cubicBezTo>
                  <a:pt x="425" y="1888"/>
                  <a:pt x="0" y="1472"/>
                  <a:pt x="0" y="948"/>
                </a:cubicBezTo>
                <a:cubicBezTo>
                  <a:pt x="0" y="424"/>
                  <a:pt x="425" y="0"/>
                  <a:pt x="949" y="0"/>
                </a:cubicBezTo>
                <a:cubicBezTo>
                  <a:pt x="1473" y="0"/>
                  <a:pt x="1889" y="424"/>
                  <a:pt x="1889" y="94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24">
            <a:extLst>
              <a:ext uri="{FF2B5EF4-FFF2-40B4-BE49-F238E27FC236}">
                <a16:creationId xmlns:a16="http://schemas.microsoft.com/office/drawing/2014/main" id="{9C6F652C-B0E0-FA44-AEEA-B1C4927E8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046" y="4174157"/>
            <a:ext cx="1618304" cy="1618304"/>
          </a:xfrm>
          <a:custGeom>
            <a:avLst/>
            <a:gdLst>
              <a:gd name="T0" fmla="*/ 545740 w 1519"/>
              <a:gd name="T1" fmla="*/ 272870 h 1519"/>
              <a:gd name="T2" fmla="*/ 545740 w 1519"/>
              <a:gd name="T3" fmla="*/ 272870 h 1519"/>
              <a:gd name="T4" fmla="*/ 272870 w 1519"/>
              <a:gd name="T5" fmla="*/ 545740 h 1519"/>
              <a:gd name="T6" fmla="*/ 0 w 1519"/>
              <a:gd name="T7" fmla="*/ 272870 h 1519"/>
              <a:gd name="T8" fmla="*/ 272870 w 1519"/>
              <a:gd name="T9" fmla="*/ 0 h 1519"/>
              <a:gd name="T10" fmla="*/ 545740 w 1519"/>
              <a:gd name="T11" fmla="*/ 272870 h 1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19" h="1519">
                <a:moveTo>
                  <a:pt x="1518" y="759"/>
                </a:moveTo>
                <a:lnTo>
                  <a:pt x="1518" y="759"/>
                </a:lnTo>
                <a:cubicBezTo>
                  <a:pt x="1518" y="1175"/>
                  <a:pt x="1174" y="1518"/>
                  <a:pt x="759" y="1518"/>
                </a:cubicBezTo>
                <a:cubicBezTo>
                  <a:pt x="334" y="1518"/>
                  <a:pt x="0" y="1175"/>
                  <a:pt x="0" y="759"/>
                </a:cubicBezTo>
                <a:cubicBezTo>
                  <a:pt x="0" y="335"/>
                  <a:pt x="334" y="0"/>
                  <a:pt x="759" y="0"/>
                </a:cubicBezTo>
                <a:cubicBezTo>
                  <a:pt x="1174" y="0"/>
                  <a:pt x="1518" y="335"/>
                  <a:pt x="1518" y="7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5">
            <a:extLst>
              <a:ext uri="{FF2B5EF4-FFF2-40B4-BE49-F238E27FC236}">
                <a16:creationId xmlns:a16="http://schemas.microsoft.com/office/drawing/2014/main" id="{73EA5D7F-86C5-AA4E-BAF1-4745240B0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110" y="3971868"/>
            <a:ext cx="2022880" cy="2013471"/>
          </a:xfrm>
          <a:custGeom>
            <a:avLst/>
            <a:gdLst>
              <a:gd name="T0" fmla="*/ 682265 w 1898"/>
              <a:gd name="T1" fmla="*/ 340984 h 1889"/>
              <a:gd name="T2" fmla="*/ 682265 w 1898"/>
              <a:gd name="T3" fmla="*/ 340984 h 1889"/>
              <a:gd name="T4" fmla="*/ 341313 w 1898"/>
              <a:gd name="T5" fmla="*/ 679090 h 1889"/>
              <a:gd name="T6" fmla="*/ 0 w 1898"/>
              <a:gd name="T7" fmla="*/ 340984 h 1889"/>
              <a:gd name="T8" fmla="*/ 341313 w 1898"/>
              <a:gd name="T9" fmla="*/ 0 h 1889"/>
              <a:gd name="T10" fmla="*/ 682265 w 1898"/>
              <a:gd name="T11" fmla="*/ 340984 h 18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98" h="1889">
                <a:moveTo>
                  <a:pt x="1897" y="948"/>
                </a:moveTo>
                <a:lnTo>
                  <a:pt x="1897" y="948"/>
                </a:lnTo>
                <a:cubicBezTo>
                  <a:pt x="1897" y="1472"/>
                  <a:pt x="1473" y="1888"/>
                  <a:pt x="949" y="1888"/>
                </a:cubicBezTo>
                <a:cubicBezTo>
                  <a:pt x="425" y="1888"/>
                  <a:pt x="0" y="1472"/>
                  <a:pt x="0" y="948"/>
                </a:cubicBezTo>
                <a:cubicBezTo>
                  <a:pt x="0" y="424"/>
                  <a:pt x="425" y="0"/>
                  <a:pt x="949" y="0"/>
                </a:cubicBezTo>
                <a:cubicBezTo>
                  <a:pt x="1473" y="0"/>
                  <a:pt x="1897" y="424"/>
                  <a:pt x="1897" y="94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6">
            <a:extLst>
              <a:ext uri="{FF2B5EF4-FFF2-40B4-BE49-F238E27FC236}">
                <a16:creationId xmlns:a16="http://schemas.microsoft.com/office/drawing/2014/main" id="{3A98E48D-3437-DE4C-BB4F-37A06BFAA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7400" y="4174157"/>
            <a:ext cx="1618304" cy="1618304"/>
          </a:xfrm>
          <a:custGeom>
            <a:avLst/>
            <a:gdLst>
              <a:gd name="T0" fmla="*/ 545740 w 1519"/>
              <a:gd name="T1" fmla="*/ 272870 h 1519"/>
              <a:gd name="T2" fmla="*/ 545740 w 1519"/>
              <a:gd name="T3" fmla="*/ 272870 h 1519"/>
              <a:gd name="T4" fmla="*/ 272870 w 1519"/>
              <a:gd name="T5" fmla="*/ 545740 h 1519"/>
              <a:gd name="T6" fmla="*/ 0 w 1519"/>
              <a:gd name="T7" fmla="*/ 272870 h 1519"/>
              <a:gd name="T8" fmla="*/ 272870 w 1519"/>
              <a:gd name="T9" fmla="*/ 0 h 1519"/>
              <a:gd name="T10" fmla="*/ 545740 w 1519"/>
              <a:gd name="T11" fmla="*/ 272870 h 1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19" h="1519">
                <a:moveTo>
                  <a:pt x="1518" y="759"/>
                </a:moveTo>
                <a:lnTo>
                  <a:pt x="1518" y="759"/>
                </a:lnTo>
                <a:cubicBezTo>
                  <a:pt x="1518" y="1175"/>
                  <a:pt x="1174" y="1518"/>
                  <a:pt x="759" y="1518"/>
                </a:cubicBezTo>
                <a:cubicBezTo>
                  <a:pt x="334" y="1518"/>
                  <a:pt x="0" y="1175"/>
                  <a:pt x="0" y="759"/>
                </a:cubicBezTo>
                <a:cubicBezTo>
                  <a:pt x="0" y="335"/>
                  <a:pt x="334" y="0"/>
                  <a:pt x="759" y="0"/>
                </a:cubicBezTo>
                <a:cubicBezTo>
                  <a:pt x="1174" y="0"/>
                  <a:pt x="1518" y="335"/>
                  <a:pt x="1518" y="7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7">
            <a:extLst>
              <a:ext uri="{FF2B5EF4-FFF2-40B4-BE49-F238E27FC236}">
                <a16:creationId xmlns:a16="http://schemas.microsoft.com/office/drawing/2014/main" id="{4957581C-AB3F-7F4A-BFDC-3C0E4A2AF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756" y="10449789"/>
            <a:ext cx="2018177" cy="2018174"/>
          </a:xfrm>
          <a:custGeom>
            <a:avLst/>
            <a:gdLst>
              <a:gd name="T0" fmla="*/ 680678 w 1890"/>
              <a:gd name="T1" fmla="*/ 341960 h 1890"/>
              <a:gd name="T2" fmla="*/ 680678 w 1890"/>
              <a:gd name="T3" fmla="*/ 341960 h 1890"/>
              <a:gd name="T4" fmla="*/ 341960 w 1890"/>
              <a:gd name="T5" fmla="*/ 680677 h 1890"/>
              <a:gd name="T6" fmla="*/ 0 w 1890"/>
              <a:gd name="T7" fmla="*/ 341960 h 1890"/>
              <a:gd name="T8" fmla="*/ 341960 w 1890"/>
              <a:gd name="T9" fmla="*/ 0 h 1890"/>
              <a:gd name="T10" fmla="*/ 680678 w 1890"/>
              <a:gd name="T11" fmla="*/ 341960 h 18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90" h="1890">
                <a:moveTo>
                  <a:pt x="1889" y="949"/>
                </a:moveTo>
                <a:lnTo>
                  <a:pt x="1889" y="949"/>
                </a:lnTo>
                <a:cubicBezTo>
                  <a:pt x="1889" y="1473"/>
                  <a:pt x="1473" y="1889"/>
                  <a:pt x="949" y="1889"/>
                </a:cubicBezTo>
                <a:cubicBezTo>
                  <a:pt x="425" y="1889"/>
                  <a:pt x="0" y="1473"/>
                  <a:pt x="0" y="949"/>
                </a:cubicBezTo>
                <a:cubicBezTo>
                  <a:pt x="0" y="425"/>
                  <a:pt x="425" y="0"/>
                  <a:pt x="949" y="0"/>
                </a:cubicBezTo>
                <a:cubicBezTo>
                  <a:pt x="1473" y="0"/>
                  <a:pt x="1889" y="425"/>
                  <a:pt x="1889" y="94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8">
            <a:extLst>
              <a:ext uri="{FF2B5EF4-FFF2-40B4-BE49-F238E27FC236}">
                <a16:creationId xmlns:a16="http://schemas.microsoft.com/office/drawing/2014/main" id="{4B6076CC-B596-D74A-B3BE-0A7DDE96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046" y="10652076"/>
            <a:ext cx="1618304" cy="1618304"/>
          </a:xfrm>
          <a:custGeom>
            <a:avLst/>
            <a:gdLst>
              <a:gd name="T0" fmla="*/ 545740 w 1519"/>
              <a:gd name="T1" fmla="*/ 272870 h 1519"/>
              <a:gd name="T2" fmla="*/ 545740 w 1519"/>
              <a:gd name="T3" fmla="*/ 272870 h 1519"/>
              <a:gd name="T4" fmla="*/ 272870 w 1519"/>
              <a:gd name="T5" fmla="*/ 545740 h 1519"/>
              <a:gd name="T6" fmla="*/ 0 w 1519"/>
              <a:gd name="T7" fmla="*/ 272870 h 1519"/>
              <a:gd name="T8" fmla="*/ 272870 w 1519"/>
              <a:gd name="T9" fmla="*/ 0 h 1519"/>
              <a:gd name="T10" fmla="*/ 545740 w 1519"/>
              <a:gd name="T11" fmla="*/ 272870 h 1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19" h="1519">
                <a:moveTo>
                  <a:pt x="1518" y="759"/>
                </a:moveTo>
                <a:lnTo>
                  <a:pt x="1518" y="759"/>
                </a:lnTo>
                <a:cubicBezTo>
                  <a:pt x="1518" y="1174"/>
                  <a:pt x="1174" y="1518"/>
                  <a:pt x="759" y="1518"/>
                </a:cubicBezTo>
                <a:cubicBezTo>
                  <a:pt x="334" y="1518"/>
                  <a:pt x="0" y="1174"/>
                  <a:pt x="0" y="759"/>
                </a:cubicBezTo>
                <a:cubicBezTo>
                  <a:pt x="0" y="334"/>
                  <a:pt x="334" y="0"/>
                  <a:pt x="759" y="0"/>
                </a:cubicBezTo>
                <a:cubicBezTo>
                  <a:pt x="1174" y="0"/>
                  <a:pt x="1518" y="334"/>
                  <a:pt x="1518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9">
            <a:extLst>
              <a:ext uri="{FF2B5EF4-FFF2-40B4-BE49-F238E27FC236}">
                <a16:creationId xmlns:a16="http://schemas.microsoft.com/office/drawing/2014/main" id="{9E7ED462-94B2-954A-AB35-752E5C5A9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110" y="10449789"/>
            <a:ext cx="2022880" cy="2018174"/>
          </a:xfrm>
          <a:custGeom>
            <a:avLst/>
            <a:gdLst>
              <a:gd name="T0" fmla="*/ 682265 w 1898"/>
              <a:gd name="T1" fmla="*/ 341960 h 1890"/>
              <a:gd name="T2" fmla="*/ 682265 w 1898"/>
              <a:gd name="T3" fmla="*/ 341960 h 1890"/>
              <a:gd name="T4" fmla="*/ 341313 w 1898"/>
              <a:gd name="T5" fmla="*/ 680677 h 1890"/>
              <a:gd name="T6" fmla="*/ 0 w 1898"/>
              <a:gd name="T7" fmla="*/ 341960 h 1890"/>
              <a:gd name="T8" fmla="*/ 341313 w 1898"/>
              <a:gd name="T9" fmla="*/ 0 h 1890"/>
              <a:gd name="T10" fmla="*/ 682265 w 1898"/>
              <a:gd name="T11" fmla="*/ 341960 h 18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98" h="1890">
                <a:moveTo>
                  <a:pt x="1897" y="949"/>
                </a:moveTo>
                <a:lnTo>
                  <a:pt x="1897" y="949"/>
                </a:lnTo>
                <a:cubicBezTo>
                  <a:pt x="1897" y="1473"/>
                  <a:pt x="1473" y="1889"/>
                  <a:pt x="949" y="1889"/>
                </a:cubicBezTo>
                <a:cubicBezTo>
                  <a:pt x="425" y="1889"/>
                  <a:pt x="0" y="1473"/>
                  <a:pt x="0" y="949"/>
                </a:cubicBezTo>
                <a:cubicBezTo>
                  <a:pt x="0" y="425"/>
                  <a:pt x="425" y="0"/>
                  <a:pt x="949" y="0"/>
                </a:cubicBezTo>
                <a:cubicBezTo>
                  <a:pt x="1473" y="0"/>
                  <a:pt x="1897" y="425"/>
                  <a:pt x="1897" y="94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0">
            <a:extLst>
              <a:ext uri="{FF2B5EF4-FFF2-40B4-BE49-F238E27FC236}">
                <a16:creationId xmlns:a16="http://schemas.microsoft.com/office/drawing/2014/main" id="{BDCCF4BC-029E-664C-AE2F-5E502F79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7400" y="10652076"/>
            <a:ext cx="1618304" cy="1618304"/>
          </a:xfrm>
          <a:custGeom>
            <a:avLst/>
            <a:gdLst>
              <a:gd name="T0" fmla="*/ 545740 w 1519"/>
              <a:gd name="T1" fmla="*/ 272870 h 1519"/>
              <a:gd name="T2" fmla="*/ 545740 w 1519"/>
              <a:gd name="T3" fmla="*/ 272870 h 1519"/>
              <a:gd name="T4" fmla="*/ 272870 w 1519"/>
              <a:gd name="T5" fmla="*/ 545740 h 1519"/>
              <a:gd name="T6" fmla="*/ 0 w 1519"/>
              <a:gd name="T7" fmla="*/ 272870 h 1519"/>
              <a:gd name="T8" fmla="*/ 272870 w 1519"/>
              <a:gd name="T9" fmla="*/ 0 h 1519"/>
              <a:gd name="T10" fmla="*/ 545740 w 1519"/>
              <a:gd name="T11" fmla="*/ 272870 h 15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19" h="1519">
                <a:moveTo>
                  <a:pt x="1518" y="759"/>
                </a:moveTo>
                <a:lnTo>
                  <a:pt x="1518" y="759"/>
                </a:lnTo>
                <a:cubicBezTo>
                  <a:pt x="1518" y="1174"/>
                  <a:pt x="1174" y="1518"/>
                  <a:pt x="759" y="1518"/>
                </a:cubicBezTo>
                <a:cubicBezTo>
                  <a:pt x="334" y="1518"/>
                  <a:pt x="0" y="1174"/>
                  <a:pt x="0" y="759"/>
                </a:cubicBezTo>
                <a:cubicBezTo>
                  <a:pt x="0" y="334"/>
                  <a:pt x="334" y="0"/>
                  <a:pt x="759" y="0"/>
                </a:cubicBezTo>
                <a:cubicBezTo>
                  <a:pt x="1174" y="0"/>
                  <a:pt x="1518" y="334"/>
                  <a:pt x="1518" y="7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1">
            <a:extLst>
              <a:ext uri="{FF2B5EF4-FFF2-40B4-BE49-F238E27FC236}">
                <a16:creationId xmlns:a16="http://schemas.microsoft.com/office/drawing/2014/main" id="{AF58DCC9-4964-5F41-8352-A7AF36B86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602" y="4550507"/>
            <a:ext cx="1053779" cy="860899"/>
          </a:xfrm>
          <a:custGeom>
            <a:avLst/>
            <a:gdLst>
              <a:gd name="T0" fmla="*/ 322420 w 986"/>
              <a:gd name="T1" fmla="*/ 35728 h 805"/>
              <a:gd name="T2" fmla="*/ 322420 w 986"/>
              <a:gd name="T3" fmla="*/ 35728 h 805"/>
              <a:gd name="T4" fmla="*/ 241274 w 986"/>
              <a:gd name="T5" fmla="*/ 0 h 805"/>
              <a:gd name="T6" fmla="*/ 113965 w 986"/>
              <a:gd name="T7" fmla="*/ 0 h 805"/>
              <a:gd name="T8" fmla="*/ 35704 w 986"/>
              <a:gd name="T9" fmla="*/ 32480 h 805"/>
              <a:gd name="T10" fmla="*/ 0 w 986"/>
              <a:gd name="T11" fmla="*/ 114039 h 805"/>
              <a:gd name="T12" fmla="*/ 16229 w 986"/>
              <a:gd name="T13" fmla="*/ 169616 h 805"/>
              <a:gd name="T14" fmla="*/ 48688 w 986"/>
              <a:gd name="T15" fmla="*/ 205343 h 805"/>
              <a:gd name="T16" fmla="*/ 35704 w 986"/>
              <a:gd name="T17" fmla="*/ 277159 h 805"/>
              <a:gd name="T18" fmla="*/ 42196 w 986"/>
              <a:gd name="T19" fmla="*/ 286903 h 805"/>
              <a:gd name="T20" fmla="*/ 48688 w 986"/>
              <a:gd name="T21" fmla="*/ 290151 h 805"/>
              <a:gd name="T22" fmla="*/ 51933 w 986"/>
              <a:gd name="T23" fmla="*/ 290151 h 805"/>
              <a:gd name="T24" fmla="*/ 166259 w 986"/>
              <a:gd name="T25" fmla="*/ 241071 h 805"/>
              <a:gd name="T26" fmla="*/ 241274 w 986"/>
              <a:gd name="T27" fmla="*/ 224831 h 805"/>
              <a:gd name="T28" fmla="*/ 322420 w 986"/>
              <a:gd name="T29" fmla="*/ 192351 h 805"/>
              <a:gd name="T30" fmla="*/ 355239 w 986"/>
              <a:gd name="T31" fmla="*/ 114039 h 805"/>
              <a:gd name="T32" fmla="*/ 322420 w 986"/>
              <a:gd name="T33" fmla="*/ 35728 h 805"/>
              <a:gd name="T34" fmla="*/ 306191 w 986"/>
              <a:gd name="T35" fmla="*/ 176112 h 805"/>
              <a:gd name="T36" fmla="*/ 306191 w 986"/>
              <a:gd name="T37" fmla="*/ 176112 h 805"/>
              <a:gd name="T38" fmla="*/ 241274 w 986"/>
              <a:gd name="T39" fmla="*/ 202095 h 805"/>
              <a:gd name="T40" fmla="*/ 156522 w 986"/>
              <a:gd name="T41" fmla="*/ 221583 h 805"/>
              <a:gd name="T42" fmla="*/ 62032 w 986"/>
              <a:gd name="T43" fmla="*/ 260919 h 805"/>
              <a:gd name="T44" fmla="*/ 75015 w 986"/>
              <a:gd name="T45" fmla="*/ 202095 h 805"/>
              <a:gd name="T46" fmla="*/ 68163 w 986"/>
              <a:gd name="T47" fmla="*/ 189103 h 805"/>
              <a:gd name="T48" fmla="*/ 68163 w 986"/>
              <a:gd name="T49" fmla="*/ 189103 h 805"/>
              <a:gd name="T50" fmla="*/ 35704 w 986"/>
              <a:gd name="T51" fmla="*/ 159511 h 805"/>
              <a:gd name="T52" fmla="*/ 22721 w 986"/>
              <a:gd name="T53" fmla="*/ 114039 h 805"/>
              <a:gd name="T54" fmla="*/ 51933 w 986"/>
              <a:gd name="T55" fmla="*/ 48719 h 805"/>
              <a:gd name="T56" fmla="*/ 113965 w 986"/>
              <a:gd name="T57" fmla="*/ 22736 h 805"/>
              <a:gd name="T58" fmla="*/ 241274 w 986"/>
              <a:gd name="T59" fmla="*/ 22736 h 805"/>
              <a:gd name="T60" fmla="*/ 306191 w 986"/>
              <a:gd name="T61" fmla="*/ 48719 h 805"/>
              <a:gd name="T62" fmla="*/ 332518 w 986"/>
              <a:gd name="T63" fmla="*/ 114039 h 805"/>
              <a:gd name="T64" fmla="*/ 332518 w 986"/>
              <a:gd name="T65" fmla="*/ 114039 h 805"/>
              <a:gd name="T66" fmla="*/ 306191 w 986"/>
              <a:gd name="T67" fmla="*/ 176112 h 80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86" h="805">
                <a:moveTo>
                  <a:pt x="894" y="99"/>
                </a:moveTo>
                <a:lnTo>
                  <a:pt x="894" y="99"/>
                </a:lnTo>
                <a:cubicBezTo>
                  <a:pt x="831" y="36"/>
                  <a:pt x="750" y="0"/>
                  <a:pt x="669" y="0"/>
                </a:cubicBezTo>
                <a:cubicBezTo>
                  <a:pt x="316" y="0"/>
                  <a:pt x="316" y="0"/>
                  <a:pt x="316" y="0"/>
                </a:cubicBezTo>
                <a:cubicBezTo>
                  <a:pt x="235" y="0"/>
                  <a:pt x="153" y="36"/>
                  <a:pt x="99" y="90"/>
                </a:cubicBezTo>
                <a:cubicBezTo>
                  <a:pt x="36" y="153"/>
                  <a:pt x="0" y="235"/>
                  <a:pt x="0" y="316"/>
                </a:cubicBezTo>
                <a:cubicBezTo>
                  <a:pt x="0" y="370"/>
                  <a:pt x="18" y="424"/>
                  <a:pt x="45" y="470"/>
                </a:cubicBezTo>
                <a:cubicBezTo>
                  <a:pt x="72" y="506"/>
                  <a:pt x="99" y="542"/>
                  <a:pt x="135" y="569"/>
                </a:cubicBezTo>
                <a:cubicBezTo>
                  <a:pt x="117" y="677"/>
                  <a:pt x="108" y="768"/>
                  <a:pt x="99" y="768"/>
                </a:cubicBezTo>
                <a:cubicBezTo>
                  <a:pt x="99" y="777"/>
                  <a:pt x="108" y="795"/>
                  <a:pt x="117" y="795"/>
                </a:cubicBezTo>
                <a:cubicBezTo>
                  <a:pt x="117" y="804"/>
                  <a:pt x="126" y="804"/>
                  <a:pt x="135" y="804"/>
                </a:cubicBezTo>
                <a:lnTo>
                  <a:pt x="144" y="804"/>
                </a:lnTo>
                <a:cubicBezTo>
                  <a:pt x="153" y="804"/>
                  <a:pt x="307" y="741"/>
                  <a:pt x="461" y="668"/>
                </a:cubicBezTo>
                <a:cubicBezTo>
                  <a:pt x="524" y="641"/>
                  <a:pt x="596" y="623"/>
                  <a:pt x="669" y="623"/>
                </a:cubicBezTo>
                <a:cubicBezTo>
                  <a:pt x="750" y="623"/>
                  <a:pt x="831" y="596"/>
                  <a:pt x="894" y="533"/>
                </a:cubicBezTo>
                <a:cubicBezTo>
                  <a:pt x="948" y="479"/>
                  <a:pt x="985" y="397"/>
                  <a:pt x="985" y="316"/>
                </a:cubicBezTo>
                <a:cubicBezTo>
                  <a:pt x="985" y="235"/>
                  <a:pt x="948" y="153"/>
                  <a:pt x="894" y="99"/>
                </a:cubicBezTo>
                <a:close/>
                <a:moveTo>
                  <a:pt x="849" y="488"/>
                </a:moveTo>
                <a:lnTo>
                  <a:pt x="849" y="488"/>
                </a:lnTo>
                <a:cubicBezTo>
                  <a:pt x="795" y="533"/>
                  <a:pt x="741" y="560"/>
                  <a:pt x="669" y="560"/>
                </a:cubicBezTo>
                <a:cubicBezTo>
                  <a:pt x="587" y="560"/>
                  <a:pt x="506" y="578"/>
                  <a:pt x="434" y="614"/>
                </a:cubicBezTo>
                <a:cubicBezTo>
                  <a:pt x="334" y="659"/>
                  <a:pt x="235" y="704"/>
                  <a:pt x="172" y="723"/>
                </a:cubicBezTo>
                <a:cubicBezTo>
                  <a:pt x="181" y="686"/>
                  <a:pt x="189" y="623"/>
                  <a:pt x="208" y="560"/>
                </a:cubicBezTo>
                <a:cubicBezTo>
                  <a:pt x="208" y="551"/>
                  <a:pt x="199" y="533"/>
                  <a:pt x="189" y="524"/>
                </a:cubicBezTo>
                <a:cubicBezTo>
                  <a:pt x="153" y="506"/>
                  <a:pt x="126" y="479"/>
                  <a:pt x="99" y="442"/>
                </a:cubicBezTo>
                <a:cubicBezTo>
                  <a:pt x="81" y="397"/>
                  <a:pt x="63" y="361"/>
                  <a:pt x="63" y="316"/>
                </a:cubicBezTo>
                <a:cubicBezTo>
                  <a:pt x="63" y="244"/>
                  <a:pt x="90" y="189"/>
                  <a:pt x="144" y="135"/>
                </a:cubicBezTo>
                <a:cubicBezTo>
                  <a:pt x="189" y="90"/>
                  <a:pt x="253" y="63"/>
                  <a:pt x="316" y="63"/>
                </a:cubicBezTo>
                <a:cubicBezTo>
                  <a:pt x="669" y="63"/>
                  <a:pt x="669" y="63"/>
                  <a:pt x="669" y="63"/>
                </a:cubicBezTo>
                <a:cubicBezTo>
                  <a:pt x="732" y="63"/>
                  <a:pt x="795" y="90"/>
                  <a:pt x="849" y="135"/>
                </a:cubicBezTo>
                <a:cubicBezTo>
                  <a:pt x="894" y="189"/>
                  <a:pt x="922" y="253"/>
                  <a:pt x="922" y="316"/>
                </a:cubicBezTo>
                <a:cubicBezTo>
                  <a:pt x="922" y="379"/>
                  <a:pt x="894" y="442"/>
                  <a:pt x="849" y="4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2">
            <a:extLst>
              <a:ext uri="{FF2B5EF4-FFF2-40B4-BE49-F238E27FC236}">
                <a16:creationId xmlns:a16="http://schemas.microsoft.com/office/drawing/2014/main" id="{861AA3AB-44BF-964A-9E5B-2A0426EC6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893" y="4813952"/>
            <a:ext cx="136428" cy="136425"/>
          </a:xfrm>
          <a:custGeom>
            <a:avLst/>
            <a:gdLst>
              <a:gd name="T0" fmla="*/ 23019 w 128"/>
              <a:gd name="T1" fmla="*/ 0 h 127"/>
              <a:gd name="T2" fmla="*/ 23019 w 128"/>
              <a:gd name="T3" fmla="*/ 0 h 127"/>
              <a:gd name="T4" fmla="*/ 0 w 128"/>
              <a:gd name="T5" fmla="*/ 22837 h 127"/>
              <a:gd name="T6" fmla="*/ 23019 w 128"/>
              <a:gd name="T7" fmla="*/ 45675 h 127"/>
              <a:gd name="T8" fmla="*/ 45678 w 128"/>
              <a:gd name="T9" fmla="*/ 22837 h 127"/>
              <a:gd name="T10" fmla="*/ 23019 w 128"/>
              <a:gd name="T11" fmla="*/ 0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" h="127">
                <a:moveTo>
                  <a:pt x="64" y="0"/>
                </a:moveTo>
                <a:lnTo>
                  <a:pt x="64" y="0"/>
                </a:lnTo>
                <a:cubicBezTo>
                  <a:pt x="28" y="0"/>
                  <a:pt x="0" y="27"/>
                  <a:pt x="0" y="63"/>
                </a:cubicBezTo>
                <a:cubicBezTo>
                  <a:pt x="0" y="99"/>
                  <a:pt x="28" y="126"/>
                  <a:pt x="64" y="126"/>
                </a:cubicBezTo>
                <a:cubicBezTo>
                  <a:pt x="100" y="126"/>
                  <a:pt x="127" y="99"/>
                  <a:pt x="127" y="63"/>
                </a:cubicBezTo>
                <a:cubicBezTo>
                  <a:pt x="127" y="27"/>
                  <a:pt x="100" y="0"/>
                  <a:pt x="6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3">
            <a:extLst>
              <a:ext uri="{FF2B5EF4-FFF2-40B4-BE49-F238E27FC236}">
                <a16:creationId xmlns:a16="http://schemas.microsoft.com/office/drawing/2014/main" id="{547C8F10-95E5-5E4A-B6F2-0697E80D9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336" y="4813952"/>
            <a:ext cx="136425" cy="136425"/>
          </a:xfrm>
          <a:custGeom>
            <a:avLst/>
            <a:gdLst>
              <a:gd name="T0" fmla="*/ 22837 w 127"/>
              <a:gd name="T1" fmla="*/ 0 h 127"/>
              <a:gd name="T2" fmla="*/ 22837 w 127"/>
              <a:gd name="T3" fmla="*/ 0 h 127"/>
              <a:gd name="T4" fmla="*/ 0 w 127"/>
              <a:gd name="T5" fmla="*/ 22837 h 127"/>
              <a:gd name="T6" fmla="*/ 22837 w 127"/>
              <a:gd name="T7" fmla="*/ 45675 h 127"/>
              <a:gd name="T8" fmla="*/ 45675 w 127"/>
              <a:gd name="T9" fmla="*/ 22837 h 127"/>
              <a:gd name="T10" fmla="*/ 22837 w 127"/>
              <a:gd name="T11" fmla="*/ 0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" h="12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26" y="99"/>
                  <a:pt x="126" y="63"/>
                </a:cubicBezTo>
                <a:cubicBezTo>
                  <a:pt x="126" y="27"/>
                  <a:pt x="99" y="0"/>
                  <a:pt x="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4">
            <a:extLst>
              <a:ext uri="{FF2B5EF4-FFF2-40B4-BE49-F238E27FC236}">
                <a16:creationId xmlns:a16="http://schemas.microsoft.com/office/drawing/2014/main" id="{80AB8201-1084-3343-9C2B-409AEAC89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074" y="4813952"/>
            <a:ext cx="145834" cy="136425"/>
          </a:xfrm>
          <a:custGeom>
            <a:avLst/>
            <a:gdLst>
              <a:gd name="T0" fmla="*/ 26053 w 136"/>
              <a:gd name="T1" fmla="*/ 0 h 127"/>
              <a:gd name="T2" fmla="*/ 26053 w 136"/>
              <a:gd name="T3" fmla="*/ 0 h 127"/>
              <a:gd name="T4" fmla="*/ 0 w 136"/>
              <a:gd name="T5" fmla="*/ 22837 h 127"/>
              <a:gd name="T6" fmla="*/ 26053 w 136"/>
              <a:gd name="T7" fmla="*/ 45675 h 127"/>
              <a:gd name="T8" fmla="*/ 48850 w 136"/>
              <a:gd name="T9" fmla="*/ 22837 h 127"/>
              <a:gd name="T10" fmla="*/ 26053 w 136"/>
              <a:gd name="T11" fmla="*/ 0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" h="127">
                <a:moveTo>
                  <a:pt x="72" y="0"/>
                </a:moveTo>
                <a:lnTo>
                  <a:pt x="72" y="0"/>
                </a:lnTo>
                <a:cubicBezTo>
                  <a:pt x="36" y="0"/>
                  <a:pt x="0" y="27"/>
                  <a:pt x="0" y="63"/>
                </a:cubicBezTo>
                <a:cubicBezTo>
                  <a:pt x="0" y="99"/>
                  <a:pt x="36" y="126"/>
                  <a:pt x="72" y="126"/>
                </a:cubicBezTo>
                <a:cubicBezTo>
                  <a:pt x="108" y="126"/>
                  <a:pt x="135" y="99"/>
                  <a:pt x="135" y="63"/>
                </a:cubicBezTo>
                <a:cubicBezTo>
                  <a:pt x="135" y="27"/>
                  <a:pt x="108" y="0"/>
                  <a:pt x="7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5">
            <a:extLst>
              <a:ext uri="{FF2B5EF4-FFF2-40B4-BE49-F238E27FC236}">
                <a16:creationId xmlns:a16="http://schemas.microsoft.com/office/drawing/2014/main" id="{51FF9F57-670D-CC4C-9757-31A704E27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2051" y="4583436"/>
            <a:ext cx="1293704" cy="799743"/>
          </a:xfrm>
          <a:custGeom>
            <a:avLst/>
            <a:gdLst>
              <a:gd name="T0" fmla="*/ 218281 w 1212"/>
              <a:gd name="T1" fmla="*/ 269516 h 751"/>
              <a:gd name="T2" fmla="*/ 218281 w 1212"/>
              <a:gd name="T3" fmla="*/ 269516 h 751"/>
              <a:gd name="T4" fmla="*/ 71680 w 1212"/>
              <a:gd name="T5" fmla="*/ 214175 h 751"/>
              <a:gd name="T6" fmla="*/ 3242 w 1212"/>
              <a:gd name="T7" fmla="*/ 142664 h 751"/>
              <a:gd name="T8" fmla="*/ 3242 w 1212"/>
              <a:gd name="T9" fmla="*/ 139429 h 751"/>
              <a:gd name="T10" fmla="*/ 3242 w 1212"/>
              <a:gd name="T11" fmla="*/ 129727 h 751"/>
              <a:gd name="T12" fmla="*/ 71680 w 1212"/>
              <a:gd name="T13" fmla="*/ 54981 h 751"/>
              <a:gd name="T14" fmla="*/ 215040 w 1212"/>
              <a:gd name="T15" fmla="*/ 0 h 751"/>
              <a:gd name="T16" fmla="*/ 361281 w 1212"/>
              <a:gd name="T17" fmla="*/ 54981 h 751"/>
              <a:gd name="T18" fmla="*/ 429719 w 1212"/>
              <a:gd name="T19" fmla="*/ 126493 h 751"/>
              <a:gd name="T20" fmla="*/ 432961 w 1212"/>
              <a:gd name="T21" fmla="*/ 129727 h 751"/>
              <a:gd name="T22" fmla="*/ 432961 w 1212"/>
              <a:gd name="T23" fmla="*/ 142664 h 751"/>
              <a:gd name="T24" fmla="*/ 364523 w 1212"/>
              <a:gd name="T25" fmla="*/ 214175 h 751"/>
              <a:gd name="T26" fmla="*/ 221523 w 1212"/>
              <a:gd name="T27" fmla="*/ 269516 h 751"/>
              <a:gd name="T28" fmla="*/ 218281 w 1212"/>
              <a:gd name="T29" fmla="*/ 269516 h 751"/>
              <a:gd name="T30" fmla="*/ 25934 w 1212"/>
              <a:gd name="T31" fmla="*/ 136195 h 751"/>
              <a:gd name="T32" fmla="*/ 25934 w 1212"/>
              <a:gd name="T33" fmla="*/ 136195 h 751"/>
              <a:gd name="T34" fmla="*/ 218281 w 1212"/>
              <a:gd name="T35" fmla="*/ 246517 h 751"/>
              <a:gd name="T36" fmla="*/ 218281 w 1212"/>
              <a:gd name="T37" fmla="*/ 246517 h 751"/>
              <a:gd name="T38" fmla="*/ 348314 w 1212"/>
              <a:gd name="T39" fmla="*/ 198004 h 751"/>
              <a:gd name="T40" fmla="*/ 407027 w 1212"/>
              <a:gd name="T41" fmla="*/ 136195 h 751"/>
              <a:gd name="T42" fmla="*/ 218281 w 1212"/>
              <a:gd name="T43" fmla="*/ 22639 h 751"/>
              <a:gd name="T44" fmla="*/ 215040 w 1212"/>
              <a:gd name="T45" fmla="*/ 22639 h 751"/>
              <a:gd name="T46" fmla="*/ 84647 w 1212"/>
              <a:gd name="T47" fmla="*/ 74746 h 751"/>
              <a:gd name="T48" fmla="*/ 25934 w 1212"/>
              <a:gd name="T49" fmla="*/ 136195 h 7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212" h="751">
                <a:moveTo>
                  <a:pt x="606" y="750"/>
                </a:moveTo>
                <a:lnTo>
                  <a:pt x="606" y="750"/>
                </a:lnTo>
                <a:cubicBezTo>
                  <a:pt x="461" y="750"/>
                  <a:pt x="325" y="696"/>
                  <a:pt x="199" y="596"/>
                </a:cubicBezTo>
                <a:cubicBezTo>
                  <a:pt x="136" y="542"/>
                  <a:pt x="63" y="479"/>
                  <a:pt x="9" y="397"/>
                </a:cubicBezTo>
                <a:cubicBezTo>
                  <a:pt x="9" y="397"/>
                  <a:pt x="9" y="397"/>
                  <a:pt x="9" y="388"/>
                </a:cubicBezTo>
                <a:cubicBezTo>
                  <a:pt x="0" y="379"/>
                  <a:pt x="0" y="370"/>
                  <a:pt x="9" y="361"/>
                </a:cubicBezTo>
                <a:cubicBezTo>
                  <a:pt x="63" y="280"/>
                  <a:pt x="127" y="208"/>
                  <a:pt x="199" y="153"/>
                </a:cubicBezTo>
                <a:cubicBezTo>
                  <a:pt x="325" y="54"/>
                  <a:pt x="461" y="0"/>
                  <a:pt x="597" y="0"/>
                </a:cubicBezTo>
                <a:cubicBezTo>
                  <a:pt x="741" y="0"/>
                  <a:pt x="877" y="54"/>
                  <a:pt x="1003" y="153"/>
                </a:cubicBezTo>
                <a:cubicBezTo>
                  <a:pt x="1075" y="208"/>
                  <a:pt x="1139" y="280"/>
                  <a:pt x="1193" y="352"/>
                </a:cubicBezTo>
                <a:cubicBezTo>
                  <a:pt x="1202" y="352"/>
                  <a:pt x="1202" y="361"/>
                  <a:pt x="1202" y="361"/>
                </a:cubicBezTo>
                <a:cubicBezTo>
                  <a:pt x="1211" y="370"/>
                  <a:pt x="1202" y="388"/>
                  <a:pt x="1202" y="397"/>
                </a:cubicBezTo>
                <a:cubicBezTo>
                  <a:pt x="1148" y="469"/>
                  <a:pt x="1075" y="542"/>
                  <a:pt x="1012" y="596"/>
                </a:cubicBezTo>
                <a:cubicBezTo>
                  <a:pt x="886" y="696"/>
                  <a:pt x="750" y="750"/>
                  <a:pt x="615" y="750"/>
                </a:cubicBezTo>
                <a:cubicBezTo>
                  <a:pt x="606" y="750"/>
                  <a:pt x="606" y="750"/>
                  <a:pt x="606" y="750"/>
                </a:cubicBezTo>
                <a:close/>
                <a:moveTo>
                  <a:pt x="72" y="379"/>
                </a:moveTo>
                <a:lnTo>
                  <a:pt x="72" y="379"/>
                </a:lnTo>
                <a:cubicBezTo>
                  <a:pt x="154" y="479"/>
                  <a:pt x="344" y="686"/>
                  <a:pt x="606" y="686"/>
                </a:cubicBezTo>
                <a:cubicBezTo>
                  <a:pt x="732" y="686"/>
                  <a:pt x="859" y="641"/>
                  <a:pt x="967" y="551"/>
                </a:cubicBezTo>
                <a:cubicBezTo>
                  <a:pt x="1030" y="497"/>
                  <a:pt x="1084" y="443"/>
                  <a:pt x="1130" y="379"/>
                </a:cubicBezTo>
                <a:cubicBezTo>
                  <a:pt x="1058" y="271"/>
                  <a:pt x="868" y="63"/>
                  <a:pt x="606" y="63"/>
                </a:cubicBezTo>
                <a:lnTo>
                  <a:pt x="597" y="63"/>
                </a:lnTo>
                <a:cubicBezTo>
                  <a:pt x="470" y="63"/>
                  <a:pt x="353" y="117"/>
                  <a:pt x="235" y="208"/>
                </a:cubicBezTo>
                <a:cubicBezTo>
                  <a:pt x="181" y="253"/>
                  <a:pt x="127" y="307"/>
                  <a:pt x="72" y="3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6">
            <a:extLst>
              <a:ext uri="{FF2B5EF4-FFF2-40B4-BE49-F238E27FC236}">
                <a16:creationId xmlns:a16="http://schemas.microsoft.com/office/drawing/2014/main" id="{5B0E6FC0-CABE-E746-963A-C4765682E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8401" y="4715158"/>
            <a:ext cx="531595" cy="531595"/>
          </a:xfrm>
          <a:custGeom>
            <a:avLst/>
            <a:gdLst>
              <a:gd name="T0" fmla="*/ 91135 w 498"/>
              <a:gd name="T1" fmla="*/ 179028 h 498"/>
              <a:gd name="T2" fmla="*/ 91135 w 498"/>
              <a:gd name="T3" fmla="*/ 179028 h 498"/>
              <a:gd name="T4" fmla="*/ 0 w 498"/>
              <a:gd name="T5" fmla="*/ 91135 h 498"/>
              <a:gd name="T6" fmla="*/ 91135 w 498"/>
              <a:gd name="T7" fmla="*/ 0 h 498"/>
              <a:gd name="T8" fmla="*/ 179028 w 498"/>
              <a:gd name="T9" fmla="*/ 91135 h 498"/>
              <a:gd name="T10" fmla="*/ 91135 w 498"/>
              <a:gd name="T11" fmla="*/ 179028 h 498"/>
              <a:gd name="T12" fmla="*/ 91135 w 498"/>
              <a:gd name="T13" fmla="*/ 23054 h 498"/>
              <a:gd name="T14" fmla="*/ 91135 w 498"/>
              <a:gd name="T15" fmla="*/ 23054 h 498"/>
              <a:gd name="T16" fmla="*/ 22694 w 498"/>
              <a:gd name="T17" fmla="*/ 91135 h 498"/>
              <a:gd name="T18" fmla="*/ 91135 w 498"/>
              <a:gd name="T19" fmla="*/ 156334 h 498"/>
              <a:gd name="T20" fmla="*/ 155974 w 498"/>
              <a:gd name="T21" fmla="*/ 91135 h 498"/>
              <a:gd name="T22" fmla="*/ 91135 w 498"/>
              <a:gd name="T23" fmla="*/ 23054 h 49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98" h="498">
                <a:moveTo>
                  <a:pt x="253" y="497"/>
                </a:moveTo>
                <a:lnTo>
                  <a:pt x="253" y="497"/>
                </a:lnTo>
                <a:cubicBezTo>
                  <a:pt x="108" y="497"/>
                  <a:pt x="0" y="389"/>
                  <a:pt x="0" y="253"/>
                </a:cubicBezTo>
                <a:cubicBezTo>
                  <a:pt x="0" y="118"/>
                  <a:pt x="108" y="0"/>
                  <a:pt x="253" y="0"/>
                </a:cubicBezTo>
                <a:cubicBezTo>
                  <a:pt x="388" y="0"/>
                  <a:pt x="497" y="118"/>
                  <a:pt x="497" y="253"/>
                </a:cubicBezTo>
                <a:cubicBezTo>
                  <a:pt x="497" y="389"/>
                  <a:pt x="388" y="497"/>
                  <a:pt x="253" y="497"/>
                </a:cubicBezTo>
                <a:close/>
                <a:moveTo>
                  <a:pt x="253" y="64"/>
                </a:moveTo>
                <a:lnTo>
                  <a:pt x="253" y="64"/>
                </a:lnTo>
                <a:cubicBezTo>
                  <a:pt x="144" y="64"/>
                  <a:pt x="63" y="145"/>
                  <a:pt x="63" y="253"/>
                </a:cubicBezTo>
                <a:cubicBezTo>
                  <a:pt x="63" y="353"/>
                  <a:pt x="144" y="434"/>
                  <a:pt x="253" y="434"/>
                </a:cubicBezTo>
                <a:cubicBezTo>
                  <a:pt x="352" y="434"/>
                  <a:pt x="433" y="353"/>
                  <a:pt x="433" y="253"/>
                </a:cubicBezTo>
                <a:cubicBezTo>
                  <a:pt x="433" y="145"/>
                  <a:pt x="352" y="64"/>
                  <a:pt x="253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7">
            <a:extLst>
              <a:ext uri="{FF2B5EF4-FFF2-40B4-BE49-F238E27FC236}">
                <a16:creationId xmlns:a16="http://schemas.microsoft.com/office/drawing/2014/main" id="{3FD6FF1A-6F58-6948-B15F-CFF46516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602" y="11056651"/>
            <a:ext cx="1053779" cy="677430"/>
          </a:xfrm>
          <a:custGeom>
            <a:avLst/>
            <a:gdLst>
              <a:gd name="T0" fmla="*/ 335764 w 986"/>
              <a:gd name="T1" fmla="*/ 228239 h 634"/>
              <a:gd name="T2" fmla="*/ 335764 w 986"/>
              <a:gd name="T3" fmla="*/ 228239 h 634"/>
              <a:gd name="T4" fmla="*/ 19475 w 986"/>
              <a:gd name="T5" fmla="*/ 228239 h 634"/>
              <a:gd name="T6" fmla="*/ 0 w 986"/>
              <a:gd name="T7" fmla="*/ 212014 h 634"/>
              <a:gd name="T8" fmla="*/ 0 w 986"/>
              <a:gd name="T9" fmla="*/ 19831 h 634"/>
              <a:gd name="T10" fmla="*/ 19475 w 986"/>
              <a:gd name="T11" fmla="*/ 0 h 634"/>
              <a:gd name="T12" fmla="*/ 335764 w 986"/>
              <a:gd name="T13" fmla="*/ 0 h 634"/>
              <a:gd name="T14" fmla="*/ 355239 w 986"/>
              <a:gd name="T15" fmla="*/ 19831 h 634"/>
              <a:gd name="T16" fmla="*/ 355239 w 986"/>
              <a:gd name="T17" fmla="*/ 212014 h 634"/>
              <a:gd name="T18" fmla="*/ 335764 w 986"/>
              <a:gd name="T19" fmla="*/ 228239 h 634"/>
              <a:gd name="T20" fmla="*/ 25967 w 986"/>
              <a:gd name="T21" fmla="*/ 205524 h 634"/>
              <a:gd name="T22" fmla="*/ 25967 w 986"/>
              <a:gd name="T23" fmla="*/ 205524 h 634"/>
              <a:gd name="T24" fmla="*/ 332518 w 986"/>
              <a:gd name="T25" fmla="*/ 205524 h 634"/>
              <a:gd name="T26" fmla="*/ 332518 w 986"/>
              <a:gd name="T27" fmla="*/ 23076 h 634"/>
              <a:gd name="T28" fmla="*/ 25967 w 986"/>
              <a:gd name="T29" fmla="*/ 23076 h 634"/>
              <a:gd name="T30" fmla="*/ 25967 w 986"/>
              <a:gd name="T31" fmla="*/ 205524 h 6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86" h="634">
                <a:moveTo>
                  <a:pt x="931" y="633"/>
                </a:moveTo>
                <a:lnTo>
                  <a:pt x="931" y="633"/>
                </a:lnTo>
                <a:cubicBezTo>
                  <a:pt x="54" y="633"/>
                  <a:pt x="54" y="633"/>
                  <a:pt x="54" y="633"/>
                </a:cubicBezTo>
                <a:cubicBezTo>
                  <a:pt x="27" y="633"/>
                  <a:pt x="0" y="606"/>
                  <a:pt x="0" y="588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27" y="0"/>
                  <a:pt x="54" y="0"/>
                </a:cubicBezTo>
                <a:cubicBezTo>
                  <a:pt x="931" y="0"/>
                  <a:pt x="931" y="0"/>
                  <a:pt x="931" y="0"/>
                </a:cubicBezTo>
                <a:cubicBezTo>
                  <a:pt x="958" y="0"/>
                  <a:pt x="985" y="27"/>
                  <a:pt x="985" y="55"/>
                </a:cubicBezTo>
                <a:cubicBezTo>
                  <a:pt x="985" y="588"/>
                  <a:pt x="985" y="588"/>
                  <a:pt x="985" y="588"/>
                </a:cubicBezTo>
                <a:cubicBezTo>
                  <a:pt x="985" y="606"/>
                  <a:pt x="958" y="633"/>
                  <a:pt x="931" y="633"/>
                </a:cubicBezTo>
                <a:close/>
                <a:moveTo>
                  <a:pt x="72" y="570"/>
                </a:moveTo>
                <a:lnTo>
                  <a:pt x="72" y="570"/>
                </a:lnTo>
                <a:cubicBezTo>
                  <a:pt x="922" y="570"/>
                  <a:pt x="922" y="570"/>
                  <a:pt x="922" y="570"/>
                </a:cubicBezTo>
                <a:cubicBezTo>
                  <a:pt x="922" y="64"/>
                  <a:pt x="922" y="64"/>
                  <a:pt x="922" y="64"/>
                </a:cubicBezTo>
                <a:cubicBezTo>
                  <a:pt x="72" y="64"/>
                  <a:pt x="72" y="64"/>
                  <a:pt x="72" y="64"/>
                </a:cubicBezTo>
                <a:lnTo>
                  <a:pt x="72" y="5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8">
            <a:extLst>
              <a:ext uri="{FF2B5EF4-FFF2-40B4-BE49-F238E27FC236}">
                <a16:creationId xmlns:a16="http://schemas.microsoft.com/office/drawing/2014/main" id="{DFA040B6-D709-FF41-A1C3-30285B7C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4697" y="11790533"/>
            <a:ext cx="1284295" cy="70567"/>
          </a:xfrm>
          <a:custGeom>
            <a:avLst/>
            <a:gdLst>
              <a:gd name="T0" fmla="*/ 423301 w 1203"/>
              <a:gd name="T1" fmla="*/ 23441 h 64"/>
              <a:gd name="T2" fmla="*/ 423301 w 1203"/>
              <a:gd name="T3" fmla="*/ 23441 h 64"/>
              <a:gd name="T4" fmla="*/ 13329 w 1203"/>
              <a:gd name="T5" fmla="*/ 23441 h 64"/>
              <a:gd name="T6" fmla="*/ 0 w 1203"/>
              <a:gd name="T7" fmla="*/ 13395 h 64"/>
              <a:gd name="T8" fmla="*/ 13329 w 1203"/>
              <a:gd name="T9" fmla="*/ 0 h 64"/>
              <a:gd name="T10" fmla="*/ 423301 w 1203"/>
              <a:gd name="T11" fmla="*/ 0 h 64"/>
              <a:gd name="T12" fmla="*/ 433028 w 1203"/>
              <a:gd name="T13" fmla="*/ 13395 h 64"/>
              <a:gd name="T14" fmla="*/ 423301 w 1203"/>
              <a:gd name="T15" fmla="*/ 23441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03" h="64">
                <a:moveTo>
                  <a:pt x="1175" y="63"/>
                </a:moveTo>
                <a:lnTo>
                  <a:pt x="1175" y="63"/>
                </a:lnTo>
                <a:cubicBezTo>
                  <a:pt x="37" y="63"/>
                  <a:pt x="37" y="63"/>
                  <a:pt x="37" y="63"/>
                </a:cubicBezTo>
                <a:cubicBezTo>
                  <a:pt x="19" y="63"/>
                  <a:pt x="0" y="45"/>
                  <a:pt x="0" y="36"/>
                </a:cubicBezTo>
                <a:cubicBezTo>
                  <a:pt x="0" y="18"/>
                  <a:pt x="19" y="0"/>
                  <a:pt x="37" y="0"/>
                </a:cubicBezTo>
                <a:cubicBezTo>
                  <a:pt x="1175" y="0"/>
                  <a:pt x="1175" y="0"/>
                  <a:pt x="1175" y="0"/>
                </a:cubicBezTo>
                <a:cubicBezTo>
                  <a:pt x="1193" y="0"/>
                  <a:pt x="1202" y="18"/>
                  <a:pt x="1202" y="36"/>
                </a:cubicBezTo>
                <a:cubicBezTo>
                  <a:pt x="1202" y="45"/>
                  <a:pt x="1193" y="63"/>
                  <a:pt x="1175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9">
            <a:extLst>
              <a:ext uri="{FF2B5EF4-FFF2-40B4-BE49-F238E27FC236}">
                <a16:creationId xmlns:a16="http://schemas.microsoft.com/office/drawing/2014/main" id="{77BC5CD3-9A4B-6849-95EF-CE9455161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7810" y="10943747"/>
            <a:ext cx="522187" cy="1044371"/>
          </a:xfrm>
          <a:custGeom>
            <a:avLst/>
            <a:gdLst>
              <a:gd name="T0" fmla="*/ 149547 w 489"/>
              <a:gd name="T1" fmla="*/ 25972 h 977"/>
              <a:gd name="T2" fmla="*/ 87926 w 489"/>
              <a:gd name="T3" fmla="*/ 0 h 977"/>
              <a:gd name="T4" fmla="*/ 0 w 489"/>
              <a:gd name="T5" fmla="*/ 88016 h 977"/>
              <a:gd name="T6" fmla="*/ 35675 w 489"/>
              <a:gd name="T7" fmla="*/ 169539 h 977"/>
              <a:gd name="T8" fmla="*/ 48648 w 489"/>
              <a:gd name="T9" fmla="*/ 198758 h 977"/>
              <a:gd name="T10" fmla="*/ 45405 w 489"/>
              <a:gd name="T11" fmla="*/ 227976 h 977"/>
              <a:gd name="T12" fmla="*/ 61620 w 489"/>
              <a:gd name="T13" fmla="*/ 247816 h 977"/>
              <a:gd name="T14" fmla="*/ 45405 w 489"/>
              <a:gd name="T15" fmla="*/ 270541 h 977"/>
              <a:gd name="T16" fmla="*/ 61620 w 489"/>
              <a:gd name="T17" fmla="*/ 290020 h 977"/>
              <a:gd name="T18" fmla="*/ 45405 w 489"/>
              <a:gd name="T19" fmla="*/ 309499 h 977"/>
              <a:gd name="T20" fmla="*/ 77836 w 489"/>
              <a:gd name="T21" fmla="*/ 348818 h 977"/>
              <a:gd name="T22" fmla="*/ 87926 w 489"/>
              <a:gd name="T23" fmla="*/ 352064 h 977"/>
              <a:gd name="T24" fmla="*/ 123601 w 489"/>
              <a:gd name="T25" fmla="*/ 315992 h 977"/>
              <a:gd name="T26" fmla="*/ 126845 w 489"/>
              <a:gd name="T27" fmla="*/ 179279 h 977"/>
              <a:gd name="T28" fmla="*/ 139817 w 489"/>
              <a:gd name="T29" fmla="*/ 159800 h 977"/>
              <a:gd name="T30" fmla="*/ 162880 w 489"/>
              <a:gd name="T31" fmla="*/ 133828 h 977"/>
              <a:gd name="T32" fmla="*/ 149547 w 489"/>
              <a:gd name="T33" fmla="*/ 25972 h 977"/>
              <a:gd name="T34" fmla="*/ 143060 w 489"/>
              <a:gd name="T35" fmla="*/ 120481 h 977"/>
              <a:gd name="T36" fmla="*/ 113872 w 489"/>
              <a:gd name="T37" fmla="*/ 163046 h 977"/>
              <a:gd name="T38" fmla="*/ 110629 w 489"/>
              <a:gd name="T39" fmla="*/ 166293 h 977"/>
              <a:gd name="T40" fmla="*/ 104142 w 489"/>
              <a:gd name="T41" fmla="*/ 306253 h 977"/>
              <a:gd name="T42" fmla="*/ 71710 w 489"/>
              <a:gd name="T43" fmla="*/ 309499 h 977"/>
              <a:gd name="T44" fmla="*/ 91170 w 489"/>
              <a:gd name="T45" fmla="*/ 290020 h 977"/>
              <a:gd name="T46" fmla="*/ 74593 w 489"/>
              <a:gd name="T47" fmla="*/ 270541 h 977"/>
              <a:gd name="T48" fmla="*/ 91170 w 489"/>
              <a:gd name="T49" fmla="*/ 247816 h 977"/>
              <a:gd name="T50" fmla="*/ 68467 w 489"/>
              <a:gd name="T51" fmla="*/ 221483 h 977"/>
              <a:gd name="T52" fmla="*/ 81440 w 489"/>
              <a:gd name="T53" fmla="*/ 195511 h 977"/>
              <a:gd name="T54" fmla="*/ 81440 w 489"/>
              <a:gd name="T55" fmla="*/ 179279 h 977"/>
              <a:gd name="T56" fmla="*/ 51891 w 489"/>
              <a:gd name="T57" fmla="*/ 143206 h 977"/>
              <a:gd name="T58" fmla="*/ 87926 w 489"/>
              <a:gd name="T59" fmla="*/ 22725 h 977"/>
              <a:gd name="T60" fmla="*/ 133331 w 489"/>
              <a:gd name="T61" fmla="*/ 38958 h 977"/>
              <a:gd name="T62" fmla="*/ 143060 w 489"/>
              <a:gd name="T63" fmla="*/ 120481 h 97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89" h="977">
                <a:moveTo>
                  <a:pt x="415" y="72"/>
                </a:moveTo>
                <a:lnTo>
                  <a:pt x="415" y="72"/>
                </a:lnTo>
                <a:cubicBezTo>
                  <a:pt x="370" y="18"/>
                  <a:pt x="307" y="0"/>
                  <a:pt x="244" y="0"/>
                </a:cubicBezTo>
                <a:cubicBezTo>
                  <a:pt x="171" y="0"/>
                  <a:pt x="117" y="18"/>
                  <a:pt x="63" y="72"/>
                </a:cubicBezTo>
                <a:cubicBezTo>
                  <a:pt x="18" y="118"/>
                  <a:pt x="0" y="181"/>
                  <a:pt x="0" y="244"/>
                </a:cubicBezTo>
                <a:cubicBezTo>
                  <a:pt x="0" y="316"/>
                  <a:pt x="27" y="388"/>
                  <a:pt x="90" y="434"/>
                </a:cubicBezTo>
                <a:cubicBezTo>
                  <a:pt x="90" y="452"/>
                  <a:pt x="90" y="461"/>
                  <a:pt x="99" y="470"/>
                </a:cubicBezTo>
                <a:cubicBezTo>
                  <a:pt x="162" y="524"/>
                  <a:pt x="162" y="524"/>
                  <a:pt x="162" y="524"/>
                </a:cubicBezTo>
                <a:cubicBezTo>
                  <a:pt x="135" y="551"/>
                  <a:pt x="135" y="551"/>
                  <a:pt x="135" y="551"/>
                </a:cubicBezTo>
                <a:cubicBezTo>
                  <a:pt x="126" y="560"/>
                  <a:pt x="126" y="569"/>
                  <a:pt x="126" y="578"/>
                </a:cubicBezTo>
                <a:cubicBezTo>
                  <a:pt x="126" y="632"/>
                  <a:pt x="126" y="632"/>
                  <a:pt x="126" y="632"/>
                </a:cubicBezTo>
                <a:cubicBezTo>
                  <a:pt x="126" y="641"/>
                  <a:pt x="126" y="650"/>
                  <a:pt x="135" y="650"/>
                </a:cubicBezTo>
                <a:cubicBezTo>
                  <a:pt x="171" y="687"/>
                  <a:pt x="171" y="687"/>
                  <a:pt x="171" y="687"/>
                </a:cubicBezTo>
                <a:cubicBezTo>
                  <a:pt x="135" y="723"/>
                  <a:pt x="135" y="723"/>
                  <a:pt x="135" y="723"/>
                </a:cubicBezTo>
                <a:cubicBezTo>
                  <a:pt x="126" y="732"/>
                  <a:pt x="126" y="741"/>
                  <a:pt x="126" y="750"/>
                </a:cubicBezTo>
                <a:cubicBezTo>
                  <a:pt x="126" y="759"/>
                  <a:pt x="126" y="768"/>
                  <a:pt x="135" y="768"/>
                </a:cubicBezTo>
                <a:cubicBezTo>
                  <a:pt x="171" y="804"/>
                  <a:pt x="171" y="804"/>
                  <a:pt x="171" y="804"/>
                </a:cubicBezTo>
                <a:cubicBezTo>
                  <a:pt x="135" y="831"/>
                  <a:pt x="135" y="831"/>
                  <a:pt x="135" y="831"/>
                </a:cubicBezTo>
                <a:cubicBezTo>
                  <a:pt x="126" y="840"/>
                  <a:pt x="126" y="849"/>
                  <a:pt x="126" y="858"/>
                </a:cubicBezTo>
                <a:cubicBezTo>
                  <a:pt x="126" y="867"/>
                  <a:pt x="126" y="876"/>
                  <a:pt x="135" y="876"/>
                </a:cubicBezTo>
                <a:cubicBezTo>
                  <a:pt x="216" y="967"/>
                  <a:pt x="216" y="967"/>
                  <a:pt x="216" y="967"/>
                </a:cubicBezTo>
                <a:cubicBezTo>
                  <a:pt x="226" y="967"/>
                  <a:pt x="235" y="976"/>
                  <a:pt x="244" y="976"/>
                </a:cubicBezTo>
                <a:cubicBezTo>
                  <a:pt x="253" y="976"/>
                  <a:pt x="262" y="967"/>
                  <a:pt x="262" y="967"/>
                </a:cubicBezTo>
                <a:cubicBezTo>
                  <a:pt x="343" y="876"/>
                  <a:pt x="343" y="876"/>
                  <a:pt x="343" y="876"/>
                </a:cubicBezTo>
                <a:cubicBezTo>
                  <a:pt x="352" y="876"/>
                  <a:pt x="352" y="867"/>
                  <a:pt x="352" y="858"/>
                </a:cubicBezTo>
                <a:cubicBezTo>
                  <a:pt x="352" y="497"/>
                  <a:pt x="352" y="497"/>
                  <a:pt x="352" y="497"/>
                </a:cubicBezTo>
                <a:cubicBezTo>
                  <a:pt x="379" y="470"/>
                  <a:pt x="379" y="470"/>
                  <a:pt x="379" y="470"/>
                </a:cubicBezTo>
                <a:cubicBezTo>
                  <a:pt x="388" y="461"/>
                  <a:pt x="397" y="452"/>
                  <a:pt x="388" y="443"/>
                </a:cubicBezTo>
                <a:cubicBezTo>
                  <a:pt x="415" y="416"/>
                  <a:pt x="443" y="397"/>
                  <a:pt x="452" y="371"/>
                </a:cubicBezTo>
                <a:cubicBezTo>
                  <a:pt x="479" y="325"/>
                  <a:pt x="488" y="289"/>
                  <a:pt x="488" y="244"/>
                </a:cubicBezTo>
                <a:cubicBezTo>
                  <a:pt x="488" y="181"/>
                  <a:pt x="460" y="118"/>
                  <a:pt x="415" y="72"/>
                </a:cubicBezTo>
                <a:close/>
                <a:moveTo>
                  <a:pt x="397" y="334"/>
                </a:moveTo>
                <a:lnTo>
                  <a:pt x="397" y="334"/>
                </a:lnTo>
                <a:cubicBezTo>
                  <a:pt x="388" y="361"/>
                  <a:pt x="361" y="388"/>
                  <a:pt x="334" y="397"/>
                </a:cubicBezTo>
                <a:cubicBezTo>
                  <a:pt x="316" y="407"/>
                  <a:pt x="307" y="434"/>
                  <a:pt x="316" y="452"/>
                </a:cubicBezTo>
                <a:cubicBezTo>
                  <a:pt x="307" y="461"/>
                  <a:pt x="307" y="461"/>
                  <a:pt x="307" y="461"/>
                </a:cubicBezTo>
                <a:cubicBezTo>
                  <a:pt x="298" y="470"/>
                  <a:pt x="289" y="479"/>
                  <a:pt x="289" y="488"/>
                </a:cubicBezTo>
                <a:cubicBezTo>
                  <a:pt x="289" y="849"/>
                  <a:pt x="289" y="849"/>
                  <a:pt x="289" y="849"/>
                </a:cubicBezTo>
                <a:cubicBezTo>
                  <a:pt x="244" y="894"/>
                  <a:pt x="244" y="894"/>
                  <a:pt x="244" y="894"/>
                </a:cubicBezTo>
                <a:cubicBezTo>
                  <a:pt x="199" y="858"/>
                  <a:pt x="199" y="858"/>
                  <a:pt x="199" y="858"/>
                </a:cubicBezTo>
                <a:cubicBezTo>
                  <a:pt x="235" y="822"/>
                  <a:pt x="235" y="822"/>
                  <a:pt x="235" y="822"/>
                </a:cubicBezTo>
                <a:cubicBezTo>
                  <a:pt x="244" y="822"/>
                  <a:pt x="253" y="813"/>
                  <a:pt x="253" y="804"/>
                </a:cubicBezTo>
                <a:cubicBezTo>
                  <a:pt x="253" y="795"/>
                  <a:pt x="244" y="786"/>
                  <a:pt x="235" y="777"/>
                </a:cubicBezTo>
                <a:cubicBezTo>
                  <a:pt x="207" y="750"/>
                  <a:pt x="207" y="750"/>
                  <a:pt x="207" y="750"/>
                </a:cubicBezTo>
                <a:cubicBezTo>
                  <a:pt x="244" y="714"/>
                  <a:pt x="244" y="714"/>
                  <a:pt x="244" y="714"/>
                </a:cubicBezTo>
                <a:cubicBezTo>
                  <a:pt x="253" y="705"/>
                  <a:pt x="253" y="696"/>
                  <a:pt x="253" y="687"/>
                </a:cubicBezTo>
                <a:cubicBezTo>
                  <a:pt x="253" y="678"/>
                  <a:pt x="253" y="669"/>
                  <a:pt x="244" y="660"/>
                </a:cubicBezTo>
                <a:cubicBezTo>
                  <a:pt x="190" y="614"/>
                  <a:pt x="190" y="614"/>
                  <a:pt x="190" y="614"/>
                </a:cubicBezTo>
                <a:cubicBezTo>
                  <a:pt x="190" y="587"/>
                  <a:pt x="190" y="587"/>
                  <a:pt x="190" y="587"/>
                </a:cubicBezTo>
                <a:cubicBezTo>
                  <a:pt x="226" y="542"/>
                  <a:pt x="226" y="542"/>
                  <a:pt x="226" y="542"/>
                </a:cubicBezTo>
                <a:cubicBezTo>
                  <a:pt x="235" y="533"/>
                  <a:pt x="235" y="524"/>
                  <a:pt x="235" y="515"/>
                </a:cubicBezTo>
                <a:cubicBezTo>
                  <a:pt x="235" y="506"/>
                  <a:pt x="235" y="497"/>
                  <a:pt x="226" y="497"/>
                </a:cubicBezTo>
                <a:cubicBezTo>
                  <a:pt x="162" y="443"/>
                  <a:pt x="162" y="443"/>
                  <a:pt x="162" y="443"/>
                </a:cubicBezTo>
                <a:cubicBezTo>
                  <a:pt x="171" y="425"/>
                  <a:pt x="162" y="407"/>
                  <a:pt x="144" y="397"/>
                </a:cubicBezTo>
                <a:cubicBezTo>
                  <a:pt x="90" y="361"/>
                  <a:pt x="63" y="307"/>
                  <a:pt x="63" y="244"/>
                </a:cubicBezTo>
                <a:cubicBezTo>
                  <a:pt x="63" y="144"/>
                  <a:pt x="144" y="63"/>
                  <a:pt x="244" y="63"/>
                </a:cubicBezTo>
                <a:cubicBezTo>
                  <a:pt x="289" y="63"/>
                  <a:pt x="334" y="81"/>
                  <a:pt x="370" y="108"/>
                </a:cubicBezTo>
                <a:cubicBezTo>
                  <a:pt x="406" y="144"/>
                  <a:pt x="424" y="190"/>
                  <a:pt x="424" y="244"/>
                </a:cubicBezTo>
                <a:cubicBezTo>
                  <a:pt x="424" y="271"/>
                  <a:pt x="415" y="307"/>
                  <a:pt x="397" y="3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0">
            <a:extLst>
              <a:ext uri="{FF2B5EF4-FFF2-40B4-BE49-F238E27FC236}">
                <a16:creationId xmlns:a16="http://schemas.microsoft.com/office/drawing/2014/main" id="{D7E82C84-0904-9345-89C2-C7D1C1A39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1282" y="11066060"/>
            <a:ext cx="155243" cy="155246"/>
          </a:xfrm>
          <a:custGeom>
            <a:avLst/>
            <a:gdLst>
              <a:gd name="T0" fmla="*/ 26194 w 146"/>
              <a:gd name="T1" fmla="*/ 0 h 145"/>
              <a:gd name="T2" fmla="*/ 26194 w 146"/>
              <a:gd name="T3" fmla="*/ 0 h 145"/>
              <a:gd name="T4" fmla="*/ 0 w 146"/>
              <a:gd name="T5" fmla="*/ 26013 h 145"/>
              <a:gd name="T6" fmla="*/ 26194 w 146"/>
              <a:gd name="T7" fmla="*/ 52027 h 145"/>
              <a:gd name="T8" fmla="*/ 52028 w 146"/>
              <a:gd name="T9" fmla="*/ 26013 h 145"/>
              <a:gd name="T10" fmla="*/ 26194 w 146"/>
              <a:gd name="T11" fmla="*/ 0 h 145"/>
              <a:gd name="T12" fmla="*/ 26194 w 146"/>
              <a:gd name="T13" fmla="*/ 39020 h 145"/>
              <a:gd name="T14" fmla="*/ 26194 w 146"/>
              <a:gd name="T15" fmla="*/ 39020 h 145"/>
              <a:gd name="T16" fmla="*/ 10047 w 146"/>
              <a:gd name="T17" fmla="*/ 26013 h 145"/>
              <a:gd name="T18" fmla="*/ 26194 w 146"/>
              <a:gd name="T19" fmla="*/ 13007 h 145"/>
              <a:gd name="T20" fmla="*/ 39111 w 146"/>
              <a:gd name="T21" fmla="*/ 26013 h 145"/>
              <a:gd name="T22" fmla="*/ 26194 w 146"/>
              <a:gd name="T23" fmla="*/ 39020 h 1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6" h="145">
                <a:moveTo>
                  <a:pt x="73" y="0"/>
                </a:moveTo>
                <a:lnTo>
                  <a:pt x="73" y="0"/>
                </a:lnTo>
                <a:cubicBezTo>
                  <a:pt x="28" y="0"/>
                  <a:pt x="0" y="36"/>
                  <a:pt x="0" y="72"/>
                </a:cubicBezTo>
                <a:cubicBezTo>
                  <a:pt x="0" y="108"/>
                  <a:pt x="28" y="144"/>
                  <a:pt x="73" y="144"/>
                </a:cubicBezTo>
                <a:cubicBezTo>
                  <a:pt x="109" y="144"/>
                  <a:pt x="145" y="108"/>
                  <a:pt x="145" y="72"/>
                </a:cubicBezTo>
                <a:cubicBezTo>
                  <a:pt x="145" y="36"/>
                  <a:pt x="109" y="0"/>
                  <a:pt x="73" y="0"/>
                </a:cubicBezTo>
                <a:close/>
                <a:moveTo>
                  <a:pt x="73" y="108"/>
                </a:moveTo>
                <a:lnTo>
                  <a:pt x="73" y="108"/>
                </a:lnTo>
                <a:cubicBezTo>
                  <a:pt x="45" y="108"/>
                  <a:pt x="28" y="90"/>
                  <a:pt x="28" y="72"/>
                </a:cubicBezTo>
                <a:cubicBezTo>
                  <a:pt x="28" y="54"/>
                  <a:pt x="45" y="36"/>
                  <a:pt x="73" y="36"/>
                </a:cubicBezTo>
                <a:cubicBezTo>
                  <a:pt x="91" y="36"/>
                  <a:pt x="109" y="54"/>
                  <a:pt x="109" y="72"/>
                </a:cubicBezTo>
                <a:cubicBezTo>
                  <a:pt x="109" y="90"/>
                  <a:pt x="91" y="108"/>
                  <a:pt x="73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73136A-46E6-F04D-B186-BDA58AE5F755}"/>
              </a:ext>
            </a:extLst>
          </p:cNvPr>
          <p:cNvGrpSpPr/>
          <p:nvPr/>
        </p:nvGrpSpPr>
        <p:grpSpPr>
          <a:xfrm>
            <a:off x="4096535" y="4174157"/>
            <a:ext cx="3676939" cy="1477328"/>
            <a:chOff x="2887052" y="6935998"/>
            <a:chExt cx="3676939" cy="147732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9C38C5F4-A27E-2343-A318-A846159B826B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03D580-91D4-CD44-8B18-587AA0B9D5CC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47D38D-8DC2-D74A-A309-3227E29E7832}"/>
              </a:ext>
            </a:extLst>
          </p:cNvPr>
          <p:cNvGrpSpPr/>
          <p:nvPr/>
        </p:nvGrpSpPr>
        <p:grpSpPr>
          <a:xfrm>
            <a:off x="4096535" y="10720212"/>
            <a:ext cx="3676939" cy="1477328"/>
            <a:chOff x="2887052" y="6935998"/>
            <a:chExt cx="3676939" cy="147732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F4F7011A-076B-FA48-AF85-AA7A7F3686BB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5FAC908-536C-0146-B253-8DB72F9832C7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C83B37-9DA7-8244-B824-4118B1061931}"/>
              </a:ext>
            </a:extLst>
          </p:cNvPr>
          <p:cNvGrpSpPr/>
          <p:nvPr/>
        </p:nvGrpSpPr>
        <p:grpSpPr>
          <a:xfrm flipH="1">
            <a:off x="16994340" y="4174157"/>
            <a:ext cx="3676939" cy="1477328"/>
            <a:chOff x="2887052" y="6935998"/>
            <a:chExt cx="3676939" cy="147732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28200DA1-FF5D-4847-9788-029788652A0D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7995D2-29B8-3348-8E28-B032580B86FF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57A788-40D0-F546-8FD3-12FC5D86549B}"/>
              </a:ext>
            </a:extLst>
          </p:cNvPr>
          <p:cNvGrpSpPr/>
          <p:nvPr/>
        </p:nvGrpSpPr>
        <p:grpSpPr>
          <a:xfrm flipH="1">
            <a:off x="16994340" y="10720212"/>
            <a:ext cx="3676939" cy="1477328"/>
            <a:chOff x="2887052" y="6935998"/>
            <a:chExt cx="3676939" cy="147732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6F9519CB-B599-3641-98B5-932086C90F23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Auhtorize</a:t>
              </a:r>
              <a:endPara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B82A32B-F3A1-9348-88E5-C44991FC5450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501DDBC2-0A74-874E-868D-541FAB775E0C}"/>
              </a:ext>
            </a:extLst>
          </p:cNvPr>
          <p:cNvGrpSpPr/>
          <p:nvPr/>
        </p:nvGrpSpPr>
        <p:grpSpPr>
          <a:xfrm>
            <a:off x="2668308" y="648294"/>
            <a:ext cx="19041035" cy="2561450"/>
            <a:chOff x="2668308" y="861425"/>
            <a:chExt cx="19041035" cy="2561450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132094A2-30C7-A946-BF6B-F5CD6D656A17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14842CB0-46F9-CB49-BEFD-CCA07D7A220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277">
            <a:extLst>
              <a:ext uri="{FF2B5EF4-FFF2-40B4-BE49-F238E27FC236}">
                <a16:creationId xmlns:a16="http://schemas.microsoft.com/office/drawing/2014/main" id="{B106A377-1BDB-3442-BF92-5185AFDE4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69" y="2737519"/>
            <a:ext cx="20512075" cy="10196919"/>
          </a:xfrm>
          <a:custGeom>
            <a:avLst/>
            <a:gdLst>
              <a:gd name="T0" fmla="*/ 0 w 19123"/>
              <a:gd name="T1" fmla="*/ 3422290 h 9509"/>
              <a:gd name="T2" fmla="*/ 1382902 w 19123"/>
              <a:gd name="T3" fmla="*/ 1935386 h 9509"/>
              <a:gd name="T4" fmla="*/ 2113417 w 19123"/>
              <a:gd name="T5" fmla="*/ 2546921 h 9509"/>
              <a:gd name="T6" fmla="*/ 3380387 w 19123"/>
              <a:gd name="T7" fmla="*/ 1257623 h 9509"/>
              <a:gd name="T8" fmla="*/ 4119183 w 19123"/>
              <a:gd name="T9" fmla="*/ 1865918 h 9509"/>
              <a:gd name="T10" fmla="*/ 5435118 w 19123"/>
              <a:gd name="T11" fmla="*/ 562223 h 9509"/>
              <a:gd name="T12" fmla="*/ 6035300 w 19123"/>
              <a:gd name="T13" fmla="*/ 1257623 h 9509"/>
              <a:gd name="T14" fmla="*/ 6884627 w 19123"/>
              <a:gd name="T15" fmla="*/ 0 h 950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123" h="9509">
                <a:moveTo>
                  <a:pt x="0" y="9508"/>
                </a:moveTo>
                <a:lnTo>
                  <a:pt x="3841" y="5377"/>
                </a:lnTo>
                <a:lnTo>
                  <a:pt x="5870" y="7076"/>
                </a:lnTo>
                <a:lnTo>
                  <a:pt x="9389" y="3494"/>
                </a:lnTo>
                <a:lnTo>
                  <a:pt x="11441" y="5184"/>
                </a:lnTo>
                <a:lnTo>
                  <a:pt x="15096" y="1562"/>
                </a:lnTo>
                <a:lnTo>
                  <a:pt x="16763" y="3494"/>
                </a:lnTo>
                <a:lnTo>
                  <a:pt x="19122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1" name="Freeform 278">
            <a:extLst>
              <a:ext uri="{FF2B5EF4-FFF2-40B4-BE49-F238E27FC236}">
                <a16:creationId xmlns:a16="http://schemas.microsoft.com/office/drawing/2014/main" id="{107C4497-119E-864D-8314-F948BA457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5569" y="2061194"/>
            <a:ext cx="1026312" cy="1210766"/>
          </a:xfrm>
          <a:custGeom>
            <a:avLst/>
            <a:gdLst>
              <a:gd name="T0" fmla="*/ 344128 w 959"/>
              <a:gd name="T1" fmla="*/ 0 h 1128"/>
              <a:gd name="T2" fmla="*/ 260072 w 959"/>
              <a:gd name="T3" fmla="*/ 406040 h 1128"/>
              <a:gd name="T4" fmla="*/ 179248 w 959"/>
              <a:gd name="T5" fmla="*/ 240670 h 1128"/>
              <a:gd name="T6" fmla="*/ 0 w 959"/>
              <a:gd name="T7" fmla="*/ 229140 h 1128"/>
              <a:gd name="T8" fmla="*/ 344128 w 959"/>
              <a:gd name="T9" fmla="*/ 0 h 1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9" h="1128">
                <a:moveTo>
                  <a:pt x="958" y="0"/>
                </a:moveTo>
                <a:lnTo>
                  <a:pt x="724" y="1127"/>
                </a:lnTo>
                <a:lnTo>
                  <a:pt x="499" y="668"/>
                </a:lnTo>
                <a:lnTo>
                  <a:pt x="0" y="636"/>
                </a:lnTo>
                <a:lnTo>
                  <a:pt x="958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79">
            <a:extLst>
              <a:ext uri="{FF2B5EF4-FFF2-40B4-BE49-F238E27FC236}">
                <a16:creationId xmlns:a16="http://schemas.microsoft.com/office/drawing/2014/main" id="{4E40A857-8FC5-3A40-9CC0-69F425D51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79" y="7448155"/>
            <a:ext cx="2090463" cy="2099922"/>
          </a:xfrm>
          <a:custGeom>
            <a:avLst/>
            <a:gdLst>
              <a:gd name="T0" fmla="*/ 701315 w 1949"/>
              <a:gd name="T1" fmla="*/ 353686 h 1957"/>
              <a:gd name="T2" fmla="*/ 701315 w 1949"/>
              <a:gd name="T3" fmla="*/ 353686 h 1957"/>
              <a:gd name="T4" fmla="*/ 350657 w 1949"/>
              <a:gd name="T5" fmla="*/ 704490 h 1957"/>
              <a:gd name="T6" fmla="*/ 0 w 1949"/>
              <a:gd name="T7" fmla="*/ 353686 h 1957"/>
              <a:gd name="T8" fmla="*/ 350657 w 1949"/>
              <a:gd name="T9" fmla="*/ 0 h 1957"/>
              <a:gd name="T10" fmla="*/ 701315 w 1949"/>
              <a:gd name="T11" fmla="*/ 353686 h 19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49" h="1957">
                <a:moveTo>
                  <a:pt x="1948" y="982"/>
                </a:moveTo>
                <a:lnTo>
                  <a:pt x="1948" y="982"/>
                </a:lnTo>
                <a:cubicBezTo>
                  <a:pt x="1948" y="1522"/>
                  <a:pt x="1513" y="1956"/>
                  <a:pt x="974" y="1956"/>
                </a:cubicBezTo>
                <a:cubicBezTo>
                  <a:pt x="434" y="1956"/>
                  <a:pt x="0" y="1522"/>
                  <a:pt x="0" y="982"/>
                </a:cubicBezTo>
                <a:cubicBezTo>
                  <a:pt x="0" y="443"/>
                  <a:pt x="434" y="0"/>
                  <a:pt x="974" y="0"/>
                </a:cubicBezTo>
                <a:cubicBezTo>
                  <a:pt x="1513" y="0"/>
                  <a:pt x="1948" y="443"/>
                  <a:pt x="1948" y="9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80">
            <a:extLst>
              <a:ext uri="{FF2B5EF4-FFF2-40B4-BE49-F238E27FC236}">
                <a16:creationId xmlns:a16="http://schemas.microsoft.com/office/drawing/2014/main" id="{95E11DA9-66FB-094A-9FC9-4DF79F365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8953" y="5542146"/>
            <a:ext cx="2099922" cy="2090463"/>
          </a:xfrm>
          <a:custGeom>
            <a:avLst/>
            <a:gdLst>
              <a:gd name="T0" fmla="*/ 704490 w 1957"/>
              <a:gd name="T1" fmla="*/ 350838 h 1948"/>
              <a:gd name="T2" fmla="*/ 704490 w 1957"/>
              <a:gd name="T3" fmla="*/ 350838 h 1948"/>
              <a:gd name="T4" fmla="*/ 354046 w 1957"/>
              <a:gd name="T5" fmla="*/ 701315 h 1948"/>
              <a:gd name="T6" fmla="*/ 0 w 1957"/>
              <a:gd name="T7" fmla="*/ 350838 h 1948"/>
              <a:gd name="T8" fmla="*/ 354046 w 1957"/>
              <a:gd name="T9" fmla="*/ 0 h 1948"/>
              <a:gd name="T10" fmla="*/ 704490 w 1957"/>
              <a:gd name="T11" fmla="*/ 350838 h 1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57" h="1948">
                <a:moveTo>
                  <a:pt x="1956" y="974"/>
                </a:moveTo>
                <a:lnTo>
                  <a:pt x="1956" y="974"/>
                </a:lnTo>
                <a:cubicBezTo>
                  <a:pt x="1956" y="1513"/>
                  <a:pt x="1521" y="1947"/>
                  <a:pt x="983" y="1947"/>
                </a:cubicBezTo>
                <a:cubicBezTo>
                  <a:pt x="443" y="1947"/>
                  <a:pt x="0" y="1513"/>
                  <a:pt x="0" y="974"/>
                </a:cubicBezTo>
                <a:cubicBezTo>
                  <a:pt x="0" y="435"/>
                  <a:pt x="443" y="0"/>
                  <a:pt x="983" y="0"/>
                </a:cubicBezTo>
                <a:cubicBezTo>
                  <a:pt x="1521" y="0"/>
                  <a:pt x="1956" y="435"/>
                  <a:pt x="1956" y="9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81">
            <a:extLst>
              <a:ext uri="{FF2B5EF4-FFF2-40B4-BE49-F238E27FC236}">
                <a16:creationId xmlns:a16="http://schemas.microsoft.com/office/drawing/2014/main" id="{74C58162-2373-7948-801B-63D1C3454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097" y="3366551"/>
            <a:ext cx="2090463" cy="2099922"/>
          </a:xfrm>
          <a:custGeom>
            <a:avLst/>
            <a:gdLst>
              <a:gd name="T0" fmla="*/ 701315 w 1950"/>
              <a:gd name="T1" fmla="*/ 350804 h 1957"/>
              <a:gd name="T2" fmla="*/ 701315 w 1950"/>
              <a:gd name="T3" fmla="*/ 350804 h 1957"/>
              <a:gd name="T4" fmla="*/ 350478 w 1950"/>
              <a:gd name="T5" fmla="*/ 704490 h 1957"/>
              <a:gd name="T6" fmla="*/ 0 w 1950"/>
              <a:gd name="T7" fmla="*/ 350804 h 1957"/>
              <a:gd name="T8" fmla="*/ 350478 w 1950"/>
              <a:gd name="T9" fmla="*/ 0 h 1957"/>
              <a:gd name="T10" fmla="*/ 701315 w 1950"/>
              <a:gd name="T11" fmla="*/ 350804 h 19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50" h="1957">
                <a:moveTo>
                  <a:pt x="1949" y="974"/>
                </a:moveTo>
                <a:lnTo>
                  <a:pt x="1949" y="974"/>
                </a:lnTo>
                <a:cubicBezTo>
                  <a:pt x="1949" y="1513"/>
                  <a:pt x="1514" y="1956"/>
                  <a:pt x="974" y="1956"/>
                </a:cubicBezTo>
                <a:cubicBezTo>
                  <a:pt x="435" y="1956"/>
                  <a:pt x="0" y="1513"/>
                  <a:pt x="0" y="974"/>
                </a:cubicBezTo>
                <a:cubicBezTo>
                  <a:pt x="0" y="435"/>
                  <a:pt x="435" y="0"/>
                  <a:pt x="974" y="0"/>
                </a:cubicBezTo>
                <a:cubicBezTo>
                  <a:pt x="1514" y="0"/>
                  <a:pt x="1949" y="435"/>
                  <a:pt x="1949" y="9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82">
            <a:extLst>
              <a:ext uri="{FF2B5EF4-FFF2-40B4-BE49-F238E27FC236}">
                <a16:creationId xmlns:a16="http://schemas.microsoft.com/office/drawing/2014/main" id="{F7E02243-492E-9644-9BBB-51ACFE5F1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3932" y="6019830"/>
            <a:ext cx="1054692" cy="1139824"/>
          </a:xfrm>
          <a:custGeom>
            <a:avLst/>
            <a:gdLst>
              <a:gd name="T0" fmla="*/ 72673 w 984"/>
              <a:gd name="T1" fmla="*/ 249060 h 1063"/>
              <a:gd name="T2" fmla="*/ 292852 w 984"/>
              <a:gd name="T3" fmla="*/ 249060 h 1063"/>
              <a:gd name="T4" fmla="*/ 295730 w 984"/>
              <a:gd name="T5" fmla="*/ 249060 h 1063"/>
              <a:gd name="T6" fmla="*/ 298609 w 984"/>
              <a:gd name="T7" fmla="*/ 249060 h 1063"/>
              <a:gd name="T8" fmla="*/ 301487 w 984"/>
              <a:gd name="T9" fmla="*/ 249060 h 1063"/>
              <a:gd name="T10" fmla="*/ 304365 w 984"/>
              <a:gd name="T11" fmla="*/ 246181 h 1063"/>
              <a:gd name="T12" fmla="*/ 304365 w 984"/>
              <a:gd name="T13" fmla="*/ 243301 h 1063"/>
              <a:gd name="T14" fmla="*/ 307243 w 984"/>
              <a:gd name="T15" fmla="*/ 243301 h 1063"/>
              <a:gd name="T16" fmla="*/ 307243 w 984"/>
              <a:gd name="T17" fmla="*/ 240422 h 1063"/>
              <a:gd name="T18" fmla="*/ 347897 w 984"/>
              <a:gd name="T19" fmla="*/ 63705 h 1063"/>
              <a:gd name="T20" fmla="*/ 347897 w 984"/>
              <a:gd name="T21" fmla="*/ 63705 h 1063"/>
              <a:gd name="T22" fmla="*/ 345019 w 984"/>
              <a:gd name="T23" fmla="*/ 60825 h 1063"/>
              <a:gd name="T24" fmla="*/ 345019 w 984"/>
              <a:gd name="T25" fmla="*/ 57946 h 1063"/>
              <a:gd name="T26" fmla="*/ 345019 w 984"/>
              <a:gd name="T27" fmla="*/ 54707 h 1063"/>
              <a:gd name="T28" fmla="*/ 341781 w 984"/>
              <a:gd name="T29" fmla="*/ 54707 h 1063"/>
              <a:gd name="T30" fmla="*/ 341781 w 984"/>
              <a:gd name="T31" fmla="*/ 51828 h 1063"/>
              <a:gd name="T32" fmla="*/ 338903 w 984"/>
              <a:gd name="T33" fmla="*/ 51828 h 1063"/>
              <a:gd name="T34" fmla="*/ 336025 w 984"/>
              <a:gd name="T35" fmla="*/ 51828 h 1063"/>
              <a:gd name="T36" fmla="*/ 333146 w 984"/>
              <a:gd name="T37" fmla="*/ 51828 h 1063"/>
              <a:gd name="T38" fmla="*/ 92820 w 984"/>
              <a:gd name="T39" fmla="*/ 75222 h 1063"/>
              <a:gd name="T40" fmla="*/ 63679 w 984"/>
              <a:gd name="T41" fmla="*/ 11517 h 1063"/>
              <a:gd name="T42" fmla="*/ 63679 w 984"/>
              <a:gd name="T43" fmla="*/ 8638 h 1063"/>
              <a:gd name="T44" fmla="*/ 60801 w 984"/>
              <a:gd name="T45" fmla="*/ 5759 h 1063"/>
              <a:gd name="T46" fmla="*/ 60801 w 984"/>
              <a:gd name="T47" fmla="*/ 5759 h 1063"/>
              <a:gd name="T48" fmla="*/ 57923 w 984"/>
              <a:gd name="T49" fmla="*/ 2879 h 1063"/>
              <a:gd name="T50" fmla="*/ 55404 w 984"/>
              <a:gd name="T51" fmla="*/ 0 h 1063"/>
              <a:gd name="T52" fmla="*/ 52167 w 984"/>
              <a:gd name="T53" fmla="*/ 0 h 1063"/>
              <a:gd name="T54" fmla="*/ 52167 w 984"/>
              <a:gd name="T55" fmla="*/ 0 h 1063"/>
              <a:gd name="T56" fmla="*/ 0 w 984"/>
              <a:gd name="T57" fmla="*/ 14397 h 1063"/>
              <a:gd name="T58" fmla="*/ 66917 w 984"/>
              <a:gd name="T59" fmla="*/ 222786 h 1063"/>
              <a:gd name="T60" fmla="*/ 63679 w 984"/>
              <a:gd name="T61" fmla="*/ 222786 h 1063"/>
              <a:gd name="T62" fmla="*/ 60801 w 984"/>
              <a:gd name="T63" fmla="*/ 225666 h 1063"/>
              <a:gd name="T64" fmla="*/ 57923 w 984"/>
              <a:gd name="T65" fmla="*/ 225666 h 1063"/>
              <a:gd name="T66" fmla="*/ 57923 w 984"/>
              <a:gd name="T67" fmla="*/ 228905 h 1063"/>
              <a:gd name="T68" fmla="*/ 55404 w 984"/>
              <a:gd name="T69" fmla="*/ 228905 h 1063"/>
              <a:gd name="T70" fmla="*/ 20507 w 984"/>
              <a:gd name="T71" fmla="*/ 283612 h 1063"/>
              <a:gd name="T72" fmla="*/ 20507 w 984"/>
              <a:gd name="T73" fmla="*/ 286851 h 1063"/>
              <a:gd name="T74" fmla="*/ 20507 w 984"/>
              <a:gd name="T75" fmla="*/ 289730 h 1063"/>
              <a:gd name="T76" fmla="*/ 17629 w 984"/>
              <a:gd name="T77" fmla="*/ 289730 h 1063"/>
              <a:gd name="T78" fmla="*/ 20507 w 984"/>
              <a:gd name="T79" fmla="*/ 292610 h 1063"/>
              <a:gd name="T80" fmla="*/ 20507 w 984"/>
              <a:gd name="T81" fmla="*/ 295489 h 1063"/>
              <a:gd name="T82" fmla="*/ 20507 w 984"/>
              <a:gd name="T83" fmla="*/ 298368 h 1063"/>
              <a:gd name="T84" fmla="*/ 23385 w 984"/>
              <a:gd name="T85" fmla="*/ 298368 h 1063"/>
              <a:gd name="T86" fmla="*/ 26263 w 984"/>
              <a:gd name="T87" fmla="*/ 301248 h 1063"/>
              <a:gd name="T88" fmla="*/ 26263 w 984"/>
              <a:gd name="T89" fmla="*/ 301248 h 1063"/>
              <a:gd name="T90" fmla="*/ 29141 w 984"/>
              <a:gd name="T91" fmla="*/ 304127 h 1063"/>
              <a:gd name="T92" fmla="*/ 32019 w 984"/>
              <a:gd name="T93" fmla="*/ 304127 h 1063"/>
              <a:gd name="T94" fmla="*/ 130596 w 984"/>
              <a:gd name="T95" fmla="*/ 382228 h 1063"/>
              <a:gd name="T96" fmla="*/ 234929 w 984"/>
              <a:gd name="T97" fmla="*/ 330041 h 1063"/>
              <a:gd name="T98" fmla="*/ 338903 w 984"/>
              <a:gd name="T99" fmla="*/ 304127 h 1063"/>
              <a:gd name="T100" fmla="*/ 156500 w 984"/>
              <a:gd name="T101" fmla="*/ 330041 h 1063"/>
              <a:gd name="T102" fmla="*/ 156500 w 984"/>
              <a:gd name="T103" fmla="*/ 330041 h 1063"/>
              <a:gd name="T104" fmla="*/ 260833 w 984"/>
              <a:gd name="T105" fmla="*/ 330041 h 106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984" h="1063">
                <a:moveTo>
                  <a:pt x="942" y="773"/>
                </a:moveTo>
                <a:lnTo>
                  <a:pt x="942" y="773"/>
                </a:lnTo>
                <a:cubicBezTo>
                  <a:pt x="154" y="773"/>
                  <a:pt x="154" y="773"/>
                  <a:pt x="154" y="773"/>
                </a:cubicBezTo>
                <a:cubicBezTo>
                  <a:pt x="202" y="692"/>
                  <a:pt x="202" y="692"/>
                  <a:pt x="202" y="692"/>
                </a:cubicBezTo>
                <a:cubicBezTo>
                  <a:pt x="258" y="692"/>
                  <a:pt x="258" y="692"/>
                  <a:pt x="258" y="692"/>
                </a:cubicBezTo>
                <a:cubicBezTo>
                  <a:pt x="814" y="692"/>
                  <a:pt x="814" y="692"/>
                  <a:pt x="814" y="692"/>
                </a:cubicBezTo>
                <a:cubicBezTo>
                  <a:pt x="822" y="692"/>
                  <a:pt x="822" y="692"/>
                  <a:pt x="822" y="692"/>
                </a:cubicBezTo>
                <a:cubicBezTo>
                  <a:pt x="830" y="692"/>
                  <a:pt x="830" y="692"/>
                  <a:pt x="830" y="692"/>
                </a:cubicBezTo>
                <a:cubicBezTo>
                  <a:pt x="830" y="692"/>
                  <a:pt x="830" y="692"/>
                  <a:pt x="838" y="692"/>
                </a:cubicBezTo>
                <a:lnTo>
                  <a:pt x="838" y="684"/>
                </a:lnTo>
                <a:lnTo>
                  <a:pt x="846" y="684"/>
                </a:lnTo>
                <a:cubicBezTo>
                  <a:pt x="846" y="684"/>
                  <a:pt x="846" y="684"/>
                  <a:pt x="846" y="676"/>
                </a:cubicBezTo>
                <a:cubicBezTo>
                  <a:pt x="854" y="676"/>
                  <a:pt x="854" y="676"/>
                  <a:pt x="854" y="676"/>
                </a:cubicBezTo>
                <a:cubicBezTo>
                  <a:pt x="854" y="668"/>
                  <a:pt x="854" y="668"/>
                  <a:pt x="854" y="668"/>
                </a:cubicBezTo>
                <a:cubicBezTo>
                  <a:pt x="967" y="185"/>
                  <a:pt x="967" y="185"/>
                  <a:pt x="967" y="185"/>
                </a:cubicBezTo>
                <a:cubicBezTo>
                  <a:pt x="967" y="185"/>
                  <a:pt x="967" y="185"/>
                  <a:pt x="967" y="177"/>
                </a:cubicBezTo>
                <a:lnTo>
                  <a:pt x="967" y="169"/>
                </a:lnTo>
                <a:cubicBezTo>
                  <a:pt x="967" y="169"/>
                  <a:pt x="967" y="169"/>
                  <a:pt x="959" y="169"/>
                </a:cubicBezTo>
                <a:cubicBezTo>
                  <a:pt x="959" y="169"/>
                  <a:pt x="959" y="169"/>
                  <a:pt x="959" y="161"/>
                </a:cubicBezTo>
                <a:cubicBezTo>
                  <a:pt x="959" y="152"/>
                  <a:pt x="959" y="152"/>
                  <a:pt x="959" y="152"/>
                </a:cubicBezTo>
                <a:cubicBezTo>
                  <a:pt x="950" y="152"/>
                  <a:pt x="950" y="152"/>
                  <a:pt x="950" y="152"/>
                </a:cubicBezTo>
                <a:lnTo>
                  <a:pt x="950" y="144"/>
                </a:lnTo>
                <a:cubicBezTo>
                  <a:pt x="942" y="144"/>
                  <a:pt x="942" y="144"/>
                  <a:pt x="942" y="144"/>
                </a:cubicBezTo>
                <a:cubicBezTo>
                  <a:pt x="934" y="144"/>
                  <a:pt x="934" y="144"/>
                  <a:pt x="934" y="144"/>
                </a:cubicBezTo>
                <a:cubicBezTo>
                  <a:pt x="934" y="144"/>
                  <a:pt x="934" y="144"/>
                  <a:pt x="926" y="144"/>
                </a:cubicBezTo>
                <a:lnTo>
                  <a:pt x="926" y="136"/>
                </a:lnTo>
                <a:cubicBezTo>
                  <a:pt x="258" y="136"/>
                  <a:pt x="258" y="136"/>
                  <a:pt x="258" y="136"/>
                </a:cubicBezTo>
                <a:cubicBezTo>
                  <a:pt x="242" y="136"/>
                  <a:pt x="226" y="161"/>
                  <a:pt x="226" y="177"/>
                </a:cubicBezTo>
                <a:cubicBezTo>
                  <a:pt x="226" y="193"/>
                  <a:pt x="242" y="209"/>
                  <a:pt x="258" y="209"/>
                </a:cubicBezTo>
                <a:cubicBezTo>
                  <a:pt x="886" y="209"/>
                  <a:pt x="886" y="209"/>
                  <a:pt x="886" y="209"/>
                </a:cubicBezTo>
                <a:cubicBezTo>
                  <a:pt x="789" y="619"/>
                  <a:pt x="789" y="619"/>
                  <a:pt x="789" y="619"/>
                </a:cubicBezTo>
                <a:cubicBezTo>
                  <a:pt x="290" y="619"/>
                  <a:pt x="290" y="619"/>
                  <a:pt x="290" y="619"/>
                </a:cubicBezTo>
                <a:cubicBezTo>
                  <a:pt x="177" y="32"/>
                  <a:pt x="177" y="32"/>
                  <a:pt x="177" y="32"/>
                </a:cubicBezTo>
                <a:cubicBezTo>
                  <a:pt x="177" y="32"/>
                  <a:pt x="177" y="32"/>
                  <a:pt x="177" y="24"/>
                </a:cubicBezTo>
                <a:lnTo>
                  <a:pt x="169" y="24"/>
                </a:lnTo>
                <a:cubicBezTo>
                  <a:pt x="169" y="24"/>
                  <a:pt x="169" y="24"/>
                  <a:pt x="169" y="16"/>
                </a:cubicBezTo>
                <a:lnTo>
                  <a:pt x="169" y="8"/>
                </a:lnTo>
                <a:cubicBezTo>
                  <a:pt x="161" y="8"/>
                  <a:pt x="161" y="8"/>
                  <a:pt x="161" y="8"/>
                </a:cubicBezTo>
                <a:cubicBezTo>
                  <a:pt x="161" y="8"/>
                  <a:pt x="161" y="8"/>
                  <a:pt x="154" y="8"/>
                </a:cubicBezTo>
                <a:cubicBezTo>
                  <a:pt x="154" y="8"/>
                  <a:pt x="154" y="8"/>
                  <a:pt x="154" y="0"/>
                </a:cubicBezTo>
                <a:cubicBezTo>
                  <a:pt x="154" y="0"/>
                  <a:pt x="154" y="0"/>
                  <a:pt x="145" y="0"/>
                </a:cubicBezTo>
                <a:lnTo>
                  <a:pt x="137" y="0"/>
                </a:ln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16"/>
                  <a:pt x="0" y="40"/>
                </a:cubicBezTo>
                <a:cubicBezTo>
                  <a:pt x="0" y="56"/>
                  <a:pt x="16" y="72"/>
                  <a:pt x="33" y="72"/>
                </a:cubicBezTo>
                <a:cubicBezTo>
                  <a:pt x="113" y="72"/>
                  <a:pt x="113" y="72"/>
                  <a:pt x="113" y="72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186" y="619"/>
                  <a:pt x="186" y="619"/>
                  <a:pt x="186" y="619"/>
                </a:cubicBezTo>
                <a:lnTo>
                  <a:pt x="177" y="619"/>
                </a:lnTo>
                <a:cubicBezTo>
                  <a:pt x="177" y="627"/>
                  <a:pt x="177" y="627"/>
                  <a:pt x="177" y="627"/>
                </a:cubicBezTo>
                <a:cubicBezTo>
                  <a:pt x="169" y="627"/>
                  <a:pt x="169" y="627"/>
                  <a:pt x="169" y="627"/>
                </a:cubicBezTo>
                <a:cubicBezTo>
                  <a:pt x="161" y="627"/>
                  <a:pt x="161" y="627"/>
                  <a:pt x="161" y="627"/>
                </a:cubicBezTo>
                <a:cubicBezTo>
                  <a:pt x="161" y="636"/>
                  <a:pt x="161" y="636"/>
                  <a:pt x="161" y="636"/>
                </a:cubicBezTo>
                <a:cubicBezTo>
                  <a:pt x="161" y="636"/>
                  <a:pt x="161" y="636"/>
                  <a:pt x="154" y="636"/>
                </a:cubicBezTo>
                <a:cubicBezTo>
                  <a:pt x="154" y="636"/>
                  <a:pt x="154" y="636"/>
                  <a:pt x="154" y="644"/>
                </a:cubicBezTo>
                <a:cubicBezTo>
                  <a:pt x="57" y="788"/>
                  <a:pt x="57" y="788"/>
                  <a:pt x="57" y="788"/>
                </a:cubicBezTo>
                <a:cubicBezTo>
                  <a:pt x="57" y="788"/>
                  <a:pt x="57" y="788"/>
                  <a:pt x="57" y="797"/>
                </a:cubicBezTo>
                <a:lnTo>
                  <a:pt x="57" y="805"/>
                </a:lnTo>
                <a:cubicBezTo>
                  <a:pt x="49" y="805"/>
                  <a:pt x="49" y="805"/>
                  <a:pt x="49" y="805"/>
                </a:cubicBezTo>
                <a:cubicBezTo>
                  <a:pt x="49" y="805"/>
                  <a:pt x="49" y="805"/>
                  <a:pt x="49" y="813"/>
                </a:cubicBezTo>
                <a:cubicBezTo>
                  <a:pt x="57" y="813"/>
                  <a:pt x="57" y="813"/>
                  <a:pt x="57" y="813"/>
                </a:cubicBezTo>
                <a:lnTo>
                  <a:pt x="57" y="821"/>
                </a:lnTo>
                <a:lnTo>
                  <a:pt x="57" y="829"/>
                </a:lnTo>
                <a:cubicBezTo>
                  <a:pt x="57" y="829"/>
                  <a:pt x="57" y="829"/>
                  <a:pt x="65" y="829"/>
                </a:cubicBezTo>
                <a:lnTo>
                  <a:pt x="65" y="837"/>
                </a:lnTo>
                <a:cubicBezTo>
                  <a:pt x="65" y="837"/>
                  <a:pt x="65" y="837"/>
                  <a:pt x="73" y="837"/>
                </a:cubicBezTo>
                <a:cubicBezTo>
                  <a:pt x="73" y="837"/>
                  <a:pt x="73" y="837"/>
                  <a:pt x="81" y="845"/>
                </a:cubicBezTo>
                <a:lnTo>
                  <a:pt x="89" y="845"/>
                </a:lnTo>
                <a:cubicBezTo>
                  <a:pt x="242" y="845"/>
                  <a:pt x="242" y="845"/>
                  <a:pt x="242" y="845"/>
                </a:cubicBezTo>
                <a:cubicBezTo>
                  <a:pt x="226" y="861"/>
                  <a:pt x="226" y="885"/>
                  <a:pt x="226" y="917"/>
                </a:cubicBezTo>
                <a:cubicBezTo>
                  <a:pt x="226" y="990"/>
                  <a:pt x="290" y="1062"/>
                  <a:pt x="363" y="1062"/>
                </a:cubicBezTo>
                <a:cubicBezTo>
                  <a:pt x="443" y="1062"/>
                  <a:pt x="508" y="990"/>
                  <a:pt x="508" y="917"/>
                </a:cubicBezTo>
                <a:cubicBezTo>
                  <a:pt x="508" y="885"/>
                  <a:pt x="500" y="861"/>
                  <a:pt x="492" y="845"/>
                </a:cubicBezTo>
                <a:cubicBezTo>
                  <a:pt x="677" y="845"/>
                  <a:pt x="677" y="845"/>
                  <a:pt x="677" y="845"/>
                </a:cubicBezTo>
                <a:cubicBezTo>
                  <a:pt x="661" y="861"/>
                  <a:pt x="653" y="885"/>
                  <a:pt x="653" y="917"/>
                </a:cubicBezTo>
                <a:cubicBezTo>
                  <a:pt x="653" y="990"/>
                  <a:pt x="717" y="1062"/>
                  <a:pt x="798" y="1062"/>
                </a:cubicBezTo>
                <a:cubicBezTo>
                  <a:pt x="878" y="1062"/>
                  <a:pt x="942" y="990"/>
                  <a:pt x="942" y="917"/>
                </a:cubicBezTo>
                <a:cubicBezTo>
                  <a:pt x="942" y="885"/>
                  <a:pt x="934" y="861"/>
                  <a:pt x="926" y="845"/>
                </a:cubicBezTo>
                <a:cubicBezTo>
                  <a:pt x="942" y="845"/>
                  <a:pt x="942" y="845"/>
                  <a:pt x="942" y="845"/>
                </a:cubicBezTo>
                <a:cubicBezTo>
                  <a:pt x="967" y="845"/>
                  <a:pt x="983" y="829"/>
                  <a:pt x="983" y="805"/>
                </a:cubicBezTo>
                <a:cubicBezTo>
                  <a:pt x="983" y="788"/>
                  <a:pt x="967" y="773"/>
                  <a:pt x="942" y="773"/>
                </a:cubicBezTo>
                <a:close/>
                <a:moveTo>
                  <a:pt x="435" y="917"/>
                </a:moveTo>
                <a:lnTo>
                  <a:pt x="435" y="917"/>
                </a:lnTo>
                <a:cubicBezTo>
                  <a:pt x="435" y="958"/>
                  <a:pt x="403" y="990"/>
                  <a:pt x="363" y="990"/>
                </a:cubicBezTo>
                <a:cubicBezTo>
                  <a:pt x="323" y="990"/>
                  <a:pt x="290" y="958"/>
                  <a:pt x="290" y="917"/>
                </a:cubicBezTo>
                <a:cubicBezTo>
                  <a:pt x="290" y="877"/>
                  <a:pt x="323" y="845"/>
                  <a:pt x="363" y="845"/>
                </a:cubicBezTo>
                <a:cubicBezTo>
                  <a:pt x="403" y="845"/>
                  <a:pt x="435" y="877"/>
                  <a:pt x="435" y="917"/>
                </a:cubicBezTo>
                <a:close/>
                <a:moveTo>
                  <a:pt x="870" y="917"/>
                </a:moveTo>
                <a:lnTo>
                  <a:pt x="870" y="917"/>
                </a:lnTo>
                <a:cubicBezTo>
                  <a:pt x="870" y="958"/>
                  <a:pt x="838" y="990"/>
                  <a:pt x="798" y="990"/>
                </a:cubicBezTo>
                <a:cubicBezTo>
                  <a:pt x="757" y="990"/>
                  <a:pt x="725" y="958"/>
                  <a:pt x="725" y="917"/>
                </a:cubicBezTo>
                <a:cubicBezTo>
                  <a:pt x="725" y="877"/>
                  <a:pt x="757" y="845"/>
                  <a:pt x="798" y="845"/>
                </a:cubicBezTo>
                <a:cubicBezTo>
                  <a:pt x="838" y="845"/>
                  <a:pt x="870" y="877"/>
                  <a:pt x="870" y="9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83">
            <a:extLst>
              <a:ext uri="{FF2B5EF4-FFF2-40B4-BE49-F238E27FC236}">
                <a16:creationId xmlns:a16="http://schemas.microsoft.com/office/drawing/2014/main" id="{17594E20-6D8E-DB41-AE8F-E20FADC60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6403" y="3934098"/>
            <a:ext cx="1191848" cy="950639"/>
          </a:xfrm>
          <a:custGeom>
            <a:avLst/>
            <a:gdLst>
              <a:gd name="T0" fmla="*/ 382422 w 1112"/>
              <a:gd name="T1" fmla="*/ 57918 h 887"/>
              <a:gd name="T2" fmla="*/ 382422 w 1112"/>
              <a:gd name="T3" fmla="*/ 57918 h 887"/>
              <a:gd name="T4" fmla="*/ 295361 w 1112"/>
              <a:gd name="T5" fmla="*/ 57918 h 887"/>
              <a:gd name="T6" fmla="*/ 260464 w 1112"/>
              <a:gd name="T7" fmla="*/ 20505 h 887"/>
              <a:gd name="T8" fmla="*/ 199665 w 1112"/>
              <a:gd name="T9" fmla="*/ 0 h 887"/>
              <a:gd name="T10" fmla="*/ 138866 w 1112"/>
              <a:gd name="T11" fmla="*/ 20505 h 887"/>
              <a:gd name="T12" fmla="*/ 104330 w 1112"/>
              <a:gd name="T13" fmla="*/ 57918 h 887"/>
              <a:gd name="T14" fmla="*/ 20146 w 1112"/>
              <a:gd name="T15" fmla="*/ 57918 h 887"/>
              <a:gd name="T16" fmla="*/ 0 w 1112"/>
              <a:gd name="T17" fmla="*/ 81301 h 887"/>
              <a:gd name="T18" fmla="*/ 0 w 1112"/>
              <a:gd name="T19" fmla="*/ 110080 h 887"/>
              <a:gd name="T20" fmla="*/ 0 w 1112"/>
              <a:gd name="T21" fmla="*/ 167997 h 887"/>
              <a:gd name="T22" fmla="*/ 0 w 1112"/>
              <a:gd name="T23" fmla="*/ 298222 h 887"/>
              <a:gd name="T24" fmla="*/ 20146 w 1112"/>
              <a:gd name="T25" fmla="*/ 318727 h 887"/>
              <a:gd name="T26" fmla="*/ 382422 w 1112"/>
              <a:gd name="T27" fmla="*/ 318727 h 887"/>
              <a:gd name="T28" fmla="*/ 399690 w 1112"/>
              <a:gd name="T29" fmla="*/ 298222 h 887"/>
              <a:gd name="T30" fmla="*/ 399690 w 1112"/>
              <a:gd name="T31" fmla="*/ 167997 h 887"/>
              <a:gd name="T32" fmla="*/ 399690 w 1112"/>
              <a:gd name="T33" fmla="*/ 110080 h 887"/>
              <a:gd name="T34" fmla="*/ 399690 w 1112"/>
              <a:gd name="T35" fmla="*/ 78423 h 887"/>
              <a:gd name="T36" fmla="*/ 382422 w 1112"/>
              <a:gd name="T37" fmla="*/ 57918 h 887"/>
              <a:gd name="T38" fmla="*/ 153616 w 1112"/>
              <a:gd name="T39" fmla="*/ 40650 h 887"/>
              <a:gd name="T40" fmla="*/ 153616 w 1112"/>
              <a:gd name="T41" fmla="*/ 40650 h 887"/>
              <a:gd name="T42" fmla="*/ 199665 w 1112"/>
              <a:gd name="T43" fmla="*/ 26261 h 887"/>
              <a:gd name="T44" fmla="*/ 246074 w 1112"/>
              <a:gd name="T45" fmla="*/ 40650 h 887"/>
              <a:gd name="T46" fmla="*/ 263702 w 1112"/>
              <a:gd name="T47" fmla="*/ 57918 h 887"/>
              <a:gd name="T48" fmla="*/ 199665 w 1112"/>
              <a:gd name="T49" fmla="*/ 57918 h 887"/>
              <a:gd name="T50" fmla="*/ 135988 w 1112"/>
              <a:gd name="T51" fmla="*/ 57918 h 887"/>
              <a:gd name="T52" fmla="*/ 153616 w 1112"/>
              <a:gd name="T53" fmla="*/ 40650 h 887"/>
              <a:gd name="T54" fmla="*/ 25903 w 1112"/>
              <a:gd name="T55" fmla="*/ 84179 h 887"/>
              <a:gd name="T56" fmla="*/ 25903 w 1112"/>
              <a:gd name="T57" fmla="*/ 84179 h 887"/>
              <a:gd name="T58" fmla="*/ 92817 w 1112"/>
              <a:gd name="T59" fmla="*/ 84179 h 887"/>
              <a:gd name="T60" fmla="*/ 92817 w 1112"/>
              <a:gd name="T61" fmla="*/ 84179 h 887"/>
              <a:gd name="T62" fmla="*/ 306873 w 1112"/>
              <a:gd name="T63" fmla="*/ 84179 h 887"/>
              <a:gd name="T64" fmla="*/ 306873 w 1112"/>
              <a:gd name="T65" fmla="*/ 84179 h 887"/>
              <a:gd name="T66" fmla="*/ 373788 w 1112"/>
              <a:gd name="T67" fmla="*/ 84179 h 887"/>
              <a:gd name="T68" fmla="*/ 373788 w 1112"/>
              <a:gd name="T69" fmla="*/ 110080 h 887"/>
              <a:gd name="T70" fmla="*/ 373788 w 1112"/>
              <a:gd name="T71" fmla="*/ 167997 h 887"/>
              <a:gd name="T72" fmla="*/ 350404 w 1112"/>
              <a:gd name="T73" fmla="*/ 194258 h 887"/>
              <a:gd name="T74" fmla="*/ 49287 w 1112"/>
              <a:gd name="T75" fmla="*/ 194258 h 887"/>
              <a:gd name="T76" fmla="*/ 25903 w 1112"/>
              <a:gd name="T77" fmla="*/ 167997 h 887"/>
              <a:gd name="T78" fmla="*/ 25903 w 1112"/>
              <a:gd name="T79" fmla="*/ 110080 h 887"/>
              <a:gd name="T80" fmla="*/ 25903 w 1112"/>
              <a:gd name="T81" fmla="*/ 84179 h 887"/>
              <a:gd name="T82" fmla="*/ 25903 w 1112"/>
              <a:gd name="T83" fmla="*/ 292466 h 887"/>
              <a:gd name="T84" fmla="*/ 25903 w 1112"/>
              <a:gd name="T85" fmla="*/ 292466 h 887"/>
              <a:gd name="T86" fmla="*/ 25903 w 1112"/>
              <a:gd name="T87" fmla="*/ 214403 h 887"/>
              <a:gd name="T88" fmla="*/ 49287 w 1112"/>
              <a:gd name="T89" fmla="*/ 220159 h 887"/>
              <a:gd name="T90" fmla="*/ 350404 w 1112"/>
              <a:gd name="T91" fmla="*/ 220159 h 887"/>
              <a:gd name="T92" fmla="*/ 373788 w 1112"/>
              <a:gd name="T93" fmla="*/ 214403 h 887"/>
              <a:gd name="T94" fmla="*/ 373788 w 1112"/>
              <a:gd name="T95" fmla="*/ 292466 h 887"/>
              <a:gd name="T96" fmla="*/ 25903 w 1112"/>
              <a:gd name="T97" fmla="*/ 292466 h 88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112" h="887">
                <a:moveTo>
                  <a:pt x="1063" y="161"/>
                </a:moveTo>
                <a:lnTo>
                  <a:pt x="1063" y="161"/>
                </a:lnTo>
                <a:cubicBezTo>
                  <a:pt x="821" y="161"/>
                  <a:pt x="821" y="161"/>
                  <a:pt x="821" y="161"/>
                </a:cubicBezTo>
                <a:cubicBezTo>
                  <a:pt x="797" y="121"/>
                  <a:pt x="765" y="81"/>
                  <a:pt x="724" y="57"/>
                </a:cubicBezTo>
                <a:cubicBezTo>
                  <a:pt x="676" y="24"/>
                  <a:pt x="620" y="0"/>
                  <a:pt x="555" y="0"/>
                </a:cubicBezTo>
                <a:cubicBezTo>
                  <a:pt x="499" y="0"/>
                  <a:pt x="435" y="24"/>
                  <a:pt x="386" y="57"/>
                </a:cubicBezTo>
                <a:cubicBezTo>
                  <a:pt x="346" y="81"/>
                  <a:pt x="314" y="121"/>
                  <a:pt x="290" y="161"/>
                </a:cubicBezTo>
                <a:cubicBezTo>
                  <a:pt x="56" y="161"/>
                  <a:pt x="56" y="161"/>
                  <a:pt x="56" y="161"/>
                </a:cubicBezTo>
                <a:cubicBezTo>
                  <a:pt x="24" y="161"/>
                  <a:pt x="0" y="194"/>
                  <a:pt x="0" y="226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467"/>
                  <a:pt x="0" y="467"/>
                  <a:pt x="0" y="467"/>
                </a:cubicBezTo>
                <a:cubicBezTo>
                  <a:pt x="0" y="829"/>
                  <a:pt x="0" y="829"/>
                  <a:pt x="0" y="829"/>
                </a:cubicBezTo>
                <a:cubicBezTo>
                  <a:pt x="0" y="862"/>
                  <a:pt x="24" y="886"/>
                  <a:pt x="56" y="886"/>
                </a:cubicBezTo>
                <a:cubicBezTo>
                  <a:pt x="1063" y="886"/>
                  <a:pt x="1063" y="886"/>
                  <a:pt x="1063" y="886"/>
                </a:cubicBezTo>
                <a:cubicBezTo>
                  <a:pt x="1087" y="886"/>
                  <a:pt x="1111" y="862"/>
                  <a:pt x="1111" y="829"/>
                </a:cubicBezTo>
                <a:cubicBezTo>
                  <a:pt x="1111" y="467"/>
                  <a:pt x="1111" y="467"/>
                  <a:pt x="1111" y="467"/>
                </a:cubicBezTo>
                <a:cubicBezTo>
                  <a:pt x="1111" y="306"/>
                  <a:pt x="1111" y="306"/>
                  <a:pt x="1111" y="306"/>
                </a:cubicBezTo>
                <a:cubicBezTo>
                  <a:pt x="1111" y="218"/>
                  <a:pt x="1111" y="218"/>
                  <a:pt x="1111" y="218"/>
                </a:cubicBezTo>
                <a:cubicBezTo>
                  <a:pt x="1111" y="185"/>
                  <a:pt x="1087" y="161"/>
                  <a:pt x="1063" y="161"/>
                </a:cubicBezTo>
                <a:close/>
                <a:moveTo>
                  <a:pt x="427" y="113"/>
                </a:moveTo>
                <a:lnTo>
                  <a:pt x="427" y="113"/>
                </a:lnTo>
                <a:cubicBezTo>
                  <a:pt x="467" y="89"/>
                  <a:pt x="507" y="73"/>
                  <a:pt x="555" y="73"/>
                </a:cubicBezTo>
                <a:cubicBezTo>
                  <a:pt x="604" y="73"/>
                  <a:pt x="644" y="89"/>
                  <a:pt x="684" y="113"/>
                </a:cubicBezTo>
                <a:cubicBezTo>
                  <a:pt x="708" y="129"/>
                  <a:pt x="724" y="145"/>
                  <a:pt x="733" y="161"/>
                </a:cubicBezTo>
                <a:cubicBezTo>
                  <a:pt x="555" y="161"/>
                  <a:pt x="555" y="161"/>
                  <a:pt x="555" y="161"/>
                </a:cubicBezTo>
                <a:cubicBezTo>
                  <a:pt x="378" y="161"/>
                  <a:pt x="378" y="161"/>
                  <a:pt x="378" y="161"/>
                </a:cubicBezTo>
                <a:cubicBezTo>
                  <a:pt x="394" y="145"/>
                  <a:pt x="410" y="129"/>
                  <a:pt x="427" y="113"/>
                </a:cubicBezTo>
                <a:close/>
                <a:moveTo>
                  <a:pt x="72" y="234"/>
                </a:moveTo>
                <a:lnTo>
                  <a:pt x="72" y="234"/>
                </a:lnTo>
                <a:cubicBezTo>
                  <a:pt x="258" y="234"/>
                  <a:pt x="258" y="234"/>
                  <a:pt x="258" y="234"/>
                </a:cubicBezTo>
                <a:cubicBezTo>
                  <a:pt x="853" y="234"/>
                  <a:pt x="853" y="234"/>
                  <a:pt x="853" y="234"/>
                </a:cubicBezTo>
                <a:cubicBezTo>
                  <a:pt x="1039" y="234"/>
                  <a:pt x="1039" y="234"/>
                  <a:pt x="1039" y="234"/>
                </a:cubicBezTo>
                <a:cubicBezTo>
                  <a:pt x="1039" y="306"/>
                  <a:pt x="1039" y="306"/>
                  <a:pt x="1039" y="306"/>
                </a:cubicBezTo>
                <a:cubicBezTo>
                  <a:pt x="1039" y="467"/>
                  <a:pt x="1039" y="467"/>
                  <a:pt x="1039" y="467"/>
                </a:cubicBezTo>
                <a:cubicBezTo>
                  <a:pt x="1039" y="507"/>
                  <a:pt x="1014" y="540"/>
                  <a:pt x="974" y="540"/>
                </a:cubicBezTo>
                <a:cubicBezTo>
                  <a:pt x="137" y="540"/>
                  <a:pt x="137" y="540"/>
                  <a:pt x="137" y="540"/>
                </a:cubicBezTo>
                <a:cubicBezTo>
                  <a:pt x="105" y="540"/>
                  <a:pt x="72" y="507"/>
                  <a:pt x="72" y="467"/>
                </a:cubicBezTo>
                <a:cubicBezTo>
                  <a:pt x="72" y="306"/>
                  <a:pt x="72" y="306"/>
                  <a:pt x="72" y="306"/>
                </a:cubicBezTo>
                <a:lnTo>
                  <a:pt x="72" y="234"/>
                </a:lnTo>
                <a:close/>
                <a:moveTo>
                  <a:pt x="72" y="813"/>
                </a:moveTo>
                <a:lnTo>
                  <a:pt x="72" y="813"/>
                </a:lnTo>
                <a:cubicBezTo>
                  <a:pt x="72" y="596"/>
                  <a:pt x="72" y="596"/>
                  <a:pt x="72" y="596"/>
                </a:cubicBezTo>
                <a:cubicBezTo>
                  <a:pt x="89" y="604"/>
                  <a:pt x="112" y="612"/>
                  <a:pt x="137" y="612"/>
                </a:cubicBezTo>
                <a:cubicBezTo>
                  <a:pt x="974" y="612"/>
                  <a:pt x="974" y="612"/>
                  <a:pt x="974" y="612"/>
                </a:cubicBezTo>
                <a:cubicBezTo>
                  <a:pt x="998" y="612"/>
                  <a:pt x="1023" y="604"/>
                  <a:pt x="1039" y="596"/>
                </a:cubicBezTo>
                <a:cubicBezTo>
                  <a:pt x="1039" y="813"/>
                  <a:pt x="1039" y="813"/>
                  <a:pt x="1039" y="813"/>
                </a:cubicBezTo>
                <a:lnTo>
                  <a:pt x="72" y="8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84">
            <a:extLst>
              <a:ext uri="{FF2B5EF4-FFF2-40B4-BE49-F238E27FC236}">
                <a16:creationId xmlns:a16="http://schemas.microsoft.com/office/drawing/2014/main" id="{50B53156-2A57-1B47-B76B-342CBBCE6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826" y="7982596"/>
            <a:ext cx="1210766" cy="1021584"/>
          </a:xfrm>
          <a:custGeom>
            <a:avLst/>
            <a:gdLst>
              <a:gd name="T0" fmla="*/ 397041 w 1129"/>
              <a:gd name="T1" fmla="*/ 145309 h 951"/>
              <a:gd name="T2" fmla="*/ 397041 w 1129"/>
              <a:gd name="T3" fmla="*/ 145309 h 951"/>
              <a:gd name="T4" fmla="*/ 211659 w 1129"/>
              <a:gd name="T5" fmla="*/ 5769 h 951"/>
              <a:gd name="T6" fmla="*/ 194381 w 1129"/>
              <a:gd name="T7" fmla="*/ 5769 h 951"/>
              <a:gd name="T8" fmla="*/ 5759 w 1129"/>
              <a:gd name="T9" fmla="*/ 145309 h 951"/>
              <a:gd name="T10" fmla="*/ 5759 w 1129"/>
              <a:gd name="T11" fmla="*/ 162616 h 951"/>
              <a:gd name="T12" fmla="*/ 23398 w 1129"/>
              <a:gd name="T13" fmla="*/ 165501 h 951"/>
              <a:gd name="T14" fmla="*/ 49315 w 1129"/>
              <a:gd name="T15" fmla="*/ 145309 h 951"/>
              <a:gd name="T16" fmla="*/ 49315 w 1129"/>
              <a:gd name="T17" fmla="*/ 325232 h 951"/>
              <a:gd name="T18" fmla="*/ 66953 w 1129"/>
              <a:gd name="T19" fmla="*/ 342539 h 951"/>
              <a:gd name="T20" fmla="*/ 145066 w 1129"/>
              <a:gd name="T21" fmla="*/ 342539 h 951"/>
              <a:gd name="T22" fmla="*/ 260974 w 1129"/>
              <a:gd name="T23" fmla="*/ 342539 h 951"/>
              <a:gd name="T24" fmla="*/ 339087 w 1129"/>
              <a:gd name="T25" fmla="*/ 342539 h 951"/>
              <a:gd name="T26" fmla="*/ 356725 w 1129"/>
              <a:gd name="T27" fmla="*/ 325232 h 951"/>
              <a:gd name="T28" fmla="*/ 356725 w 1129"/>
              <a:gd name="T29" fmla="*/ 145309 h 951"/>
              <a:gd name="T30" fmla="*/ 382642 w 1129"/>
              <a:gd name="T31" fmla="*/ 165501 h 951"/>
              <a:gd name="T32" fmla="*/ 391281 w 1129"/>
              <a:gd name="T33" fmla="*/ 168385 h 951"/>
              <a:gd name="T34" fmla="*/ 399921 w 1129"/>
              <a:gd name="T35" fmla="*/ 162616 h 951"/>
              <a:gd name="T36" fmla="*/ 397041 w 1129"/>
              <a:gd name="T37" fmla="*/ 145309 h 951"/>
              <a:gd name="T38" fmla="*/ 249455 w 1129"/>
              <a:gd name="T39" fmla="*/ 316579 h 951"/>
              <a:gd name="T40" fmla="*/ 249455 w 1129"/>
              <a:gd name="T41" fmla="*/ 316579 h 951"/>
              <a:gd name="T42" fmla="*/ 156585 w 1129"/>
              <a:gd name="T43" fmla="*/ 316579 h 951"/>
              <a:gd name="T44" fmla="*/ 156585 w 1129"/>
              <a:gd name="T45" fmla="*/ 237975 h 951"/>
              <a:gd name="T46" fmla="*/ 249455 w 1129"/>
              <a:gd name="T47" fmla="*/ 237975 h 951"/>
              <a:gd name="T48" fmla="*/ 249455 w 1129"/>
              <a:gd name="T49" fmla="*/ 316579 h 951"/>
              <a:gd name="T50" fmla="*/ 330447 w 1129"/>
              <a:gd name="T51" fmla="*/ 316579 h 951"/>
              <a:gd name="T52" fmla="*/ 330447 w 1129"/>
              <a:gd name="T53" fmla="*/ 316579 h 951"/>
              <a:gd name="T54" fmla="*/ 275373 w 1129"/>
              <a:gd name="T55" fmla="*/ 316579 h 951"/>
              <a:gd name="T56" fmla="*/ 275373 w 1129"/>
              <a:gd name="T57" fmla="*/ 226437 h 951"/>
              <a:gd name="T58" fmla="*/ 260974 w 1129"/>
              <a:gd name="T59" fmla="*/ 212014 h 951"/>
              <a:gd name="T60" fmla="*/ 145066 w 1129"/>
              <a:gd name="T61" fmla="*/ 212014 h 951"/>
              <a:gd name="T62" fmla="*/ 130667 w 1129"/>
              <a:gd name="T63" fmla="*/ 226437 h 951"/>
              <a:gd name="T64" fmla="*/ 130667 w 1129"/>
              <a:gd name="T65" fmla="*/ 316579 h 951"/>
              <a:gd name="T66" fmla="*/ 75593 w 1129"/>
              <a:gd name="T67" fmla="*/ 316579 h 951"/>
              <a:gd name="T68" fmla="*/ 75593 w 1129"/>
              <a:gd name="T69" fmla="*/ 128002 h 951"/>
              <a:gd name="T70" fmla="*/ 203020 w 1129"/>
              <a:gd name="T71" fmla="*/ 32091 h 951"/>
              <a:gd name="T72" fmla="*/ 330447 w 1129"/>
              <a:gd name="T73" fmla="*/ 128002 h 951"/>
              <a:gd name="T74" fmla="*/ 330447 w 1129"/>
              <a:gd name="T75" fmla="*/ 316579 h 95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129" h="951">
                <a:moveTo>
                  <a:pt x="1103" y="403"/>
                </a:moveTo>
                <a:lnTo>
                  <a:pt x="1103" y="403"/>
                </a:lnTo>
                <a:cubicBezTo>
                  <a:pt x="588" y="16"/>
                  <a:pt x="588" y="16"/>
                  <a:pt x="588" y="16"/>
                </a:cubicBezTo>
                <a:cubicBezTo>
                  <a:pt x="572" y="0"/>
                  <a:pt x="556" y="0"/>
                  <a:pt x="540" y="16"/>
                </a:cubicBezTo>
                <a:cubicBezTo>
                  <a:pt x="16" y="403"/>
                  <a:pt x="16" y="403"/>
                  <a:pt x="16" y="403"/>
                </a:cubicBezTo>
                <a:cubicBezTo>
                  <a:pt x="0" y="411"/>
                  <a:pt x="0" y="435"/>
                  <a:pt x="16" y="451"/>
                </a:cubicBezTo>
                <a:cubicBezTo>
                  <a:pt x="24" y="467"/>
                  <a:pt x="48" y="475"/>
                  <a:pt x="65" y="459"/>
                </a:cubicBezTo>
                <a:cubicBezTo>
                  <a:pt x="137" y="403"/>
                  <a:pt x="137" y="403"/>
                  <a:pt x="137" y="403"/>
                </a:cubicBezTo>
                <a:cubicBezTo>
                  <a:pt x="137" y="902"/>
                  <a:pt x="137" y="902"/>
                  <a:pt x="137" y="902"/>
                </a:cubicBezTo>
                <a:cubicBezTo>
                  <a:pt x="137" y="934"/>
                  <a:pt x="161" y="950"/>
                  <a:pt x="186" y="950"/>
                </a:cubicBezTo>
                <a:cubicBezTo>
                  <a:pt x="403" y="950"/>
                  <a:pt x="403" y="950"/>
                  <a:pt x="403" y="950"/>
                </a:cubicBezTo>
                <a:cubicBezTo>
                  <a:pt x="725" y="950"/>
                  <a:pt x="725" y="950"/>
                  <a:pt x="725" y="950"/>
                </a:cubicBezTo>
                <a:cubicBezTo>
                  <a:pt x="942" y="950"/>
                  <a:pt x="942" y="950"/>
                  <a:pt x="942" y="950"/>
                </a:cubicBezTo>
                <a:cubicBezTo>
                  <a:pt x="967" y="950"/>
                  <a:pt x="991" y="934"/>
                  <a:pt x="991" y="902"/>
                </a:cubicBezTo>
                <a:cubicBezTo>
                  <a:pt x="991" y="403"/>
                  <a:pt x="991" y="403"/>
                  <a:pt x="991" y="403"/>
                </a:cubicBezTo>
                <a:cubicBezTo>
                  <a:pt x="1063" y="459"/>
                  <a:pt x="1063" y="459"/>
                  <a:pt x="1063" y="459"/>
                </a:cubicBezTo>
                <a:cubicBezTo>
                  <a:pt x="1071" y="467"/>
                  <a:pt x="1079" y="467"/>
                  <a:pt x="1087" y="467"/>
                </a:cubicBezTo>
                <a:cubicBezTo>
                  <a:pt x="1095" y="467"/>
                  <a:pt x="1103" y="459"/>
                  <a:pt x="1111" y="451"/>
                </a:cubicBezTo>
                <a:cubicBezTo>
                  <a:pt x="1128" y="435"/>
                  <a:pt x="1120" y="411"/>
                  <a:pt x="1103" y="403"/>
                </a:cubicBezTo>
                <a:close/>
                <a:moveTo>
                  <a:pt x="693" y="878"/>
                </a:moveTo>
                <a:lnTo>
                  <a:pt x="693" y="878"/>
                </a:lnTo>
                <a:cubicBezTo>
                  <a:pt x="435" y="878"/>
                  <a:pt x="435" y="878"/>
                  <a:pt x="435" y="878"/>
                </a:cubicBezTo>
                <a:cubicBezTo>
                  <a:pt x="435" y="660"/>
                  <a:pt x="435" y="660"/>
                  <a:pt x="435" y="660"/>
                </a:cubicBezTo>
                <a:cubicBezTo>
                  <a:pt x="693" y="660"/>
                  <a:pt x="693" y="660"/>
                  <a:pt x="693" y="660"/>
                </a:cubicBezTo>
                <a:lnTo>
                  <a:pt x="693" y="878"/>
                </a:lnTo>
                <a:close/>
                <a:moveTo>
                  <a:pt x="918" y="878"/>
                </a:moveTo>
                <a:lnTo>
                  <a:pt x="918" y="878"/>
                </a:lnTo>
                <a:cubicBezTo>
                  <a:pt x="765" y="878"/>
                  <a:pt x="765" y="878"/>
                  <a:pt x="765" y="878"/>
                </a:cubicBezTo>
                <a:cubicBezTo>
                  <a:pt x="765" y="628"/>
                  <a:pt x="765" y="628"/>
                  <a:pt x="765" y="628"/>
                </a:cubicBezTo>
                <a:cubicBezTo>
                  <a:pt x="765" y="604"/>
                  <a:pt x="749" y="588"/>
                  <a:pt x="725" y="588"/>
                </a:cubicBezTo>
                <a:cubicBezTo>
                  <a:pt x="403" y="588"/>
                  <a:pt x="403" y="588"/>
                  <a:pt x="403" y="588"/>
                </a:cubicBezTo>
                <a:cubicBezTo>
                  <a:pt x="379" y="588"/>
                  <a:pt x="363" y="604"/>
                  <a:pt x="363" y="628"/>
                </a:cubicBezTo>
                <a:cubicBezTo>
                  <a:pt x="363" y="878"/>
                  <a:pt x="363" y="878"/>
                  <a:pt x="363" y="878"/>
                </a:cubicBezTo>
                <a:cubicBezTo>
                  <a:pt x="210" y="878"/>
                  <a:pt x="210" y="878"/>
                  <a:pt x="210" y="878"/>
                </a:cubicBezTo>
                <a:cubicBezTo>
                  <a:pt x="210" y="355"/>
                  <a:pt x="210" y="355"/>
                  <a:pt x="210" y="355"/>
                </a:cubicBezTo>
                <a:cubicBezTo>
                  <a:pt x="564" y="89"/>
                  <a:pt x="564" y="89"/>
                  <a:pt x="564" y="89"/>
                </a:cubicBezTo>
                <a:cubicBezTo>
                  <a:pt x="918" y="355"/>
                  <a:pt x="918" y="355"/>
                  <a:pt x="918" y="355"/>
                </a:cubicBezTo>
                <a:lnTo>
                  <a:pt x="918" y="8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E93291-C670-F544-B08B-9F92A3B4E4AA}"/>
              </a:ext>
            </a:extLst>
          </p:cNvPr>
          <p:cNvGrpSpPr/>
          <p:nvPr/>
        </p:nvGrpSpPr>
        <p:grpSpPr>
          <a:xfrm flipH="1">
            <a:off x="16897097" y="6358650"/>
            <a:ext cx="3676939" cy="1477328"/>
            <a:chOff x="2887052" y="6935998"/>
            <a:chExt cx="3676939" cy="1477328"/>
          </a:xfrm>
        </p:grpSpPr>
        <p:sp>
          <p:nvSpPr>
            <p:cNvPr id="22" name="CuadroTexto 395">
              <a:extLst>
                <a:ext uri="{FF2B5EF4-FFF2-40B4-BE49-F238E27FC236}">
                  <a16:creationId xmlns:a16="http://schemas.microsoft.com/office/drawing/2014/main" id="{7A5ED7A0-8040-064F-99D2-31D0886AFCB9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A010E2-8E99-7640-8C6E-3B05CC0E2BBB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D8A9DB-3041-1E48-A773-A93F5343558E}"/>
              </a:ext>
            </a:extLst>
          </p:cNvPr>
          <p:cNvGrpSpPr/>
          <p:nvPr/>
        </p:nvGrpSpPr>
        <p:grpSpPr>
          <a:xfrm flipH="1">
            <a:off x="10520360" y="8331829"/>
            <a:ext cx="3676939" cy="1477328"/>
            <a:chOff x="2887052" y="6935998"/>
            <a:chExt cx="3676939" cy="1477328"/>
          </a:xfrm>
        </p:grpSpPr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910364F4-FBED-C94B-A531-A94083C800AB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449A80-E774-AF45-AF72-95D4B4AB5075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DFD571-0621-8049-BB57-1205E0D1740D}"/>
              </a:ext>
            </a:extLst>
          </p:cNvPr>
          <p:cNvGrpSpPr/>
          <p:nvPr/>
        </p:nvGrpSpPr>
        <p:grpSpPr>
          <a:xfrm flipH="1">
            <a:off x="4697076" y="10280945"/>
            <a:ext cx="3676939" cy="1477328"/>
            <a:chOff x="2887052" y="6935998"/>
            <a:chExt cx="3676939" cy="147732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8D433585-3527-C441-9A4A-AFA23C9AEB52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C59427-824D-BB4A-A41B-71814DB7FC26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" name="Group 71">
            <a:extLst>
              <a:ext uri="{FF2B5EF4-FFF2-40B4-BE49-F238E27FC236}">
                <a16:creationId xmlns:a16="http://schemas.microsoft.com/office/drawing/2014/main" id="{33A4CA45-DF36-4C4F-9512-2973B568B2B0}"/>
              </a:ext>
            </a:extLst>
          </p:cNvPr>
          <p:cNvGrpSpPr/>
          <p:nvPr/>
        </p:nvGrpSpPr>
        <p:grpSpPr>
          <a:xfrm>
            <a:off x="2228607" y="1254365"/>
            <a:ext cx="5982437" cy="4555228"/>
            <a:chOff x="2232442" y="4934489"/>
            <a:chExt cx="5982437" cy="4555228"/>
          </a:xfrm>
        </p:grpSpPr>
        <p:sp>
          <p:nvSpPr>
            <p:cNvPr id="31" name="CuadroTexto 598">
              <a:extLst>
                <a:ext uri="{FF2B5EF4-FFF2-40B4-BE49-F238E27FC236}">
                  <a16:creationId xmlns:a16="http://schemas.microsoft.com/office/drawing/2014/main" id="{068133BF-6F53-EE42-99F4-C8FEB66B1828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2" name="CuadroTexto 599">
              <a:extLst>
                <a:ext uri="{FF2B5EF4-FFF2-40B4-BE49-F238E27FC236}">
                  <a16:creationId xmlns:a16="http://schemas.microsoft.com/office/drawing/2014/main" id="{9C3ED4F2-B41F-1246-A694-C3C4FF27155E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>
            <a:extLst>
              <a:ext uri="{FF2B5EF4-FFF2-40B4-BE49-F238E27FC236}">
                <a16:creationId xmlns:a16="http://schemas.microsoft.com/office/drawing/2014/main" id="{581BC20F-AFDB-434C-99BC-ABFB01343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486" y="9429559"/>
            <a:ext cx="8120714" cy="2829947"/>
          </a:xfrm>
          <a:custGeom>
            <a:avLst/>
            <a:gdLst>
              <a:gd name="T0" fmla="*/ 0 w 7276"/>
              <a:gd name="T1" fmla="*/ 912453 h 2536"/>
              <a:gd name="T2" fmla="*/ 912245 w 7276"/>
              <a:gd name="T3" fmla="*/ 0 h 2536"/>
              <a:gd name="T4" fmla="*/ 1824490 w 7276"/>
              <a:gd name="T5" fmla="*/ 912453 h 2536"/>
              <a:gd name="T6" fmla="*/ 2619015 w 7276"/>
              <a:gd name="T7" fmla="*/ 912453 h 2536"/>
              <a:gd name="T8" fmla="*/ 0 w 7276"/>
              <a:gd name="T9" fmla="*/ 912453 h 2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76" h="2536">
                <a:moveTo>
                  <a:pt x="0" y="2535"/>
                </a:moveTo>
                <a:lnTo>
                  <a:pt x="2534" y="0"/>
                </a:lnTo>
                <a:lnTo>
                  <a:pt x="5068" y="2535"/>
                </a:lnTo>
                <a:lnTo>
                  <a:pt x="7275" y="2535"/>
                </a:lnTo>
                <a:lnTo>
                  <a:pt x="0" y="25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2C75D803-3749-094F-B146-5EE9ACC73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2486" y="9429559"/>
            <a:ext cx="8120714" cy="2829947"/>
          </a:xfrm>
          <a:custGeom>
            <a:avLst/>
            <a:gdLst>
              <a:gd name="T0" fmla="*/ 0 w 7276"/>
              <a:gd name="T1" fmla="*/ 912453 h 2536"/>
              <a:gd name="T2" fmla="*/ 912245 w 7276"/>
              <a:gd name="T3" fmla="*/ 0 h 2536"/>
              <a:gd name="T4" fmla="*/ 1824490 w 7276"/>
              <a:gd name="T5" fmla="*/ 912453 h 2536"/>
              <a:gd name="T6" fmla="*/ 2619015 w 7276"/>
              <a:gd name="T7" fmla="*/ 912453 h 25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76" h="2536">
                <a:moveTo>
                  <a:pt x="0" y="2535"/>
                </a:moveTo>
                <a:lnTo>
                  <a:pt x="2534" y="0"/>
                </a:lnTo>
                <a:lnTo>
                  <a:pt x="5068" y="2535"/>
                </a:lnTo>
                <a:lnTo>
                  <a:pt x="7275" y="2535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DEE397A8-C739-AE40-9CB2-CBC72AAD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8523976"/>
            <a:ext cx="9370812" cy="3706000"/>
          </a:xfrm>
          <a:custGeom>
            <a:avLst/>
            <a:gdLst>
              <a:gd name="T0" fmla="*/ 3022240 w 8396"/>
              <a:gd name="T1" fmla="*/ 1195028 h 3319"/>
              <a:gd name="T2" fmla="*/ 1827744 w 8396"/>
              <a:gd name="T3" fmla="*/ 0 h 3319"/>
              <a:gd name="T4" fmla="*/ 632888 w 8396"/>
              <a:gd name="T5" fmla="*/ 1195028 h 3319"/>
              <a:gd name="T6" fmla="*/ 0 w 8396"/>
              <a:gd name="T7" fmla="*/ 1195028 h 3319"/>
              <a:gd name="T8" fmla="*/ 3022240 w 8396"/>
              <a:gd name="T9" fmla="*/ 1195028 h 3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396" h="3319">
                <a:moveTo>
                  <a:pt x="8395" y="3318"/>
                </a:moveTo>
                <a:lnTo>
                  <a:pt x="5077" y="0"/>
                </a:lnTo>
                <a:lnTo>
                  <a:pt x="1758" y="3318"/>
                </a:lnTo>
                <a:lnTo>
                  <a:pt x="0" y="3318"/>
                </a:lnTo>
                <a:lnTo>
                  <a:pt x="8395" y="33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106F2DE7-1E39-7A4B-A974-3EB762F0C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8523976"/>
            <a:ext cx="9370812" cy="3706000"/>
          </a:xfrm>
          <a:custGeom>
            <a:avLst/>
            <a:gdLst>
              <a:gd name="T0" fmla="*/ 3022240 w 8396"/>
              <a:gd name="T1" fmla="*/ 1195028 h 3319"/>
              <a:gd name="T2" fmla="*/ 1827744 w 8396"/>
              <a:gd name="T3" fmla="*/ 0 h 3319"/>
              <a:gd name="T4" fmla="*/ 632888 w 8396"/>
              <a:gd name="T5" fmla="*/ 1195028 h 3319"/>
              <a:gd name="T6" fmla="*/ 0 w 8396"/>
              <a:gd name="T7" fmla="*/ 1195028 h 33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96" h="3319">
                <a:moveTo>
                  <a:pt x="8395" y="3318"/>
                </a:moveTo>
                <a:lnTo>
                  <a:pt x="5077" y="0"/>
                </a:lnTo>
                <a:lnTo>
                  <a:pt x="1758" y="3318"/>
                </a:lnTo>
                <a:lnTo>
                  <a:pt x="0" y="3318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1" name="Freeform 282">
            <a:extLst>
              <a:ext uri="{FF2B5EF4-FFF2-40B4-BE49-F238E27FC236}">
                <a16:creationId xmlns:a16="http://schemas.microsoft.com/office/drawing/2014/main" id="{D3793259-2648-AE4D-B1DA-0BA50A579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96" y="7790653"/>
            <a:ext cx="8986923" cy="4493460"/>
          </a:xfrm>
          <a:custGeom>
            <a:avLst/>
            <a:gdLst>
              <a:gd name="T0" fmla="*/ 0 w 8052"/>
              <a:gd name="T1" fmla="*/ 1449027 h 4026"/>
              <a:gd name="T2" fmla="*/ 1449027 w 8052"/>
              <a:gd name="T3" fmla="*/ 0 h 4026"/>
              <a:gd name="T4" fmla="*/ 2898415 w 8052"/>
              <a:gd name="T5" fmla="*/ 1449027 h 4026"/>
              <a:gd name="T6" fmla="*/ 0 w 8052"/>
              <a:gd name="T7" fmla="*/ 1449027 h 40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52" h="4026">
                <a:moveTo>
                  <a:pt x="0" y="4025"/>
                </a:moveTo>
                <a:lnTo>
                  <a:pt x="4025" y="0"/>
                </a:lnTo>
                <a:lnTo>
                  <a:pt x="8051" y="4025"/>
                </a:lnTo>
                <a:lnTo>
                  <a:pt x="0" y="4025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84">
            <a:extLst>
              <a:ext uri="{FF2B5EF4-FFF2-40B4-BE49-F238E27FC236}">
                <a16:creationId xmlns:a16="http://schemas.microsoft.com/office/drawing/2014/main" id="{EC2CE8E1-B251-0F46-9E5E-7844787D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562" y="10507401"/>
            <a:ext cx="374045" cy="374045"/>
          </a:xfrm>
          <a:custGeom>
            <a:avLst/>
            <a:gdLst>
              <a:gd name="T0" fmla="*/ 120291 w 336"/>
              <a:gd name="T1" fmla="*/ 120291 h 336"/>
              <a:gd name="T2" fmla="*/ 0 w 336"/>
              <a:gd name="T3" fmla="*/ 120291 h 336"/>
              <a:gd name="T4" fmla="*/ 0 w 336"/>
              <a:gd name="T5" fmla="*/ 0 h 336"/>
              <a:gd name="T6" fmla="*/ 120291 w 336"/>
              <a:gd name="T7" fmla="*/ 0 h 336"/>
              <a:gd name="T8" fmla="*/ 120291 w 336"/>
              <a:gd name="T9" fmla="*/ 120291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336">
                <a:moveTo>
                  <a:pt x="335" y="335"/>
                </a:moveTo>
                <a:lnTo>
                  <a:pt x="0" y="335"/>
                </a:lnTo>
                <a:lnTo>
                  <a:pt x="0" y="0"/>
                </a:lnTo>
                <a:lnTo>
                  <a:pt x="335" y="0"/>
                </a:lnTo>
                <a:lnTo>
                  <a:pt x="335" y="3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85">
            <a:extLst>
              <a:ext uri="{FF2B5EF4-FFF2-40B4-BE49-F238E27FC236}">
                <a16:creationId xmlns:a16="http://schemas.microsoft.com/office/drawing/2014/main" id="{CA5B44A5-1873-4742-A020-C8532DA1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6570" y="10507401"/>
            <a:ext cx="369122" cy="374045"/>
          </a:xfrm>
          <a:custGeom>
            <a:avLst/>
            <a:gdLst>
              <a:gd name="T0" fmla="*/ 118700 w 329"/>
              <a:gd name="T1" fmla="*/ 120291 h 336"/>
              <a:gd name="T2" fmla="*/ 0 w 329"/>
              <a:gd name="T3" fmla="*/ 120291 h 336"/>
              <a:gd name="T4" fmla="*/ 0 w 329"/>
              <a:gd name="T5" fmla="*/ 0 h 336"/>
              <a:gd name="T6" fmla="*/ 118700 w 329"/>
              <a:gd name="T7" fmla="*/ 0 h 336"/>
              <a:gd name="T8" fmla="*/ 118700 w 329"/>
              <a:gd name="T9" fmla="*/ 120291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9" h="336">
                <a:moveTo>
                  <a:pt x="328" y="335"/>
                </a:moveTo>
                <a:lnTo>
                  <a:pt x="0" y="335"/>
                </a:lnTo>
                <a:lnTo>
                  <a:pt x="0" y="0"/>
                </a:lnTo>
                <a:lnTo>
                  <a:pt x="328" y="0"/>
                </a:lnTo>
                <a:lnTo>
                  <a:pt x="328" y="3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86">
            <a:extLst>
              <a:ext uri="{FF2B5EF4-FFF2-40B4-BE49-F238E27FC236}">
                <a16:creationId xmlns:a16="http://schemas.microsoft.com/office/drawing/2014/main" id="{4E64E55B-1727-3C4E-8117-05AB17A76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562" y="11009409"/>
            <a:ext cx="374045" cy="364202"/>
          </a:xfrm>
          <a:custGeom>
            <a:avLst/>
            <a:gdLst>
              <a:gd name="T0" fmla="*/ 120291 w 336"/>
              <a:gd name="T1" fmla="*/ 117117 h 328"/>
              <a:gd name="T2" fmla="*/ 0 w 336"/>
              <a:gd name="T3" fmla="*/ 117117 h 328"/>
              <a:gd name="T4" fmla="*/ 0 w 336"/>
              <a:gd name="T5" fmla="*/ 0 h 328"/>
              <a:gd name="T6" fmla="*/ 120291 w 336"/>
              <a:gd name="T7" fmla="*/ 0 h 328"/>
              <a:gd name="T8" fmla="*/ 120291 w 336"/>
              <a:gd name="T9" fmla="*/ 117117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328">
                <a:moveTo>
                  <a:pt x="335" y="327"/>
                </a:moveTo>
                <a:lnTo>
                  <a:pt x="0" y="327"/>
                </a:lnTo>
                <a:lnTo>
                  <a:pt x="0" y="0"/>
                </a:lnTo>
                <a:lnTo>
                  <a:pt x="335" y="0"/>
                </a:lnTo>
                <a:lnTo>
                  <a:pt x="335" y="32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87">
            <a:extLst>
              <a:ext uri="{FF2B5EF4-FFF2-40B4-BE49-F238E27FC236}">
                <a16:creationId xmlns:a16="http://schemas.microsoft.com/office/drawing/2014/main" id="{7C6307BD-2E5D-8047-8B21-2876129F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6570" y="11009409"/>
            <a:ext cx="369122" cy="364202"/>
          </a:xfrm>
          <a:custGeom>
            <a:avLst/>
            <a:gdLst>
              <a:gd name="T0" fmla="*/ 118700 w 329"/>
              <a:gd name="T1" fmla="*/ 117117 h 328"/>
              <a:gd name="T2" fmla="*/ 0 w 329"/>
              <a:gd name="T3" fmla="*/ 117117 h 328"/>
              <a:gd name="T4" fmla="*/ 0 w 329"/>
              <a:gd name="T5" fmla="*/ 0 h 328"/>
              <a:gd name="T6" fmla="*/ 118700 w 329"/>
              <a:gd name="T7" fmla="*/ 0 h 328"/>
              <a:gd name="T8" fmla="*/ 118700 w 329"/>
              <a:gd name="T9" fmla="*/ 117117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9" h="328">
                <a:moveTo>
                  <a:pt x="328" y="327"/>
                </a:moveTo>
                <a:lnTo>
                  <a:pt x="0" y="327"/>
                </a:lnTo>
                <a:lnTo>
                  <a:pt x="0" y="0"/>
                </a:lnTo>
                <a:lnTo>
                  <a:pt x="328" y="0"/>
                </a:lnTo>
                <a:lnTo>
                  <a:pt x="328" y="32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88">
            <a:extLst>
              <a:ext uri="{FF2B5EF4-FFF2-40B4-BE49-F238E27FC236}">
                <a16:creationId xmlns:a16="http://schemas.microsoft.com/office/drawing/2014/main" id="{5F24DF73-8BCA-D248-989B-DECB7C54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787" y="9675641"/>
            <a:ext cx="433105" cy="433105"/>
          </a:xfrm>
          <a:custGeom>
            <a:avLst/>
            <a:gdLst>
              <a:gd name="T0" fmla="*/ 139342 w 390"/>
              <a:gd name="T1" fmla="*/ 139341 h 389"/>
              <a:gd name="T2" fmla="*/ 0 w 390"/>
              <a:gd name="T3" fmla="*/ 139341 h 389"/>
              <a:gd name="T4" fmla="*/ 0 w 390"/>
              <a:gd name="T5" fmla="*/ 0 h 389"/>
              <a:gd name="T6" fmla="*/ 139342 w 390"/>
              <a:gd name="T7" fmla="*/ 0 h 389"/>
              <a:gd name="T8" fmla="*/ 139342 w 390"/>
              <a:gd name="T9" fmla="*/ 139341 h 3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0" h="389">
                <a:moveTo>
                  <a:pt x="389" y="388"/>
                </a:moveTo>
                <a:lnTo>
                  <a:pt x="0" y="388"/>
                </a:lnTo>
                <a:lnTo>
                  <a:pt x="0" y="0"/>
                </a:lnTo>
                <a:lnTo>
                  <a:pt x="389" y="0"/>
                </a:lnTo>
                <a:lnTo>
                  <a:pt x="389" y="3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89">
            <a:extLst>
              <a:ext uri="{FF2B5EF4-FFF2-40B4-BE49-F238E27FC236}">
                <a16:creationId xmlns:a16="http://schemas.microsoft.com/office/drawing/2014/main" id="{D0A0DB2A-04CD-024B-AF1D-75B62F9B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618" y="9675641"/>
            <a:ext cx="433105" cy="433105"/>
          </a:xfrm>
          <a:custGeom>
            <a:avLst/>
            <a:gdLst>
              <a:gd name="T0" fmla="*/ 139341 w 389"/>
              <a:gd name="T1" fmla="*/ 139341 h 389"/>
              <a:gd name="T2" fmla="*/ 0 w 389"/>
              <a:gd name="T3" fmla="*/ 139341 h 389"/>
              <a:gd name="T4" fmla="*/ 0 w 389"/>
              <a:gd name="T5" fmla="*/ 0 h 389"/>
              <a:gd name="T6" fmla="*/ 139341 w 389"/>
              <a:gd name="T7" fmla="*/ 0 h 389"/>
              <a:gd name="T8" fmla="*/ 139341 w 389"/>
              <a:gd name="T9" fmla="*/ 139341 h 3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9" h="389">
                <a:moveTo>
                  <a:pt x="388" y="388"/>
                </a:moveTo>
                <a:lnTo>
                  <a:pt x="0" y="388"/>
                </a:lnTo>
                <a:lnTo>
                  <a:pt x="0" y="0"/>
                </a:lnTo>
                <a:lnTo>
                  <a:pt x="388" y="0"/>
                </a:lnTo>
                <a:lnTo>
                  <a:pt x="388" y="38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90">
            <a:extLst>
              <a:ext uri="{FF2B5EF4-FFF2-40B4-BE49-F238E27FC236}">
                <a16:creationId xmlns:a16="http://schemas.microsoft.com/office/drawing/2014/main" id="{C7BD6A1D-55EF-6B40-BBF3-243997878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787" y="10261319"/>
            <a:ext cx="433105" cy="433105"/>
          </a:xfrm>
          <a:custGeom>
            <a:avLst/>
            <a:gdLst>
              <a:gd name="T0" fmla="*/ 139342 w 390"/>
              <a:gd name="T1" fmla="*/ 139342 h 390"/>
              <a:gd name="T2" fmla="*/ 0 w 390"/>
              <a:gd name="T3" fmla="*/ 139342 h 390"/>
              <a:gd name="T4" fmla="*/ 0 w 390"/>
              <a:gd name="T5" fmla="*/ 0 h 390"/>
              <a:gd name="T6" fmla="*/ 139342 w 390"/>
              <a:gd name="T7" fmla="*/ 0 h 390"/>
              <a:gd name="T8" fmla="*/ 139342 w 390"/>
              <a:gd name="T9" fmla="*/ 139342 h 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0" h="390">
                <a:moveTo>
                  <a:pt x="389" y="389"/>
                </a:moveTo>
                <a:lnTo>
                  <a:pt x="0" y="389"/>
                </a:lnTo>
                <a:lnTo>
                  <a:pt x="0" y="0"/>
                </a:lnTo>
                <a:lnTo>
                  <a:pt x="389" y="0"/>
                </a:lnTo>
                <a:lnTo>
                  <a:pt x="389" y="3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91">
            <a:extLst>
              <a:ext uri="{FF2B5EF4-FFF2-40B4-BE49-F238E27FC236}">
                <a16:creationId xmlns:a16="http://schemas.microsoft.com/office/drawing/2014/main" id="{A27231A5-89B3-8C4F-9806-19C7D2C9B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2618" y="10261319"/>
            <a:ext cx="433105" cy="433105"/>
          </a:xfrm>
          <a:custGeom>
            <a:avLst/>
            <a:gdLst>
              <a:gd name="T0" fmla="*/ 139341 w 389"/>
              <a:gd name="T1" fmla="*/ 139342 h 390"/>
              <a:gd name="T2" fmla="*/ 0 w 389"/>
              <a:gd name="T3" fmla="*/ 139342 h 390"/>
              <a:gd name="T4" fmla="*/ 0 w 389"/>
              <a:gd name="T5" fmla="*/ 0 h 390"/>
              <a:gd name="T6" fmla="*/ 139341 w 389"/>
              <a:gd name="T7" fmla="*/ 0 h 390"/>
              <a:gd name="T8" fmla="*/ 139341 w 389"/>
              <a:gd name="T9" fmla="*/ 139342 h 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9" h="390">
                <a:moveTo>
                  <a:pt x="388" y="389"/>
                </a:moveTo>
                <a:lnTo>
                  <a:pt x="0" y="389"/>
                </a:lnTo>
                <a:lnTo>
                  <a:pt x="0" y="0"/>
                </a:lnTo>
                <a:lnTo>
                  <a:pt x="388" y="0"/>
                </a:lnTo>
                <a:lnTo>
                  <a:pt x="388" y="3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92">
            <a:extLst>
              <a:ext uri="{FF2B5EF4-FFF2-40B4-BE49-F238E27FC236}">
                <a16:creationId xmlns:a16="http://schemas.microsoft.com/office/drawing/2014/main" id="{5EE8E415-2CC0-2E4B-B24B-0F28F2443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2382" y="9321283"/>
            <a:ext cx="502008" cy="502008"/>
          </a:xfrm>
          <a:custGeom>
            <a:avLst/>
            <a:gdLst>
              <a:gd name="T0" fmla="*/ 161564 w 449"/>
              <a:gd name="T1" fmla="*/ 161565 h 450"/>
              <a:gd name="T2" fmla="*/ 0 w 449"/>
              <a:gd name="T3" fmla="*/ 161565 h 450"/>
              <a:gd name="T4" fmla="*/ 0 w 449"/>
              <a:gd name="T5" fmla="*/ 0 h 450"/>
              <a:gd name="T6" fmla="*/ 161564 w 449"/>
              <a:gd name="T7" fmla="*/ 0 h 450"/>
              <a:gd name="T8" fmla="*/ 161564 w 449"/>
              <a:gd name="T9" fmla="*/ 161565 h 4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9" h="450">
                <a:moveTo>
                  <a:pt x="448" y="449"/>
                </a:moveTo>
                <a:lnTo>
                  <a:pt x="0" y="449"/>
                </a:lnTo>
                <a:lnTo>
                  <a:pt x="0" y="0"/>
                </a:lnTo>
                <a:lnTo>
                  <a:pt x="448" y="0"/>
                </a:lnTo>
                <a:lnTo>
                  <a:pt x="448" y="4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93">
            <a:extLst>
              <a:ext uri="{FF2B5EF4-FFF2-40B4-BE49-F238E27FC236}">
                <a16:creationId xmlns:a16="http://schemas.microsoft.com/office/drawing/2014/main" id="{5381F8E2-A4D1-5845-ADDC-DE28AAD3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1726" y="9321283"/>
            <a:ext cx="511851" cy="502008"/>
          </a:xfrm>
          <a:custGeom>
            <a:avLst/>
            <a:gdLst>
              <a:gd name="T0" fmla="*/ 164740 w 458"/>
              <a:gd name="T1" fmla="*/ 161565 h 450"/>
              <a:gd name="T2" fmla="*/ 0 w 458"/>
              <a:gd name="T3" fmla="*/ 161565 h 450"/>
              <a:gd name="T4" fmla="*/ 0 w 458"/>
              <a:gd name="T5" fmla="*/ 0 h 450"/>
              <a:gd name="T6" fmla="*/ 164740 w 458"/>
              <a:gd name="T7" fmla="*/ 0 h 450"/>
              <a:gd name="T8" fmla="*/ 164740 w 458"/>
              <a:gd name="T9" fmla="*/ 161565 h 4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8" h="450">
                <a:moveTo>
                  <a:pt x="457" y="449"/>
                </a:moveTo>
                <a:lnTo>
                  <a:pt x="0" y="449"/>
                </a:lnTo>
                <a:lnTo>
                  <a:pt x="0" y="0"/>
                </a:lnTo>
                <a:lnTo>
                  <a:pt x="457" y="0"/>
                </a:lnTo>
                <a:lnTo>
                  <a:pt x="457" y="4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94">
            <a:extLst>
              <a:ext uri="{FF2B5EF4-FFF2-40B4-BE49-F238E27FC236}">
                <a16:creationId xmlns:a16="http://schemas.microsoft.com/office/drawing/2014/main" id="{34F50C13-BF2E-654E-81F2-9B91039F5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2382" y="10000470"/>
            <a:ext cx="502008" cy="502008"/>
          </a:xfrm>
          <a:custGeom>
            <a:avLst/>
            <a:gdLst>
              <a:gd name="T0" fmla="*/ 161564 w 449"/>
              <a:gd name="T1" fmla="*/ 161565 h 450"/>
              <a:gd name="T2" fmla="*/ 0 w 449"/>
              <a:gd name="T3" fmla="*/ 161565 h 450"/>
              <a:gd name="T4" fmla="*/ 0 w 449"/>
              <a:gd name="T5" fmla="*/ 0 h 450"/>
              <a:gd name="T6" fmla="*/ 161564 w 449"/>
              <a:gd name="T7" fmla="*/ 0 h 450"/>
              <a:gd name="T8" fmla="*/ 161564 w 449"/>
              <a:gd name="T9" fmla="*/ 161565 h 4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9" h="450">
                <a:moveTo>
                  <a:pt x="448" y="449"/>
                </a:moveTo>
                <a:lnTo>
                  <a:pt x="0" y="449"/>
                </a:lnTo>
                <a:lnTo>
                  <a:pt x="0" y="0"/>
                </a:lnTo>
                <a:lnTo>
                  <a:pt x="448" y="0"/>
                </a:lnTo>
                <a:lnTo>
                  <a:pt x="448" y="4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95">
            <a:extLst>
              <a:ext uri="{FF2B5EF4-FFF2-40B4-BE49-F238E27FC236}">
                <a16:creationId xmlns:a16="http://schemas.microsoft.com/office/drawing/2014/main" id="{8ECF584F-CF12-9C40-9D5A-327A805D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1726" y="10000470"/>
            <a:ext cx="511851" cy="502008"/>
          </a:xfrm>
          <a:custGeom>
            <a:avLst/>
            <a:gdLst>
              <a:gd name="T0" fmla="*/ 164740 w 458"/>
              <a:gd name="T1" fmla="*/ 161565 h 450"/>
              <a:gd name="T2" fmla="*/ 0 w 458"/>
              <a:gd name="T3" fmla="*/ 161565 h 450"/>
              <a:gd name="T4" fmla="*/ 0 w 458"/>
              <a:gd name="T5" fmla="*/ 0 h 450"/>
              <a:gd name="T6" fmla="*/ 164740 w 458"/>
              <a:gd name="T7" fmla="*/ 0 h 450"/>
              <a:gd name="T8" fmla="*/ 164740 w 458"/>
              <a:gd name="T9" fmla="*/ 161565 h 4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8" h="450">
                <a:moveTo>
                  <a:pt x="457" y="449"/>
                </a:moveTo>
                <a:lnTo>
                  <a:pt x="0" y="449"/>
                </a:lnTo>
                <a:lnTo>
                  <a:pt x="0" y="0"/>
                </a:lnTo>
                <a:lnTo>
                  <a:pt x="457" y="0"/>
                </a:lnTo>
                <a:lnTo>
                  <a:pt x="457" y="44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96">
            <a:extLst>
              <a:ext uri="{FF2B5EF4-FFF2-40B4-BE49-F238E27FC236}">
                <a16:creationId xmlns:a16="http://schemas.microsoft.com/office/drawing/2014/main" id="{08C1D92A-EA18-5548-B69E-1DC39D0D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861" y="5526696"/>
            <a:ext cx="1368217" cy="1368217"/>
          </a:xfrm>
          <a:custGeom>
            <a:avLst/>
            <a:gdLst>
              <a:gd name="T0" fmla="*/ 440965 w 1227"/>
              <a:gd name="T1" fmla="*/ 219402 h 1225"/>
              <a:gd name="T2" fmla="*/ 440965 w 1227"/>
              <a:gd name="T3" fmla="*/ 219402 h 1225"/>
              <a:gd name="T4" fmla="*/ 221921 w 1227"/>
              <a:gd name="T5" fmla="*/ 440965 h 1225"/>
              <a:gd name="T6" fmla="*/ 0 w 1227"/>
              <a:gd name="T7" fmla="*/ 219402 h 1225"/>
              <a:gd name="T8" fmla="*/ 221921 w 1227"/>
              <a:gd name="T9" fmla="*/ 0 h 1225"/>
              <a:gd name="T10" fmla="*/ 440965 w 1227"/>
              <a:gd name="T11" fmla="*/ 219402 h 12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7" h="1225">
                <a:moveTo>
                  <a:pt x="1226" y="609"/>
                </a:moveTo>
                <a:lnTo>
                  <a:pt x="1226" y="609"/>
                </a:lnTo>
                <a:cubicBezTo>
                  <a:pt x="1226" y="951"/>
                  <a:pt x="952" y="1224"/>
                  <a:pt x="617" y="1224"/>
                </a:cubicBezTo>
                <a:cubicBezTo>
                  <a:pt x="274" y="1224"/>
                  <a:pt x="0" y="951"/>
                  <a:pt x="0" y="609"/>
                </a:cubicBezTo>
                <a:cubicBezTo>
                  <a:pt x="0" y="274"/>
                  <a:pt x="274" y="0"/>
                  <a:pt x="617" y="0"/>
                </a:cubicBezTo>
                <a:cubicBezTo>
                  <a:pt x="952" y="0"/>
                  <a:pt x="1226" y="274"/>
                  <a:pt x="1226" y="6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97">
            <a:extLst>
              <a:ext uri="{FF2B5EF4-FFF2-40B4-BE49-F238E27FC236}">
                <a16:creationId xmlns:a16="http://schemas.microsoft.com/office/drawing/2014/main" id="{F8535635-B38D-8D41-ACFF-E0A9257CE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460" y="6358453"/>
            <a:ext cx="1368217" cy="1368217"/>
          </a:xfrm>
          <a:custGeom>
            <a:avLst/>
            <a:gdLst>
              <a:gd name="T0" fmla="*/ 440965 w 1226"/>
              <a:gd name="T1" fmla="*/ 221563 h 1225"/>
              <a:gd name="T2" fmla="*/ 440965 w 1226"/>
              <a:gd name="T3" fmla="*/ 221563 h 1225"/>
              <a:gd name="T4" fmla="*/ 221742 w 1226"/>
              <a:gd name="T5" fmla="*/ 440965 h 1225"/>
              <a:gd name="T6" fmla="*/ 0 w 1226"/>
              <a:gd name="T7" fmla="*/ 221563 h 1225"/>
              <a:gd name="T8" fmla="*/ 221742 w 1226"/>
              <a:gd name="T9" fmla="*/ 0 h 1225"/>
              <a:gd name="T10" fmla="*/ 440965 w 1226"/>
              <a:gd name="T11" fmla="*/ 221563 h 12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6" h="1225">
                <a:moveTo>
                  <a:pt x="1225" y="615"/>
                </a:moveTo>
                <a:lnTo>
                  <a:pt x="1225" y="615"/>
                </a:lnTo>
                <a:cubicBezTo>
                  <a:pt x="1225" y="950"/>
                  <a:pt x="951" y="1224"/>
                  <a:pt x="616" y="1224"/>
                </a:cubicBezTo>
                <a:cubicBezTo>
                  <a:pt x="274" y="1224"/>
                  <a:pt x="0" y="950"/>
                  <a:pt x="0" y="615"/>
                </a:cubicBezTo>
                <a:cubicBezTo>
                  <a:pt x="0" y="274"/>
                  <a:pt x="274" y="0"/>
                  <a:pt x="616" y="0"/>
                </a:cubicBezTo>
                <a:cubicBezTo>
                  <a:pt x="951" y="0"/>
                  <a:pt x="1225" y="274"/>
                  <a:pt x="1225" y="6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98">
            <a:extLst>
              <a:ext uri="{FF2B5EF4-FFF2-40B4-BE49-F238E27FC236}">
                <a16:creationId xmlns:a16="http://schemas.microsoft.com/office/drawing/2014/main" id="{06DC01E3-D425-DA41-84EC-2E3D1FDF6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5360" y="4837666"/>
            <a:ext cx="1373140" cy="1368217"/>
          </a:xfrm>
          <a:custGeom>
            <a:avLst/>
            <a:gdLst>
              <a:gd name="T0" fmla="*/ 442553 w 1232"/>
              <a:gd name="T1" fmla="*/ 221921 h 1227"/>
              <a:gd name="T2" fmla="*/ 442553 w 1232"/>
              <a:gd name="T3" fmla="*/ 221921 h 1227"/>
              <a:gd name="T4" fmla="*/ 221097 w 1232"/>
              <a:gd name="T5" fmla="*/ 440965 h 1227"/>
              <a:gd name="T6" fmla="*/ 0 w 1232"/>
              <a:gd name="T7" fmla="*/ 221921 h 1227"/>
              <a:gd name="T8" fmla="*/ 221097 w 1232"/>
              <a:gd name="T9" fmla="*/ 0 h 1227"/>
              <a:gd name="T10" fmla="*/ 442553 w 1232"/>
              <a:gd name="T11" fmla="*/ 221921 h 12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32" h="1227">
                <a:moveTo>
                  <a:pt x="1231" y="617"/>
                </a:moveTo>
                <a:lnTo>
                  <a:pt x="1231" y="617"/>
                </a:lnTo>
                <a:cubicBezTo>
                  <a:pt x="1231" y="952"/>
                  <a:pt x="957" y="1226"/>
                  <a:pt x="615" y="1226"/>
                </a:cubicBezTo>
                <a:cubicBezTo>
                  <a:pt x="280" y="1226"/>
                  <a:pt x="0" y="952"/>
                  <a:pt x="0" y="617"/>
                </a:cubicBezTo>
                <a:cubicBezTo>
                  <a:pt x="0" y="274"/>
                  <a:pt x="280" y="0"/>
                  <a:pt x="615" y="0"/>
                </a:cubicBezTo>
                <a:cubicBezTo>
                  <a:pt x="957" y="0"/>
                  <a:pt x="1231" y="274"/>
                  <a:pt x="1231" y="6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99">
            <a:extLst>
              <a:ext uri="{FF2B5EF4-FFF2-40B4-BE49-F238E27FC236}">
                <a16:creationId xmlns:a16="http://schemas.microsoft.com/office/drawing/2014/main" id="{1356B3CC-2EE5-A94E-84B6-518A62A8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297" y="5871212"/>
            <a:ext cx="551224" cy="792383"/>
          </a:xfrm>
          <a:custGeom>
            <a:avLst/>
            <a:gdLst>
              <a:gd name="T0" fmla="*/ 163820 w 496"/>
              <a:gd name="T1" fmla="*/ 255227 h 709"/>
              <a:gd name="T2" fmla="*/ 163820 w 496"/>
              <a:gd name="T3" fmla="*/ 255227 h 709"/>
              <a:gd name="T4" fmla="*/ 13622 w 496"/>
              <a:gd name="T5" fmla="*/ 255227 h 709"/>
              <a:gd name="T6" fmla="*/ 0 w 496"/>
              <a:gd name="T7" fmla="*/ 241167 h 709"/>
              <a:gd name="T8" fmla="*/ 0 w 496"/>
              <a:gd name="T9" fmla="*/ 13699 h 709"/>
              <a:gd name="T10" fmla="*/ 13622 w 496"/>
              <a:gd name="T11" fmla="*/ 0 h 709"/>
              <a:gd name="T12" fmla="*/ 163820 w 496"/>
              <a:gd name="T13" fmla="*/ 0 h 709"/>
              <a:gd name="T14" fmla="*/ 177442 w 496"/>
              <a:gd name="T15" fmla="*/ 13699 h 709"/>
              <a:gd name="T16" fmla="*/ 177442 w 496"/>
              <a:gd name="T17" fmla="*/ 241167 h 709"/>
              <a:gd name="T18" fmla="*/ 163820 w 496"/>
              <a:gd name="T19" fmla="*/ 255227 h 709"/>
              <a:gd name="T20" fmla="*/ 21867 w 496"/>
              <a:gd name="T21" fmla="*/ 235760 h 709"/>
              <a:gd name="T22" fmla="*/ 21867 w 496"/>
              <a:gd name="T23" fmla="*/ 235760 h 709"/>
              <a:gd name="T24" fmla="*/ 158443 w 496"/>
              <a:gd name="T25" fmla="*/ 235760 h 709"/>
              <a:gd name="T26" fmla="*/ 158443 w 496"/>
              <a:gd name="T27" fmla="*/ 21990 h 709"/>
              <a:gd name="T28" fmla="*/ 21867 w 496"/>
              <a:gd name="T29" fmla="*/ 21990 h 709"/>
              <a:gd name="T30" fmla="*/ 21867 w 496"/>
              <a:gd name="T31" fmla="*/ 235760 h 7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6" h="709">
                <a:moveTo>
                  <a:pt x="457" y="708"/>
                </a:moveTo>
                <a:lnTo>
                  <a:pt x="457" y="708"/>
                </a:lnTo>
                <a:cubicBezTo>
                  <a:pt x="38" y="708"/>
                  <a:pt x="38" y="708"/>
                  <a:pt x="38" y="708"/>
                </a:cubicBezTo>
                <a:cubicBezTo>
                  <a:pt x="15" y="708"/>
                  <a:pt x="0" y="692"/>
                  <a:pt x="0" y="66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15" y="0"/>
                  <a:pt x="38" y="0"/>
                </a:cubicBezTo>
                <a:cubicBezTo>
                  <a:pt x="457" y="0"/>
                  <a:pt x="457" y="0"/>
                  <a:pt x="457" y="0"/>
                </a:cubicBezTo>
                <a:cubicBezTo>
                  <a:pt x="480" y="0"/>
                  <a:pt x="495" y="15"/>
                  <a:pt x="495" y="38"/>
                </a:cubicBezTo>
                <a:cubicBezTo>
                  <a:pt x="495" y="669"/>
                  <a:pt x="495" y="669"/>
                  <a:pt x="495" y="669"/>
                </a:cubicBezTo>
                <a:cubicBezTo>
                  <a:pt x="495" y="692"/>
                  <a:pt x="480" y="708"/>
                  <a:pt x="457" y="708"/>
                </a:cubicBezTo>
                <a:close/>
                <a:moveTo>
                  <a:pt x="61" y="654"/>
                </a:moveTo>
                <a:lnTo>
                  <a:pt x="61" y="654"/>
                </a:lnTo>
                <a:cubicBezTo>
                  <a:pt x="442" y="654"/>
                  <a:pt x="442" y="654"/>
                  <a:pt x="442" y="654"/>
                </a:cubicBezTo>
                <a:cubicBezTo>
                  <a:pt x="442" y="61"/>
                  <a:pt x="442" y="61"/>
                  <a:pt x="442" y="61"/>
                </a:cubicBezTo>
                <a:cubicBezTo>
                  <a:pt x="61" y="61"/>
                  <a:pt x="61" y="61"/>
                  <a:pt x="61" y="61"/>
                </a:cubicBezTo>
                <a:lnTo>
                  <a:pt x="61" y="6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00">
            <a:extLst>
              <a:ext uri="{FF2B5EF4-FFF2-40B4-BE49-F238E27FC236}">
                <a16:creationId xmlns:a16="http://schemas.microsoft.com/office/drawing/2014/main" id="{705AE9EA-8BF1-D34E-BBF5-ECFDA551F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103" y="5753092"/>
            <a:ext cx="546304" cy="772697"/>
          </a:xfrm>
          <a:custGeom>
            <a:avLst/>
            <a:gdLst>
              <a:gd name="T0" fmla="*/ 165019 w 488"/>
              <a:gd name="T1" fmla="*/ 248878 h 694"/>
              <a:gd name="T2" fmla="*/ 165019 w 488"/>
              <a:gd name="T3" fmla="*/ 248878 h 694"/>
              <a:gd name="T4" fmla="*/ 153825 w 488"/>
              <a:gd name="T5" fmla="*/ 237745 h 694"/>
              <a:gd name="T6" fmla="*/ 153825 w 488"/>
              <a:gd name="T7" fmla="*/ 19393 h 694"/>
              <a:gd name="T8" fmla="*/ 10833 w 488"/>
              <a:gd name="T9" fmla="*/ 19393 h 694"/>
              <a:gd name="T10" fmla="*/ 0 w 488"/>
              <a:gd name="T11" fmla="*/ 8260 h 694"/>
              <a:gd name="T12" fmla="*/ 10833 w 488"/>
              <a:gd name="T13" fmla="*/ 0 h 694"/>
              <a:gd name="T14" fmla="*/ 159242 w 488"/>
              <a:gd name="T15" fmla="*/ 0 h 694"/>
              <a:gd name="T16" fmla="*/ 175852 w 488"/>
              <a:gd name="T17" fmla="*/ 13647 h 694"/>
              <a:gd name="T18" fmla="*/ 175852 w 488"/>
              <a:gd name="T19" fmla="*/ 237745 h 694"/>
              <a:gd name="T20" fmla="*/ 165019 w 488"/>
              <a:gd name="T21" fmla="*/ 248878 h 694"/>
              <a:gd name="T22" fmla="*/ 159242 w 488"/>
              <a:gd name="T23" fmla="*/ 19393 h 694"/>
              <a:gd name="T24" fmla="*/ 159242 w 488"/>
              <a:gd name="T25" fmla="*/ 19393 h 69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8" h="694">
                <a:moveTo>
                  <a:pt x="457" y="693"/>
                </a:moveTo>
                <a:lnTo>
                  <a:pt x="457" y="693"/>
                </a:lnTo>
                <a:cubicBezTo>
                  <a:pt x="441" y="693"/>
                  <a:pt x="426" y="685"/>
                  <a:pt x="426" y="662"/>
                </a:cubicBezTo>
                <a:cubicBezTo>
                  <a:pt x="426" y="54"/>
                  <a:pt x="426" y="54"/>
                  <a:pt x="426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15" y="54"/>
                  <a:pt x="0" y="38"/>
                  <a:pt x="0" y="23"/>
                </a:cubicBezTo>
                <a:cubicBezTo>
                  <a:pt x="0" y="8"/>
                  <a:pt x="15" y="0"/>
                  <a:pt x="30" y="0"/>
                </a:cubicBezTo>
                <a:cubicBezTo>
                  <a:pt x="441" y="0"/>
                  <a:pt x="441" y="0"/>
                  <a:pt x="441" y="0"/>
                </a:cubicBezTo>
                <a:cubicBezTo>
                  <a:pt x="464" y="0"/>
                  <a:pt x="487" y="16"/>
                  <a:pt x="487" y="38"/>
                </a:cubicBezTo>
                <a:cubicBezTo>
                  <a:pt x="487" y="662"/>
                  <a:pt x="487" y="662"/>
                  <a:pt x="487" y="662"/>
                </a:cubicBezTo>
                <a:cubicBezTo>
                  <a:pt x="487" y="685"/>
                  <a:pt x="472" y="693"/>
                  <a:pt x="457" y="693"/>
                </a:cubicBezTo>
                <a:close/>
                <a:moveTo>
                  <a:pt x="441" y="54"/>
                </a:moveTo>
                <a:lnTo>
                  <a:pt x="441" y="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01">
            <a:extLst>
              <a:ext uri="{FF2B5EF4-FFF2-40B4-BE49-F238E27FC236}">
                <a16:creationId xmlns:a16="http://schemas.microsoft.com/office/drawing/2014/main" id="{E8714223-8C44-334B-BE93-1A78C3A5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225" y="5152651"/>
            <a:ext cx="984329" cy="748090"/>
          </a:xfrm>
          <a:custGeom>
            <a:avLst/>
            <a:gdLst>
              <a:gd name="T0" fmla="*/ 300941 w 882"/>
              <a:gd name="T1" fmla="*/ 240940 h 671"/>
              <a:gd name="T2" fmla="*/ 300941 w 882"/>
              <a:gd name="T3" fmla="*/ 240940 h 671"/>
              <a:gd name="T4" fmla="*/ 16199 w 882"/>
              <a:gd name="T5" fmla="*/ 240940 h 671"/>
              <a:gd name="T6" fmla="*/ 0 w 882"/>
              <a:gd name="T7" fmla="*/ 224398 h 671"/>
              <a:gd name="T8" fmla="*/ 0 w 882"/>
              <a:gd name="T9" fmla="*/ 16542 h 671"/>
              <a:gd name="T10" fmla="*/ 16199 w 882"/>
              <a:gd name="T11" fmla="*/ 0 h 671"/>
              <a:gd name="T12" fmla="*/ 119872 w 882"/>
              <a:gd name="T13" fmla="*/ 0 h 671"/>
              <a:gd name="T14" fmla="*/ 131032 w 882"/>
              <a:gd name="T15" fmla="*/ 2877 h 671"/>
              <a:gd name="T16" fmla="*/ 163790 w 882"/>
              <a:gd name="T17" fmla="*/ 35602 h 671"/>
              <a:gd name="T18" fmla="*/ 300941 w 882"/>
              <a:gd name="T19" fmla="*/ 35602 h 671"/>
              <a:gd name="T20" fmla="*/ 317140 w 882"/>
              <a:gd name="T21" fmla="*/ 52144 h 671"/>
              <a:gd name="T22" fmla="*/ 317140 w 882"/>
              <a:gd name="T23" fmla="*/ 224398 h 671"/>
              <a:gd name="T24" fmla="*/ 300941 w 882"/>
              <a:gd name="T25" fmla="*/ 240940 h 671"/>
              <a:gd name="T26" fmla="*/ 21239 w 882"/>
              <a:gd name="T27" fmla="*/ 219004 h 671"/>
              <a:gd name="T28" fmla="*/ 21239 w 882"/>
              <a:gd name="T29" fmla="*/ 219004 h 671"/>
              <a:gd name="T30" fmla="*/ 295181 w 882"/>
              <a:gd name="T31" fmla="*/ 219004 h 671"/>
              <a:gd name="T32" fmla="*/ 295181 w 882"/>
              <a:gd name="T33" fmla="*/ 57538 h 671"/>
              <a:gd name="T34" fmla="*/ 161270 w 882"/>
              <a:gd name="T35" fmla="*/ 57538 h 671"/>
              <a:gd name="T36" fmla="*/ 150111 w 882"/>
              <a:gd name="T37" fmla="*/ 52144 h 671"/>
              <a:gd name="T38" fmla="*/ 117353 w 882"/>
              <a:gd name="T39" fmla="*/ 19059 h 671"/>
              <a:gd name="T40" fmla="*/ 21239 w 882"/>
              <a:gd name="T41" fmla="*/ 19059 h 671"/>
              <a:gd name="T42" fmla="*/ 21239 w 882"/>
              <a:gd name="T43" fmla="*/ 219004 h 671"/>
              <a:gd name="T44" fmla="*/ 163790 w 882"/>
              <a:gd name="T45" fmla="*/ 38479 h 671"/>
              <a:gd name="T46" fmla="*/ 163790 w 882"/>
              <a:gd name="T47" fmla="*/ 38479 h 671"/>
              <a:gd name="T48" fmla="*/ 119872 w 882"/>
              <a:gd name="T49" fmla="*/ 19059 h 671"/>
              <a:gd name="T50" fmla="*/ 119872 w 882"/>
              <a:gd name="T51" fmla="*/ 19059 h 6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882" h="671">
                <a:moveTo>
                  <a:pt x="836" y="670"/>
                </a:moveTo>
                <a:lnTo>
                  <a:pt x="836" y="670"/>
                </a:lnTo>
                <a:cubicBezTo>
                  <a:pt x="45" y="670"/>
                  <a:pt x="45" y="670"/>
                  <a:pt x="45" y="670"/>
                </a:cubicBezTo>
                <a:cubicBezTo>
                  <a:pt x="22" y="670"/>
                  <a:pt x="0" y="647"/>
                  <a:pt x="0" y="62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5"/>
                  <a:pt x="22" y="0"/>
                  <a:pt x="45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41" y="0"/>
                  <a:pt x="356" y="0"/>
                  <a:pt x="364" y="8"/>
                </a:cubicBezTo>
                <a:cubicBezTo>
                  <a:pt x="455" y="99"/>
                  <a:pt x="455" y="99"/>
                  <a:pt x="455" y="99"/>
                </a:cubicBezTo>
                <a:cubicBezTo>
                  <a:pt x="836" y="99"/>
                  <a:pt x="836" y="99"/>
                  <a:pt x="836" y="99"/>
                </a:cubicBezTo>
                <a:cubicBezTo>
                  <a:pt x="859" y="99"/>
                  <a:pt x="881" y="122"/>
                  <a:pt x="881" y="145"/>
                </a:cubicBezTo>
                <a:cubicBezTo>
                  <a:pt x="881" y="624"/>
                  <a:pt x="881" y="624"/>
                  <a:pt x="881" y="624"/>
                </a:cubicBezTo>
                <a:cubicBezTo>
                  <a:pt x="881" y="647"/>
                  <a:pt x="859" y="670"/>
                  <a:pt x="836" y="670"/>
                </a:cubicBezTo>
                <a:close/>
                <a:moveTo>
                  <a:pt x="59" y="609"/>
                </a:moveTo>
                <a:lnTo>
                  <a:pt x="59" y="609"/>
                </a:lnTo>
                <a:cubicBezTo>
                  <a:pt x="820" y="609"/>
                  <a:pt x="820" y="609"/>
                  <a:pt x="820" y="609"/>
                </a:cubicBezTo>
                <a:cubicBezTo>
                  <a:pt x="820" y="160"/>
                  <a:pt x="820" y="160"/>
                  <a:pt x="820" y="160"/>
                </a:cubicBezTo>
                <a:cubicBezTo>
                  <a:pt x="448" y="160"/>
                  <a:pt x="448" y="160"/>
                  <a:pt x="448" y="160"/>
                </a:cubicBezTo>
                <a:cubicBezTo>
                  <a:pt x="433" y="160"/>
                  <a:pt x="425" y="152"/>
                  <a:pt x="417" y="145"/>
                </a:cubicBezTo>
                <a:cubicBezTo>
                  <a:pt x="326" y="53"/>
                  <a:pt x="326" y="53"/>
                  <a:pt x="326" y="53"/>
                </a:cubicBezTo>
                <a:cubicBezTo>
                  <a:pt x="59" y="53"/>
                  <a:pt x="59" y="53"/>
                  <a:pt x="59" y="53"/>
                </a:cubicBezTo>
                <a:lnTo>
                  <a:pt x="59" y="609"/>
                </a:lnTo>
                <a:close/>
                <a:moveTo>
                  <a:pt x="455" y="107"/>
                </a:moveTo>
                <a:lnTo>
                  <a:pt x="455" y="107"/>
                </a:lnTo>
                <a:close/>
                <a:moveTo>
                  <a:pt x="333" y="53"/>
                </a:moveTo>
                <a:lnTo>
                  <a:pt x="333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02">
            <a:extLst>
              <a:ext uri="{FF2B5EF4-FFF2-40B4-BE49-F238E27FC236}">
                <a16:creationId xmlns:a16="http://schemas.microsoft.com/office/drawing/2014/main" id="{F6DABBE9-B971-D042-A644-9678C7E64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9470" y="5152651"/>
            <a:ext cx="492164" cy="59060"/>
          </a:xfrm>
          <a:custGeom>
            <a:avLst/>
            <a:gdLst>
              <a:gd name="T0" fmla="*/ 147616 w 442"/>
              <a:gd name="T1" fmla="*/ 18697 h 54"/>
              <a:gd name="T2" fmla="*/ 147616 w 442"/>
              <a:gd name="T3" fmla="*/ 18697 h 54"/>
              <a:gd name="T4" fmla="*/ 11134 w 442"/>
              <a:gd name="T5" fmla="*/ 18697 h 54"/>
              <a:gd name="T6" fmla="*/ 0 w 442"/>
              <a:gd name="T7" fmla="*/ 8114 h 54"/>
              <a:gd name="T8" fmla="*/ 11134 w 442"/>
              <a:gd name="T9" fmla="*/ 0 h 54"/>
              <a:gd name="T10" fmla="*/ 147616 w 442"/>
              <a:gd name="T11" fmla="*/ 0 h 54"/>
              <a:gd name="T12" fmla="*/ 158391 w 442"/>
              <a:gd name="T13" fmla="*/ 8114 h 54"/>
              <a:gd name="T14" fmla="*/ 147616 w 442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2" h="54">
                <a:moveTo>
                  <a:pt x="411" y="53"/>
                </a:moveTo>
                <a:lnTo>
                  <a:pt x="411" y="53"/>
                </a:lnTo>
                <a:cubicBezTo>
                  <a:pt x="31" y="53"/>
                  <a:pt x="31" y="53"/>
                  <a:pt x="31" y="53"/>
                </a:cubicBezTo>
                <a:cubicBezTo>
                  <a:pt x="15" y="53"/>
                  <a:pt x="0" y="38"/>
                  <a:pt x="0" y="23"/>
                </a:cubicBezTo>
                <a:cubicBezTo>
                  <a:pt x="0" y="8"/>
                  <a:pt x="15" y="0"/>
                  <a:pt x="31" y="0"/>
                </a:cubicBezTo>
                <a:cubicBezTo>
                  <a:pt x="411" y="0"/>
                  <a:pt x="411" y="0"/>
                  <a:pt x="411" y="0"/>
                </a:cubicBezTo>
                <a:cubicBezTo>
                  <a:pt x="426" y="0"/>
                  <a:pt x="441" y="8"/>
                  <a:pt x="441" y="23"/>
                </a:cubicBezTo>
                <a:cubicBezTo>
                  <a:pt x="441" y="38"/>
                  <a:pt x="426" y="53"/>
                  <a:pt x="411" y="5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03">
            <a:extLst>
              <a:ext uri="{FF2B5EF4-FFF2-40B4-BE49-F238E27FC236}">
                <a16:creationId xmlns:a16="http://schemas.microsoft.com/office/drawing/2014/main" id="{B786C928-A064-2B4B-BE1A-14C7B5CD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9012" y="6629145"/>
            <a:ext cx="935113" cy="821913"/>
          </a:xfrm>
          <a:custGeom>
            <a:avLst/>
            <a:gdLst>
              <a:gd name="T0" fmla="*/ 301265 w 838"/>
              <a:gd name="T1" fmla="*/ 65739 h 738"/>
              <a:gd name="T2" fmla="*/ 301265 w 838"/>
              <a:gd name="T3" fmla="*/ 65739 h 738"/>
              <a:gd name="T4" fmla="*/ 298386 w 838"/>
              <a:gd name="T5" fmla="*/ 60351 h 738"/>
              <a:gd name="T6" fmla="*/ 295866 w 838"/>
              <a:gd name="T7" fmla="*/ 57477 h 738"/>
              <a:gd name="T8" fmla="*/ 251954 w 838"/>
              <a:gd name="T9" fmla="*/ 5388 h 738"/>
              <a:gd name="T10" fmla="*/ 243676 w 838"/>
              <a:gd name="T11" fmla="*/ 0 h 738"/>
              <a:gd name="T12" fmla="*/ 54710 w 838"/>
              <a:gd name="T13" fmla="*/ 0 h 738"/>
              <a:gd name="T14" fmla="*/ 49311 w 838"/>
              <a:gd name="T15" fmla="*/ 5388 h 738"/>
              <a:gd name="T16" fmla="*/ 2520 w 838"/>
              <a:gd name="T17" fmla="*/ 57477 h 738"/>
              <a:gd name="T18" fmla="*/ 2520 w 838"/>
              <a:gd name="T19" fmla="*/ 57477 h 738"/>
              <a:gd name="T20" fmla="*/ 0 w 838"/>
              <a:gd name="T21" fmla="*/ 65739 h 738"/>
              <a:gd name="T22" fmla="*/ 29875 w 838"/>
              <a:gd name="T23" fmla="*/ 106332 h 738"/>
              <a:gd name="T24" fmla="*/ 29875 w 838"/>
              <a:gd name="T25" fmla="*/ 251102 h 738"/>
              <a:gd name="T26" fmla="*/ 43552 w 838"/>
              <a:gd name="T27" fmla="*/ 264753 h 738"/>
              <a:gd name="T28" fmla="*/ 104021 w 838"/>
              <a:gd name="T29" fmla="*/ 264753 h 738"/>
              <a:gd name="T30" fmla="*/ 194365 w 838"/>
              <a:gd name="T31" fmla="*/ 264753 h 738"/>
              <a:gd name="T32" fmla="*/ 254834 w 838"/>
              <a:gd name="T33" fmla="*/ 264753 h 738"/>
              <a:gd name="T34" fmla="*/ 271031 w 838"/>
              <a:gd name="T35" fmla="*/ 251102 h 738"/>
              <a:gd name="T36" fmla="*/ 271031 w 838"/>
              <a:gd name="T37" fmla="*/ 106332 h 738"/>
              <a:gd name="T38" fmla="*/ 301265 w 838"/>
              <a:gd name="T39" fmla="*/ 65739 h 738"/>
              <a:gd name="T40" fmla="*/ 112300 w 838"/>
              <a:gd name="T41" fmla="*/ 245714 h 738"/>
              <a:gd name="T42" fmla="*/ 112300 w 838"/>
              <a:gd name="T43" fmla="*/ 245714 h 738"/>
              <a:gd name="T44" fmla="*/ 112300 w 838"/>
              <a:gd name="T45" fmla="*/ 182848 h 738"/>
              <a:gd name="T46" fmla="*/ 186086 w 838"/>
              <a:gd name="T47" fmla="*/ 182848 h 738"/>
              <a:gd name="T48" fmla="*/ 186086 w 838"/>
              <a:gd name="T49" fmla="*/ 245714 h 738"/>
              <a:gd name="T50" fmla="*/ 112300 w 838"/>
              <a:gd name="T51" fmla="*/ 245714 h 738"/>
              <a:gd name="T52" fmla="*/ 208042 w 838"/>
              <a:gd name="T53" fmla="*/ 245714 h 738"/>
              <a:gd name="T54" fmla="*/ 208042 w 838"/>
              <a:gd name="T55" fmla="*/ 245714 h 738"/>
              <a:gd name="T56" fmla="*/ 208042 w 838"/>
              <a:gd name="T57" fmla="*/ 174586 h 738"/>
              <a:gd name="T58" fmla="*/ 194365 w 838"/>
              <a:gd name="T59" fmla="*/ 160935 h 738"/>
              <a:gd name="T60" fmla="*/ 104021 w 838"/>
              <a:gd name="T61" fmla="*/ 160935 h 738"/>
              <a:gd name="T62" fmla="*/ 93223 w 838"/>
              <a:gd name="T63" fmla="*/ 174586 h 738"/>
              <a:gd name="T64" fmla="*/ 93223 w 838"/>
              <a:gd name="T65" fmla="*/ 245714 h 738"/>
              <a:gd name="T66" fmla="*/ 49311 w 838"/>
              <a:gd name="T67" fmla="*/ 245714 h 738"/>
              <a:gd name="T68" fmla="*/ 49311 w 838"/>
              <a:gd name="T69" fmla="*/ 109206 h 738"/>
              <a:gd name="T70" fmla="*/ 79545 w 838"/>
              <a:gd name="T71" fmla="*/ 92681 h 738"/>
              <a:gd name="T72" fmla="*/ 114819 w 838"/>
              <a:gd name="T73" fmla="*/ 109206 h 738"/>
              <a:gd name="T74" fmla="*/ 150453 w 838"/>
              <a:gd name="T75" fmla="*/ 92681 h 738"/>
              <a:gd name="T76" fmla="*/ 183567 w 838"/>
              <a:gd name="T77" fmla="*/ 109206 h 738"/>
              <a:gd name="T78" fmla="*/ 219200 w 838"/>
              <a:gd name="T79" fmla="*/ 92681 h 738"/>
              <a:gd name="T80" fmla="*/ 249075 w 838"/>
              <a:gd name="T81" fmla="*/ 109206 h 738"/>
              <a:gd name="T82" fmla="*/ 249075 w 838"/>
              <a:gd name="T83" fmla="*/ 245714 h 738"/>
              <a:gd name="T84" fmla="*/ 208042 w 838"/>
              <a:gd name="T85" fmla="*/ 245714 h 738"/>
              <a:gd name="T86" fmla="*/ 254834 w 838"/>
              <a:gd name="T87" fmla="*/ 89808 h 738"/>
              <a:gd name="T88" fmla="*/ 254834 w 838"/>
              <a:gd name="T89" fmla="*/ 89808 h 738"/>
              <a:gd name="T90" fmla="*/ 229998 w 838"/>
              <a:gd name="T91" fmla="*/ 65739 h 738"/>
              <a:gd name="T92" fmla="*/ 219200 w 838"/>
              <a:gd name="T93" fmla="*/ 54603 h 738"/>
              <a:gd name="T94" fmla="*/ 210922 w 838"/>
              <a:gd name="T95" fmla="*/ 65739 h 738"/>
              <a:gd name="T96" fmla="*/ 183567 w 838"/>
              <a:gd name="T97" fmla="*/ 89808 h 738"/>
              <a:gd name="T98" fmla="*/ 158731 w 838"/>
              <a:gd name="T99" fmla="*/ 65739 h 738"/>
              <a:gd name="T100" fmla="*/ 150453 w 838"/>
              <a:gd name="T101" fmla="*/ 54603 h 738"/>
              <a:gd name="T102" fmla="*/ 139655 w 838"/>
              <a:gd name="T103" fmla="*/ 65739 h 738"/>
              <a:gd name="T104" fmla="*/ 114819 w 838"/>
              <a:gd name="T105" fmla="*/ 89808 h 738"/>
              <a:gd name="T106" fmla="*/ 90344 w 838"/>
              <a:gd name="T107" fmla="*/ 65739 h 738"/>
              <a:gd name="T108" fmla="*/ 79545 w 838"/>
              <a:gd name="T109" fmla="*/ 54603 h 738"/>
              <a:gd name="T110" fmla="*/ 68388 w 838"/>
              <a:gd name="T111" fmla="*/ 65739 h 738"/>
              <a:gd name="T112" fmla="*/ 43552 w 838"/>
              <a:gd name="T113" fmla="*/ 89808 h 738"/>
              <a:gd name="T114" fmla="*/ 19077 w 838"/>
              <a:gd name="T115" fmla="*/ 67895 h 738"/>
              <a:gd name="T116" fmla="*/ 60109 w 838"/>
              <a:gd name="T117" fmla="*/ 21913 h 738"/>
              <a:gd name="T118" fmla="*/ 238277 w 838"/>
              <a:gd name="T119" fmla="*/ 21913 h 738"/>
              <a:gd name="T120" fmla="*/ 279309 w 838"/>
              <a:gd name="T121" fmla="*/ 67895 h 738"/>
              <a:gd name="T122" fmla="*/ 254834 w 838"/>
              <a:gd name="T123" fmla="*/ 89808 h 7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838" h="738">
                <a:moveTo>
                  <a:pt x="837" y="183"/>
                </a:moveTo>
                <a:lnTo>
                  <a:pt x="837" y="183"/>
                </a:lnTo>
                <a:cubicBezTo>
                  <a:pt x="837" y="175"/>
                  <a:pt x="829" y="168"/>
                  <a:pt x="829" y="168"/>
                </a:cubicBezTo>
                <a:cubicBezTo>
                  <a:pt x="829" y="160"/>
                  <a:pt x="829" y="160"/>
                  <a:pt x="822" y="160"/>
                </a:cubicBezTo>
                <a:cubicBezTo>
                  <a:pt x="700" y="15"/>
                  <a:pt x="700" y="15"/>
                  <a:pt x="700" y="15"/>
                </a:cubicBezTo>
                <a:cubicBezTo>
                  <a:pt x="692" y="8"/>
                  <a:pt x="685" y="0"/>
                  <a:pt x="677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44" y="0"/>
                  <a:pt x="137" y="8"/>
                  <a:pt x="137" y="15"/>
                </a:cubicBezTo>
                <a:cubicBezTo>
                  <a:pt x="7" y="160"/>
                  <a:pt x="7" y="160"/>
                  <a:pt x="7" y="160"/>
                </a:cubicBezTo>
                <a:cubicBezTo>
                  <a:pt x="0" y="168"/>
                  <a:pt x="0" y="175"/>
                  <a:pt x="0" y="183"/>
                </a:cubicBezTo>
                <a:cubicBezTo>
                  <a:pt x="0" y="235"/>
                  <a:pt x="30" y="281"/>
                  <a:pt x="83" y="296"/>
                </a:cubicBezTo>
                <a:cubicBezTo>
                  <a:pt x="83" y="699"/>
                  <a:pt x="83" y="699"/>
                  <a:pt x="83" y="699"/>
                </a:cubicBezTo>
                <a:cubicBezTo>
                  <a:pt x="83" y="722"/>
                  <a:pt x="99" y="737"/>
                  <a:pt x="121" y="737"/>
                </a:cubicBezTo>
                <a:cubicBezTo>
                  <a:pt x="289" y="737"/>
                  <a:pt x="289" y="737"/>
                  <a:pt x="289" y="737"/>
                </a:cubicBezTo>
                <a:cubicBezTo>
                  <a:pt x="540" y="737"/>
                  <a:pt x="540" y="737"/>
                  <a:pt x="540" y="737"/>
                </a:cubicBezTo>
                <a:cubicBezTo>
                  <a:pt x="708" y="737"/>
                  <a:pt x="708" y="737"/>
                  <a:pt x="708" y="737"/>
                </a:cubicBezTo>
                <a:cubicBezTo>
                  <a:pt x="730" y="737"/>
                  <a:pt x="753" y="722"/>
                  <a:pt x="753" y="699"/>
                </a:cubicBezTo>
                <a:cubicBezTo>
                  <a:pt x="753" y="296"/>
                  <a:pt x="753" y="296"/>
                  <a:pt x="753" y="296"/>
                </a:cubicBezTo>
                <a:cubicBezTo>
                  <a:pt x="799" y="281"/>
                  <a:pt x="837" y="235"/>
                  <a:pt x="837" y="183"/>
                </a:cubicBezTo>
                <a:close/>
                <a:moveTo>
                  <a:pt x="312" y="684"/>
                </a:moveTo>
                <a:lnTo>
                  <a:pt x="312" y="684"/>
                </a:lnTo>
                <a:cubicBezTo>
                  <a:pt x="312" y="509"/>
                  <a:pt x="312" y="509"/>
                  <a:pt x="312" y="509"/>
                </a:cubicBezTo>
                <a:cubicBezTo>
                  <a:pt x="517" y="509"/>
                  <a:pt x="517" y="509"/>
                  <a:pt x="517" y="509"/>
                </a:cubicBezTo>
                <a:cubicBezTo>
                  <a:pt x="517" y="684"/>
                  <a:pt x="517" y="684"/>
                  <a:pt x="517" y="684"/>
                </a:cubicBezTo>
                <a:lnTo>
                  <a:pt x="312" y="684"/>
                </a:lnTo>
                <a:close/>
                <a:moveTo>
                  <a:pt x="578" y="684"/>
                </a:moveTo>
                <a:lnTo>
                  <a:pt x="578" y="684"/>
                </a:lnTo>
                <a:cubicBezTo>
                  <a:pt x="578" y="486"/>
                  <a:pt x="578" y="486"/>
                  <a:pt x="578" y="486"/>
                </a:cubicBezTo>
                <a:cubicBezTo>
                  <a:pt x="578" y="463"/>
                  <a:pt x="563" y="448"/>
                  <a:pt x="540" y="448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74" y="448"/>
                  <a:pt x="259" y="463"/>
                  <a:pt x="259" y="486"/>
                </a:cubicBezTo>
                <a:cubicBezTo>
                  <a:pt x="259" y="684"/>
                  <a:pt x="259" y="684"/>
                  <a:pt x="259" y="684"/>
                </a:cubicBezTo>
                <a:cubicBezTo>
                  <a:pt x="137" y="684"/>
                  <a:pt x="137" y="684"/>
                  <a:pt x="137" y="684"/>
                </a:cubicBezTo>
                <a:cubicBezTo>
                  <a:pt x="137" y="304"/>
                  <a:pt x="137" y="304"/>
                  <a:pt x="137" y="304"/>
                </a:cubicBezTo>
                <a:cubicBezTo>
                  <a:pt x="175" y="304"/>
                  <a:pt x="198" y="281"/>
                  <a:pt x="221" y="258"/>
                </a:cubicBezTo>
                <a:cubicBezTo>
                  <a:pt x="243" y="288"/>
                  <a:pt x="281" y="304"/>
                  <a:pt x="319" y="304"/>
                </a:cubicBezTo>
                <a:cubicBezTo>
                  <a:pt x="357" y="304"/>
                  <a:pt x="395" y="288"/>
                  <a:pt x="418" y="258"/>
                </a:cubicBezTo>
                <a:cubicBezTo>
                  <a:pt x="441" y="288"/>
                  <a:pt x="472" y="304"/>
                  <a:pt x="510" y="304"/>
                </a:cubicBezTo>
                <a:cubicBezTo>
                  <a:pt x="555" y="304"/>
                  <a:pt x="586" y="288"/>
                  <a:pt x="609" y="258"/>
                </a:cubicBezTo>
                <a:cubicBezTo>
                  <a:pt x="631" y="281"/>
                  <a:pt x="662" y="304"/>
                  <a:pt x="692" y="304"/>
                </a:cubicBezTo>
                <a:cubicBezTo>
                  <a:pt x="692" y="684"/>
                  <a:pt x="692" y="684"/>
                  <a:pt x="692" y="684"/>
                </a:cubicBezTo>
                <a:lnTo>
                  <a:pt x="578" y="684"/>
                </a:lnTo>
                <a:close/>
                <a:moveTo>
                  <a:pt x="708" y="250"/>
                </a:moveTo>
                <a:lnTo>
                  <a:pt x="708" y="250"/>
                </a:lnTo>
                <a:cubicBezTo>
                  <a:pt x="669" y="250"/>
                  <a:pt x="639" y="220"/>
                  <a:pt x="639" y="183"/>
                </a:cubicBezTo>
                <a:cubicBezTo>
                  <a:pt x="639" y="168"/>
                  <a:pt x="624" y="152"/>
                  <a:pt x="609" y="152"/>
                </a:cubicBezTo>
                <a:cubicBezTo>
                  <a:pt x="593" y="152"/>
                  <a:pt x="586" y="168"/>
                  <a:pt x="586" y="183"/>
                </a:cubicBezTo>
                <a:cubicBezTo>
                  <a:pt x="586" y="220"/>
                  <a:pt x="548" y="250"/>
                  <a:pt x="510" y="250"/>
                </a:cubicBezTo>
                <a:cubicBezTo>
                  <a:pt x="472" y="250"/>
                  <a:pt x="441" y="220"/>
                  <a:pt x="441" y="183"/>
                </a:cubicBezTo>
                <a:cubicBezTo>
                  <a:pt x="441" y="168"/>
                  <a:pt x="434" y="152"/>
                  <a:pt x="418" y="152"/>
                </a:cubicBezTo>
                <a:cubicBezTo>
                  <a:pt x="403" y="152"/>
                  <a:pt x="388" y="168"/>
                  <a:pt x="388" y="183"/>
                </a:cubicBezTo>
                <a:cubicBezTo>
                  <a:pt x="388" y="220"/>
                  <a:pt x="357" y="250"/>
                  <a:pt x="319" y="250"/>
                </a:cubicBezTo>
                <a:cubicBezTo>
                  <a:pt x="281" y="250"/>
                  <a:pt x="251" y="220"/>
                  <a:pt x="251" y="183"/>
                </a:cubicBezTo>
                <a:cubicBezTo>
                  <a:pt x="251" y="168"/>
                  <a:pt x="236" y="152"/>
                  <a:pt x="221" y="152"/>
                </a:cubicBezTo>
                <a:cubicBezTo>
                  <a:pt x="205" y="152"/>
                  <a:pt x="190" y="168"/>
                  <a:pt x="190" y="183"/>
                </a:cubicBezTo>
                <a:cubicBezTo>
                  <a:pt x="190" y="220"/>
                  <a:pt x="160" y="250"/>
                  <a:pt x="121" y="250"/>
                </a:cubicBezTo>
                <a:cubicBezTo>
                  <a:pt x="91" y="250"/>
                  <a:pt x="61" y="220"/>
                  <a:pt x="53" y="189"/>
                </a:cubicBezTo>
                <a:cubicBezTo>
                  <a:pt x="167" y="61"/>
                  <a:pt x="167" y="61"/>
                  <a:pt x="167" y="61"/>
                </a:cubicBezTo>
                <a:cubicBezTo>
                  <a:pt x="662" y="61"/>
                  <a:pt x="662" y="61"/>
                  <a:pt x="662" y="61"/>
                </a:cubicBezTo>
                <a:cubicBezTo>
                  <a:pt x="776" y="189"/>
                  <a:pt x="776" y="189"/>
                  <a:pt x="776" y="189"/>
                </a:cubicBezTo>
                <a:cubicBezTo>
                  <a:pt x="776" y="220"/>
                  <a:pt x="746" y="250"/>
                  <a:pt x="708" y="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17E06A-8BC4-C246-9D74-F49D650F4247}"/>
              </a:ext>
            </a:extLst>
          </p:cNvPr>
          <p:cNvGrpSpPr/>
          <p:nvPr/>
        </p:nvGrpSpPr>
        <p:grpSpPr>
          <a:xfrm>
            <a:off x="5172785" y="6938790"/>
            <a:ext cx="3676939" cy="1477328"/>
            <a:chOff x="5517310" y="11069053"/>
            <a:chExt cx="3676939" cy="147732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A996A333-63FD-EA4B-84A3-DDAF41CF9E1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EE93A01-9871-4043-9E5A-2E33AE07AA5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BC5468-36E8-C64D-8F6D-08EB2A8A746D}"/>
              </a:ext>
            </a:extLst>
          </p:cNvPr>
          <p:cNvGrpSpPr/>
          <p:nvPr/>
        </p:nvGrpSpPr>
        <p:grpSpPr>
          <a:xfrm>
            <a:off x="10834056" y="6267403"/>
            <a:ext cx="3676939" cy="1477328"/>
            <a:chOff x="5517310" y="11069053"/>
            <a:chExt cx="3676939" cy="147732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8D405F2A-067D-B544-B0AF-88947376189B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2DDDA3-71DD-EC44-9D8A-8EA542DE0F8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C98A26-0A7B-634B-B4AB-ACD78086A976}"/>
              </a:ext>
            </a:extLst>
          </p:cNvPr>
          <p:cNvGrpSpPr/>
          <p:nvPr/>
        </p:nvGrpSpPr>
        <p:grpSpPr>
          <a:xfrm>
            <a:off x="15988098" y="7852461"/>
            <a:ext cx="3676939" cy="1477328"/>
            <a:chOff x="5517310" y="11069053"/>
            <a:chExt cx="3676939" cy="147732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46657252-A0EA-CB46-93C3-D86C815001D9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9CD715-5ED7-B54E-96FF-74A01364AE3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7407DF3D-9225-7A45-B796-5EFF4AFDF13D}"/>
              </a:ext>
            </a:extLst>
          </p:cNvPr>
          <p:cNvGrpSpPr/>
          <p:nvPr/>
        </p:nvGrpSpPr>
        <p:grpSpPr>
          <a:xfrm>
            <a:off x="2668308" y="917234"/>
            <a:ext cx="19041035" cy="2561450"/>
            <a:chOff x="2668308" y="861425"/>
            <a:chExt cx="19041035" cy="2561450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48292E6E-724C-1444-92FA-9FBE2207A50C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C6FA4947-7BDB-1E4D-A5D0-A1C4170A1FF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Freeform 320">
            <a:extLst>
              <a:ext uri="{FF2B5EF4-FFF2-40B4-BE49-F238E27FC236}">
                <a16:creationId xmlns:a16="http://schemas.microsoft.com/office/drawing/2014/main" id="{98B5AE4C-F404-0B47-BC03-909DAA82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998" y="5521628"/>
            <a:ext cx="6938061" cy="5867116"/>
          </a:xfrm>
          <a:custGeom>
            <a:avLst/>
            <a:gdLst>
              <a:gd name="T0" fmla="*/ 2346761 w 6626"/>
              <a:gd name="T1" fmla="*/ 845603 h 5605"/>
              <a:gd name="T2" fmla="*/ 2346761 w 6626"/>
              <a:gd name="T3" fmla="*/ 845603 h 5605"/>
              <a:gd name="T4" fmla="*/ 2096133 w 6626"/>
              <a:gd name="T5" fmla="*/ 660211 h 5605"/>
              <a:gd name="T6" fmla="*/ 2096133 w 6626"/>
              <a:gd name="T7" fmla="*/ 208431 h 5605"/>
              <a:gd name="T8" fmla="*/ 2066605 w 6626"/>
              <a:gd name="T9" fmla="*/ 178912 h 5605"/>
              <a:gd name="T10" fmla="*/ 1711908 w 6626"/>
              <a:gd name="T11" fmla="*/ 178912 h 5605"/>
              <a:gd name="T12" fmla="*/ 1682740 w 6626"/>
              <a:gd name="T13" fmla="*/ 208431 h 5605"/>
              <a:gd name="T14" fmla="*/ 1682740 w 6626"/>
              <a:gd name="T15" fmla="*/ 351345 h 5605"/>
              <a:gd name="T16" fmla="*/ 1240179 w 6626"/>
              <a:gd name="T17" fmla="*/ 19439 h 5605"/>
              <a:gd name="T18" fmla="*/ 1149074 w 6626"/>
              <a:gd name="T19" fmla="*/ 19439 h 5605"/>
              <a:gd name="T20" fmla="*/ 38891 w 6626"/>
              <a:gd name="T21" fmla="*/ 845603 h 5605"/>
              <a:gd name="T22" fmla="*/ 25927 w 6626"/>
              <a:gd name="T23" fmla="*/ 953238 h 5605"/>
              <a:gd name="T24" fmla="*/ 133597 w 6626"/>
              <a:gd name="T25" fmla="*/ 969438 h 5605"/>
              <a:gd name="T26" fmla="*/ 289519 w 6626"/>
              <a:gd name="T27" fmla="*/ 852083 h 5605"/>
              <a:gd name="T28" fmla="*/ 289519 w 6626"/>
              <a:gd name="T29" fmla="*/ 1909717 h 5605"/>
              <a:gd name="T30" fmla="*/ 397189 w 6626"/>
              <a:gd name="T31" fmla="*/ 2017352 h 5605"/>
              <a:gd name="T32" fmla="*/ 849472 w 6626"/>
              <a:gd name="T33" fmla="*/ 2017352 h 5605"/>
              <a:gd name="T34" fmla="*/ 1532939 w 6626"/>
              <a:gd name="T35" fmla="*/ 2017352 h 5605"/>
              <a:gd name="T36" fmla="*/ 1988463 w 6626"/>
              <a:gd name="T37" fmla="*/ 2017352 h 5605"/>
              <a:gd name="T38" fmla="*/ 2096133 w 6626"/>
              <a:gd name="T39" fmla="*/ 1909717 h 5605"/>
              <a:gd name="T40" fmla="*/ 2096133 w 6626"/>
              <a:gd name="T41" fmla="*/ 852083 h 5605"/>
              <a:gd name="T42" fmla="*/ 2255656 w 6626"/>
              <a:gd name="T43" fmla="*/ 969438 h 5605"/>
              <a:gd name="T44" fmla="*/ 2301029 w 6626"/>
              <a:gd name="T45" fmla="*/ 985637 h 5605"/>
              <a:gd name="T46" fmla="*/ 2362966 w 6626"/>
              <a:gd name="T47" fmla="*/ 953238 h 5605"/>
              <a:gd name="T48" fmla="*/ 2346761 w 6626"/>
              <a:gd name="T49" fmla="*/ 845603 h 560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626" h="5605">
                <a:moveTo>
                  <a:pt x="6517" y="2349"/>
                </a:moveTo>
                <a:lnTo>
                  <a:pt x="6517" y="2349"/>
                </a:lnTo>
                <a:cubicBezTo>
                  <a:pt x="5821" y="1834"/>
                  <a:pt x="5821" y="1834"/>
                  <a:pt x="5821" y="1834"/>
                </a:cubicBezTo>
                <a:cubicBezTo>
                  <a:pt x="5821" y="579"/>
                  <a:pt x="5821" y="579"/>
                  <a:pt x="5821" y="579"/>
                </a:cubicBezTo>
                <a:cubicBezTo>
                  <a:pt x="5821" y="533"/>
                  <a:pt x="5785" y="497"/>
                  <a:pt x="5739" y="497"/>
                </a:cubicBezTo>
                <a:cubicBezTo>
                  <a:pt x="4754" y="497"/>
                  <a:pt x="4754" y="497"/>
                  <a:pt x="4754" y="497"/>
                </a:cubicBezTo>
                <a:cubicBezTo>
                  <a:pt x="4709" y="497"/>
                  <a:pt x="4673" y="533"/>
                  <a:pt x="4673" y="579"/>
                </a:cubicBezTo>
                <a:cubicBezTo>
                  <a:pt x="4673" y="976"/>
                  <a:pt x="4673" y="976"/>
                  <a:pt x="4673" y="976"/>
                </a:cubicBezTo>
                <a:cubicBezTo>
                  <a:pt x="3444" y="54"/>
                  <a:pt x="3444" y="54"/>
                  <a:pt x="3444" y="54"/>
                </a:cubicBezTo>
                <a:cubicBezTo>
                  <a:pt x="3363" y="0"/>
                  <a:pt x="3263" y="0"/>
                  <a:pt x="3191" y="54"/>
                </a:cubicBezTo>
                <a:cubicBezTo>
                  <a:pt x="108" y="2349"/>
                  <a:pt x="108" y="2349"/>
                  <a:pt x="108" y="2349"/>
                </a:cubicBezTo>
                <a:cubicBezTo>
                  <a:pt x="18" y="2422"/>
                  <a:pt x="0" y="2557"/>
                  <a:pt x="72" y="2648"/>
                </a:cubicBezTo>
                <a:cubicBezTo>
                  <a:pt x="136" y="2747"/>
                  <a:pt x="271" y="2765"/>
                  <a:pt x="371" y="2693"/>
                </a:cubicBezTo>
                <a:cubicBezTo>
                  <a:pt x="804" y="2367"/>
                  <a:pt x="804" y="2367"/>
                  <a:pt x="804" y="2367"/>
                </a:cubicBezTo>
                <a:cubicBezTo>
                  <a:pt x="804" y="5305"/>
                  <a:pt x="804" y="5305"/>
                  <a:pt x="804" y="5305"/>
                </a:cubicBezTo>
                <a:cubicBezTo>
                  <a:pt x="804" y="5477"/>
                  <a:pt x="940" y="5604"/>
                  <a:pt x="1103" y="5604"/>
                </a:cubicBezTo>
                <a:cubicBezTo>
                  <a:pt x="2359" y="5604"/>
                  <a:pt x="2359" y="5604"/>
                  <a:pt x="2359" y="5604"/>
                </a:cubicBezTo>
                <a:cubicBezTo>
                  <a:pt x="4257" y="5604"/>
                  <a:pt x="4257" y="5604"/>
                  <a:pt x="4257" y="5604"/>
                </a:cubicBezTo>
                <a:cubicBezTo>
                  <a:pt x="5522" y="5604"/>
                  <a:pt x="5522" y="5604"/>
                  <a:pt x="5522" y="5604"/>
                </a:cubicBezTo>
                <a:cubicBezTo>
                  <a:pt x="5685" y="5604"/>
                  <a:pt x="5821" y="5477"/>
                  <a:pt x="5821" y="5305"/>
                </a:cubicBezTo>
                <a:cubicBezTo>
                  <a:pt x="5821" y="2367"/>
                  <a:pt x="5821" y="2367"/>
                  <a:pt x="5821" y="2367"/>
                </a:cubicBezTo>
                <a:cubicBezTo>
                  <a:pt x="6264" y="2693"/>
                  <a:pt x="6264" y="2693"/>
                  <a:pt x="6264" y="2693"/>
                </a:cubicBezTo>
                <a:cubicBezTo>
                  <a:pt x="6300" y="2720"/>
                  <a:pt x="6345" y="2738"/>
                  <a:pt x="6390" y="2738"/>
                </a:cubicBezTo>
                <a:cubicBezTo>
                  <a:pt x="6453" y="2738"/>
                  <a:pt x="6517" y="2711"/>
                  <a:pt x="6562" y="2648"/>
                </a:cubicBezTo>
                <a:cubicBezTo>
                  <a:pt x="6625" y="2557"/>
                  <a:pt x="6607" y="2422"/>
                  <a:pt x="6517" y="23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1">
            <a:extLst>
              <a:ext uri="{FF2B5EF4-FFF2-40B4-BE49-F238E27FC236}">
                <a16:creationId xmlns:a16="http://schemas.microsoft.com/office/drawing/2014/main" id="{5210F3A1-E23B-E942-AA43-07877E356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925" y="9666924"/>
            <a:ext cx="2349618" cy="2718907"/>
          </a:xfrm>
          <a:custGeom>
            <a:avLst/>
            <a:gdLst>
              <a:gd name="T0" fmla="*/ 403839 w 2243"/>
              <a:gd name="T1" fmla="*/ 934677 h 2596"/>
              <a:gd name="T2" fmla="*/ 403839 w 2243"/>
              <a:gd name="T3" fmla="*/ 934677 h 2596"/>
              <a:gd name="T4" fmla="*/ 397354 w 2243"/>
              <a:gd name="T5" fmla="*/ 934677 h 2596"/>
              <a:gd name="T6" fmla="*/ 169317 w 2243"/>
              <a:gd name="T7" fmla="*/ 758547 h 2596"/>
              <a:gd name="T8" fmla="*/ 45391 w 2243"/>
              <a:gd name="T9" fmla="*/ 452751 h 2596"/>
              <a:gd name="T10" fmla="*/ 0 w 2243"/>
              <a:gd name="T11" fmla="*/ 195580 h 2596"/>
              <a:gd name="T12" fmla="*/ 16211 w 2243"/>
              <a:gd name="T13" fmla="*/ 146595 h 2596"/>
              <a:gd name="T14" fmla="*/ 61963 w 2243"/>
              <a:gd name="T15" fmla="*/ 120662 h 2596"/>
              <a:gd name="T16" fmla="*/ 364572 w 2243"/>
              <a:gd name="T17" fmla="*/ 16208 h 2596"/>
              <a:gd name="T18" fmla="*/ 442746 w 2243"/>
              <a:gd name="T19" fmla="*/ 16208 h 2596"/>
              <a:gd name="T20" fmla="*/ 742473 w 2243"/>
              <a:gd name="T21" fmla="*/ 120662 h 2596"/>
              <a:gd name="T22" fmla="*/ 791467 w 2243"/>
              <a:gd name="T23" fmla="*/ 143353 h 2596"/>
              <a:gd name="T24" fmla="*/ 804436 w 2243"/>
              <a:gd name="T25" fmla="*/ 192338 h 2596"/>
              <a:gd name="T26" fmla="*/ 761926 w 2243"/>
              <a:gd name="T27" fmla="*/ 452751 h 2596"/>
              <a:gd name="T28" fmla="*/ 638361 w 2243"/>
              <a:gd name="T29" fmla="*/ 758547 h 2596"/>
              <a:gd name="T30" fmla="*/ 410323 w 2243"/>
              <a:gd name="T31" fmla="*/ 934677 h 2596"/>
              <a:gd name="T32" fmla="*/ 403839 w 2243"/>
              <a:gd name="T33" fmla="*/ 934677 h 25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43" h="2596">
                <a:moveTo>
                  <a:pt x="1121" y="2595"/>
                </a:moveTo>
                <a:lnTo>
                  <a:pt x="1121" y="2595"/>
                </a:lnTo>
                <a:cubicBezTo>
                  <a:pt x="1112" y="2595"/>
                  <a:pt x="1103" y="2595"/>
                  <a:pt x="1103" y="2595"/>
                </a:cubicBezTo>
                <a:cubicBezTo>
                  <a:pt x="1085" y="2586"/>
                  <a:pt x="660" y="2387"/>
                  <a:pt x="470" y="2106"/>
                </a:cubicBezTo>
                <a:cubicBezTo>
                  <a:pt x="325" y="1889"/>
                  <a:pt x="208" y="1609"/>
                  <a:pt x="126" y="1257"/>
                </a:cubicBezTo>
                <a:cubicBezTo>
                  <a:pt x="54" y="976"/>
                  <a:pt x="18" y="714"/>
                  <a:pt x="0" y="543"/>
                </a:cubicBezTo>
                <a:cubicBezTo>
                  <a:pt x="0" y="488"/>
                  <a:pt x="9" y="443"/>
                  <a:pt x="45" y="407"/>
                </a:cubicBezTo>
                <a:cubicBezTo>
                  <a:pt x="72" y="362"/>
                  <a:pt x="126" y="344"/>
                  <a:pt x="172" y="335"/>
                </a:cubicBezTo>
                <a:cubicBezTo>
                  <a:pt x="606" y="308"/>
                  <a:pt x="886" y="145"/>
                  <a:pt x="1012" y="45"/>
                </a:cubicBezTo>
                <a:cubicBezTo>
                  <a:pt x="1076" y="0"/>
                  <a:pt x="1166" y="0"/>
                  <a:pt x="1229" y="45"/>
                </a:cubicBezTo>
                <a:cubicBezTo>
                  <a:pt x="1356" y="145"/>
                  <a:pt x="1636" y="298"/>
                  <a:pt x="2061" y="335"/>
                </a:cubicBezTo>
                <a:cubicBezTo>
                  <a:pt x="2115" y="335"/>
                  <a:pt x="2161" y="362"/>
                  <a:pt x="2197" y="398"/>
                </a:cubicBezTo>
                <a:cubicBezTo>
                  <a:pt x="2224" y="434"/>
                  <a:pt x="2242" y="488"/>
                  <a:pt x="2233" y="534"/>
                </a:cubicBezTo>
                <a:cubicBezTo>
                  <a:pt x="2215" y="714"/>
                  <a:pt x="2187" y="976"/>
                  <a:pt x="2115" y="1257"/>
                </a:cubicBezTo>
                <a:cubicBezTo>
                  <a:pt x="2025" y="1609"/>
                  <a:pt x="1907" y="1899"/>
                  <a:pt x="1772" y="2106"/>
                </a:cubicBezTo>
                <a:cubicBezTo>
                  <a:pt x="1573" y="2387"/>
                  <a:pt x="1157" y="2586"/>
                  <a:pt x="1139" y="2595"/>
                </a:cubicBezTo>
                <a:cubicBezTo>
                  <a:pt x="1130" y="2595"/>
                  <a:pt x="1130" y="2595"/>
                  <a:pt x="1121" y="2595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2">
            <a:extLst>
              <a:ext uri="{FF2B5EF4-FFF2-40B4-BE49-F238E27FC236}">
                <a16:creationId xmlns:a16="http://schemas.microsoft.com/office/drawing/2014/main" id="{DD7CCA6B-6394-134F-B2D4-0DC5B945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925" y="5078478"/>
            <a:ext cx="2349618" cy="2714292"/>
          </a:xfrm>
          <a:custGeom>
            <a:avLst/>
            <a:gdLst>
              <a:gd name="T0" fmla="*/ 403839 w 2243"/>
              <a:gd name="T1" fmla="*/ 933090 h 2595"/>
              <a:gd name="T2" fmla="*/ 403839 w 2243"/>
              <a:gd name="T3" fmla="*/ 933090 h 2595"/>
              <a:gd name="T4" fmla="*/ 397354 w 2243"/>
              <a:gd name="T5" fmla="*/ 933090 h 2595"/>
              <a:gd name="T6" fmla="*/ 169317 w 2243"/>
              <a:gd name="T7" fmla="*/ 757192 h 2595"/>
              <a:gd name="T8" fmla="*/ 45391 w 2243"/>
              <a:gd name="T9" fmla="*/ 452157 h 2595"/>
              <a:gd name="T10" fmla="*/ 0 w 2243"/>
              <a:gd name="T11" fmla="*/ 195323 h 2595"/>
              <a:gd name="T12" fmla="*/ 16211 w 2243"/>
              <a:gd name="T13" fmla="*/ 146402 h 2595"/>
              <a:gd name="T14" fmla="*/ 61963 w 2243"/>
              <a:gd name="T15" fmla="*/ 120503 h 2595"/>
              <a:gd name="T16" fmla="*/ 364572 w 2243"/>
              <a:gd name="T17" fmla="*/ 16187 h 2595"/>
              <a:gd name="T18" fmla="*/ 442746 w 2243"/>
              <a:gd name="T19" fmla="*/ 16187 h 2595"/>
              <a:gd name="T20" fmla="*/ 742473 w 2243"/>
              <a:gd name="T21" fmla="*/ 120503 h 2595"/>
              <a:gd name="T22" fmla="*/ 791467 w 2243"/>
              <a:gd name="T23" fmla="*/ 143165 h 2595"/>
              <a:gd name="T24" fmla="*/ 804436 w 2243"/>
              <a:gd name="T25" fmla="*/ 195323 h 2595"/>
              <a:gd name="T26" fmla="*/ 761926 w 2243"/>
              <a:gd name="T27" fmla="*/ 452157 h 2595"/>
              <a:gd name="T28" fmla="*/ 638361 w 2243"/>
              <a:gd name="T29" fmla="*/ 757192 h 2595"/>
              <a:gd name="T30" fmla="*/ 410323 w 2243"/>
              <a:gd name="T31" fmla="*/ 933090 h 2595"/>
              <a:gd name="T32" fmla="*/ 403839 w 2243"/>
              <a:gd name="T33" fmla="*/ 933090 h 25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43" h="2595">
                <a:moveTo>
                  <a:pt x="1121" y="2594"/>
                </a:moveTo>
                <a:lnTo>
                  <a:pt x="1121" y="2594"/>
                </a:lnTo>
                <a:cubicBezTo>
                  <a:pt x="1112" y="2594"/>
                  <a:pt x="1103" y="2594"/>
                  <a:pt x="1103" y="2594"/>
                </a:cubicBezTo>
                <a:cubicBezTo>
                  <a:pt x="1085" y="2584"/>
                  <a:pt x="660" y="2386"/>
                  <a:pt x="470" y="2105"/>
                </a:cubicBezTo>
                <a:cubicBezTo>
                  <a:pt x="325" y="1897"/>
                  <a:pt x="208" y="1609"/>
                  <a:pt x="126" y="1257"/>
                </a:cubicBezTo>
                <a:cubicBezTo>
                  <a:pt x="54" y="976"/>
                  <a:pt x="18" y="714"/>
                  <a:pt x="0" y="543"/>
                </a:cubicBezTo>
                <a:cubicBezTo>
                  <a:pt x="0" y="488"/>
                  <a:pt x="9" y="443"/>
                  <a:pt x="45" y="407"/>
                </a:cubicBezTo>
                <a:cubicBezTo>
                  <a:pt x="72" y="362"/>
                  <a:pt x="126" y="344"/>
                  <a:pt x="172" y="335"/>
                </a:cubicBezTo>
                <a:cubicBezTo>
                  <a:pt x="606" y="307"/>
                  <a:pt x="886" y="145"/>
                  <a:pt x="1012" y="45"/>
                </a:cubicBezTo>
                <a:cubicBezTo>
                  <a:pt x="1076" y="0"/>
                  <a:pt x="1166" y="0"/>
                  <a:pt x="1229" y="45"/>
                </a:cubicBezTo>
                <a:cubicBezTo>
                  <a:pt x="1356" y="145"/>
                  <a:pt x="1636" y="307"/>
                  <a:pt x="2061" y="335"/>
                </a:cubicBezTo>
                <a:cubicBezTo>
                  <a:pt x="2115" y="335"/>
                  <a:pt x="2161" y="362"/>
                  <a:pt x="2197" y="398"/>
                </a:cubicBezTo>
                <a:cubicBezTo>
                  <a:pt x="2224" y="434"/>
                  <a:pt x="2242" y="488"/>
                  <a:pt x="2233" y="543"/>
                </a:cubicBezTo>
                <a:cubicBezTo>
                  <a:pt x="2215" y="714"/>
                  <a:pt x="2187" y="976"/>
                  <a:pt x="2115" y="1257"/>
                </a:cubicBezTo>
                <a:cubicBezTo>
                  <a:pt x="2025" y="1609"/>
                  <a:pt x="1907" y="1897"/>
                  <a:pt x="1772" y="2105"/>
                </a:cubicBezTo>
                <a:cubicBezTo>
                  <a:pt x="1573" y="2386"/>
                  <a:pt x="1157" y="2584"/>
                  <a:pt x="1139" y="2594"/>
                </a:cubicBezTo>
                <a:cubicBezTo>
                  <a:pt x="1130" y="2594"/>
                  <a:pt x="1130" y="2594"/>
                  <a:pt x="1121" y="2594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3">
            <a:extLst>
              <a:ext uri="{FF2B5EF4-FFF2-40B4-BE49-F238E27FC236}">
                <a16:creationId xmlns:a16="http://schemas.microsoft.com/office/drawing/2014/main" id="{1C309EDE-262F-AD42-9684-3B3B348FE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667" y="9666924"/>
            <a:ext cx="2349615" cy="2718907"/>
          </a:xfrm>
          <a:custGeom>
            <a:avLst/>
            <a:gdLst>
              <a:gd name="T0" fmla="*/ 403838 w 2243"/>
              <a:gd name="T1" fmla="*/ 934677 h 2596"/>
              <a:gd name="T2" fmla="*/ 403838 w 2243"/>
              <a:gd name="T3" fmla="*/ 934677 h 2596"/>
              <a:gd name="T4" fmla="*/ 397354 w 2243"/>
              <a:gd name="T5" fmla="*/ 934677 h 2596"/>
              <a:gd name="T6" fmla="*/ 169677 w 2243"/>
              <a:gd name="T7" fmla="*/ 758547 h 2596"/>
              <a:gd name="T8" fmla="*/ 45752 w 2243"/>
              <a:gd name="T9" fmla="*/ 452751 h 2596"/>
              <a:gd name="T10" fmla="*/ 3242 w 2243"/>
              <a:gd name="T11" fmla="*/ 195580 h 2596"/>
              <a:gd name="T12" fmla="*/ 16571 w 2243"/>
              <a:gd name="T13" fmla="*/ 146595 h 2596"/>
              <a:gd name="T14" fmla="*/ 65205 w 2243"/>
              <a:gd name="T15" fmla="*/ 120662 h 2596"/>
              <a:gd name="T16" fmla="*/ 364932 w 2243"/>
              <a:gd name="T17" fmla="*/ 16208 h 2596"/>
              <a:gd name="T18" fmla="*/ 446348 w 2243"/>
              <a:gd name="T19" fmla="*/ 16208 h 2596"/>
              <a:gd name="T20" fmla="*/ 746074 w 2243"/>
              <a:gd name="T21" fmla="*/ 120662 h 2596"/>
              <a:gd name="T22" fmla="*/ 791466 w 2243"/>
              <a:gd name="T23" fmla="*/ 143353 h 2596"/>
              <a:gd name="T24" fmla="*/ 807677 w 2243"/>
              <a:gd name="T25" fmla="*/ 192338 h 2596"/>
              <a:gd name="T26" fmla="*/ 762285 w 2243"/>
              <a:gd name="T27" fmla="*/ 452751 h 2596"/>
              <a:gd name="T28" fmla="*/ 638360 w 2243"/>
              <a:gd name="T29" fmla="*/ 758547 h 2596"/>
              <a:gd name="T30" fmla="*/ 410323 w 2243"/>
              <a:gd name="T31" fmla="*/ 934677 h 2596"/>
              <a:gd name="T32" fmla="*/ 403838 w 2243"/>
              <a:gd name="T33" fmla="*/ 934677 h 25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43" h="2596">
                <a:moveTo>
                  <a:pt x="1121" y="2595"/>
                </a:moveTo>
                <a:lnTo>
                  <a:pt x="1121" y="2595"/>
                </a:lnTo>
                <a:cubicBezTo>
                  <a:pt x="1112" y="2595"/>
                  <a:pt x="1112" y="2595"/>
                  <a:pt x="1103" y="2595"/>
                </a:cubicBezTo>
                <a:cubicBezTo>
                  <a:pt x="1085" y="2586"/>
                  <a:pt x="669" y="2387"/>
                  <a:pt x="471" y="2106"/>
                </a:cubicBezTo>
                <a:cubicBezTo>
                  <a:pt x="335" y="1889"/>
                  <a:pt x="217" y="1609"/>
                  <a:pt x="127" y="1257"/>
                </a:cubicBezTo>
                <a:cubicBezTo>
                  <a:pt x="55" y="976"/>
                  <a:pt x="18" y="714"/>
                  <a:pt x="9" y="543"/>
                </a:cubicBezTo>
                <a:cubicBezTo>
                  <a:pt x="0" y="488"/>
                  <a:pt x="18" y="443"/>
                  <a:pt x="46" y="407"/>
                </a:cubicBezTo>
                <a:cubicBezTo>
                  <a:pt x="82" y="362"/>
                  <a:pt x="127" y="344"/>
                  <a:pt x="181" y="335"/>
                </a:cubicBezTo>
                <a:cubicBezTo>
                  <a:pt x="606" y="308"/>
                  <a:pt x="886" y="145"/>
                  <a:pt x="1013" y="45"/>
                </a:cubicBezTo>
                <a:cubicBezTo>
                  <a:pt x="1085" y="0"/>
                  <a:pt x="1167" y="0"/>
                  <a:pt x="1239" y="45"/>
                </a:cubicBezTo>
                <a:cubicBezTo>
                  <a:pt x="1366" y="145"/>
                  <a:pt x="1637" y="298"/>
                  <a:pt x="2071" y="335"/>
                </a:cubicBezTo>
                <a:cubicBezTo>
                  <a:pt x="2116" y="335"/>
                  <a:pt x="2161" y="362"/>
                  <a:pt x="2197" y="398"/>
                </a:cubicBezTo>
                <a:cubicBezTo>
                  <a:pt x="2233" y="434"/>
                  <a:pt x="2242" y="488"/>
                  <a:pt x="2242" y="534"/>
                </a:cubicBezTo>
                <a:cubicBezTo>
                  <a:pt x="2224" y="714"/>
                  <a:pt x="2188" y="976"/>
                  <a:pt x="2116" y="1257"/>
                </a:cubicBezTo>
                <a:cubicBezTo>
                  <a:pt x="2034" y="1609"/>
                  <a:pt x="1917" y="1899"/>
                  <a:pt x="1772" y="2106"/>
                </a:cubicBezTo>
                <a:cubicBezTo>
                  <a:pt x="1582" y="2387"/>
                  <a:pt x="1158" y="2586"/>
                  <a:pt x="1139" y="2595"/>
                </a:cubicBezTo>
                <a:cubicBezTo>
                  <a:pt x="1139" y="2595"/>
                  <a:pt x="1130" y="2595"/>
                  <a:pt x="1121" y="2595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4">
            <a:extLst>
              <a:ext uri="{FF2B5EF4-FFF2-40B4-BE49-F238E27FC236}">
                <a16:creationId xmlns:a16="http://schemas.microsoft.com/office/drawing/2014/main" id="{BA8D64E5-C8DB-5640-B57E-CA8D2AE68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667" y="5078478"/>
            <a:ext cx="2349615" cy="2714292"/>
          </a:xfrm>
          <a:custGeom>
            <a:avLst/>
            <a:gdLst>
              <a:gd name="T0" fmla="*/ 403838 w 2243"/>
              <a:gd name="T1" fmla="*/ 933090 h 2595"/>
              <a:gd name="T2" fmla="*/ 403838 w 2243"/>
              <a:gd name="T3" fmla="*/ 933090 h 2595"/>
              <a:gd name="T4" fmla="*/ 397354 w 2243"/>
              <a:gd name="T5" fmla="*/ 933090 h 2595"/>
              <a:gd name="T6" fmla="*/ 169677 w 2243"/>
              <a:gd name="T7" fmla="*/ 757192 h 2595"/>
              <a:gd name="T8" fmla="*/ 45752 w 2243"/>
              <a:gd name="T9" fmla="*/ 452157 h 2595"/>
              <a:gd name="T10" fmla="*/ 3242 w 2243"/>
              <a:gd name="T11" fmla="*/ 195323 h 2595"/>
              <a:gd name="T12" fmla="*/ 16571 w 2243"/>
              <a:gd name="T13" fmla="*/ 146402 h 2595"/>
              <a:gd name="T14" fmla="*/ 65205 w 2243"/>
              <a:gd name="T15" fmla="*/ 120503 h 2595"/>
              <a:gd name="T16" fmla="*/ 364932 w 2243"/>
              <a:gd name="T17" fmla="*/ 16187 h 2595"/>
              <a:gd name="T18" fmla="*/ 446348 w 2243"/>
              <a:gd name="T19" fmla="*/ 16187 h 2595"/>
              <a:gd name="T20" fmla="*/ 746074 w 2243"/>
              <a:gd name="T21" fmla="*/ 120503 h 2595"/>
              <a:gd name="T22" fmla="*/ 791466 w 2243"/>
              <a:gd name="T23" fmla="*/ 143165 h 2595"/>
              <a:gd name="T24" fmla="*/ 807677 w 2243"/>
              <a:gd name="T25" fmla="*/ 195323 h 2595"/>
              <a:gd name="T26" fmla="*/ 762285 w 2243"/>
              <a:gd name="T27" fmla="*/ 452157 h 2595"/>
              <a:gd name="T28" fmla="*/ 638360 w 2243"/>
              <a:gd name="T29" fmla="*/ 757192 h 2595"/>
              <a:gd name="T30" fmla="*/ 410323 w 2243"/>
              <a:gd name="T31" fmla="*/ 933090 h 2595"/>
              <a:gd name="T32" fmla="*/ 403838 w 2243"/>
              <a:gd name="T33" fmla="*/ 933090 h 25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43" h="2595">
                <a:moveTo>
                  <a:pt x="1121" y="2594"/>
                </a:moveTo>
                <a:lnTo>
                  <a:pt x="1121" y="2594"/>
                </a:lnTo>
                <a:cubicBezTo>
                  <a:pt x="1112" y="2594"/>
                  <a:pt x="1112" y="2594"/>
                  <a:pt x="1103" y="2594"/>
                </a:cubicBezTo>
                <a:cubicBezTo>
                  <a:pt x="1085" y="2584"/>
                  <a:pt x="669" y="2386"/>
                  <a:pt x="471" y="2105"/>
                </a:cubicBezTo>
                <a:cubicBezTo>
                  <a:pt x="335" y="1897"/>
                  <a:pt x="217" y="1609"/>
                  <a:pt x="127" y="1257"/>
                </a:cubicBezTo>
                <a:cubicBezTo>
                  <a:pt x="55" y="976"/>
                  <a:pt x="18" y="714"/>
                  <a:pt x="9" y="543"/>
                </a:cubicBezTo>
                <a:cubicBezTo>
                  <a:pt x="0" y="488"/>
                  <a:pt x="18" y="443"/>
                  <a:pt x="46" y="407"/>
                </a:cubicBezTo>
                <a:cubicBezTo>
                  <a:pt x="82" y="362"/>
                  <a:pt x="127" y="344"/>
                  <a:pt x="181" y="335"/>
                </a:cubicBezTo>
                <a:cubicBezTo>
                  <a:pt x="606" y="307"/>
                  <a:pt x="886" y="145"/>
                  <a:pt x="1013" y="45"/>
                </a:cubicBezTo>
                <a:cubicBezTo>
                  <a:pt x="1085" y="0"/>
                  <a:pt x="1167" y="0"/>
                  <a:pt x="1239" y="45"/>
                </a:cubicBezTo>
                <a:cubicBezTo>
                  <a:pt x="1366" y="145"/>
                  <a:pt x="1637" y="307"/>
                  <a:pt x="2071" y="335"/>
                </a:cubicBezTo>
                <a:cubicBezTo>
                  <a:pt x="2116" y="335"/>
                  <a:pt x="2161" y="362"/>
                  <a:pt x="2197" y="398"/>
                </a:cubicBezTo>
                <a:cubicBezTo>
                  <a:pt x="2233" y="434"/>
                  <a:pt x="2242" y="488"/>
                  <a:pt x="2242" y="543"/>
                </a:cubicBezTo>
                <a:cubicBezTo>
                  <a:pt x="2224" y="714"/>
                  <a:pt x="2188" y="976"/>
                  <a:pt x="2116" y="1257"/>
                </a:cubicBezTo>
                <a:cubicBezTo>
                  <a:pt x="2034" y="1609"/>
                  <a:pt x="1917" y="1897"/>
                  <a:pt x="1772" y="2105"/>
                </a:cubicBezTo>
                <a:cubicBezTo>
                  <a:pt x="1582" y="2386"/>
                  <a:pt x="1158" y="2584"/>
                  <a:pt x="1139" y="2594"/>
                </a:cubicBezTo>
                <a:cubicBezTo>
                  <a:pt x="1139" y="2594"/>
                  <a:pt x="1130" y="2594"/>
                  <a:pt x="1121" y="2594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25">
            <a:extLst>
              <a:ext uri="{FF2B5EF4-FFF2-40B4-BE49-F238E27FC236}">
                <a16:creationId xmlns:a16="http://schemas.microsoft.com/office/drawing/2014/main" id="{8D427CCD-F624-BC48-92C1-565599AE5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927" y="5909384"/>
            <a:ext cx="1061713" cy="1057095"/>
          </a:xfrm>
          <a:custGeom>
            <a:avLst/>
            <a:gdLst>
              <a:gd name="T0" fmla="*/ 312553 w 1014"/>
              <a:gd name="T1" fmla="*/ 54962 h 1012"/>
              <a:gd name="T2" fmla="*/ 312553 w 1014"/>
              <a:gd name="T3" fmla="*/ 54962 h 1012"/>
              <a:gd name="T4" fmla="*/ 182202 w 1014"/>
              <a:gd name="T5" fmla="*/ 0 h 1012"/>
              <a:gd name="T6" fmla="*/ 55453 w 1014"/>
              <a:gd name="T7" fmla="*/ 54962 h 1012"/>
              <a:gd name="T8" fmla="*/ 0 w 1014"/>
              <a:gd name="T9" fmla="*/ 181769 h 1012"/>
              <a:gd name="T10" fmla="*/ 55453 w 1014"/>
              <a:gd name="T11" fmla="*/ 311090 h 1012"/>
              <a:gd name="T12" fmla="*/ 178962 w 1014"/>
              <a:gd name="T13" fmla="*/ 363178 h 1012"/>
              <a:gd name="T14" fmla="*/ 182202 w 1014"/>
              <a:gd name="T15" fmla="*/ 363178 h 1012"/>
              <a:gd name="T16" fmla="*/ 182202 w 1014"/>
              <a:gd name="T17" fmla="*/ 363178 h 1012"/>
              <a:gd name="T18" fmla="*/ 182202 w 1014"/>
              <a:gd name="T19" fmla="*/ 363178 h 1012"/>
              <a:gd name="T20" fmla="*/ 312553 w 1014"/>
              <a:gd name="T21" fmla="*/ 311090 h 1012"/>
              <a:gd name="T22" fmla="*/ 364765 w 1014"/>
              <a:gd name="T23" fmla="*/ 181769 h 1012"/>
              <a:gd name="T24" fmla="*/ 312553 w 1014"/>
              <a:gd name="T25" fmla="*/ 54962 h 1012"/>
              <a:gd name="T26" fmla="*/ 78138 w 1014"/>
              <a:gd name="T27" fmla="*/ 295284 h 1012"/>
              <a:gd name="T28" fmla="*/ 78138 w 1014"/>
              <a:gd name="T29" fmla="*/ 295284 h 1012"/>
              <a:gd name="T30" fmla="*/ 78138 w 1014"/>
              <a:gd name="T31" fmla="*/ 295284 h 1012"/>
              <a:gd name="T32" fmla="*/ 78138 w 1014"/>
              <a:gd name="T33" fmla="*/ 295284 h 1012"/>
              <a:gd name="T34" fmla="*/ 182202 w 1014"/>
              <a:gd name="T35" fmla="*/ 259721 h 1012"/>
              <a:gd name="T36" fmla="*/ 286627 w 1014"/>
              <a:gd name="T37" fmla="*/ 295284 h 1012"/>
              <a:gd name="T38" fmla="*/ 286627 w 1014"/>
              <a:gd name="T39" fmla="*/ 295284 h 1012"/>
              <a:gd name="T40" fmla="*/ 286627 w 1014"/>
              <a:gd name="T41" fmla="*/ 298517 h 1012"/>
              <a:gd name="T42" fmla="*/ 182202 w 1014"/>
              <a:gd name="T43" fmla="*/ 340547 h 1012"/>
              <a:gd name="T44" fmla="*/ 178962 w 1014"/>
              <a:gd name="T45" fmla="*/ 340547 h 1012"/>
              <a:gd name="T46" fmla="*/ 78138 w 1014"/>
              <a:gd name="T47" fmla="*/ 295284 h 1012"/>
              <a:gd name="T48" fmla="*/ 306071 w 1014"/>
              <a:gd name="T49" fmla="*/ 282352 h 1012"/>
              <a:gd name="T50" fmla="*/ 306071 w 1014"/>
              <a:gd name="T51" fmla="*/ 282352 h 1012"/>
              <a:gd name="T52" fmla="*/ 302830 w 1014"/>
              <a:gd name="T53" fmla="*/ 279119 h 1012"/>
              <a:gd name="T54" fmla="*/ 250618 w 1014"/>
              <a:gd name="T55" fmla="*/ 246788 h 1012"/>
              <a:gd name="T56" fmla="*/ 182202 w 1014"/>
              <a:gd name="T57" fmla="*/ 236730 h 1012"/>
              <a:gd name="T58" fmla="*/ 61934 w 1014"/>
              <a:gd name="T59" fmla="*/ 275886 h 1012"/>
              <a:gd name="T60" fmla="*/ 58694 w 1014"/>
              <a:gd name="T61" fmla="*/ 279119 h 1012"/>
              <a:gd name="T62" fmla="*/ 25926 w 1014"/>
              <a:gd name="T63" fmla="*/ 181769 h 1012"/>
              <a:gd name="T64" fmla="*/ 71657 w 1014"/>
              <a:gd name="T65" fmla="*/ 71127 h 1012"/>
              <a:gd name="T66" fmla="*/ 182202 w 1014"/>
              <a:gd name="T67" fmla="*/ 25864 h 1012"/>
              <a:gd name="T68" fmla="*/ 296349 w 1014"/>
              <a:gd name="T69" fmla="*/ 71127 h 1012"/>
              <a:gd name="T70" fmla="*/ 341720 w 1014"/>
              <a:gd name="T71" fmla="*/ 181769 h 1012"/>
              <a:gd name="T72" fmla="*/ 306071 w 1014"/>
              <a:gd name="T73" fmla="*/ 282352 h 101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014" h="1012">
                <a:moveTo>
                  <a:pt x="868" y="153"/>
                </a:moveTo>
                <a:lnTo>
                  <a:pt x="868" y="153"/>
                </a:lnTo>
                <a:cubicBezTo>
                  <a:pt x="768" y="54"/>
                  <a:pt x="642" y="0"/>
                  <a:pt x="506" y="0"/>
                </a:cubicBezTo>
                <a:cubicBezTo>
                  <a:pt x="371" y="0"/>
                  <a:pt x="244" y="54"/>
                  <a:pt x="154" y="153"/>
                </a:cubicBezTo>
                <a:cubicBezTo>
                  <a:pt x="54" y="244"/>
                  <a:pt x="0" y="370"/>
                  <a:pt x="0" y="506"/>
                </a:cubicBezTo>
                <a:cubicBezTo>
                  <a:pt x="0" y="642"/>
                  <a:pt x="54" y="768"/>
                  <a:pt x="154" y="866"/>
                </a:cubicBezTo>
                <a:cubicBezTo>
                  <a:pt x="244" y="957"/>
                  <a:pt x="371" y="1011"/>
                  <a:pt x="497" y="1011"/>
                </a:cubicBezTo>
                <a:cubicBezTo>
                  <a:pt x="506" y="1011"/>
                  <a:pt x="506" y="1011"/>
                  <a:pt x="506" y="1011"/>
                </a:cubicBezTo>
                <a:cubicBezTo>
                  <a:pt x="642" y="1011"/>
                  <a:pt x="768" y="957"/>
                  <a:pt x="868" y="866"/>
                </a:cubicBezTo>
                <a:cubicBezTo>
                  <a:pt x="958" y="768"/>
                  <a:pt x="1013" y="642"/>
                  <a:pt x="1013" y="506"/>
                </a:cubicBezTo>
                <a:cubicBezTo>
                  <a:pt x="1013" y="370"/>
                  <a:pt x="958" y="244"/>
                  <a:pt x="868" y="153"/>
                </a:cubicBezTo>
                <a:close/>
                <a:moveTo>
                  <a:pt x="217" y="822"/>
                </a:moveTo>
                <a:lnTo>
                  <a:pt x="217" y="822"/>
                </a:lnTo>
                <a:cubicBezTo>
                  <a:pt x="280" y="759"/>
                  <a:pt x="389" y="723"/>
                  <a:pt x="506" y="723"/>
                </a:cubicBezTo>
                <a:cubicBezTo>
                  <a:pt x="624" y="723"/>
                  <a:pt x="732" y="759"/>
                  <a:pt x="796" y="822"/>
                </a:cubicBezTo>
                <a:lnTo>
                  <a:pt x="796" y="831"/>
                </a:lnTo>
                <a:cubicBezTo>
                  <a:pt x="723" y="903"/>
                  <a:pt x="615" y="948"/>
                  <a:pt x="506" y="948"/>
                </a:cubicBezTo>
                <a:lnTo>
                  <a:pt x="497" y="948"/>
                </a:lnTo>
                <a:cubicBezTo>
                  <a:pt x="389" y="948"/>
                  <a:pt x="289" y="903"/>
                  <a:pt x="217" y="822"/>
                </a:cubicBezTo>
                <a:close/>
                <a:moveTo>
                  <a:pt x="850" y="786"/>
                </a:moveTo>
                <a:lnTo>
                  <a:pt x="850" y="786"/>
                </a:lnTo>
                <a:cubicBezTo>
                  <a:pt x="850" y="777"/>
                  <a:pt x="841" y="777"/>
                  <a:pt x="841" y="777"/>
                </a:cubicBezTo>
                <a:cubicBezTo>
                  <a:pt x="805" y="741"/>
                  <a:pt x="751" y="714"/>
                  <a:pt x="696" y="687"/>
                </a:cubicBezTo>
                <a:cubicBezTo>
                  <a:pt x="633" y="668"/>
                  <a:pt x="570" y="659"/>
                  <a:pt x="506" y="659"/>
                </a:cubicBezTo>
                <a:cubicBezTo>
                  <a:pt x="371" y="659"/>
                  <a:pt x="253" y="696"/>
                  <a:pt x="172" y="768"/>
                </a:cubicBezTo>
                <a:cubicBezTo>
                  <a:pt x="163" y="768"/>
                  <a:pt x="163" y="777"/>
                  <a:pt x="163" y="777"/>
                </a:cubicBezTo>
                <a:cubicBezTo>
                  <a:pt x="100" y="705"/>
                  <a:pt x="72" y="605"/>
                  <a:pt x="72" y="506"/>
                </a:cubicBezTo>
                <a:cubicBezTo>
                  <a:pt x="72" y="388"/>
                  <a:pt x="118" y="280"/>
                  <a:pt x="199" y="198"/>
                </a:cubicBezTo>
                <a:cubicBezTo>
                  <a:pt x="280" y="117"/>
                  <a:pt x="389" y="72"/>
                  <a:pt x="506" y="72"/>
                </a:cubicBezTo>
                <a:cubicBezTo>
                  <a:pt x="624" y="72"/>
                  <a:pt x="732" y="117"/>
                  <a:pt x="823" y="198"/>
                </a:cubicBezTo>
                <a:cubicBezTo>
                  <a:pt x="904" y="280"/>
                  <a:pt x="949" y="388"/>
                  <a:pt x="949" y="506"/>
                </a:cubicBezTo>
                <a:cubicBezTo>
                  <a:pt x="949" y="605"/>
                  <a:pt x="913" y="705"/>
                  <a:pt x="850" y="7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26">
            <a:extLst>
              <a:ext uri="{FF2B5EF4-FFF2-40B4-BE49-F238E27FC236}">
                <a16:creationId xmlns:a16="http://schemas.microsoft.com/office/drawing/2014/main" id="{F5D95569-D56A-304D-9E70-A3DD3EB2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813" y="6024786"/>
            <a:ext cx="549322" cy="549322"/>
          </a:xfrm>
          <a:custGeom>
            <a:avLst/>
            <a:gdLst>
              <a:gd name="T0" fmla="*/ 94277 w 525"/>
              <a:gd name="T1" fmla="*/ 0 h 525"/>
              <a:gd name="T2" fmla="*/ 94277 w 525"/>
              <a:gd name="T3" fmla="*/ 0 h 525"/>
              <a:gd name="T4" fmla="*/ 0 w 525"/>
              <a:gd name="T5" fmla="*/ 94277 h 525"/>
              <a:gd name="T6" fmla="*/ 94277 w 525"/>
              <a:gd name="T7" fmla="*/ 188553 h 525"/>
              <a:gd name="T8" fmla="*/ 188553 w 525"/>
              <a:gd name="T9" fmla="*/ 94277 h 525"/>
              <a:gd name="T10" fmla="*/ 94277 w 525"/>
              <a:gd name="T11" fmla="*/ 0 h 525"/>
              <a:gd name="T12" fmla="*/ 94277 w 525"/>
              <a:gd name="T13" fmla="*/ 165884 h 525"/>
              <a:gd name="T14" fmla="*/ 94277 w 525"/>
              <a:gd name="T15" fmla="*/ 165884 h 525"/>
              <a:gd name="T16" fmla="*/ 22670 w 525"/>
              <a:gd name="T17" fmla="*/ 94277 h 525"/>
              <a:gd name="T18" fmla="*/ 94277 w 525"/>
              <a:gd name="T19" fmla="*/ 25908 h 525"/>
              <a:gd name="T20" fmla="*/ 162645 w 525"/>
              <a:gd name="T21" fmla="*/ 94277 h 525"/>
              <a:gd name="T22" fmla="*/ 94277 w 525"/>
              <a:gd name="T23" fmla="*/ 165884 h 5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25" h="525">
                <a:moveTo>
                  <a:pt x="262" y="0"/>
                </a:moveTo>
                <a:lnTo>
                  <a:pt x="262" y="0"/>
                </a:lnTo>
                <a:cubicBezTo>
                  <a:pt x="118" y="0"/>
                  <a:pt x="0" y="118"/>
                  <a:pt x="0" y="262"/>
                </a:cubicBezTo>
                <a:cubicBezTo>
                  <a:pt x="0" y="407"/>
                  <a:pt x="118" y="524"/>
                  <a:pt x="262" y="524"/>
                </a:cubicBezTo>
                <a:cubicBezTo>
                  <a:pt x="407" y="524"/>
                  <a:pt x="524" y="407"/>
                  <a:pt x="524" y="262"/>
                </a:cubicBezTo>
                <a:cubicBezTo>
                  <a:pt x="524" y="118"/>
                  <a:pt x="407" y="0"/>
                  <a:pt x="262" y="0"/>
                </a:cubicBezTo>
                <a:close/>
                <a:moveTo>
                  <a:pt x="262" y="461"/>
                </a:moveTo>
                <a:lnTo>
                  <a:pt x="262" y="461"/>
                </a:lnTo>
                <a:cubicBezTo>
                  <a:pt x="154" y="461"/>
                  <a:pt x="63" y="371"/>
                  <a:pt x="63" y="262"/>
                </a:cubicBezTo>
                <a:cubicBezTo>
                  <a:pt x="63" y="154"/>
                  <a:pt x="154" y="72"/>
                  <a:pt x="262" y="72"/>
                </a:cubicBezTo>
                <a:cubicBezTo>
                  <a:pt x="371" y="72"/>
                  <a:pt x="452" y="154"/>
                  <a:pt x="452" y="262"/>
                </a:cubicBezTo>
                <a:cubicBezTo>
                  <a:pt x="452" y="371"/>
                  <a:pt x="371" y="461"/>
                  <a:pt x="262" y="4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7">
            <a:extLst>
              <a:ext uri="{FF2B5EF4-FFF2-40B4-BE49-F238E27FC236}">
                <a16:creationId xmlns:a16="http://schemas.microsoft.com/office/drawing/2014/main" id="{028EE739-B225-AA49-9135-3E314AD6D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5338" y="5900152"/>
            <a:ext cx="1080177" cy="1080177"/>
          </a:xfrm>
          <a:custGeom>
            <a:avLst/>
            <a:gdLst>
              <a:gd name="T0" fmla="*/ 185557 w 1031"/>
              <a:gd name="T1" fmla="*/ 371114 h 1030"/>
              <a:gd name="T2" fmla="*/ 185557 w 1031"/>
              <a:gd name="T3" fmla="*/ 371114 h 1030"/>
              <a:gd name="T4" fmla="*/ 51884 w 1031"/>
              <a:gd name="T5" fmla="*/ 318819 h 1030"/>
              <a:gd name="T6" fmla="*/ 0 w 1031"/>
              <a:gd name="T7" fmla="*/ 185738 h 1030"/>
              <a:gd name="T8" fmla="*/ 51884 w 1031"/>
              <a:gd name="T9" fmla="*/ 55180 h 1030"/>
              <a:gd name="T10" fmla="*/ 185557 w 1031"/>
              <a:gd name="T11" fmla="*/ 0 h 1030"/>
              <a:gd name="T12" fmla="*/ 315628 w 1031"/>
              <a:gd name="T13" fmla="*/ 55180 h 1030"/>
              <a:gd name="T14" fmla="*/ 371115 w 1031"/>
              <a:gd name="T15" fmla="*/ 185738 h 1030"/>
              <a:gd name="T16" fmla="*/ 315628 w 1031"/>
              <a:gd name="T17" fmla="*/ 318819 h 1030"/>
              <a:gd name="T18" fmla="*/ 185557 w 1031"/>
              <a:gd name="T19" fmla="*/ 371114 h 1030"/>
              <a:gd name="T20" fmla="*/ 185557 w 1031"/>
              <a:gd name="T21" fmla="*/ 25967 h 1030"/>
              <a:gd name="T22" fmla="*/ 185557 w 1031"/>
              <a:gd name="T23" fmla="*/ 25967 h 1030"/>
              <a:gd name="T24" fmla="*/ 71340 w 1031"/>
              <a:gd name="T25" fmla="*/ 71410 h 1030"/>
              <a:gd name="T26" fmla="*/ 22699 w 1031"/>
              <a:gd name="T27" fmla="*/ 185738 h 1030"/>
              <a:gd name="T28" fmla="*/ 71340 w 1031"/>
              <a:gd name="T29" fmla="*/ 299705 h 1030"/>
              <a:gd name="T30" fmla="*/ 185557 w 1031"/>
              <a:gd name="T31" fmla="*/ 348393 h 1030"/>
              <a:gd name="T32" fmla="*/ 299414 w 1031"/>
              <a:gd name="T33" fmla="*/ 299705 h 1030"/>
              <a:gd name="T34" fmla="*/ 345173 w 1031"/>
              <a:gd name="T35" fmla="*/ 185738 h 1030"/>
              <a:gd name="T36" fmla="*/ 299414 w 1031"/>
              <a:gd name="T37" fmla="*/ 71410 h 1030"/>
              <a:gd name="T38" fmla="*/ 185557 w 1031"/>
              <a:gd name="T39" fmla="*/ 25967 h 10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31" h="1030">
                <a:moveTo>
                  <a:pt x="515" y="1029"/>
                </a:moveTo>
                <a:lnTo>
                  <a:pt x="515" y="1029"/>
                </a:lnTo>
                <a:cubicBezTo>
                  <a:pt x="370" y="1029"/>
                  <a:pt x="244" y="975"/>
                  <a:pt x="144" y="884"/>
                </a:cubicBezTo>
                <a:cubicBezTo>
                  <a:pt x="54" y="786"/>
                  <a:pt x="0" y="651"/>
                  <a:pt x="0" y="515"/>
                </a:cubicBezTo>
                <a:cubicBezTo>
                  <a:pt x="0" y="379"/>
                  <a:pt x="54" y="253"/>
                  <a:pt x="144" y="153"/>
                </a:cubicBezTo>
                <a:cubicBezTo>
                  <a:pt x="244" y="54"/>
                  <a:pt x="370" y="0"/>
                  <a:pt x="515" y="0"/>
                </a:cubicBezTo>
                <a:cubicBezTo>
                  <a:pt x="651" y="0"/>
                  <a:pt x="777" y="54"/>
                  <a:pt x="876" y="153"/>
                </a:cubicBezTo>
                <a:cubicBezTo>
                  <a:pt x="976" y="253"/>
                  <a:pt x="1030" y="379"/>
                  <a:pt x="1030" y="515"/>
                </a:cubicBezTo>
                <a:cubicBezTo>
                  <a:pt x="1030" y="651"/>
                  <a:pt x="976" y="786"/>
                  <a:pt x="876" y="884"/>
                </a:cubicBezTo>
                <a:cubicBezTo>
                  <a:pt x="777" y="975"/>
                  <a:pt x="651" y="1029"/>
                  <a:pt x="515" y="1029"/>
                </a:cubicBezTo>
                <a:close/>
                <a:moveTo>
                  <a:pt x="515" y="72"/>
                </a:moveTo>
                <a:lnTo>
                  <a:pt x="515" y="72"/>
                </a:lnTo>
                <a:cubicBezTo>
                  <a:pt x="388" y="72"/>
                  <a:pt x="280" y="117"/>
                  <a:pt x="198" y="198"/>
                </a:cubicBezTo>
                <a:cubicBezTo>
                  <a:pt x="108" y="289"/>
                  <a:pt x="63" y="397"/>
                  <a:pt x="63" y="515"/>
                </a:cubicBezTo>
                <a:cubicBezTo>
                  <a:pt x="63" y="641"/>
                  <a:pt x="108" y="750"/>
                  <a:pt x="198" y="831"/>
                </a:cubicBezTo>
                <a:cubicBezTo>
                  <a:pt x="280" y="921"/>
                  <a:pt x="388" y="966"/>
                  <a:pt x="515" y="966"/>
                </a:cubicBezTo>
                <a:cubicBezTo>
                  <a:pt x="632" y="966"/>
                  <a:pt x="741" y="921"/>
                  <a:pt x="831" y="831"/>
                </a:cubicBezTo>
                <a:cubicBezTo>
                  <a:pt x="913" y="750"/>
                  <a:pt x="958" y="641"/>
                  <a:pt x="958" y="515"/>
                </a:cubicBezTo>
                <a:cubicBezTo>
                  <a:pt x="958" y="397"/>
                  <a:pt x="913" y="289"/>
                  <a:pt x="831" y="198"/>
                </a:cubicBezTo>
                <a:cubicBezTo>
                  <a:pt x="741" y="117"/>
                  <a:pt x="632" y="72"/>
                  <a:pt x="515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8">
            <a:extLst>
              <a:ext uri="{FF2B5EF4-FFF2-40B4-BE49-F238E27FC236}">
                <a16:creationId xmlns:a16="http://schemas.microsoft.com/office/drawing/2014/main" id="{E0F7CC30-19EA-8C47-9B91-2B9048143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0771" y="6130959"/>
            <a:ext cx="549320" cy="350827"/>
          </a:xfrm>
          <a:custGeom>
            <a:avLst/>
            <a:gdLst>
              <a:gd name="T0" fmla="*/ 185314 w 525"/>
              <a:gd name="T1" fmla="*/ 22689 h 335"/>
              <a:gd name="T2" fmla="*/ 185314 w 525"/>
              <a:gd name="T3" fmla="*/ 22689 h 335"/>
              <a:gd name="T4" fmla="*/ 91038 w 525"/>
              <a:gd name="T5" fmla="*/ 113807 h 335"/>
              <a:gd name="T6" fmla="*/ 81322 w 525"/>
              <a:gd name="T7" fmla="*/ 120290 h 335"/>
              <a:gd name="T8" fmla="*/ 12954 w 525"/>
              <a:gd name="T9" fmla="*/ 120290 h 335"/>
              <a:gd name="T10" fmla="*/ 0 w 525"/>
              <a:gd name="T11" fmla="*/ 107324 h 335"/>
              <a:gd name="T12" fmla="*/ 12954 w 525"/>
              <a:gd name="T13" fmla="*/ 94359 h 335"/>
              <a:gd name="T14" fmla="*/ 78084 w 525"/>
              <a:gd name="T15" fmla="*/ 94359 h 335"/>
              <a:gd name="T16" fmla="*/ 169121 w 525"/>
              <a:gd name="T17" fmla="*/ 3241 h 335"/>
              <a:gd name="T18" fmla="*/ 185314 w 525"/>
              <a:gd name="T19" fmla="*/ 3241 h 335"/>
              <a:gd name="T20" fmla="*/ 185314 w 525"/>
              <a:gd name="T21" fmla="*/ 22689 h 3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5" h="335">
                <a:moveTo>
                  <a:pt x="515" y="63"/>
                </a:moveTo>
                <a:lnTo>
                  <a:pt x="515" y="63"/>
                </a:lnTo>
                <a:cubicBezTo>
                  <a:pt x="253" y="316"/>
                  <a:pt x="253" y="316"/>
                  <a:pt x="253" y="316"/>
                </a:cubicBezTo>
                <a:cubicBezTo>
                  <a:pt x="253" y="325"/>
                  <a:pt x="244" y="334"/>
                  <a:pt x="226" y="334"/>
                </a:cubicBezTo>
                <a:cubicBezTo>
                  <a:pt x="36" y="334"/>
                  <a:pt x="36" y="334"/>
                  <a:pt x="36" y="334"/>
                </a:cubicBezTo>
                <a:cubicBezTo>
                  <a:pt x="18" y="334"/>
                  <a:pt x="0" y="316"/>
                  <a:pt x="0" y="298"/>
                </a:cubicBezTo>
                <a:cubicBezTo>
                  <a:pt x="0" y="280"/>
                  <a:pt x="18" y="262"/>
                  <a:pt x="36" y="262"/>
                </a:cubicBezTo>
                <a:cubicBezTo>
                  <a:pt x="217" y="262"/>
                  <a:pt x="217" y="262"/>
                  <a:pt x="217" y="262"/>
                </a:cubicBezTo>
                <a:cubicBezTo>
                  <a:pt x="470" y="9"/>
                  <a:pt x="470" y="9"/>
                  <a:pt x="470" y="9"/>
                </a:cubicBezTo>
                <a:cubicBezTo>
                  <a:pt x="479" y="0"/>
                  <a:pt x="506" y="0"/>
                  <a:pt x="515" y="9"/>
                </a:cubicBezTo>
                <a:cubicBezTo>
                  <a:pt x="524" y="27"/>
                  <a:pt x="524" y="45"/>
                  <a:pt x="515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9">
            <a:extLst>
              <a:ext uri="{FF2B5EF4-FFF2-40B4-BE49-F238E27FC236}">
                <a16:creationId xmlns:a16="http://schemas.microsoft.com/office/drawing/2014/main" id="{B62FE6B4-D196-6F43-8469-869D999CC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94" y="10488598"/>
            <a:ext cx="1080177" cy="1080177"/>
          </a:xfrm>
          <a:custGeom>
            <a:avLst/>
            <a:gdLst>
              <a:gd name="T0" fmla="*/ 185378 w 1032"/>
              <a:gd name="T1" fmla="*/ 371115 h 1031"/>
              <a:gd name="T2" fmla="*/ 185378 w 1032"/>
              <a:gd name="T3" fmla="*/ 371115 h 1031"/>
              <a:gd name="T4" fmla="*/ 55433 w 1032"/>
              <a:gd name="T5" fmla="*/ 318870 h 1031"/>
              <a:gd name="T6" fmla="*/ 0 w 1032"/>
              <a:gd name="T7" fmla="*/ 185557 h 1031"/>
              <a:gd name="T8" fmla="*/ 55433 w 1032"/>
              <a:gd name="T9" fmla="*/ 55127 h 1031"/>
              <a:gd name="T10" fmla="*/ 185378 w 1032"/>
              <a:gd name="T11" fmla="*/ 0 h 1031"/>
              <a:gd name="T12" fmla="*/ 318921 w 1032"/>
              <a:gd name="T13" fmla="*/ 55127 h 1031"/>
              <a:gd name="T14" fmla="*/ 371115 w 1032"/>
              <a:gd name="T15" fmla="*/ 185557 h 1031"/>
              <a:gd name="T16" fmla="*/ 318921 w 1032"/>
              <a:gd name="T17" fmla="*/ 318870 h 1031"/>
              <a:gd name="T18" fmla="*/ 185378 w 1032"/>
              <a:gd name="T19" fmla="*/ 371115 h 1031"/>
              <a:gd name="T20" fmla="*/ 185378 w 1032"/>
              <a:gd name="T21" fmla="*/ 25942 h 1031"/>
              <a:gd name="T22" fmla="*/ 185378 w 1032"/>
              <a:gd name="T23" fmla="*/ 25942 h 1031"/>
              <a:gd name="T24" fmla="*/ 71631 w 1032"/>
              <a:gd name="T25" fmla="*/ 71340 h 1031"/>
              <a:gd name="T26" fmla="*/ 25917 w 1032"/>
              <a:gd name="T27" fmla="*/ 185557 h 1031"/>
              <a:gd name="T28" fmla="*/ 71631 w 1032"/>
              <a:gd name="T29" fmla="*/ 299414 h 1031"/>
              <a:gd name="T30" fmla="*/ 185378 w 1032"/>
              <a:gd name="T31" fmla="*/ 348415 h 1031"/>
              <a:gd name="T32" fmla="*/ 299484 w 1032"/>
              <a:gd name="T33" fmla="*/ 299414 h 1031"/>
              <a:gd name="T34" fmla="*/ 348078 w 1032"/>
              <a:gd name="T35" fmla="*/ 185557 h 1031"/>
              <a:gd name="T36" fmla="*/ 299484 w 1032"/>
              <a:gd name="T37" fmla="*/ 71340 h 1031"/>
              <a:gd name="T38" fmla="*/ 185378 w 1032"/>
              <a:gd name="T39" fmla="*/ 25942 h 103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32" h="1031">
                <a:moveTo>
                  <a:pt x="515" y="1030"/>
                </a:moveTo>
                <a:lnTo>
                  <a:pt x="515" y="1030"/>
                </a:lnTo>
                <a:cubicBezTo>
                  <a:pt x="380" y="1030"/>
                  <a:pt x="253" y="976"/>
                  <a:pt x="154" y="885"/>
                </a:cubicBezTo>
                <a:cubicBezTo>
                  <a:pt x="54" y="786"/>
                  <a:pt x="0" y="651"/>
                  <a:pt x="0" y="515"/>
                </a:cubicBezTo>
                <a:cubicBezTo>
                  <a:pt x="0" y="379"/>
                  <a:pt x="54" y="253"/>
                  <a:pt x="154" y="153"/>
                </a:cubicBezTo>
                <a:cubicBezTo>
                  <a:pt x="253" y="54"/>
                  <a:pt x="380" y="0"/>
                  <a:pt x="515" y="0"/>
                </a:cubicBezTo>
                <a:cubicBezTo>
                  <a:pt x="651" y="0"/>
                  <a:pt x="786" y="54"/>
                  <a:pt x="886" y="153"/>
                </a:cubicBezTo>
                <a:cubicBezTo>
                  <a:pt x="976" y="253"/>
                  <a:pt x="1031" y="379"/>
                  <a:pt x="1031" y="515"/>
                </a:cubicBezTo>
                <a:cubicBezTo>
                  <a:pt x="1031" y="651"/>
                  <a:pt x="976" y="786"/>
                  <a:pt x="886" y="885"/>
                </a:cubicBezTo>
                <a:cubicBezTo>
                  <a:pt x="786" y="976"/>
                  <a:pt x="651" y="1030"/>
                  <a:pt x="515" y="1030"/>
                </a:cubicBezTo>
                <a:close/>
                <a:moveTo>
                  <a:pt x="515" y="72"/>
                </a:moveTo>
                <a:lnTo>
                  <a:pt x="515" y="72"/>
                </a:lnTo>
                <a:cubicBezTo>
                  <a:pt x="398" y="72"/>
                  <a:pt x="280" y="117"/>
                  <a:pt x="199" y="198"/>
                </a:cubicBezTo>
                <a:cubicBezTo>
                  <a:pt x="118" y="280"/>
                  <a:pt x="72" y="397"/>
                  <a:pt x="72" y="515"/>
                </a:cubicBezTo>
                <a:cubicBezTo>
                  <a:pt x="72" y="632"/>
                  <a:pt x="118" y="750"/>
                  <a:pt x="199" y="831"/>
                </a:cubicBezTo>
                <a:cubicBezTo>
                  <a:pt x="280" y="922"/>
                  <a:pt x="398" y="967"/>
                  <a:pt x="515" y="967"/>
                </a:cubicBezTo>
                <a:cubicBezTo>
                  <a:pt x="633" y="967"/>
                  <a:pt x="750" y="922"/>
                  <a:pt x="832" y="831"/>
                </a:cubicBezTo>
                <a:cubicBezTo>
                  <a:pt x="922" y="750"/>
                  <a:pt x="967" y="632"/>
                  <a:pt x="967" y="515"/>
                </a:cubicBezTo>
                <a:cubicBezTo>
                  <a:pt x="967" y="397"/>
                  <a:pt x="922" y="280"/>
                  <a:pt x="832" y="198"/>
                </a:cubicBezTo>
                <a:cubicBezTo>
                  <a:pt x="750" y="117"/>
                  <a:pt x="633" y="72"/>
                  <a:pt x="515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0">
            <a:extLst>
              <a:ext uri="{FF2B5EF4-FFF2-40B4-BE49-F238E27FC236}">
                <a16:creationId xmlns:a16="http://schemas.microsoft.com/office/drawing/2014/main" id="{16998137-B18C-1A47-A44C-3DF1E48DC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187" y="10696323"/>
            <a:ext cx="673957" cy="558555"/>
          </a:xfrm>
          <a:custGeom>
            <a:avLst/>
            <a:gdLst>
              <a:gd name="T0" fmla="*/ 228170 w 643"/>
              <a:gd name="T1" fmla="*/ 16516 h 535"/>
              <a:gd name="T2" fmla="*/ 228170 w 643"/>
              <a:gd name="T3" fmla="*/ 16516 h 535"/>
              <a:gd name="T4" fmla="*/ 87952 w 643"/>
              <a:gd name="T5" fmla="*/ 188498 h 535"/>
              <a:gd name="T6" fmla="*/ 87952 w 643"/>
              <a:gd name="T7" fmla="*/ 191729 h 535"/>
              <a:gd name="T8" fmla="*/ 87952 w 643"/>
              <a:gd name="T9" fmla="*/ 191729 h 535"/>
              <a:gd name="T10" fmla="*/ 87952 w 643"/>
              <a:gd name="T11" fmla="*/ 191729 h 535"/>
              <a:gd name="T12" fmla="*/ 84708 w 643"/>
              <a:gd name="T13" fmla="*/ 191729 h 535"/>
              <a:gd name="T14" fmla="*/ 84708 w 643"/>
              <a:gd name="T15" fmla="*/ 191729 h 535"/>
              <a:gd name="T16" fmla="*/ 84708 w 643"/>
              <a:gd name="T17" fmla="*/ 191729 h 535"/>
              <a:gd name="T18" fmla="*/ 84708 w 643"/>
              <a:gd name="T19" fmla="*/ 191729 h 535"/>
              <a:gd name="T20" fmla="*/ 84708 w 643"/>
              <a:gd name="T21" fmla="*/ 191729 h 535"/>
              <a:gd name="T22" fmla="*/ 81464 w 643"/>
              <a:gd name="T23" fmla="*/ 191729 h 535"/>
              <a:gd name="T24" fmla="*/ 81464 w 643"/>
              <a:gd name="T25" fmla="*/ 191729 h 535"/>
              <a:gd name="T26" fmla="*/ 81464 w 643"/>
              <a:gd name="T27" fmla="*/ 191729 h 535"/>
              <a:gd name="T28" fmla="*/ 81464 w 643"/>
              <a:gd name="T29" fmla="*/ 191729 h 535"/>
              <a:gd name="T30" fmla="*/ 81464 w 643"/>
              <a:gd name="T31" fmla="*/ 191729 h 535"/>
              <a:gd name="T32" fmla="*/ 81464 w 643"/>
              <a:gd name="T33" fmla="*/ 191729 h 535"/>
              <a:gd name="T34" fmla="*/ 81464 w 643"/>
              <a:gd name="T35" fmla="*/ 191729 h 535"/>
              <a:gd name="T36" fmla="*/ 81464 w 643"/>
              <a:gd name="T37" fmla="*/ 191729 h 535"/>
              <a:gd name="T38" fmla="*/ 81464 w 643"/>
              <a:gd name="T39" fmla="*/ 191729 h 535"/>
              <a:gd name="T40" fmla="*/ 78220 w 643"/>
              <a:gd name="T41" fmla="*/ 191729 h 535"/>
              <a:gd name="T42" fmla="*/ 78220 w 643"/>
              <a:gd name="T43" fmla="*/ 191729 h 535"/>
              <a:gd name="T44" fmla="*/ 78220 w 643"/>
              <a:gd name="T45" fmla="*/ 191729 h 535"/>
              <a:gd name="T46" fmla="*/ 74975 w 643"/>
              <a:gd name="T47" fmla="*/ 191729 h 535"/>
              <a:gd name="T48" fmla="*/ 74975 w 643"/>
              <a:gd name="T49" fmla="*/ 191729 h 535"/>
              <a:gd name="T50" fmla="*/ 74975 w 643"/>
              <a:gd name="T51" fmla="*/ 191729 h 535"/>
              <a:gd name="T52" fmla="*/ 74975 w 643"/>
              <a:gd name="T53" fmla="*/ 191729 h 535"/>
              <a:gd name="T54" fmla="*/ 74975 w 643"/>
              <a:gd name="T55" fmla="*/ 191729 h 535"/>
              <a:gd name="T56" fmla="*/ 74975 w 643"/>
              <a:gd name="T57" fmla="*/ 191729 h 535"/>
              <a:gd name="T58" fmla="*/ 71731 w 643"/>
              <a:gd name="T59" fmla="*/ 191729 h 535"/>
              <a:gd name="T60" fmla="*/ 71731 w 643"/>
              <a:gd name="T61" fmla="*/ 188498 h 535"/>
              <a:gd name="T62" fmla="*/ 6488 w 643"/>
              <a:gd name="T63" fmla="*/ 120279 h 535"/>
              <a:gd name="T64" fmla="*/ 6488 w 643"/>
              <a:gd name="T65" fmla="*/ 107354 h 535"/>
              <a:gd name="T66" fmla="*/ 19465 w 643"/>
              <a:gd name="T67" fmla="*/ 107354 h 535"/>
              <a:gd name="T68" fmla="*/ 78220 w 643"/>
              <a:gd name="T69" fmla="*/ 165519 h 535"/>
              <a:gd name="T70" fmla="*/ 211589 w 643"/>
              <a:gd name="T71" fmla="*/ 3590 h 535"/>
              <a:gd name="T72" fmla="*/ 224926 w 643"/>
              <a:gd name="T73" fmla="*/ 3590 h 535"/>
              <a:gd name="T74" fmla="*/ 228170 w 643"/>
              <a:gd name="T75" fmla="*/ 16516 h 5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3" h="535">
                <a:moveTo>
                  <a:pt x="633" y="46"/>
                </a:moveTo>
                <a:lnTo>
                  <a:pt x="633" y="46"/>
                </a:lnTo>
                <a:cubicBezTo>
                  <a:pt x="244" y="525"/>
                  <a:pt x="244" y="525"/>
                  <a:pt x="244" y="525"/>
                </a:cubicBezTo>
                <a:cubicBezTo>
                  <a:pt x="244" y="525"/>
                  <a:pt x="244" y="525"/>
                  <a:pt x="244" y="534"/>
                </a:cubicBezTo>
                <a:cubicBezTo>
                  <a:pt x="244" y="534"/>
                  <a:pt x="244" y="534"/>
                  <a:pt x="235" y="534"/>
                </a:cubicBezTo>
                <a:cubicBezTo>
                  <a:pt x="226" y="534"/>
                  <a:pt x="226" y="534"/>
                  <a:pt x="226" y="534"/>
                </a:cubicBezTo>
                <a:lnTo>
                  <a:pt x="217" y="534"/>
                </a:lnTo>
                <a:cubicBezTo>
                  <a:pt x="217" y="534"/>
                  <a:pt x="217" y="534"/>
                  <a:pt x="208" y="534"/>
                </a:cubicBezTo>
                <a:cubicBezTo>
                  <a:pt x="208" y="534"/>
                  <a:pt x="208" y="534"/>
                  <a:pt x="199" y="534"/>
                </a:cubicBezTo>
                <a:lnTo>
                  <a:pt x="199" y="525"/>
                </a:lnTo>
                <a:cubicBezTo>
                  <a:pt x="18" y="335"/>
                  <a:pt x="18" y="335"/>
                  <a:pt x="18" y="335"/>
                </a:cubicBezTo>
                <a:cubicBezTo>
                  <a:pt x="0" y="326"/>
                  <a:pt x="0" y="308"/>
                  <a:pt x="18" y="299"/>
                </a:cubicBezTo>
                <a:cubicBezTo>
                  <a:pt x="27" y="281"/>
                  <a:pt x="45" y="281"/>
                  <a:pt x="54" y="299"/>
                </a:cubicBezTo>
                <a:cubicBezTo>
                  <a:pt x="217" y="461"/>
                  <a:pt x="217" y="461"/>
                  <a:pt x="217" y="461"/>
                </a:cubicBezTo>
                <a:cubicBezTo>
                  <a:pt x="587" y="10"/>
                  <a:pt x="587" y="10"/>
                  <a:pt x="587" y="10"/>
                </a:cubicBezTo>
                <a:cubicBezTo>
                  <a:pt x="596" y="0"/>
                  <a:pt x="615" y="0"/>
                  <a:pt x="624" y="10"/>
                </a:cubicBezTo>
                <a:cubicBezTo>
                  <a:pt x="642" y="19"/>
                  <a:pt x="642" y="37"/>
                  <a:pt x="633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1">
            <a:extLst>
              <a:ext uri="{FF2B5EF4-FFF2-40B4-BE49-F238E27FC236}">
                <a16:creationId xmlns:a16="http://schemas.microsoft.com/office/drawing/2014/main" id="{9FFA9B07-310E-2B49-AEAF-DBD276C6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1586" y="11093311"/>
            <a:ext cx="466232" cy="447767"/>
          </a:xfrm>
          <a:custGeom>
            <a:avLst/>
            <a:gdLst>
              <a:gd name="T0" fmla="*/ 110864 w 444"/>
              <a:gd name="T1" fmla="*/ 153627 h 426"/>
              <a:gd name="T2" fmla="*/ 110864 w 444"/>
              <a:gd name="T3" fmla="*/ 153627 h 426"/>
              <a:gd name="T4" fmla="*/ 104364 w 444"/>
              <a:gd name="T5" fmla="*/ 150373 h 426"/>
              <a:gd name="T6" fmla="*/ 16250 w 444"/>
              <a:gd name="T7" fmla="*/ 62174 h 426"/>
              <a:gd name="T8" fmla="*/ 16250 w 444"/>
              <a:gd name="T9" fmla="*/ 9760 h 426"/>
              <a:gd name="T10" fmla="*/ 42251 w 444"/>
              <a:gd name="T11" fmla="*/ 0 h 426"/>
              <a:gd name="T12" fmla="*/ 68613 w 444"/>
              <a:gd name="T13" fmla="*/ 9760 h 426"/>
              <a:gd name="T14" fmla="*/ 156727 w 444"/>
              <a:gd name="T15" fmla="*/ 97960 h 426"/>
              <a:gd name="T16" fmla="*/ 159977 w 444"/>
              <a:gd name="T17" fmla="*/ 107719 h 426"/>
              <a:gd name="T18" fmla="*/ 156727 w 444"/>
              <a:gd name="T19" fmla="*/ 117841 h 426"/>
              <a:gd name="T20" fmla="*/ 120615 w 444"/>
              <a:gd name="T21" fmla="*/ 150373 h 426"/>
              <a:gd name="T22" fmla="*/ 110864 w 444"/>
              <a:gd name="T23" fmla="*/ 153627 h 426"/>
              <a:gd name="T24" fmla="*/ 42251 w 444"/>
              <a:gd name="T25" fmla="*/ 23134 h 426"/>
              <a:gd name="T26" fmla="*/ 42251 w 444"/>
              <a:gd name="T27" fmla="*/ 23134 h 426"/>
              <a:gd name="T28" fmla="*/ 42251 w 444"/>
              <a:gd name="T29" fmla="*/ 23134 h 426"/>
              <a:gd name="T30" fmla="*/ 32862 w 444"/>
              <a:gd name="T31" fmla="*/ 29279 h 426"/>
              <a:gd name="T32" fmla="*/ 32862 w 444"/>
              <a:gd name="T33" fmla="*/ 45907 h 426"/>
              <a:gd name="T34" fmla="*/ 110864 w 444"/>
              <a:gd name="T35" fmla="*/ 124347 h 426"/>
              <a:gd name="T36" fmla="*/ 130726 w 444"/>
              <a:gd name="T37" fmla="*/ 107719 h 426"/>
              <a:gd name="T38" fmla="*/ 52363 w 444"/>
              <a:gd name="T39" fmla="*/ 29279 h 426"/>
              <a:gd name="T40" fmla="*/ 42251 w 444"/>
              <a:gd name="T41" fmla="*/ 23134 h 4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44" h="426">
                <a:moveTo>
                  <a:pt x="307" y="425"/>
                </a:moveTo>
                <a:lnTo>
                  <a:pt x="307" y="425"/>
                </a:lnTo>
                <a:cubicBezTo>
                  <a:pt x="298" y="425"/>
                  <a:pt x="289" y="425"/>
                  <a:pt x="289" y="416"/>
                </a:cubicBezTo>
                <a:cubicBezTo>
                  <a:pt x="45" y="172"/>
                  <a:pt x="45" y="172"/>
                  <a:pt x="45" y="172"/>
                </a:cubicBezTo>
                <a:cubicBezTo>
                  <a:pt x="9" y="136"/>
                  <a:pt x="0" y="73"/>
                  <a:pt x="45" y="27"/>
                </a:cubicBezTo>
                <a:cubicBezTo>
                  <a:pt x="63" y="9"/>
                  <a:pt x="91" y="0"/>
                  <a:pt x="117" y="0"/>
                </a:cubicBezTo>
                <a:cubicBezTo>
                  <a:pt x="145" y="0"/>
                  <a:pt x="172" y="9"/>
                  <a:pt x="190" y="27"/>
                </a:cubicBezTo>
                <a:cubicBezTo>
                  <a:pt x="434" y="271"/>
                  <a:pt x="434" y="271"/>
                  <a:pt x="434" y="271"/>
                </a:cubicBezTo>
                <a:cubicBezTo>
                  <a:pt x="434" y="281"/>
                  <a:pt x="443" y="289"/>
                  <a:pt x="443" y="298"/>
                </a:cubicBezTo>
                <a:cubicBezTo>
                  <a:pt x="443" y="307"/>
                  <a:pt x="434" y="317"/>
                  <a:pt x="434" y="326"/>
                </a:cubicBezTo>
                <a:cubicBezTo>
                  <a:pt x="334" y="416"/>
                  <a:pt x="334" y="416"/>
                  <a:pt x="334" y="416"/>
                </a:cubicBezTo>
                <a:cubicBezTo>
                  <a:pt x="325" y="425"/>
                  <a:pt x="316" y="425"/>
                  <a:pt x="307" y="425"/>
                </a:cubicBezTo>
                <a:close/>
                <a:moveTo>
                  <a:pt x="117" y="64"/>
                </a:moveTo>
                <a:lnTo>
                  <a:pt x="117" y="64"/>
                </a:lnTo>
                <a:cubicBezTo>
                  <a:pt x="108" y="64"/>
                  <a:pt x="99" y="73"/>
                  <a:pt x="91" y="81"/>
                </a:cubicBezTo>
                <a:cubicBezTo>
                  <a:pt x="81" y="90"/>
                  <a:pt x="81" y="118"/>
                  <a:pt x="91" y="127"/>
                </a:cubicBezTo>
                <a:cubicBezTo>
                  <a:pt x="307" y="344"/>
                  <a:pt x="307" y="344"/>
                  <a:pt x="307" y="344"/>
                </a:cubicBezTo>
                <a:cubicBezTo>
                  <a:pt x="362" y="298"/>
                  <a:pt x="362" y="298"/>
                  <a:pt x="362" y="298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36" y="73"/>
                  <a:pt x="127" y="64"/>
                  <a:pt x="117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2">
            <a:extLst>
              <a:ext uri="{FF2B5EF4-FFF2-40B4-BE49-F238E27FC236}">
                <a16:creationId xmlns:a16="http://schemas.microsoft.com/office/drawing/2014/main" id="{E67B5C9D-0A50-9D47-B972-A4F7B366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034" y="10516295"/>
            <a:ext cx="683189" cy="692421"/>
          </a:xfrm>
          <a:custGeom>
            <a:avLst/>
            <a:gdLst>
              <a:gd name="T0" fmla="*/ 117295 w 651"/>
              <a:gd name="T1" fmla="*/ 237765 h 661"/>
              <a:gd name="T2" fmla="*/ 117295 w 651"/>
              <a:gd name="T3" fmla="*/ 237765 h 661"/>
              <a:gd name="T4" fmla="*/ 0 w 651"/>
              <a:gd name="T5" fmla="*/ 120323 h 661"/>
              <a:gd name="T6" fmla="*/ 117295 w 651"/>
              <a:gd name="T7" fmla="*/ 0 h 661"/>
              <a:gd name="T8" fmla="*/ 234589 w 651"/>
              <a:gd name="T9" fmla="*/ 120323 h 661"/>
              <a:gd name="T10" fmla="*/ 117295 w 651"/>
              <a:gd name="T11" fmla="*/ 237765 h 661"/>
              <a:gd name="T12" fmla="*/ 117295 w 651"/>
              <a:gd name="T13" fmla="*/ 25938 h 661"/>
              <a:gd name="T14" fmla="*/ 117295 w 651"/>
              <a:gd name="T15" fmla="*/ 25938 h 661"/>
              <a:gd name="T16" fmla="*/ 22737 w 651"/>
              <a:gd name="T17" fmla="*/ 120323 h 661"/>
              <a:gd name="T18" fmla="*/ 117295 w 651"/>
              <a:gd name="T19" fmla="*/ 211467 h 661"/>
              <a:gd name="T20" fmla="*/ 208604 w 651"/>
              <a:gd name="T21" fmla="*/ 120323 h 661"/>
              <a:gd name="T22" fmla="*/ 117295 w 651"/>
              <a:gd name="T23" fmla="*/ 25938 h 6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51" h="661">
                <a:moveTo>
                  <a:pt x="325" y="660"/>
                </a:moveTo>
                <a:lnTo>
                  <a:pt x="325" y="660"/>
                </a:lnTo>
                <a:cubicBezTo>
                  <a:pt x="144" y="660"/>
                  <a:pt x="0" y="515"/>
                  <a:pt x="0" y="334"/>
                </a:cubicBezTo>
                <a:cubicBezTo>
                  <a:pt x="0" y="153"/>
                  <a:pt x="144" y="0"/>
                  <a:pt x="325" y="0"/>
                </a:cubicBezTo>
                <a:cubicBezTo>
                  <a:pt x="506" y="0"/>
                  <a:pt x="650" y="153"/>
                  <a:pt x="650" y="334"/>
                </a:cubicBezTo>
                <a:cubicBezTo>
                  <a:pt x="650" y="515"/>
                  <a:pt x="506" y="660"/>
                  <a:pt x="325" y="660"/>
                </a:cubicBezTo>
                <a:close/>
                <a:moveTo>
                  <a:pt x="325" y="72"/>
                </a:moveTo>
                <a:lnTo>
                  <a:pt x="325" y="72"/>
                </a:lnTo>
                <a:cubicBezTo>
                  <a:pt x="180" y="72"/>
                  <a:pt x="63" y="190"/>
                  <a:pt x="63" y="334"/>
                </a:cubicBezTo>
                <a:cubicBezTo>
                  <a:pt x="63" y="470"/>
                  <a:pt x="180" y="587"/>
                  <a:pt x="325" y="587"/>
                </a:cubicBezTo>
                <a:cubicBezTo>
                  <a:pt x="470" y="587"/>
                  <a:pt x="578" y="470"/>
                  <a:pt x="578" y="334"/>
                </a:cubicBezTo>
                <a:cubicBezTo>
                  <a:pt x="578" y="190"/>
                  <a:pt x="470" y="72"/>
                  <a:pt x="325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33">
            <a:extLst>
              <a:ext uri="{FF2B5EF4-FFF2-40B4-BE49-F238E27FC236}">
                <a16:creationId xmlns:a16="http://schemas.microsoft.com/office/drawing/2014/main" id="{A216B9A4-D5A0-924F-B6D3-BBF3D2605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329" y="7197286"/>
            <a:ext cx="1938780" cy="2538879"/>
          </a:xfrm>
          <a:custGeom>
            <a:avLst/>
            <a:gdLst>
              <a:gd name="T0" fmla="*/ 627170 w 1853"/>
              <a:gd name="T1" fmla="*/ 407026 h 2424"/>
              <a:gd name="T2" fmla="*/ 627170 w 1853"/>
              <a:gd name="T3" fmla="*/ 407026 h 2424"/>
              <a:gd name="T4" fmla="*/ 607739 w 1853"/>
              <a:gd name="T5" fmla="*/ 407026 h 2424"/>
              <a:gd name="T6" fmla="*/ 607739 w 1853"/>
              <a:gd name="T7" fmla="*/ 276634 h 2424"/>
              <a:gd name="T8" fmla="*/ 331396 w 1853"/>
              <a:gd name="T9" fmla="*/ 0 h 2424"/>
              <a:gd name="T10" fmla="*/ 58291 w 1853"/>
              <a:gd name="T11" fmla="*/ 276634 h 2424"/>
              <a:gd name="T12" fmla="*/ 58291 w 1853"/>
              <a:gd name="T13" fmla="*/ 407026 h 2424"/>
              <a:gd name="T14" fmla="*/ 42099 w 1853"/>
              <a:gd name="T15" fmla="*/ 407026 h 2424"/>
              <a:gd name="T16" fmla="*/ 0 w 1853"/>
              <a:gd name="T17" fmla="*/ 449170 h 2424"/>
              <a:gd name="T18" fmla="*/ 0 w 1853"/>
              <a:gd name="T19" fmla="*/ 833503 h 2424"/>
              <a:gd name="T20" fmla="*/ 42099 w 1853"/>
              <a:gd name="T21" fmla="*/ 872765 h 2424"/>
              <a:gd name="T22" fmla="*/ 627170 w 1853"/>
              <a:gd name="T23" fmla="*/ 872765 h 2424"/>
              <a:gd name="T24" fmla="*/ 666390 w 1853"/>
              <a:gd name="T25" fmla="*/ 833503 h 2424"/>
              <a:gd name="T26" fmla="*/ 666390 w 1853"/>
              <a:gd name="T27" fmla="*/ 449170 h 2424"/>
              <a:gd name="T28" fmla="*/ 627170 w 1853"/>
              <a:gd name="T29" fmla="*/ 407026 h 2424"/>
              <a:gd name="T30" fmla="*/ 113704 w 1853"/>
              <a:gd name="T31" fmla="*/ 276634 h 2424"/>
              <a:gd name="T32" fmla="*/ 113704 w 1853"/>
              <a:gd name="T33" fmla="*/ 276634 h 2424"/>
              <a:gd name="T34" fmla="*/ 331396 w 1853"/>
              <a:gd name="T35" fmla="*/ 58713 h 2424"/>
              <a:gd name="T36" fmla="*/ 552327 w 1853"/>
              <a:gd name="T37" fmla="*/ 276634 h 2424"/>
              <a:gd name="T38" fmla="*/ 552327 w 1853"/>
              <a:gd name="T39" fmla="*/ 407026 h 2424"/>
              <a:gd name="T40" fmla="*/ 113704 w 1853"/>
              <a:gd name="T41" fmla="*/ 407026 h 2424"/>
              <a:gd name="T42" fmla="*/ 113704 w 1853"/>
              <a:gd name="T43" fmla="*/ 276634 h 2424"/>
              <a:gd name="T44" fmla="*/ 607739 w 1853"/>
              <a:gd name="T45" fmla="*/ 817294 h 2424"/>
              <a:gd name="T46" fmla="*/ 607739 w 1853"/>
              <a:gd name="T47" fmla="*/ 817294 h 2424"/>
              <a:gd name="T48" fmla="*/ 58291 w 1853"/>
              <a:gd name="T49" fmla="*/ 817294 h 2424"/>
              <a:gd name="T50" fmla="*/ 58291 w 1853"/>
              <a:gd name="T51" fmla="*/ 465739 h 2424"/>
              <a:gd name="T52" fmla="*/ 607739 w 1853"/>
              <a:gd name="T53" fmla="*/ 465739 h 2424"/>
              <a:gd name="T54" fmla="*/ 607739 w 1853"/>
              <a:gd name="T55" fmla="*/ 817294 h 242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853" h="2424">
                <a:moveTo>
                  <a:pt x="1743" y="1130"/>
                </a:moveTo>
                <a:lnTo>
                  <a:pt x="1743" y="1130"/>
                </a:lnTo>
                <a:cubicBezTo>
                  <a:pt x="1689" y="1130"/>
                  <a:pt x="1689" y="1130"/>
                  <a:pt x="1689" y="1130"/>
                </a:cubicBezTo>
                <a:cubicBezTo>
                  <a:pt x="1689" y="768"/>
                  <a:pt x="1689" y="768"/>
                  <a:pt x="1689" y="768"/>
                </a:cubicBezTo>
                <a:cubicBezTo>
                  <a:pt x="1689" y="343"/>
                  <a:pt x="1345" y="0"/>
                  <a:pt x="921" y="0"/>
                </a:cubicBezTo>
                <a:cubicBezTo>
                  <a:pt x="506" y="0"/>
                  <a:pt x="162" y="343"/>
                  <a:pt x="162" y="768"/>
                </a:cubicBezTo>
                <a:cubicBezTo>
                  <a:pt x="162" y="1130"/>
                  <a:pt x="162" y="1130"/>
                  <a:pt x="162" y="1130"/>
                </a:cubicBezTo>
                <a:cubicBezTo>
                  <a:pt x="117" y="1130"/>
                  <a:pt x="117" y="1130"/>
                  <a:pt x="117" y="1130"/>
                </a:cubicBezTo>
                <a:cubicBezTo>
                  <a:pt x="54" y="1130"/>
                  <a:pt x="0" y="1184"/>
                  <a:pt x="0" y="1247"/>
                </a:cubicBezTo>
                <a:cubicBezTo>
                  <a:pt x="0" y="2314"/>
                  <a:pt x="0" y="2314"/>
                  <a:pt x="0" y="2314"/>
                </a:cubicBezTo>
                <a:cubicBezTo>
                  <a:pt x="0" y="2368"/>
                  <a:pt x="54" y="2423"/>
                  <a:pt x="117" y="2423"/>
                </a:cubicBezTo>
                <a:cubicBezTo>
                  <a:pt x="1743" y="2423"/>
                  <a:pt x="1743" y="2423"/>
                  <a:pt x="1743" y="2423"/>
                </a:cubicBezTo>
                <a:cubicBezTo>
                  <a:pt x="1798" y="2423"/>
                  <a:pt x="1852" y="2368"/>
                  <a:pt x="1852" y="2314"/>
                </a:cubicBezTo>
                <a:cubicBezTo>
                  <a:pt x="1852" y="1247"/>
                  <a:pt x="1852" y="1247"/>
                  <a:pt x="1852" y="1247"/>
                </a:cubicBezTo>
                <a:cubicBezTo>
                  <a:pt x="1852" y="1184"/>
                  <a:pt x="1798" y="1130"/>
                  <a:pt x="1743" y="1130"/>
                </a:cubicBezTo>
                <a:close/>
                <a:moveTo>
                  <a:pt x="316" y="768"/>
                </a:moveTo>
                <a:lnTo>
                  <a:pt x="316" y="768"/>
                </a:lnTo>
                <a:cubicBezTo>
                  <a:pt x="316" y="434"/>
                  <a:pt x="587" y="163"/>
                  <a:pt x="921" y="163"/>
                </a:cubicBezTo>
                <a:cubicBezTo>
                  <a:pt x="1264" y="163"/>
                  <a:pt x="1535" y="434"/>
                  <a:pt x="1535" y="768"/>
                </a:cubicBezTo>
                <a:cubicBezTo>
                  <a:pt x="1535" y="1130"/>
                  <a:pt x="1535" y="1130"/>
                  <a:pt x="1535" y="1130"/>
                </a:cubicBezTo>
                <a:cubicBezTo>
                  <a:pt x="316" y="1130"/>
                  <a:pt x="316" y="1130"/>
                  <a:pt x="316" y="1130"/>
                </a:cubicBezTo>
                <a:lnTo>
                  <a:pt x="316" y="768"/>
                </a:lnTo>
                <a:close/>
                <a:moveTo>
                  <a:pt x="1689" y="2269"/>
                </a:moveTo>
                <a:lnTo>
                  <a:pt x="1689" y="2269"/>
                </a:lnTo>
                <a:cubicBezTo>
                  <a:pt x="162" y="2269"/>
                  <a:pt x="162" y="2269"/>
                  <a:pt x="162" y="2269"/>
                </a:cubicBezTo>
                <a:cubicBezTo>
                  <a:pt x="162" y="1293"/>
                  <a:pt x="162" y="1293"/>
                  <a:pt x="162" y="1293"/>
                </a:cubicBezTo>
                <a:cubicBezTo>
                  <a:pt x="1689" y="1293"/>
                  <a:pt x="1689" y="1293"/>
                  <a:pt x="1689" y="1293"/>
                </a:cubicBezTo>
                <a:lnTo>
                  <a:pt x="1689" y="22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4">
            <a:extLst>
              <a:ext uri="{FF2B5EF4-FFF2-40B4-BE49-F238E27FC236}">
                <a16:creationId xmlns:a16="http://schemas.microsoft.com/office/drawing/2014/main" id="{18962E60-E584-6147-B9E2-DB52EBF50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325" y="8826786"/>
            <a:ext cx="161564" cy="466229"/>
          </a:xfrm>
          <a:custGeom>
            <a:avLst/>
            <a:gdLst>
              <a:gd name="T0" fmla="*/ 26168 w 155"/>
              <a:gd name="T1" fmla="*/ 159976 h 444"/>
              <a:gd name="T2" fmla="*/ 26168 w 155"/>
              <a:gd name="T3" fmla="*/ 159976 h 444"/>
              <a:gd name="T4" fmla="*/ 55204 w 155"/>
              <a:gd name="T5" fmla="*/ 130364 h 444"/>
              <a:gd name="T6" fmla="*/ 55204 w 155"/>
              <a:gd name="T7" fmla="*/ 29251 h 444"/>
              <a:gd name="T8" fmla="*/ 26168 w 155"/>
              <a:gd name="T9" fmla="*/ 0 h 444"/>
              <a:gd name="T10" fmla="*/ 0 w 155"/>
              <a:gd name="T11" fmla="*/ 29251 h 444"/>
              <a:gd name="T12" fmla="*/ 0 w 155"/>
              <a:gd name="T13" fmla="*/ 130364 h 444"/>
              <a:gd name="T14" fmla="*/ 26168 w 155"/>
              <a:gd name="T15" fmla="*/ 159976 h 4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5" h="444">
                <a:moveTo>
                  <a:pt x="73" y="443"/>
                </a:moveTo>
                <a:lnTo>
                  <a:pt x="73" y="443"/>
                </a:lnTo>
                <a:cubicBezTo>
                  <a:pt x="118" y="443"/>
                  <a:pt x="154" y="406"/>
                  <a:pt x="154" y="361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4" y="36"/>
                  <a:pt x="118" y="0"/>
                  <a:pt x="73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361"/>
                  <a:pt x="0" y="361"/>
                  <a:pt x="0" y="361"/>
                </a:cubicBezTo>
                <a:cubicBezTo>
                  <a:pt x="0" y="406"/>
                  <a:pt x="36" y="443"/>
                  <a:pt x="73" y="44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865E4-0900-6544-8C70-A1765C5E0C25}"/>
              </a:ext>
            </a:extLst>
          </p:cNvPr>
          <p:cNvGrpSpPr/>
          <p:nvPr/>
        </p:nvGrpSpPr>
        <p:grpSpPr>
          <a:xfrm>
            <a:off x="3711524" y="5619351"/>
            <a:ext cx="3676939" cy="1477328"/>
            <a:chOff x="2887052" y="6935998"/>
            <a:chExt cx="3676939" cy="147732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2DE3DD90-9226-9E4C-B508-7A6FD76190BB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ED0546-2B38-0B48-B644-8396BA2AB914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3D3DB2-AECA-CF45-AF0D-C6CE2B879947}"/>
              </a:ext>
            </a:extLst>
          </p:cNvPr>
          <p:cNvGrpSpPr/>
          <p:nvPr/>
        </p:nvGrpSpPr>
        <p:grpSpPr>
          <a:xfrm flipH="1">
            <a:off x="16609329" y="5619351"/>
            <a:ext cx="3676939" cy="1477328"/>
            <a:chOff x="2887052" y="6935998"/>
            <a:chExt cx="3676939" cy="147732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1D43F5B7-4C5D-5B4D-994D-894616C7485E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0E26B45-59EF-C140-BAA9-C8AFD539177A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BC9B3A-3140-844D-AB98-C9467F14C2E0}"/>
              </a:ext>
            </a:extLst>
          </p:cNvPr>
          <p:cNvGrpSpPr/>
          <p:nvPr/>
        </p:nvGrpSpPr>
        <p:grpSpPr>
          <a:xfrm>
            <a:off x="3711524" y="10359793"/>
            <a:ext cx="3676939" cy="1477328"/>
            <a:chOff x="2887052" y="6935998"/>
            <a:chExt cx="3676939" cy="147732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37542580-B11F-BB4E-9E60-9E7EC14B2ECC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9EB698-88B1-1048-B0D7-DF209B398801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CAE655-0384-DE41-AB9E-A2E03F810E95}"/>
              </a:ext>
            </a:extLst>
          </p:cNvPr>
          <p:cNvGrpSpPr/>
          <p:nvPr/>
        </p:nvGrpSpPr>
        <p:grpSpPr>
          <a:xfrm flipH="1">
            <a:off x="16609329" y="10359793"/>
            <a:ext cx="3676939" cy="1477328"/>
            <a:chOff x="2887052" y="6935998"/>
            <a:chExt cx="3676939" cy="147732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E8E1EC76-CE06-3246-84CA-67C541AC920D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D4FDA7-FA96-A140-81AA-0D0A68507C27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0E85798-F735-3E40-8F00-FE7B0DFF40EA}"/>
              </a:ext>
            </a:extLst>
          </p:cNvPr>
          <p:cNvGrpSpPr/>
          <p:nvPr/>
        </p:nvGrpSpPr>
        <p:grpSpPr>
          <a:xfrm>
            <a:off x="2668308" y="917234"/>
            <a:ext cx="19041035" cy="2561450"/>
            <a:chOff x="2668308" y="861425"/>
            <a:chExt cx="19041035" cy="2561450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3D2DC7C9-94E8-FF43-A53F-A59B84CED803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C014713-4AE0-DB47-8010-DC1E5CB155C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Freeform 320">
            <a:extLst>
              <a:ext uri="{FF2B5EF4-FFF2-40B4-BE49-F238E27FC236}">
                <a16:creationId xmlns:a16="http://schemas.microsoft.com/office/drawing/2014/main" id="{8C267BA4-11D5-DB43-80EA-3047A8FEE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768" y="9580461"/>
            <a:ext cx="3666502" cy="3100737"/>
          </a:xfrm>
          <a:custGeom>
            <a:avLst/>
            <a:gdLst>
              <a:gd name="T0" fmla="*/ 1304113 w 3687"/>
              <a:gd name="T1" fmla="*/ 471759 h 3119"/>
              <a:gd name="T2" fmla="*/ 1304113 w 3687"/>
              <a:gd name="T3" fmla="*/ 471759 h 3119"/>
              <a:gd name="T4" fmla="*/ 689312 w 3687"/>
              <a:gd name="T5" fmla="*/ 13314 h 3119"/>
              <a:gd name="T6" fmla="*/ 640718 w 3687"/>
              <a:gd name="T7" fmla="*/ 13314 h 3119"/>
              <a:gd name="T8" fmla="*/ 22677 w 3687"/>
              <a:gd name="T9" fmla="*/ 471759 h 3119"/>
              <a:gd name="T10" fmla="*/ 16198 w 3687"/>
              <a:gd name="T11" fmla="*/ 530054 h 3119"/>
              <a:gd name="T12" fmla="*/ 74870 w 3687"/>
              <a:gd name="T13" fmla="*/ 539770 h 3119"/>
              <a:gd name="T14" fmla="*/ 162339 w 3687"/>
              <a:gd name="T15" fmla="*/ 474998 h 3119"/>
              <a:gd name="T16" fmla="*/ 162339 w 3687"/>
              <a:gd name="T17" fmla="*/ 1063347 h 3119"/>
              <a:gd name="T18" fmla="*/ 221012 w 3687"/>
              <a:gd name="T19" fmla="*/ 1122002 h 3119"/>
              <a:gd name="T20" fmla="*/ 474779 w 3687"/>
              <a:gd name="T21" fmla="*/ 1122002 h 3119"/>
              <a:gd name="T22" fmla="*/ 855250 w 3687"/>
              <a:gd name="T23" fmla="*/ 1122002 h 3119"/>
              <a:gd name="T24" fmla="*/ 1105778 w 3687"/>
              <a:gd name="T25" fmla="*/ 1122002 h 3119"/>
              <a:gd name="T26" fmla="*/ 1167690 w 3687"/>
              <a:gd name="T27" fmla="*/ 1063347 h 3119"/>
              <a:gd name="T28" fmla="*/ 1167690 w 3687"/>
              <a:gd name="T29" fmla="*/ 474998 h 3119"/>
              <a:gd name="T30" fmla="*/ 1255159 w 3687"/>
              <a:gd name="T31" fmla="*/ 539770 h 3119"/>
              <a:gd name="T32" fmla="*/ 1278196 w 3687"/>
              <a:gd name="T33" fmla="*/ 546247 h 3119"/>
              <a:gd name="T34" fmla="*/ 1313832 w 3687"/>
              <a:gd name="T35" fmla="*/ 530054 h 3119"/>
              <a:gd name="T36" fmla="*/ 1304113 w 3687"/>
              <a:gd name="T37" fmla="*/ 471759 h 3119"/>
              <a:gd name="T38" fmla="*/ 819615 w 3687"/>
              <a:gd name="T39" fmla="*/ 1037438 h 3119"/>
              <a:gd name="T40" fmla="*/ 819615 w 3687"/>
              <a:gd name="T41" fmla="*/ 1037438 h 3119"/>
              <a:gd name="T42" fmla="*/ 510415 w 3687"/>
              <a:gd name="T43" fmla="*/ 1037438 h 3119"/>
              <a:gd name="T44" fmla="*/ 510415 w 3687"/>
              <a:gd name="T45" fmla="*/ 774030 h 3119"/>
              <a:gd name="T46" fmla="*/ 819615 w 3687"/>
              <a:gd name="T47" fmla="*/ 774030 h 3119"/>
              <a:gd name="T48" fmla="*/ 819615 w 3687"/>
              <a:gd name="T49" fmla="*/ 1037438 h 3119"/>
              <a:gd name="T50" fmla="*/ 1079862 w 3687"/>
              <a:gd name="T51" fmla="*/ 1037438 h 3119"/>
              <a:gd name="T52" fmla="*/ 1079862 w 3687"/>
              <a:gd name="T53" fmla="*/ 1037438 h 3119"/>
              <a:gd name="T54" fmla="*/ 903844 w 3687"/>
              <a:gd name="T55" fmla="*/ 1037438 h 3119"/>
              <a:gd name="T56" fmla="*/ 903844 w 3687"/>
              <a:gd name="T57" fmla="*/ 741644 h 3119"/>
              <a:gd name="T58" fmla="*/ 855250 w 3687"/>
              <a:gd name="T59" fmla="*/ 689466 h 3119"/>
              <a:gd name="T60" fmla="*/ 474779 w 3687"/>
              <a:gd name="T61" fmla="*/ 689466 h 3119"/>
              <a:gd name="T62" fmla="*/ 425825 w 3687"/>
              <a:gd name="T63" fmla="*/ 741644 h 3119"/>
              <a:gd name="T64" fmla="*/ 425825 w 3687"/>
              <a:gd name="T65" fmla="*/ 1037438 h 3119"/>
              <a:gd name="T66" fmla="*/ 246928 w 3687"/>
              <a:gd name="T67" fmla="*/ 1037438 h 3119"/>
              <a:gd name="T68" fmla="*/ 246928 w 3687"/>
              <a:gd name="T69" fmla="*/ 409865 h 3119"/>
              <a:gd name="T70" fmla="*/ 663395 w 3687"/>
              <a:gd name="T71" fmla="*/ 97518 h 3119"/>
              <a:gd name="T72" fmla="*/ 1079862 w 3687"/>
              <a:gd name="T73" fmla="*/ 409865 h 3119"/>
              <a:gd name="T74" fmla="*/ 1079862 w 3687"/>
              <a:gd name="T75" fmla="*/ 1037438 h 311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687" h="3119">
                <a:moveTo>
                  <a:pt x="3623" y="1311"/>
                </a:moveTo>
                <a:lnTo>
                  <a:pt x="3623" y="1311"/>
                </a:lnTo>
                <a:cubicBezTo>
                  <a:pt x="1915" y="37"/>
                  <a:pt x="1915" y="37"/>
                  <a:pt x="1915" y="37"/>
                </a:cubicBezTo>
                <a:cubicBezTo>
                  <a:pt x="1879" y="0"/>
                  <a:pt x="1816" y="0"/>
                  <a:pt x="1780" y="37"/>
                </a:cubicBezTo>
                <a:cubicBezTo>
                  <a:pt x="63" y="1311"/>
                  <a:pt x="63" y="1311"/>
                  <a:pt x="63" y="1311"/>
                </a:cubicBezTo>
                <a:cubicBezTo>
                  <a:pt x="18" y="1347"/>
                  <a:pt x="0" y="1419"/>
                  <a:pt x="45" y="1473"/>
                </a:cubicBezTo>
                <a:cubicBezTo>
                  <a:pt x="81" y="1527"/>
                  <a:pt x="153" y="1536"/>
                  <a:pt x="208" y="1500"/>
                </a:cubicBezTo>
                <a:cubicBezTo>
                  <a:pt x="451" y="1320"/>
                  <a:pt x="451" y="1320"/>
                  <a:pt x="451" y="1320"/>
                </a:cubicBezTo>
                <a:cubicBezTo>
                  <a:pt x="451" y="2955"/>
                  <a:pt x="451" y="2955"/>
                  <a:pt x="451" y="2955"/>
                </a:cubicBezTo>
                <a:cubicBezTo>
                  <a:pt x="451" y="3045"/>
                  <a:pt x="524" y="3118"/>
                  <a:pt x="614" y="3118"/>
                </a:cubicBezTo>
                <a:cubicBezTo>
                  <a:pt x="1319" y="3118"/>
                  <a:pt x="1319" y="3118"/>
                  <a:pt x="1319" y="3118"/>
                </a:cubicBezTo>
                <a:cubicBezTo>
                  <a:pt x="2376" y="3118"/>
                  <a:pt x="2376" y="3118"/>
                  <a:pt x="2376" y="3118"/>
                </a:cubicBezTo>
                <a:cubicBezTo>
                  <a:pt x="3072" y="3118"/>
                  <a:pt x="3072" y="3118"/>
                  <a:pt x="3072" y="3118"/>
                </a:cubicBezTo>
                <a:cubicBezTo>
                  <a:pt x="3162" y="3118"/>
                  <a:pt x="3244" y="3045"/>
                  <a:pt x="3244" y="2955"/>
                </a:cubicBezTo>
                <a:cubicBezTo>
                  <a:pt x="3244" y="1320"/>
                  <a:pt x="3244" y="1320"/>
                  <a:pt x="3244" y="1320"/>
                </a:cubicBezTo>
                <a:cubicBezTo>
                  <a:pt x="3487" y="1500"/>
                  <a:pt x="3487" y="1500"/>
                  <a:pt x="3487" y="1500"/>
                </a:cubicBezTo>
                <a:cubicBezTo>
                  <a:pt x="3506" y="1518"/>
                  <a:pt x="3533" y="1518"/>
                  <a:pt x="3551" y="1518"/>
                </a:cubicBezTo>
                <a:cubicBezTo>
                  <a:pt x="3587" y="1518"/>
                  <a:pt x="3623" y="1509"/>
                  <a:pt x="3650" y="1473"/>
                </a:cubicBezTo>
                <a:cubicBezTo>
                  <a:pt x="3686" y="1419"/>
                  <a:pt x="3677" y="1347"/>
                  <a:pt x="3623" y="1311"/>
                </a:cubicBezTo>
                <a:close/>
                <a:moveTo>
                  <a:pt x="2277" y="2883"/>
                </a:moveTo>
                <a:lnTo>
                  <a:pt x="2277" y="2883"/>
                </a:lnTo>
                <a:cubicBezTo>
                  <a:pt x="1418" y="2883"/>
                  <a:pt x="1418" y="2883"/>
                  <a:pt x="1418" y="2883"/>
                </a:cubicBezTo>
                <a:cubicBezTo>
                  <a:pt x="1418" y="2151"/>
                  <a:pt x="1418" y="2151"/>
                  <a:pt x="1418" y="2151"/>
                </a:cubicBezTo>
                <a:cubicBezTo>
                  <a:pt x="2277" y="2151"/>
                  <a:pt x="2277" y="2151"/>
                  <a:pt x="2277" y="2151"/>
                </a:cubicBezTo>
                <a:lnTo>
                  <a:pt x="2277" y="2883"/>
                </a:lnTo>
                <a:close/>
                <a:moveTo>
                  <a:pt x="3000" y="2883"/>
                </a:moveTo>
                <a:lnTo>
                  <a:pt x="3000" y="2883"/>
                </a:lnTo>
                <a:cubicBezTo>
                  <a:pt x="2511" y="2883"/>
                  <a:pt x="2511" y="2883"/>
                  <a:pt x="2511" y="2883"/>
                </a:cubicBezTo>
                <a:cubicBezTo>
                  <a:pt x="2511" y="2061"/>
                  <a:pt x="2511" y="2061"/>
                  <a:pt x="2511" y="2061"/>
                </a:cubicBezTo>
                <a:cubicBezTo>
                  <a:pt x="2511" y="1979"/>
                  <a:pt x="2448" y="1916"/>
                  <a:pt x="2376" y="1916"/>
                </a:cubicBezTo>
                <a:cubicBezTo>
                  <a:pt x="1319" y="1916"/>
                  <a:pt x="1319" y="1916"/>
                  <a:pt x="1319" y="1916"/>
                </a:cubicBezTo>
                <a:cubicBezTo>
                  <a:pt x="1237" y="1916"/>
                  <a:pt x="1183" y="1979"/>
                  <a:pt x="1183" y="2061"/>
                </a:cubicBezTo>
                <a:cubicBezTo>
                  <a:pt x="1183" y="2883"/>
                  <a:pt x="1183" y="2883"/>
                  <a:pt x="1183" y="2883"/>
                </a:cubicBezTo>
                <a:cubicBezTo>
                  <a:pt x="686" y="2883"/>
                  <a:pt x="686" y="2883"/>
                  <a:pt x="686" y="2883"/>
                </a:cubicBezTo>
                <a:cubicBezTo>
                  <a:pt x="686" y="1139"/>
                  <a:pt x="686" y="1139"/>
                  <a:pt x="686" y="1139"/>
                </a:cubicBezTo>
                <a:cubicBezTo>
                  <a:pt x="1843" y="271"/>
                  <a:pt x="1843" y="271"/>
                  <a:pt x="1843" y="271"/>
                </a:cubicBezTo>
                <a:cubicBezTo>
                  <a:pt x="3000" y="1139"/>
                  <a:pt x="3000" y="1139"/>
                  <a:pt x="3000" y="1139"/>
                </a:cubicBezTo>
                <a:lnTo>
                  <a:pt x="3000" y="28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21">
            <a:extLst>
              <a:ext uri="{FF2B5EF4-FFF2-40B4-BE49-F238E27FC236}">
                <a16:creationId xmlns:a16="http://schemas.microsoft.com/office/drawing/2014/main" id="{12287DB6-C732-794A-AE57-4B4868F37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50" y="8804179"/>
            <a:ext cx="3666502" cy="3877019"/>
          </a:xfrm>
          <a:custGeom>
            <a:avLst/>
            <a:gdLst>
              <a:gd name="T0" fmla="*/ 1304119 w 3688"/>
              <a:gd name="T1" fmla="*/ 471866 h 3896"/>
              <a:gd name="T2" fmla="*/ 1304119 w 3688"/>
              <a:gd name="T3" fmla="*/ 471866 h 3896"/>
              <a:gd name="T4" fmla="*/ 689485 w 3688"/>
              <a:gd name="T5" fmla="*/ 9725 h 3896"/>
              <a:gd name="T6" fmla="*/ 640544 w 3688"/>
              <a:gd name="T7" fmla="*/ 9725 h 3896"/>
              <a:gd name="T8" fmla="*/ 22671 w 3688"/>
              <a:gd name="T9" fmla="*/ 471866 h 3896"/>
              <a:gd name="T10" fmla="*/ 16194 w 3688"/>
              <a:gd name="T11" fmla="*/ 530579 h 3896"/>
              <a:gd name="T12" fmla="*/ 74850 w 3688"/>
              <a:gd name="T13" fmla="*/ 540304 h 3896"/>
              <a:gd name="T14" fmla="*/ 162655 w 3688"/>
              <a:gd name="T15" fmla="*/ 475468 h 3896"/>
              <a:gd name="T16" fmla="*/ 162655 w 3688"/>
              <a:gd name="T17" fmla="*/ 1344277 h 3896"/>
              <a:gd name="T18" fmla="*/ 221312 w 3688"/>
              <a:gd name="T19" fmla="*/ 1402990 h 3896"/>
              <a:gd name="T20" fmla="*/ 474650 w 3688"/>
              <a:gd name="T21" fmla="*/ 1402990 h 3896"/>
              <a:gd name="T22" fmla="*/ 855378 w 3688"/>
              <a:gd name="T23" fmla="*/ 1402990 h 3896"/>
              <a:gd name="T24" fmla="*/ 1105479 w 3688"/>
              <a:gd name="T25" fmla="*/ 1402990 h 3896"/>
              <a:gd name="T26" fmla="*/ 1167374 w 3688"/>
              <a:gd name="T27" fmla="*/ 1344277 h 3896"/>
              <a:gd name="T28" fmla="*/ 1167374 w 3688"/>
              <a:gd name="T29" fmla="*/ 475468 h 3896"/>
              <a:gd name="T30" fmla="*/ 1255179 w 3688"/>
              <a:gd name="T31" fmla="*/ 540304 h 3896"/>
              <a:gd name="T32" fmla="*/ 1281088 w 3688"/>
              <a:gd name="T33" fmla="*/ 546788 h 3896"/>
              <a:gd name="T34" fmla="*/ 1313835 w 3688"/>
              <a:gd name="T35" fmla="*/ 530579 h 3896"/>
              <a:gd name="T36" fmla="*/ 1304119 w 3688"/>
              <a:gd name="T37" fmla="*/ 471866 h 3896"/>
              <a:gd name="T38" fmla="*/ 819393 w 3688"/>
              <a:gd name="T39" fmla="*/ 1318342 h 3896"/>
              <a:gd name="T40" fmla="*/ 819393 w 3688"/>
              <a:gd name="T41" fmla="*/ 1318342 h 3896"/>
              <a:gd name="T42" fmla="*/ 510636 w 3688"/>
              <a:gd name="T43" fmla="*/ 1318342 h 3896"/>
              <a:gd name="T44" fmla="*/ 510636 w 3688"/>
              <a:gd name="T45" fmla="*/ 1054674 h 3896"/>
              <a:gd name="T46" fmla="*/ 819393 w 3688"/>
              <a:gd name="T47" fmla="*/ 1054674 h 3896"/>
              <a:gd name="T48" fmla="*/ 819393 w 3688"/>
              <a:gd name="T49" fmla="*/ 1318342 h 3896"/>
              <a:gd name="T50" fmla="*/ 1082808 w 3688"/>
              <a:gd name="T51" fmla="*/ 1318342 h 3896"/>
              <a:gd name="T52" fmla="*/ 1082808 w 3688"/>
              <a:gd name="T53" fmla="*/ 1318342 h 3896"/>
              <a:gd name="T54" fmla="*/ 903959 w 3688"/>
              <a:gd name="T55" fmla="*/ 1318342 h 3896"/>
              <a:gd name="T56" fmla="*/ 903959 w 3688"/>
              <a:gd name="T57" fmla="*/ 1022255 h 3896"/>
              <a:gd name="T58" fmla="*/ 855378 w 3688"/>
              <a:gd name="T59" fmla="*/ 970026 h 3896"/>
              <a:gd name="T60" fmla="*/ 474650 w 3688"/>
              <a:gd name="T61" fmla="*/ 970026 h 3896"/>
              <a:gd name="T62" fmla="*/ 426070 w 3688"/>
              <a:gd name="T63" fmla="*/ 1022255 h 3896"/>
              <a:gd name="T64" fmla="*/ 426070 w 3688"/>
              <a:gd name="T65" fmla="*/ 1318342 h 3896"/>
              <a:gd name="T66" fmla="*/ 247221 w 3688"/>
              <a:gd name="T67" fmla="*/ 1318342 h 3896"/>
              <a:gd name="T68" fmla="*/ 247221 w 3688"/>
              <a:gd name="T69" fmla="*/ 410271 h 3896"/>
              <a:gd name="T70" fmla="*/ 663575 w 3688"/>
              <a:gd name="T71" fmla="*/ 97615 h 3896"/>
              <a:gd name="T72" fmla="*/ 1082808 w 3688"/>
              <a:gd name="T73" fmla="*/ 410271 h 3896"/>
              <a:gd name="T74" fmla="*/ 1082808 w 3688"/>
              <a:gd name="T75" fmla="*/ 1318342 h 389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688" h="3896">
                <a:moveTo>
                  <a:pt x="3624" y="1310"/>
                </a:moveTo>
                <a:lnTo>
                  <a:pt x="3624" y="1310"/>
                </a:lnTo>
                <a:cubicBezTo>
                  <a:pt x="1916" y="27"/>
                  <a:pt x="1916" y="27"/>
                  <a:pt x="1916" y="27"/>
                </a:cubicBezTo>
                <a:cubicBezTo>
                  <a:pt x="1880" y="0"/>
                  <a:pt x="1816" y="0"/>
                  <a:pt x="1780" y="27"/>
                </a:cubicBezTo>
                <a:cubicBezTo>
                  <a:pt x="63" y="1310"/>
                  <a:pt x="63" y="1310"/>
                  <a:pt x="63" y="1310"/>
                </a:cubicBezTo>
                <a:cubicBezTo>
                  <a:pt x="18" y="1346"/>
                  <a:pt x="0" y="1419"/>
                  <a:pt x="45" y="1473"/>
                </a:cubicBezTo>
                <a:cubicBezTo>
                  <a:pt x="82" y="1527"/>
                  <a:pt x="154" y="1536"/>
                  <a:pt x="208" y="1500"/>
                </a:cubicBezTo>
                <a:cubicBezTo>
                  <a:pt x="452" y="1320"/>
                  <a:pt x="452" y="1320"/>
                  <a:pt x="452" y="1320"/>
                </a:cubicBezTo>
                <a:cubicBezTo>
                  <a:pt x="452" y="3732"/>
                  <a:pt x="452" y="3732"/>
                  <a:pt x="452" y="3732"/>
                </a:cubicBezTo>
                <a:cubicBezTo>
                  <a:pt x="452" y="3822"/>
                  <a:pt x="524" y="3895"/>
                  <a:pt x="615" y="3895"/>
                </a:cubicBezTo>
                <a:cubicBezTo>
                  <a:pt x="1319" y="3895"/>
                  <a:pt x="1319" y="3895"/>
                  <a:pt x="1319" y="3895"/>
                </a:cubicBezTo>
                <a:cubicBezTo>
                  <a:pt x="2377" y="3895"/>
                  <a:pt x="2377" y="3895"/>
                  <a:pt x="2377" y="3895"/>
                </a:cubicBezTo>
                <a:cubicBezTo>
                  <a:pt x="3072" y="3895"/>
                  <a:pt x="3072" y="3895"/>
                  <a:pt x="3072" y="3895"/>
                </a:cubicBezTo>
                <a:cubicBezTo>
                  <a:pt x="3172" y="3895"/>
                  <a:pt x="3244" y="3822"/>
                  <a:pt x="3244" y="3732"/>
                </a:cubicBezTo>
                <a:cubicBezTo>
                  <a:pt x="3244" y="1320"/>
                  <a:pt x="3244" y="1320"/>
                  <a:pt x="3244" y="1320"/>
                </a:cubicBezTo>
                <a:cubicBezTo>
                  <a:pt x="3488" y="1500"/>
                  <a:pt x="3488" y="1500"/>
                  <a:pt x="3488" y="1500"/>
                </a:cubicBezTo>
                <a:cubicBezTo>
                  <a:pt x="3506" y="1509"/>
                  <a:pt x="3533" y="1518"/>
                  <a:pt x="3560" y="1518"/>
                </a:cubicBezTo>
                <a:cubicBezTo>
                  <a:pt x="3596" y="1518"/>
                  <a:pt x="3624" y="1500"/>
                  <a:pt x="3651" y="1473"/>
                </a:cubicBezTo>
                <a:cubicBezTo>
                  <a:pt x="3687" y="1419"/>
                  <a:pt x="3678" y="1346"/>
                  <a:pt x="3624" y="1310"/>
                </a:cubicBezTo>
                <a:close/>
                <a:moveTo>
                  <a:pt x="2277" y="3660"/>
                </a:moveTo>
                <a:lnTo>
                  <a:pt x="2277" y="3660"/>
                </a:lnTo>
                <a:cubicBezTo>
                  <a:pt x="1419" y="3660"/>
                  <a:pt x="1419" y="3660"/>
                  <a:pt x="1419" y="3660"/>
                </a:cubicBezTo>
                <a:cubicBezTo>
                  <a:pt x="1419" y="2928"/>
                  <a:pt x="1419" y="2928"/>
                  <a:pt x="1419" y="2928"/>
                </a:cubicBezTo>
                <a:cubicBezTo>
                  <a:pt x="2277" y="2928"/>
                  <a:pt x="2277" y="2928"/>
                  <a:pt x="2277" y="2928"/>
                </a:cubicBezTo>
                <a:lnTo>
                  <a:pt x="2277" y="3660"/>
                </a:lnTo>
                <a:close/>
                <a:moveTo>
                  <a:pt x="3009" y="3660"/>
                </a:moveTo>
                <a:lnTo>
                  <a:pt x="3009" y="3660"/>
                </a:lnTo>
                <a:cubicBezTo>
                  <a:pt x="2512" y="3660"/>
                  <a:pt x="2512" y="3660"/>
                  <a:pt x="2512" y="3660"/>
                </a:cubicBezTo>
                <a:cubicBezTo>
                  <a:pt x="2512" y="2838"/>
                  <a:pt x="2512" y="2838"/>
                  <a:pt x="2512" y="2838"/>
                </a:cubicBezTo>
                <a:cubicBezTo>
                  <a:pt x="2512" y="2756"/>
                  <a:pt x="2449" y="2693"/>
                  <a:pt x="2377" y="2693"/>
                </a:cubicBezTo>
                <a:cubicBezTo>
                  <a:pt x="1319" y="2693"/>
                  <a:pt x="1319" y="2693"/>
                  <a:pt x="1319" y="2693"/>
                </a:cubicBezTo>
                <a:cubicBezTo>
                  <a:pt x="1238" y="2693"/>
                  <a:pt x="1184" y="2756"/>
                  <a:pt x="1184" y="2838"/>
                </a:cubicBezTo>
                <a:cubicBezTo>
                  <a:pt x="1184" y="3660"/>
                  <a:pt x="1184" y="3660"/>
                  <a:pt x="1184" y="3660"/>
                </a:cubicBezTo>
                <a:cubicBezTo>
                  <a:pt x="687" y="3660"/>
                  <a:pt x="687" y="3660"/>
                  <a:pt x="687" y="3660"/>
                </a:cubicBezTo>
                <a:cubicBezTo>
                  <a:pt x="687" y="1139"/>
                  <a:pt x="687" y="1139"/>
                  <a:pt x="687" y="1139"/>
                </a:cubicBezTo>
                <a:cubicBezTo>
                  <a:pt x="1844" y="271"/>
                  <a:pt x="1844" y="271"/>
                  <a:pt x="1844" y="271"/>
                </a:cubicBezTo>
                <a:cubicBezTo>
                  <a:pt x="3009" y="1139"/>
                  <a:pt x="3009" y="1139"/>
                  <a:pt x="3009" y="1139"/>
                </a:cubicBezTo>
                <a:lnTo>
                  <a:pt x="3009" y="36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22">
            <a:extLst>
              <a:ext uri="{FF2B5EF4-FFF2-40B4-BE49-F238E27FC236}">
                <a16:creationId xmlns:a16="http://schemas.microsoft.com/office/drawing/2014/main" id="{AB6EE2C7-3EE8-CB4E-BFBC-69A86D1DA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161" y="7799840"/>
            <a:ext cx="3666502" cy="4881358"/>
          </a:xfrm>
          <a:custGeom>
            <a:avLst/>
            <a:gdLst>
              <a:gd name="T0" fmla="*/ 1304107 w 3686"/>
              <a:gd name="T1" fmla="*/ 471602 h 4908"/>
              <a:gd name="T2" fmla="*/ 1304107 w 3686"/>
              <a:gd name="T3" fmla="*/ 471602 h 4908"/>
              <a:gd name="T4" fmla="*/ 689139 w 3686"/>
              <a:gd name="T5" fmla="*/ 9720 h 4908"/>
              <a:gd name="T6" fmla="*/ 637291 w 3686"/>
              <a:gd name="T7" fmla="*/ 9720 h 4908"/>
              <a:gd name="T8" fmla="*/ 22323 w 3686"/>
              <a:gd name="T9" fmla="*/ 471602 h 4908"/>
              <a:gd name="T10" fmla="*/ 15842 w 3686"/>
              <a:gd name="T11" fmla="*/ 530282 h 4908"/>
              <a:gd name="T12" fmla="*/ 74531 w 3686"/>
              <a:gd name="T13" fmla="*/ 540002 h 4908"/>
              <a:gd name="T14" fmla="*/ 162383 w 3686"/>
              <a:gd name="T15" fmla="*/ 475202 h 4908"/>
              <a:gd name="T16" fmla="*/ 162383 w 3686"/>
              <a:gd name="T17" fmla="*/ 1707847 h 4908"/>
              <a:gd name="T18" fmla="*/ 220712 w 3686"/>
              <a:gd name="T19" fmla="*/ 1766527 h 4908"/>
              <a:gd name="T20" fmla="*/ 474548 w 3686"/>
              <a:gd name="T21" fmla="*/ 1766527 h 4908"/>
              <a:gd name="T22" fmla="*/ 851882 w 3686"/>
              <a:gd name="T23" fmla="*/ 1766527 h 4908"/>
              <a:gd name="T24" fmla="*/ 1105718 w 3686"/>
              <a:gd name="T25" fmla="*/ 1766527 h 4908"/>
              <a:gd name="T26" fmla="*/ 1164407 w 3686"/>
              <a:gd name="T27" fmla="*/ 1707847 h 4908"/>
              <a:gd name="T28" fmla="*/ 1164407 w 3686"/>
              <a:gd name="T29" fmla="*/ 475202 h 4908"/>
              <a:gd name="T30" fmla="*/ 1251899 w 3686"/>
              <a:gd name="T31" fmla="*/ 540002 h 4908"/>
              <a:gd name="T32" fmla="*/ 1278183 w 3686"/>
              <a:gd name="T33" fmla="*/ 546482 h 4908"/>
              <a:gd name="T34" fmla="*/ 1313828 w 3686"/>
              <a:gd name="T35" fmla="*/ 530282 h 4908"/>
              <a:gd name="T36" fmla="*/ 1304107 w 3686"/>
              <a:gd name="T37" fmla="*/ 471602 h 4908"/>
              <a:gd name="T38" fmla="*/ 816237 w 3686"/>
              <a:gd name="T39" fmla="*/ 1681927 h 4908"/>
              <a:gd name="T40" fmla="*/ 816237 w 3686"/>
              <a:gd name="T41" fmla="*/ 1681927 h 4908"/>
              <a:gd name="T42" fmla="*/ 510193 w 3686"/>
              <a:gd name="T43" fmla="*/ 1681927 h 4908"/>
              <a:gd name="T44" fmla="*/ 510193 w 3686"/>
              <a:gd name="T45" fmla="*/ 1418406 h 4908"/>
              <a:gd name="T46" fmla="*/ 816237 w 3686"/>
              <a:gd name="T47" fmla="*/ 1418406 h 4908"/>
              <a:gd name="T48" fmla="*/ 816237 w 3686"/>
              <a:gd name="T49" fmla="*/ 1681927 h 4908"/>
              <a:gd name="T50" fmla="*/ 1079795 w 3686"/>
              <a:gd name="T51" fmla="*/ 1681927 h 4908"/>
              <a:gd name="T52" fmla="*/ 1079795 w 3686"/>
              <a:gd name="T53" fmla="*/ 1681927 h 4908"/>
              <a:gd name="T54" fmla="*/ 904089 w 3686"/>
              <a:gd name="T55" fmla="*/ 1681927 h 4908"/>
              <a:gd name="T56" fmla="*/ 904089 w 3686"/>
              <a:gd name="T57" fmla="*/ 1386005 h 4908"/>
              <a:gd name="T58" fmla="*/ 851882 w 3686"/>
              <a:gd name="T59" fmla="*/ 1333805 h 4908"/>
              <a:gd name="T60" fmla="*/ 474548 w 3686"/>
              <a:gd name="T61" fmla="*/ 1333805 h 4908"/>
              <a:gd name="T62" fmla="*/ 422701 w 3686"/>
              <a:gd name="T63" fmla="*/ 1386005 h 4908"/>
              <a:gd name="T64" fmla="*/ 422701 w 3686"/>
              <a:gd name="T65" fmla="*/ 1681927 h 4908"/>
              <a:gd name="T66" fmla="*/ 246635 w 3686"/>
              <a:gd name="T67" fmla="*/ 1681927 h 4908"/>
              <a:gd name="T68" fmla="*/ 246635 w 3686"/>
              <a:gd name="T69" fmla="*/ 410042 h 4908"/>
              <a:gd name="T70" fmla="*/ 663215 w 3686"/>
              <a:gd name="T71" fmla="*/ 97560 h 4908"/>
              <a:gd name="T72" fmla="*/ 1079795 w 3686"/>
              <a:gd name="T73" fmla="*/ 410042 h 4908"/>
              <a:gd name="T74" fmla="*/ 1079795 w 3686"/>
              <a:gd name="T75" fmla="*/ 1681927 h 490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686" h="4908">
                <a:moveTo>
                  <a:pt x="3622" y="1310"/>
                </a:moveTo>
                <a:lnTo>
                  <a:pt x="3622" y="1310"/>
                </a:lnTo>
                <a:cubicBezTo>
                  <a:pt x="1914" y="27"/>
                  <a:pt x="1914" y="27"/>
                  <a:pt x="1914" y="27"/>
                </a:cubicBezTo>
                <a:cubicBezTo>
                  <a:pt x="1869" y="0"/>
                  <a:pt x="1815" y="0"/>
                  <a:pt x="1770" y="27"/>
                </a:cubicBezTo>
                <a:cubicBezTo>
                  <a:pt x="62" y="1310"/>
                  <a:pt x="62" y="1310"/>
                  <a:pt x="62" y="1310"/>
                </a:cubicBezTo>
                <a:cubicBezTo>
                  <a:pt x="9" y="1346"/>
                  <a:pt x="0" y="1419"/>
                  <a:pt x="44" y="1473"/>
                </a:cubicBezTo>
                <a:cubicBezTo>
                  <a:pt x="80" y="1527"/>
                  <a:pt x="152" y="1536"/>
                  <a:pt x="207" y="1500"/>
                </a:cubicBezTo>
                <a:cubicBezTo>
                  <a:pt x="451" y="1320"/>
                  <a:pt x="451" y="1320"/>
                  <a:pt x="451" y="1320"/>
                </a:cubicBezTo>
                <a:cubicBezTo>
                  <a:pt x="451" y="4744"/>
                  <a:pt x="451" y="4744"/>
                  <a:pt x="451" y="4744"/>
                </a:cubicBezTo>
                <a:cubicBezTo>
                  <a:pt x="451" y="4834"/>
                  <a:pt x="523" y="4907"/>
                  <a:pt x="613" y="4907"/>
                </a:cubicBezTo>
                <a:cubicBezTo>
                  <a:pt x="1318" y="4907"/>
                  <a:pt x="1318" y="4907"/>
                  <a:pt x="1318" y="4907"/>
                </a:cubicBezTo>
                <a:cubicBezTo>
                  <a:pt x="2366" y="4907"/>
                  <a:pt x="2366" y="4907"/>
                  <a:pt x="2366" y="4907"/>
                </a:cubicBezTo>
                <a:cubicBezTo>
                  <a:pt x="3071" y="4907"/>
                  <a:pt x="3071" y="4907"/>
                  <a:pt x="3071" y="4907"/>
                </a:cubicBezTo>
                <a:cubicBezTo>
                  <a:pt x="3161" y="4907"/>
                  <a:pt x="3234" y="4834"/>
                  <a:pt x="3234" y="4744"/>
                </a:cubicBezTo>
                <a:cubicBezTo>
                  <a:pt x="3234" y="1320"/>
                  <a:pt x="3234" y="1320"/>
                  <a:pt x="3234" y="1320"/>
                </a:cubicBezTo>
                <a:cubicBezTo>
                  <a:pt x="3477" y="1500"/>
                  <a:pt x="3477" y="1500"/>
                  <a:pt x="3477" y="1500"/>
                </a:cubicBezTo>
                <a:cubicBezTo>
                  <a:pt x="3505" y="1509"/>
                  <a:pt x="3532" y="1518"/>
                  <a:pt x="3550" y="1518"/>
                </a:cubicBezTo>
                <a:cubicBezTo>
                  <a:pt x="3586" y="1518"/>
                  <a:pt x="3622" y="1500"/>
                  <a:pt x="3649" y="1473"/>
                </a:cubicBezTo>
                <a:cubicBezTo>
                  <a:pt x="3685" y="1419"/>
                  <a:pt x="3676" y="1346"/>
                  <a:pt x="3622" y="1310"/>
                </a:cubicBezTo>
                <a:close/>
                <a:moveTo>
                  <a:pt x="2267" y="4672"/>
                </a:moveTo>
                <a:lnTo>
                  <a:pt x="2267" y="4672"/>
                </a:lnTo>
                <a:cubicBezTo>
                  <a:pt x="1417" y="4672"/>
                  <a:pt x="1417" y="4672"/>
                  <a:pt x="1417" y="4672"/>
                </a:cubicBezTo>
                <a:cubicBezTo>
                  <a:pt x="1417" y="3940"/>
                  <a:pt x="1417" y="3940"/>
                  <a:pt x="1417" y="3940"/>
                </a:cubicBezTo>
                <a:cubicBezTo>
                  <a:pt x="2267" y="3940"/>
                  <a:pt x="2267" y="3940"/>
                  <a:pt x="2267" y="3940"/>
                </a:cubicBezTo>
                <a:lnTo>
                  <a:pt x="2267" y="4672"/>
                </a:lnTo>
                <a:close/>
                <a:moveTo>
                  <a:pt x="2999" y="4672"/>
                </a:moveTo>
                <a:lnTo>
                  <a:pt x="2999" y="4672"/>
                </a:lnTo>
                <a:cubicBezTo>
                  <a:pt x="2511" y="4672"/>
                  <a:pt x="2511" y="4672"/>
                  <a:pt x="2511" y="4672"/>
                </a:cubicBezTo>
                <a:cubicBezTo>
                  <a:pt x="2511" y="3850"/>
                  <a:pt x="2511" y="3850"/>
                  <a:pt x="2511" y="3850"/>
                </a:cubicBezTo>
                <a:cubicBezTo>
                  <a:pt x="2511" y="3768"/>
                  <a:pt x="2447" y="3705"/>
                  <a:pt x="2366" y="3705"/>
                </a:cubicBezTo>
                <a:cubicBezTo>
                  <a:pt x="1318" y="3705"/>
                  <a:pt x="1318" y="3705"/>
                  <a:pt x="1318" y="3705"/>
                </a:cubicBezTo>
                <a:cubicBezTo>
                  <a:pt x="1237" y="3705"/>
                  <a:pt x="1174" y="3768"/>
                  <a:pt x="1174" y="3850"/>
                </a:cubicBezTo>
                <a:cubicBezTo>
                  <a:pt x="1174" y="4672"/>
                  <a:pt x="1174" y="4672"/>
                  <a:pt x="1174" y="4672"/>
                </a:cubicBezTo>
                <a:cubicBezTo>
                  <a:pt x="685" y="4672"/>
                  <a:pt x="685" y="4672"/>
                  <a:pt x="685" y="4672"/>
                </a:cubicBezTo>
                <a:cubicBezTo>
                  <a:pt x="685" y="1139"/>
                  <a:pt x="685" y="1139"/>
                  <a:pt x="685" y="1139"/>
                </a:cubicBezTo>
                <a:cubicBezTo>
                  <a:pt x="1842" y="271"/>
                  <a:pt x="1842" y="271"/>
                  <a:pt x="1842" y="271"/>
                </a:cubicBezTo>
                <a:cubicBezTo>
                  <a:pt x="2999" y="1139"/>
                  <a:pt x="2999" y="1139"/>
                  <a:pt x="2999" y="1139"/>
                </a:cubicBezTo>
                <a:lnTo>
                  <a:pt x="2999" y="46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23">
            <a:extLst>
              <a:ext uri="{FF2B5EF4-FFF2-40B4-BE49-F238E27FC236}">
                <a16:creationId xmlns:a16="http://schemas.microsoft.com/office/drawing/2014/main" id="{00E75AD0-C451-F845-BBB9-48F805DE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2045" y="7063031"/>
            <a:ext cx="3666502" cy="5517296"/>
          </a:xfrm>
          <a:custGeom>
            <a:avLst/>
            <a:gdLst>
              <a:gd name="T0" fmla="*/ 1304113 w 3687"/>
              <a:gd name="T1" fmla="*/ 471827 h 5549"/>
              <a:gd name="T2" fmla="*/ 1304113 w 3687"/>
              <a:gd name="T3" fmla="*/ 471827 h 5549"/>
              <a:gd name="T4" fmla="*/ 689312 w 3687"/>
              <a:gd name="T5" fmla="*/ 13316 h 5549"/>
              <a:gd name="T6" fmla="*/ 637478 w 3687"/>
              <a:gd name="T7" fmla="*/ 13316 h 5549"/>
              <a:gd name="T8" fmla="*/ 22677 w 3687"/>
              <a:gd name="T9" fmla="*/ 471827 h 5549"/>
              <a:gd name="T10" fmla="*/ 12958 w 3687"/>
              <a:gd name="T11" fmla="*/ 530130 h 5549"/>
              <a:gd name="T12" fmla="*/ 74870 w 3687"/>
              <a:gd name="T13" fmla="*/ 539847 h 5549"/>
              <a:gd name="T14" fmla="*/ 162699 w 3687"/>
              <a:gd name="T15" fmla="*/ 474706 h 5549"/>
              <a:gd name="T16" fmla="*/ 162699 w 3687"/>
              <a:gd name="T17" fmla="*/ 1938412 h 5549"/>
              <a:gd name="T18" fmla="*/ 221012 w 3687"/>
              <a:gd name="T19" fmla="*/ 1996715 h 5549"/>
              <a:gd name="T20" fmla="*/ 471540 w 3687"/>
              <a:gd name="T21" fmla="*/ 1996715 h 5549"/>
              <a:gd name="T22" fmla="*/ 852011 w 3687"/>
              <a:gd name="T23" fmla="*/ 1996715 h 5549"/>
              <a:gd name="T24" fmla="*/ 1105778 w 3687"/>
              <a:gd name="T25" fmla="*/ 1996715 h 5549"/>
              <a:gd name="T26" fmla="*/ 1164451 w 3687"/>
              <a:gd name="T27" fmla="*/ 1938412 h 5549"/>
              <a:gd name="T28" fmla="*/ 1164451 w 3687"/>
              <a:gd name="T29" fmla="*/ 474706 h 5549"/>
              <a:gd name="T30" fmla="*/ 1252280 w 3687"/>
              <a:gd name="T31" fmla="*/ 539847 h 5549"/>
              <a:gd name="T32" fmla="*/ 1278196 w 3687"/>
              <a:gd name="T33" fmla="*/ 549565 h 5549"/>
              <a:gd name="T34" fmla="*/ 1313832 w 3687"/>
              <a:gd name="T35" fmla="*/ 530130 h 5549"/>
              <a:gd name="T36" fmla="*/ 1304113 w 3687"/>
              <a:gd name="T37" fmla="*/ 471827 h 5549"/>
              <a:gd name="T38" fmla="*/ 816375 w 3687"/>
              <a:gd name="T39" fmla="*/ 1912139 h 5549"/>
              <a:gd name="T40" fmla="*/ 816375 w 3687"/>
              <a:gd name="T41" fmla="*/ 1912139 h 5549"/>
              <a:gd name="T42" fmla="*/ 507175 w 3687"/>
              <a:gd name="T43" fmla="*/ 1912139 h 5549"/>
              <a:gd name="T44" fmla="*/ 507175 w 3687"/>
              <a:gd name="T45" fmla="*/ 1648694 h 5549"/>
              <a:gd name="T46" fmla="*/ 816375 w 3687"/>
              <a:gd name="T47" fmla="*/ 1648694 h 5549"/>
              <a:gd name="T48" fmla="*/ 816375 w 3687"/>
              <a:gd name="T49" fmla="*/ 1912139 h 5549"/>
              <a:gd name="T50" fmla="*/ 1079862 w 3687"/>
              <a:gd name="T51" fmla="*/ 1912139 h 5549"/>
              <a:gd name="T52" fmla="*/ 1079862 w 3687"/>
              <a:gd name="T53" fmla="*/ 1912139 h 5549"/>
              <a:gd name="T54" fmla="*/ 904204 w 3687"/>
              <a:gd name="T55" fmla="*/ 1912139 h 5549"/>
              <a:gd name="T56" fmla="*/ 904204 w 3687"/>
              <a:gd name="T57" fmla="*/ 1616303 h 5549"/>
              <a:gd name="T58" fmla="*/ 852011 w 3687"/>
              <a:gd name="T59" fmla="*/ 1564477 h 5549"/>
              <a:gd name="T60" fmla="*/ 471540 w 3687"/>
              <a:gd name="T61" fmla="*/ 1564477 h 5549"/>
              <a:gd name="T62" fmla="*/ 422946 w 3687"/>
              <a:gd name="T63" fmla="*/ 1616303 h 5549"/>
              <a:gd name="T64" fmla="*/ 422946 w 3687"/>
              <a:gd name="T65" fmla="*/ 1912139 h 5549"/>
              <a:gd name="T66" fmla="*/ 246928 w 3687"/>
              <a:gd name="T67" fmla="*/ 1912139 h 5549"/>
              <a:gd name="T68" fmla="*/ 246928 w 3687"/>
              <a:gd name="T69" fmla="*/ 409924 h 5549"/>
              <a:gd name="T70" fmla="*/ 663395 w 3687"/>
              <a:gd name="T71" fmla="*/ 100771 h 5549"/>
              <a:gd name="T72" fmla="*/ 1079862 w 3687"/>
              <a:gd name="T73" fmla="*/ 409924 h 5549"/>
              <a:gd name="T74" fmla="*/ 1079862 w 3687"/>
              <a:gd name="T75" fmla="*/ 1912139 h 554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687" h="5549">
                <a:moveTo>
                  <a:pt x="3623" y="1311"/>
                </a:moveTo>
                <a:lnTo>
                  <a:pt x="3623" y="1311"/>
                </a:lnTo>
                <a:cubicBezTo>
                  <a:pt x="1915" y="37"/>
                  <a:pt x="1915" y="37"/>
                  <a:pt x="1915" y="37"/>
                </a:cubicBezTo>
                <a:cubicBezTo>
                  <a:pt x="1870" y="0"/>
                  <a:pt x="1816" y="0"/>
                  <a:pt x="1771" y="37"/>
                </a:cubicBezTo>
                <a:cubicBezTo>
                  <a:pt x="63" y="1311"/>
                  <a:pt x="63" y="1311"/>
                  <a:pt x="63" y="1311"/>
                </a:cubicBezTo>
                <a:cubicBezTo>
                  <a:pt x="9" y="1347"/>
                  <a:pt x="0" y="1428"/>
                  <a:pt x="36" y="1473"/>
                </a:cubicBezTo>
                <a:cubicBezTo>
                  <a:pt x="81" y="1527"/>
                  <a:pt x="154" y="1536"/>
                  <a:pt x="208" y="1500"/>
                </a:cubicBezTo>
                <a:cubicBezTo>
                  <a:pt x="452" y="1319"/>
                  <a:pt x="452" y="1319"/>
                  <a:pt x="452" y="1319"/>
                </a:cubicBezTo>
                <a:cubicBezTo>
                  <a:pt x="452" y="5386"/>
                  <a:pt x="452" y="5386"/>
                  <a:pt x="452" y="5386"/>
                </a:cubicBezTo>
                <a:cubicBezTo>
                  <a:pt x="452" y="5476"/>
                  <a:pt x="524" y="5548"/>
                  <a:pt x="614" y="5548"/>
                </a:cubicBezTo>
                <a:cubicBezTo>
                  <a:pt x="1310" y="5548"/>
                  <a:pt x="1310" y="5548"/>
                  <a:pt x="1310" y="5548"/>
                </a:cubicBezTo>
                <a:cubicBezTo>
                  <a:pt x="2367" y="5548"/>
                  <a:pt x="2367" y="5548"/>
                  <a:pt x="2367" y="5548"/>
                </a:cubicBezTo>
                <a:cubicBezTo>
                  <a:pt x="3072" y="5548"/>
                  <a:pt x="3072" y="5548"/>
                  <a:pt x="3072" y="5548"/>
                </a:cubicBezTo>
                <a:cubicBezTo>
                  <a:pt x="3162" y="5548"/>
                  <a:pt x="3235" y="5476"/>
                  <a:pt x="3235" y="5386"/>
                </a:cubicBezTo>
                <a:cubicBezTo>
                  <a:pt x="3235" y="1319"/>
                  <a:pt x="3235" y="1319"/>
                  <a:pt x="3235" y="1319"/>
                </a:cubicBezTo>
                <a:cubicBezTo>
                  <a:pt x="3479" y="1500"/>
                  <a:pt x="3479" y="1500"/>
                  <a:pt x="3479" y="1500"/>
                </a:cubicBezTo>
                <a:cubicBezTo>
                  <a:pt x="3506" y="1518"/>
                  <a:pt x="3524" y="1527"/>
                  <a:pt x="3551" y="1527"/>
                </a:cubicBezTo>
                <a:cubicBezTo>
                  <a:pt x="3587" y="1527"/>
                  <a:pt x="3623" y="1509"/>
                  <a:pt x="3650" y="1473"/>
                </a:cubicBezTo>
                <a:cubicBezTo>
                  <a:pt x="3686" y="1428"/>
                  <a:pt x="3677" y="1347"/>
                  <a:pt x="3623" y="1311"/>
                </a:cubicBezTo>
                <a:close/>
                <a:moveTo>
                  <a:pt x="2268" y="5313"/>
                </a:moveTo>
                <a:lnTo>
                  <a:pt x="2268" y="5313"/>
                </a:lnTo>
                <a:cubicBezTo>
                  <a:pt x="1409" y="5313"/>
                  <a:pt x="1409" y="5313"/>
                  <a:pt x="1409" y="5313"/>
                </a:cubicBezTo>
                <a:cubicBezTo>
                  <a:pt x="1409" y="4581"/>
                  <a:pt x="1409" y="4581"/>
                  <a:pt x="1409" y="4581"/>
                </a:cubicBezTo>
                <a:cubicBezTo>
                  <a:pt x="2268" y="4581"/>
                  <a:pt x="2268" y="4581"/>
                  <a:pt x="2268" y="4581"/>
                </a:cubicBezTo>
                <a:lnTo>
                  <a:pt x="2268" y="5313"/>
                </a:lnTo>
                <a:close/>
                <a:moveTo>
                  <a:pt x="3000" y="5313"/>
                </a:moveTo>
                <a:lnTo>
                  <a:pt x="3000" y="5313"/>
                </a:lnTo>
                <a:cubicBezTo>
                  <a:pt x="2512" y="5313"/>
                  <a:pt x="2512" y="5313"/>
                  <a:pt x="2512" y="5313"/>
                </a:cubicBezTo>
                <a:cubicBezTo>
                  <a:pt x="2512" y="4491"/>
                  <a:pt x="2512" y="4491"/>
                  <a:pt x="2512" y="4491"/>
                </a:cubicBezTo>
                <a:cubicBezTo>
                  <a:pt x="2512" y="4410"/>
                  <a:pt x="2449" y="4347"/>
                  <a:pt x="2367" y="4347"/>
                </a:cubicBezTo>
                <a:cubicBezTo>
                  <a:pt x="1310" y="4347"/>
                  <a:pt x="1310" y="4347"/>
                  <a:pt x="1310" y="4347"/>
                </a:cubicBezTo>
                <a:cubicBezTo>
                  <a:pt x="1238" y="4347"/>
                  <a:pt x="1175" y="4410"/>
                  <a:pt x="1175" y="4491"/>
                </a:cubicBezTo>
                <a:cubicBezTo>
                  <a:pt x="1175" y="5313"/>
                  <a:pt x="1175" y="5313"/>
                  <a:pt x="1175" y="5313"/>
                </a:cubicBezTo>
                <a:cubicBezTo>
                  <a:pt x="686" y="5313"/>
                  <a:pt x="686" y="5313"/>
                  <a:pt x="686" y="5313"/>
                </a:cubicBezTo>
                <a:cubicBezTo>
                  <a:pt x="686" y="1139"/>
                  <a:pt x="686" y="1139"/>
                  <a:pt x="686" y="1139"/>
                </a:cubicBezTo>
                <a:cubicBezTo>
                  <a:pt x="1843" y="280"/>
                  <a:pt x="1843" y="280"/>
                  <a:pt x="1843" y="280"/>
                </a:cubicBezTo>
                <a:cubicBezTo>
                  <a:pt x="3000" y="1139"/>
                  <a:pt x="3000" y="1139"/>
                  <a:pt x="3000" y="1139"/>
                </a:cubicBezTo>
                <a:lnTo>
                  <a:pt x="3000" y="53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24">
            <a:extLst>
              <a:ext uri="{FF2B5EF4-FFF2-40B4-BE49-F238E27FC236}">
                <a16:creationId xmlns:a16="http://schemas.microsoft.com/office/drawing/2014/main" id="{D0849520-2629-BF45-B92A-5CE3AFF8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9051" y="3918434"/>
            <a:ext cx="964869" cy="1311346"/>
          </a:xfrm>
          <a:custGeom>
            <a:avLst/>
            <a:gdLst>
              <a:gd name="T0" fmla="*/ 329406 w 968"/>
              <a:gd name="T1" fmla="*/ 51781 h 1320"/>
              <a:gd name="T2" fmla="*/ 329406 w 968"/>
              <a:gd name="T3" fmla="*/ 51781 h 1320"/>
              <a:gd name="T4" fmla="*/ 257608 w 968"/>
              <a:gd name="T5" fmla="*/ 51781 h 1320"/>
              <a:gd name="T6" fmla="*/ 228384 w 968"/>
              <a:gd name="T7" fmla="*/ 16182 h 1320"/>
              <a:gd name="T8" fmla="*/ 173182 w 968"/>
              <a:gd name="T9" fmla="*/ 0 h 1320"/>
              <a:gd name="T10" fmla="*/ 120866 w 968"/>
              <a:gd name="T11" fmla="*/ 16182 h 1320"/>
              <a:gd name="T12" fmla="*/ 91281 w 968"/>
              <a:gd name="T13" fmla="*/ 51781 h 1320"/>
              <a:gd name="T14" fmla="*/ 19844 w 968"/>
              <a:gd name="T15" fmla="*/ 51781 h 1320"/>
              <a:gd name="T16" fmla="*/ 0 w 968"/>
              <a:gd name="T17" fmla="*/ 78032 h 1320"/>
              <a:gd name="T18" fmla="*/ 0 w 968"/>
              <a:gd name="T19" fmla="*/ 461358 h 1320"/>
              <a:gd name="T20" fmla="*/ 13349 w 968"/>
              <a:gd name="T21" fmla="*/ 474303 h 1320"/>
              <a:gd name="T22" fmla="*/ 332653 w 968"/>
              <a:gd name="T23" fmla="*/ 474303 h 1320"/>
              <a:gd name="T24" fmla="*/ 348889 w 968"/>
              <a:gd name="T25" fmla="*/ 461358 h 1320"/>
              <a:gd name="T26" fmla="*/ 348889 w 968"/>
              <a:gd name="T27" fmla="*/ 78032 h 1320"/>
              <a:gd name="T28" fmla="*/ 329406 w 968"/>
              <a:gd name="T29" fmla="*/ 51781 h 1320"/>
              <a:gd name="T30" fmla="*/ 114372 w 968"/>
              <a:gd name="T31" fmla="*/ 67963 h 1320"/>
              <a:gd name="T32" fmla="*/ 114372 w 968"/>
              <a:gd name="T33" fmla="*/ 67963 h 1320"/>
              <a:gd name="T34" fmla="*/ 137102 w 968"/>
              <a:gd name="T35" fmla="*/ 38836 h 1320"/>
              <a:gd name="T36" fmla="*/ 173182 w 968"/>
              <a:gd name="T37" fmla="*/ 29127 h 1320"/>
              <a:gd name="T38" fmla="*/ 212148 w 968"/>
              <a:gd name="T39" fmla="*/ 38836 h 1320"/>
              <a:gd name="T40" fmla="*/ 234878 w 968"/>
              <a:gd name="T41" fmla="*/ 67963 h 1320"/>
              <a:gd name="T42" fmla="*/ 234878 w 968"/>
              <a:gd name="T43" fmla="*/ 90977 h 1320"/>
              <a:gd name="T44" fmla="*/ 114372 w 968"/>
              <a:gd name="T45" fmla="*/ 90977 h 1320"/>
              <a:gd name="T46" fmla="*/ 114372 w 968"/>
              <a:gd name="T47" fmla="*/ 67963 h 1320"/>
              <a:gd name="T48" fmla="*/ 71798 w 968"/>
              <a:gd name="T49" fmla="*/ 78032 h 1320"/>
              <a:gd name="T50" fmla="*/ 71798 w 968"/>
              <a:gd name="T51" fmla="*/ 78032 h 1320"/>
              <a:gd name="T52" fmla="*/ 85148 w 968"/>
              <a:gd name="T53" fmla="*/ 78032 h 1320"/>
              <a:gd name="T54" fmla="*/ 85148 w 968"/>
              <a:gd name="T55" fmla="*/ 103922 h 1320"/>
              <a:gd name="T56" fmla="*/ 104631 w 968"/>
              <a:gd name="T57" fmla="*/ 120104 h 1320"/>
              <a:gd name="T58" fmla="*/ 244619 w 968"/>
              <a:gd name="T59" fmla="*/ 120104 h 1320"/>
              <a:gd name="T60" fmla="*/ 260855 w 968"/>
              <a:gd name="T61" fmla="*/ 103922 h 1320"/>
              <a:gd name="T62" fmla="*/ 260855 w 968"/>
              <a:gd name="T63" fmla="*/ 78032 h 1320"/>
              <a:gd name="T64" fmla="*/ 277452 w 968"/>
              <a:gd name="T65" fmla="*/ 78032 h 1320"/>
              <a:gd name="T66" fmla="*/ 277452 w 968"/>
              <a:gd name="T67" fmla="*/ 399508 h 1320"/>
              <a:gd name="T68" fmla="*/ 71798 w 968"/>
              <a:gd name="T69" fmla="*/ 399508 h 1320"/>
              <a:gd name="T70" fmla="*/ 71798 w 968"/>
              <a:gd name="T71" fmla="*/ 78032 h 1320"/>
              <a:gd name="T72" fmla="*/ 319665 w 968"/>
              <a:gd name="T73" fmla="*/ 448413 h 1320"/>
              <a:gd name="T74" fmla="*/ 319665 w 968"/>
              <a:gd name="T75" fmla="*/ 448413 h 1320"/>
              <a:gd name="T76" fmla="*/ 29585 w 968"/>
              <a:gd name="T77" fmla="*/ 448413 h 1320"/>
              <a:gd name="T78" fmla="*/ 29585 w 968"/>
              <a:gd name="T79" fmla="*/ 78032 h 1320"/>
              <a:gd name="T80" fmla="*/ 45821 w 968"/>
              <a:gd name="T81" fmla="*/ 78032 h 1320"/>
              <a:gd name="T82" fmla="*/ 45821 w 968"/>
              <a:gd name="T83" fmla="*/ 415690 h 1320"/>
              <a:gd name="T84" fmla="*/ 58810 w 968"/>
              <a:gd name="T85" fmla="*/ 428635 h 1320"/>
              <a:gd name="T86" fmla="*/ 290440 w 968"/>
              <a:gd name="T87" fmla="*/ 428635 h 1320"/>
              <a:gd name="T88" fmla="*/ 303429 w 968"/>
              <a:gd name="T89" fmla="*/ 415690 h 1320"/>
              <a:gd name="T90" fmla="*/ 303429 w 968"/>
              <a:gd name="T91" fmla="*/ 78032 h 1320"/>
              <a:gd name="T92" fmla="*/ 319665 w 968"/>
              <a:gd name="T93" fmla="*/ 78032 h 1320"/>
              <a:gd name="T94" fmla="*/ 319665 w 968"/>
              <a:gd name="T95" fmla="*/ 448413 h 132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968" h="1320">
                <a:moveTo>
                  <a:pt x="913" y="144"/>
                </a:moveTo>
                <a:lnTo>
                  <a:pt x="913" y="144"/>
                </a:lnTo>
                <a:cubicBezTo>
                  <a:pt x="714" y="144"/>
                  <a:pt x="714" y="144"/>
                  <a:pt x="714" y="144"/>
                </a:cubicBezTo>
                <a:cubicBezTo>
                  <a:pt x="696" y="99"/>
                  <a:pt x="669" y="72"/>
                  <a:pt x="633" y="45"/>
                </a:cubicBezTo>
                <a:cubicBezTo>
                  <a:pt x="588" y="18"/>
                  <a:pt x="534" y="0"/>
                  <a:pt x="480" y="0"/>
                </a:cubicBezTo>
                <a:cubicBezTo>
                  <a:pt x="434" y="0"/>
                  <a:pt x="380" y="18"/>
                  <a:pt x="335" y="45"/>
                </a:cubicBezTo>
                <a:cubicBezTo>
                  <a:pt x="299" y="72"/>
                  <a:pt x="272" y="99"/>
                  <a:pt x="253" y="144"/>
                </a:cubicBezTo>
                <a:cubicBezTo>
                  <a:pt x="55" y="144"/>
                  <a:pt x="55" y="144"/>
                  <a:pt x="55" y="144"/>
                </a:cubicBezTo>
                <a:cubicBezTo>
                  <a:pt x="28" y="144"/>
                  <a:pt x="0" y="171"/>
                  <a:pt x="0" y="217"/>
                </a:cubicBezTo>
                <a:cubicBezTo>
                  <a:pt x="0" y="1283"/>
                  <a:pt x="0" y="1283"/>
                  <a:pt x="0" y="1283"/>
                </a:cubicBezTo>
                <a:cubicBezTo>
                  <a:pt x="0" y="1301"/>
                  <a:pt x="19" y="1319"/>
                  <a:pt x="37" y="1319"/>
                </a:cubicBezTo>
                <a:cubicBezTo>
                  <a:pt x="922" y="1319"/>
                  <a:pt x="922" y="1319"/>
                  <a:pt x="922" y="1319"/>
                </a:cubicBezTo>
                <a:cubicBezTo>
                  <a:pt x="949" y="1319"/>
                  <a:pt x="967" y="1301"/>
                  <a:pt x="967" y="1283"/>
                </a:cubicBezTo>
                <a:cubicBezTo>
                  <a:pt x="967" y="217"/>
                  <a:pt x="967" y="217"/>
                  <a:pt x="967" y="217"/>
                </a:cubicBezTo>
                <a:cubicBezTo>
                  <a:pt x="967" y="171"/>
                  <a:pt x="940" y="144"/>
                  <a:pt x="913" y="144"/>
                </a:cubicBezTo>
                <a:close/>
                <a:moveTo>
                  <a:pt x="317" y="189"/>
                </a:moveTo>
                <a:lnTo>
                  <a:pt x="317" y="189"/>
                </a:lnTo>
                <a:cubicBezTo>
                  <a:pt x="326" y="153"/>
                  <a:pt x="353" y="135"/>
                  <a:pt x="380" y="108"/>
                </a:cubicBezTo>
                <a:cubicBezTo>
                  <a:pt x="407" y="90"/>
                  <a:pt x="443" y="81"/>
                  <a:pt x="480" y="81"/>
                </a:cubicBezTo>
                <a:cubicBezTo>
                  <a:pt x="525" y="81"/>
                  <a:pt x="561" y="90"/>
                  <a:pt x="588" y="108"/>
                </a:cubicBezTo>
                <a:cubicBezTo>
                  <a:pt x="615" y="135"/>
                  <a:pt x="633" y="153"/>
                  <a:pt x="651" y="189"/>
                </a:cubicBezTo>
                <a:cubicBezTo>
                  <a:pt x="651" y="253"/>
                  <a:pt x="651" y="253"/>
                  <a:pt x="651" y="253"/>
                </a:cubicBezTo>
                <a:cubicBezTo>
                  <a:pt x="317" y="253"/>
                  <a:pt x="317" y="253"/>
                  <a:pt x="317" y="253"/>
                </a:cubicBezTo>
                <a:lnTo>
                  <a:pt x="317" y="189"/>
                </a:lnTo>
                <a:close/>
                <a:moveTo>
                  <a:pt x="199" y="217"/>
                </a:moveTo>
                <a:lnTo>
                  <a:pt x="199" y="217"/>
                </a:lnTo>
                <a:cubicBezTo>
                  <a:pt x="236" y="217"/>
                  <a:pt x="236" y="217"/>
                  <a:pt x="236" y="217"/>
                </a:cubicBezTo>
                <a:cubicBezTo>
                  <a:pt x="236" y="289"/>
                  <a:pt x="236" y="289"/>
                  <a:pt x="236" y="289"/>
                </a:cubicBezTo>
                <a:cubicBezTo>
                  <a:pt x="236" y="316"/>
                  <a:pt x="263" y="334"/>
                  <a:pt x="290" y="334"/>
                </a:cubicBezTo>
                <a:cubicBezTo>
                  <a:pt x="678" y="334"/>
                  <a:pt x="678" y="334"/>
                  <a:pt x="678" y="334"/>
                </a:cubicBezTo>
                <a:cubicBezTo>
                  <a:pt x="705" y="334"/>
                  <a:pt x="723" y="316"/>
                  <a:pt x="723" y="289"/>
                </a:cubicBezTo>
                <a:cubicBezTo>
                  <a:pt x="723" y="217"/>
                  <a:pt x="723" y="217"/>
                  <a:pt x="723" y="217"/>
                </a:cubicBezTo>
                <a:cubicBezTo>
                  <a:pt x="769" y="217"/>
                  <a:pt x="769" y="217"/>
                  <a:pt x="769" y="217"/>
                </a:cubicBezTo>
                <a:cubicBezTo>
                  <a:pt x="769" y="1111"/>
                  <a:pt x="769" y="1111"/>
                  <a:pt x="769" y="1111"/>
                </a:cubicBezTo>
                <a:cubicBezTo>
                  <a:pt x="199" y="1111"/>
                  <a:pt x="199" y="1111"/>
                  <a:pt x="199" y="1111"/>
                </a:cubicBezTo>
                <a:lnTo>
                  <a:pt x="199" y="217"/>
                </a:lnTo>
                <a:close/>
                <a:moveTo>
                  <a:pt x="886" y="1247"/>
                </a:moveTo>
                <a:lnTo>
                  <a:pt x="886" y="1247"/>
                </a:lnTo>
                <a:cubicBezTo>
                  <a:pt x="82" y="1247"/>
                  <a:pt x="82" y="1247"/>
                  <a:pt x="82" y="1247"/>
                </a:cubicBezTo>
                <a:cubicBezTo>
                  <a:pt x="82" y="217"/>
                  <a:pt x="82" y="217"/>
                  <a:pt x="82" y="217"/>
                </a:cubicBezTo>
                <a:cubicBezTo>
                  <a:pt x="127" y="217"/>
                  <a:pt x="127" y="217"/>
                  <a:pt x="127" y="217"/>
                </a:cubicBezTo>
                <a:cubicBezTo>
                  <a:pt x="127" y="1156"/>
                  <a:pt x="127" y="1156"/>
                  <a:pt x="127" y="1156"/>
                </a:cubicBezTo>
                <a:cubicBezTo>
                  <a:pt x="127" y="1175"/>
                  <a:pt x="136" y="1192"/>
                  <a:pt x="163" y="1192"/>
                </a:cubicBezTo>
                <a:cubicBezTo>
                  <a:pt x="805" y="1192"/>
                  <a:pt x="805" y="1192"/>
                  <a:pt x="805" y="1192"/>
                </a:cubicBezTo>
                <a:cubicBezTo>
                  <a:pt x="832" y="1192"/>
                  <a:pt x="841" y="1175"/>
                  <a:pt x="841" y="1156"/>
                </a:cubicBezTo>
                <a:cubicBezTo>
                  <a:pt x="841" y="217"/>
                  <a:pt x="841" y="217"/>
                  <a:pt x="841" y="217"/>
                </a:cubicBezTo>
                <a:cubicBezTo>
                  <a:pt x="886" y="217"/>
                  <a:pt x="886" y="217"/>
                  <a:pt x="886" y="217"/>
                </a:cubicBezTo>
                <a:lnTo>
                  <a:pt x="886" y="12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25">
            <a:extLst>
              <a:ext uri="{FF2B5EF4-FFF2-40B4-BE49-F238E27FC236}">
                <a16:creationId xmlns:a16="http://schemas.microsoft.com/office/drawing/2014/main" id="{27D2C26F-EAE1-D14C-9373-7C66DB8B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055" y="4339467"/>
            <a:ext cx="350861" cy="83331"/>
          </a:xfrm>
          <a:custGeom>
            <a:avLst/>
            <a:gdLst>
              <a:gd name="T0" fmla="*/ 12952 w 353"/>
              <a:gd name="T1" fmla="*/ 29800 h 83"/>
              <a:gd name="T2" fmla="*/ 12952 w 353"/>
              <a:gd name="T3" fmla="*/ 29800 h 83"/>
              <a:gd name="T4" fmla="*/ 113688 w 353"/>
              <a:gd name="T5" fmla="*/ 29800 h 83"/>
              <a:gd name="T6" fmla="*/ 126640 w 353"/>
              <a:gd name="T7" fmla="*/ 13446 h 83"/>
              <a:gd name="T8" fmla="*/ 113688 w 353"/>
              <a:gd name="T9" fmla="*/ 0 h 83"/>
              <a:gd name="T10" fmla="*/ 12952 w 353"/>
              <a:gd name="T11" fmla="*/ 0 h 83"/>
              <a:gd name="T12" fmla="*/ 0 w 353"/>
              <a:gd name="T13" fmla="*/ 13446 h 83"/>
              <a:gd name="T14" fmla="*/ 12952 w 353"/>
              <a:gd name="T15" fmla="*/ 29800 h 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3" h="83">
                <a:moveTo>
                  <a:pt x="36" y="82"/>
                </a:moveTo>
                <a:lnTo>
                  <a:pt x="36" y="82"/>
                </a:lnTo>
                <a:cubicBezTo>
                  <a:pt x="316" y="82"/>
                  <a:pt x="316" y="82"/>
                  <a:pt x="316" y="82"/>
                </a:cubicBezTo>
                <a:cubicBezTo>
                  <a:pt x="334" y="82"/>
                  <a:pt x="352" y="64"/>
                  <a:pt x="352" y="37"/>
                </a:cubicBezTo>
                <a:cubicBezTo>
                  <a:pt x="352" y="18"/>
                  <a:pt x="334" y="0"/>
                  <a:pt x="31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7"/>
                </a:cubicBezTo>
                <a:cubicBezTo>
                  <a:pt x="0" y="64"/>
                  <a:pt x="18" y="82"/>
                  <a:pt x="36" y="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26">
            <a:extLst>
              <a:ext uri="{FF2B5EF4-FFF2-40B4-BE49-F238E27FC236}">
                <a16:creationId xmlns:a16="http://schemas.microsoft.com/office/drawing/2014/main" id="{2F9D6C22-DFDC-244C-918D-BE9EF0B2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055" y="4545600"/>
            <a:ext cx="350861" cy="83328"/>
          </a:xfrm>
          <a:custGeom>
            <a:avLst/>
            <a:gdLst>
              <a:gd name="T0" fmla="*/ 12952 w 353"/>
              <a:gd name="T1" fmla="*/ 29799 h 83"/>
              <a:gd name="T2" fmla="*/ 12952 w 353"/>
              <a:gd name="T3" fmla="*/ 29799 h 83"/>
              <a:gd name="T4" fmla="*/ 113688 w 353"/>
              <a:gd name="T5" fmla="*/ 29799 h 83"/>
              <a:gd name="T6" fmla="*/ 126640 w 353"/>
              <a:gd name="T7" fmla="*/ 13446 h 83"/>
              <a:gd name="T8" fmla="*/ 113688 w 353"/>
              <a:gd name="T9" fmla="*/ 0 h 83"/>
              <a:gd name="T10" fmla="*/ 12952 w 353"/>
              <a:gd name="T11" fmla="*/ 0 h 83"/>
              <a:gd name="T12" fmla="*/ 0 w 353"/>
              <a:gd name="T13" fmla="*/ 13446 h 83"/>
              <a:gd name="T14" fmla="*/ 12952 w 353"/>
              <a:gd name="T15" fmla="*/ 29799 h 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3" h="83">
                <a:moveTo>
                  <a:pt x="36" y="82"/>
                </a:moveTo>
                <a:lnTo>
                  <a:pt x="36" y="82"/>
                </a:lnTo>
                <a:cubicBezTo>
                  <a:pt x="316" y="82"/>
                  <a:pt x="316" y="82"/>
                  <a:pt x="316" y="82"/>
                </a:cubicBezTo>
                <a:cubicBezTo>
                  <a:pt x="334" y="82"/>
                  <a:pt x="352" y="63"/>
                  <a:pt x="352" y="37"/>
                </a:cubicBezTo>
                <a:cubicBezTo>
                  <a:pt x="352" y="18"/>
                  <a:pt x="334" y="0"/>
                  <a:pt x="31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7"/>
                </a:cubicBezTo>
                <a:cubicBezTo>
                  <a:pt x="0" y="63"/>
                  <a:pt x="18" y="82"/>
                  <a:pt x="36" y="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27">
            <a:extLst>
              <a:ext uri="{FF2B5EF4-FFF2-40B4-BE49-F238E27FC236}">
                <a16:creationId xmlns:a16="http://schemas.microsoft.com/office/drawing/2014/main" id="{60250396-F888-4048-9D82-5D630B715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055" y="4751729"/>
            <a:ext cx="350861" cy="83331"/>
          </a:xfrm>
          <a:custGeom>
            <a:avLst/>
            <a:gdLst>
              <a:gd name="T0" fmla="*/ 12952 w 353"/>
              <a:gd name="T1" fmla="*/ 29800 h 83"/>
              <a:gd name="T2" fmla="*/ 12952 w 353"/>
              <a:gd name="T3" fmla="*/ 29800 h 83"/>
              <a:gd name="T4" fmla="*/ 113688 w 353"/>
              <a:gd name="T5" fmla="*/ 29800 h 83"/>
              <a:gd name="T6" fmla="*/ 126640 w 353"/>
              <a:gd name="T7" fmla="*/ 16353 h 83"/>
              <a:gd name="T8" fmla="*/ 113688 w 353"/>
              <a:gd name="T9" fmla="*/ 0 h 83"/>
              <a:gd name="T10" fmla="*/ 12952 w 353"/>
              <a:gd name="T11" fmla="*/ 0 h 83"/>
              <a:gd name="T12" fmla="*/ 0 w 353"/>
              <a:gd name="T13" fmla="*/ 16353 h 83"/>
              <a:gd name="T14" fmla="*/ 12952 w 353"/>
              <a:gd name="T15" fmla="*/ 29800 h 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3" h="83">
                <a:moveTo>
                  <a:pt x="36" y="82"/>
                </a:moveTo>
                <a:lnTo>
                  <a:pt x="36" y="82"/>
                </a:lnTo>
                <a:cubicBezTo>
                  <a:pt x="316" y="82"/>
                  <a:pt x="316" y="82"/>
                  <a:pt x="316" y="82"/>
                </a:cubicBezTo>
                <a:cubicBezTo>
                  <a:pt x="334" y="82"/>
                  <a:pt x="352" y="63"/>
                  <a:pt x="352" y="45"/>
                </a:cubicBezTo>
                <a:cubicBezTo>
                  <a:pt x="352" y="18"/>
                  <a:pt x="334" y="0"/>
                  <a:pt x="31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3"/>
                  <a:pt x="18" y="82"/>
                  <a:pt x="36" y="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28">
            <a:extLst>
              <a:ext uri="{FF2B5EF4-FFF2-40B4-BE49-F238E27FC236}">
                <a16:creationId xmlns:a16="http://schemas.microsoft.com/office/drawing/2014/main" id="{7A71310C-67AA-E946-9CC6-946F0EEBE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883" y="4063165"/>
            <a:ext cx="1035041" cy="1035041"/>
          </a:xfrm>
          <a:custGeom>
            <a:avLst/>
            <a:gdLst>
              <a:gd name="T0" fmla="*/ 351595 w 1040"/>
              <a:gd name="T1" fmla="*/ 0 h 1040"/>
              <a:gd name="T2" fmla="*/ 0 w 1040"/>
              <a:gd name="T3" fmla="*/ 19813 h 1040"/>
              <a:gd name="T4" fmla="*/ 22695 w 1040"/>
              <a:gd name="T5" fmla="*/ 374290 h 1040"/>
              <a:gd name="T6" fmla="*/ 374290 w 1040"/>
              <a:gd name="T7" fmla="*/ 354837 h 1040"/>
              <a:gd name="T8" fmla="*/ 351595 w 1040"/>
              <a:gd name="T9" fmla="*/ 0 h 1040"/>
              <a:gd name="T10" fmla="*/ 348352 w 1040"/>
              <a:gd name="T11" fmla="*/ 26298 h 1040"/>
              <a:gd name="T12" fmla="*/ 286391 w 1040"/>
              <a:gd name="T13" fmla="*/ 179039 h 1040"/>
              <a:gd name="T14" fmla="*/ 276665 w 1040"/>
              <a:gd name="T15" fmla="*/ 172555 h 1040"/>
              <a:gd name="T16" fmla="*/ 273422 w 1040"/>
              <a:gd name="T17" fmla="*/ 172555 h 1040"/>
              <a:gd name="T18" fmla="*/ 263696 w 1040"/>
              <a:gd name="T19" fmla="*/ 179039 h 1040"/>
              <a:gd name="T20" fmla="*/ 110594 w 1040"/>
              <a:gd name="T21" fmla="*/ 94383 h 1040"/>
              <a:gd name="T22" fmla="*/ 110594 w 1040"/>
              <a:gd name="T23" fmla="*/ 91141 h 1040"/>
              <a:gd name="T24" fmla="*/ 110594 w 1040"/>
              <a:gd name="T25" fmla="*/ 91141 h 1040"/>
              <a:gd name="T26" fmla="*/ 110594 w 1040"/>
              <a:gd name="T27" fmla="*/ 91141 h 1040"/>
              <a:gd name="T28" fmla="*/ 107352 w 1040"/>
              <a:gd name="T29" fmla="*/ 91141 h 1040"/>
              <a:gd name="T30" fmla="*/ 107352 w 1040"/>
              <a:gd name="T31" fmla="*/ 87899 h 1040"/>
              <a:gd name="T32" fmla="*/ 107352 w 1040"/>
              <a:gd name="T33" fmla="*/ 87899 h 1040"/>
              <a:gd name="T34" fmla="*/ 104109 w 1040"/>
              <a:gd name="T35" fmla="*/ 87899 h 1040"/>
              <a:gd name="T36" fmla="*/ 104109 w 1040"/>
              <a:gd name="T37" fmla="*/ 87899 h 1040"/>
              <a:gd name="T38" fmla="*/ 104109 w 1040"/>
              <a:gd name="T39" fmla="*/ 87899 h 1040"/>
              <a:gd name="T40" fmla="*/ 100867 w 1040"/>
              <a:gd name="T41" fmla="*/ 87899 h 1040"/>
              <a:gd name="T42" fmla="*/ 100867 w 1040"/>
              <a:gd name="T43" fmla="*/ 87899 h 1040"/>
              <a:gd name="T44" fmla="*/ 97625 w 1040"/>
              <a:gd name="T45" fmla="*/ 87899 h 1040"/>
              <a:gd name="T46" fmla="*/ 97625 w 1040"/>
              <a:gd name="T47" fmla="*/ 87899 h 1040"/>
              <a:gd name="T48" fmla="*/ 97625 w 1040"/>
              <a:gd name="T49" fmla="*/ 87899 h 1040"/>
              <a:gd name="T50" fmla="*/ 94383 w 1040"/>
              <a:gd name="T51" fmla="*/ 87899 h 1040"/>
              <a:gd name="T52" fmla="*/ 94383 w 1040"/>
              <a:gd name="T53" fmla="*/ 87899 h 1040"/>
              <a:gd name="T54" fmla="*/ 94383 w 1040"/>
              <a:gd name="T55" fmla="*/ 87899 h 1040"/>
              <a:gd name="T56" fmla="*/ 91141 w 1040"/>
              <a:gd name="T57" fmla="*/ 87899 h 1040"/>
              <a:gd name="T58" fmla="*/ 91141 w 1040"/>
              <a:gd name="T59" fmla="*/ 91141 h 1040"/>
              <a:gd name="T60" fmla="*/ 91141 w 1040"/>
              <a:gd name="T61" fmla="*/ 91141 h 1040"/>
              <a:gd name="T62" fmla="*/ 87899 w 1040"/>
              <a:gd name="T63" fmla="*/ 91141 h 1040"/>
              <a:gd name="T64" fmla="*/ 87899 w 1040"/>
              <a:gd name="T65" fmla="*/ 91141 h 1040"/>
              <a:gd name="T66" fmla="*/ 87899 w 1040"/>
              <a:gd name="T67" fmla="*/ 94383 h 1040"/>
              <a:gd name="T68" fmla="*/ 25937 w 1040"/>
              <a:gd name="T69" fmla="*/ 26298 h 1040"/>
              <a:gd name="T70" fmla="*/ 25937 w 1040"/>
              <a:gd name="T71" fmla="*/ 257212 h 1040"/>
              <a:gd name="T72" fmla="*/ 25937 w 1040"/>
              <a:gd name="T73" fmla="*/ 257212 h 1040"/>
              <a:gd name="T74" fmla="*/ 224430 w 1040"/>
              <a:gd name="T75" fmla="*/ 348352 h 1040"/>
              <a:gd name="T76" fmla="*/ 25937 w 1040"/>
              <a:gd name="T77" fmla="*/ 257212 h 1040"/>
              <a:gd name="T78" fmla="*/ 257212 w 1040"/>
              <a:gd name="T79" fmla="*/ 348352 h 1040"/>
              <a:gd name="T80" fmla="*/ 217945 w 1040"/>
              <a:gd name="T81" fmla="*/ 280267 h 1040"/>
              <a:gd name="T82" fmla="*/ 348352 w 1040"/>
              <a:gd name="T83" fmla="*/ 299720 h 1040"/>
              <a:gd name="T84" fmla="*/ 257212 w 1040"/>
              <a:gd name="T85" fmla="*/ 348352 h 104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40" h="1040">
                <a:moveTo>
                  <a:pt x="976" y="0"/>
                </a:moveTo>
                <a:lnTo>
                  <a:pt x="976" y="0"/>
                </a:lnTo>
                <a:cubicBezTo>
                  <a:pt x="63" y="0"/>
                  <a:pt x="63" y="0"/>
                  <a:pt x="63" y="0"/>
                </a:cubicBezTo>
                <a:cubicBezTo>
                  <a:pt x="27" y="0"/>
                  <a:pt x="0" y="19"/>
                  <a:pt x="0" y="55"/>
                </a:cubicBezTo>
                <a:cubicBezTo>
                  <a:pt x="0" y="985"/>
                  <a:pt x="0" y="985"/>
                  <a:pt x="0" y="985"/>
                </a:cubicBezTo>
                <a:cubicBezTo>
                  <a:pt x="0" y="1012"/>
                  <a:pt x="27" y="1039"/>
                  <a:pt x="63" y="1039"/>
                </a:cubicBezTo>
                <a:cubicBezTo>
                  <a:pt x="976" y="1039"/>
                  <a:pt x="976" y="1039"/>
                  <a:pt x="976" y="1039"/>
                </a:cubicBezTo>
                <a:cubicBezTo>
                  <a:pt x="1012" y="1039"/>
                  <a:pt x="1039" y="1012"/>
                  <a:pt x="1039" y="985"/>
                </a:cubicBezTo>
                <a:cubicBezTo>
                  <a:pt x="1039" y="55"/>
                  <a:pt x="1039" y="55"/>
                  <a:pt x="1039" y="55"/>
                </a:cubicBezTo>
                <a:cubicBezTo>
                  <a:pt x="1039" y="19"/>
                  <a:pt x="1012" y="0"/>
                  <a:pt x="976" y="0"/>
                </a:cubicBezTo>
                <a:close/>
                <a:moveTo>
                  <a:pt x="967" y="73"/>
                </a:moveTo>
                <a:lnTo>
                  <a:pt x="967" y="73"/>
                </a:lnTo>
                <a:cubicBezTo>
                  <a:pt x="967" y="714"/>
                  <a:pt x="967" y="714"/>
                  <a:pt x="967" y="714"/>
                </a:cubicBezTo>
                <a:cubicBezTo>
                  <a:pt x="795" y="497"/>
                  <a:pt x="795" y="497"/>
                  <a:pt x="795" y="497"/>
                </a:cubicBezTo>
                <a:cubicBezTo>
                  <a:pt x="795" y="497"/>
                  <a:pt x="795" y="488"/>
                  <a:pt x="786" y="488"/>
                </a:cubicBezTo>
                <a:cubicBezTo>
                  <a:pt x="777" y="479"/>
                  <a:pt x="777" y="479"/>
                  <a:pt x="768" y="479"/>
                </a:cubicBezTo>
                <a:cubicBezTo>
                  <a:pt x="759" y="479"/>
                  <a:pt x="759" y="479"/>
                  <a:pt x="759" y="479"/>
                </a:cubicBezTo>
                <a:cubicBezTo>
                  <a:pt x="759" y="479"/>
                  <a:pt x="750" y="479"/>
                  <a:pt x="741" y="488"/>
                </a:cubicBezTo>
                <a:cubicBezTo>
                  <a:pt x="732" y="488"/>
                  <a:pt x="732" y="497"/>
                  <a:pt x="732" y="497"/>
                </a:cubicBezTo>
                <a:cubicBezTo>
                  <a:pt x="569" y="705"/>
                  <a:pt x="569" y="705"/>
                  <a:pt x="569" y="705"/>
                </a:cubicBezTo>
                <a:cubicBezTo>
                  <a:pt x="307" y="262"/>
                  <a:pt x="307" y="262"/>
                  <a:pt x="307" y="262"/>
                </a:cubicBezTo>
                <a:cubicBezTo>
                  <a:pt x="307" y="262"/>
                  <a:pt x="307" y="262"/>
                  <a:pt x="307" y="253"/>
                </a:cubicBezTo>
                <a:cubicBezTo>
                  <a:pt x="307" y="253"/>
                  <a:pt x="307" y="253"/>
                  <a:pt x="298" y="253"/>
                </a:cubicBezTo>
                <a:cubicBezTo>
                  <a:pt x="298" y="244"/>
                  <a:pt x="298" y="244"/>
                  <a:pt x="298" y="244"/>
                </a:cubicBezTo>
                <a:cubicBezTo>
                  <a:pt x="298" y="244"/>
                  <a:pt x="298" y="244"/>
                  <a:pt x="289" y="244"/>
                </a:cubicBezTo>
                <a:cubicBezTo>
                  <a:pt x="289" y="244"/>
                  <a:pt x="289" y="244"/>
                  <a:pt x="280" y="244"/>
                </a:cubicBezTo>
                <a:cubicBezTo>
                  <a:pt x="280" y="244"/>
                  <a:pt x="280" y="244"/>
                  <a:pt x="271" y="244"/>
                </a:cubicBezTo>
                <a:cubicBezTo>
                  <a:pt x="271" y="244"/>
                  <a:pt x="271" y="244"/>
                  <a:pt x="262" y="244"/>
                </a:cubicBezTo>
                <a:cubicBezTo>
                  <a:pt x="253" y="244"/>
                  <a:pt x="253" y="244"/>
                  <a:pt x="253" y="244"/>
                </a:cubicBezTo>
                <a:cubicBezTo>
                  <a:pt x="253" y="244"/>
                  <a:pt x="253" y="244"/>
                  <a:pt x="253" y="253"/>
                </a:cubicBezTo>
                <a:cubicBezTo>
                  <a:pt x="244" y="253"/>
                  <a:pt x="244" y="253"/>
                  <a:pt x="244" y="253"/>
                </a:cubicBezTo>
                <a:cubicBezTo>
                  <a:pt x="244" y="262"/>
                  <a:pt x="244" y="262"/>
                  <a:pt x="244" y="262"/>
                </a:cubicBezTo>
                <a:cubicBezTo>
                  <a:pt x="72" y="561"/>
                  <a:pt x="72" y="561"/>
                  <a:pt x="72" y="561"/>
                </a:cubicBezTo>
                <a:cubicBezTo>
                  <a:pt x="72" y="73"/>
                  <a:pt x="72" y="73"/>
                  <a:pt x="72" y="73"/>
                </a:cubicBezTo>
                <a:lnTo>
                  <a:pt x="967" y="73"/>
                </a:lnTo>
                <a:close/>
                <a:moveTo>
                  <a:pt x="72" y="714"/>
                </a:moveTo>
                <a:lnTo>
                  <a:pt x="72" y="714"/>
                </a:lnTo>
                <a:cubicBezTo>
                  <a:pt x="280" y="353"/>
                  <a:pt x="280" y="353"/>
                  <a:pt x="280" y="353"/>
                </a:cubicBezTo>
                <a:cubicBezTo>
                  <a:pt x="623" y="967"/>
                  <a:pt x="623" y="967"/>
                  <a:pt x="623" y="967"/>
                </a:cubicBezTo>
                <a:cubicBezTo>
                  <a:pt x="72" y="967"/>
                  <a:pt x="72" y="967"/>
                  <a:pt x="72" y="967"/>
                </a:cubicBezTo>
                <a:lnTo>
                  <a:pt x="72" y="714"/>
                </a:lnTo>
                <a:close/>
                <a:moveTo>
                  <a:pt x="714" y="967"/>
                </a:moveTo>
                <a:lnTo>
                  <a:pt x="714" y="967"/>
                </a:lnTo>
                <a:cubicBezTo>
                  <a:pt x="605" y="778"/>
                  <a:pt x="605" y="778"/>
                  <a:pt x="605" y="778"/>
                </a:cubicBezTo>
                <a:cubicBezTo>
                  <a:pt x="768" y="579"/>
                  <a:pt x="768" y="579"/>
                  <a:pt x="768" y="579"/>
                </a:cubicBezTo>
                <a:cubicBezTo>
                  <a:pt x="967" y="832"/>
                  <a:pt x="967" y="832"/>
                  <a:pt x="967" y="832"/>
                </a:cubicBezTo>
                <a:cubicBezTo>
                  <a:pt x="967" y="967"/>
                  <a:pt x="967" y="967"/>
                  <a:pt x="967" y="967"/>
                </a:cubicBezTo>
                <a:lnTo>
                  <a:pt x="714" y="9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29">
            <a:extLst>
              <a:ext uri="{FF2B5EF4-FFF2-40B4-BE49-F238E27FC236}">
                <a16:creationId xmlns:a16="http://schemas.microsoft.com/office/drawing/2014/main" id="{71EC243F-C410-4E43-B980-9879C7FE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734" y="4177195"/>
            <a:ext cx="315775" cy="307004"/>
          </a:xfrm>
          <a:custGeom>
            <a:avLst/>
            <a:gdLst>
              <a:gd name="T0" fmla="*/ 55527 w 317"/>
              <a:gd name="T1" fmla="*/ 110764 h 308"/>
              <a:gd name="T2" fmla="*/ 55527 w 317"/>
              <a:gd name="T3" fmla="*/ 110764 h 308"/>
              <a:gd name="T4" fmla="*/ 113939 w 317"/>
              <a:gd name="T5" fmla="*/ 55563 h 308"/>
              <a:gd name="T6" fmla="*/ 55527 w 317"/>
              <a:gd name="T7" fmla="*/ 0 h 308"/>
              <a:gd name="T8" fmla="*/ 0 w 317"/>
              <a:gd name="T9" fmla="*/ 55563 h 308"/>
              <a:gd name="T10" fmla="*/ 55527 w 317"/>
              <a:gd name="T11" fmla="*/ 110764 h 308"/>
              <a:gd name="T12" fmla="*/ 55527 w 317"/>
              <a:gd name="T13" fmla="*/ 25977 h 308"/>
              <a:gd name="T14" fmla="*/ 55527 w 317"/>
              <a:gd name="T15" fmla="*/ 25977 h 308"/>
              <a:gd name="T16" fmla="*/ 84733 w 317"/>
              <a:gd name="T17" fmla="*/ 55563 h 308"/>
              <a:gd name="T18" fmla="*/ 55527 w 317"/>
              <a:gd name="T19" fmla="*/ 84787 h 308"/>
              <a:gd name="T20" fmla="*/ 25961 w 317"/>
              <a:gd name="T21" fmla="*/ 55563 h 308"/>
              <a:gd name="T22" fmla="*/ 55527 w 317"/>
              <a:gd name="T23" fmla="*/ 25977 h 3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7" h="308">
                <a:moveTo>
                  <a:pt x="154" y="307"/>
                </a:moveTo>
                <a:lnTo>
                  <a:pt x="154" y="307"/>
                </a:lnTo>
                <a:cubicBezTo>
                  <a:pt x="244" y="307"/>
                  <a:pt x="316" y="244"/>
                  <a:pt x="316" y="154"/>
                </a:cubicBezTo>
                <a:cubicBezTo>
                  <a:pt x="316" y="72"/>
                  <a:pt x="244" y="0"/>
                  <a:pt x="154" y="0"/>
                </a:cubicBezTo>
                <a:cubicBezTo>
                  <a:pt x="72" y="0"/>
                  <a:pt x="0" y="72"/>
                  <a:pt x="0" y="154"/>
                </a:cubicBezTo>
                <a:cubicBezTo>
                  <a:pt x="0" y="244"/>
                  <a:pt x="72" y="307"/>
                  <a:pt x="154" y="307"/>
                </a:cubicBezTo>
                <a:close/>
                <a:moveTo>
                  <a:pt x="154" y="72"/>
                </a:moveTo>
                <a:lnTo>
                  <a:pt x="154" y="72"/>
                </a:lnTo>
                <a:cubicBezTo>
                  <a:pt x="199" y="72"/>
                  <a:pt x="235" y="108"/>
                  <a:pt x="235" y="154"/>
                </a:cubicBezTo>
                <a:cubicBezTo>
                  <a:pt x="235" y="199"/>
                  <a:pt x="199" y="235"/>
                  <a:pt x="154" y="235"/>
                </a:cubicBezTo>
                <a:cubicBezTo>
                  <a:pt x="109" y="235"/>
                  <a:pt x="72" y="199"/>
                  <a:pt x="72" y="154"/>
                </a:cubicBezTo>
                <a:cubicBezTo>
                  <a:pt x="72" y="108"/>
                  <a:pt x="109" y="72"/>
                  <a:pt x="154" y="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30">
            <a:extLst>
              <a:ext uri="{FF2B5EF4-FFF2-40B4-BE49-F238E27FC236}">
                <a16:creationId xmlns:a16="http://schemas.microsoft.com/office/drawing/2014/main" id="{97D92A56-C496-C944-BE72-54F4DEEC5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8505" y="3979834"/>
            <a:ext cx="1043813" cy="1113985"/>
          </a:xfrm>
          <a:custGeom>
            <a:avLst/>
            <a:gdLst>
              <a:gd name="T0" fmla="*/ 81400 w 1049"/>
              <a:gd name="T1" fmla="*/ 263301 h 1121"/>
              <a:gd name="T2" fmla="*/ 315514 w 1049"/>
              <a:gd name="T3" fmla="*/ 263301 h 1121"/>
              <a:gd name="T4" fmla="*/ 318756 w 1049"/>
              <a:gd name="T5" fmla="*/ 263301 h 1121"/>
              <a:gd name="T6" fmla="*/ 318756 w 1049"/>
              <a:gd name="T7" fmla="*/ 263301 h 1121"/>
              <a:gd name="T8" fmla="*/ 321998 w 1049"/>
              <a:gd name="T9" fmla="*/ 263301 h 1121"/>
              <a:gd name="T10" fmla="*/ 325599 w 1049"/>
              <a:gd name="T11" fmla="*/ 260064 h 1121"/>
              <a:gd name="T12" fmla="*/ 325599 w 1049"/>
              <a:gd name="T13" fmla="*/ 260064 h 1121"/>
              <a:gd name="T14" fmla="*/ 328841 w 1049"/>
              <a:gd name="T15" fmla="*/ 256827 h 1121"/>
              <a:gd name="T16" fmla="*/ 328841 w 1049"/>
              <a:gd name="T17" fmla="*/ 253589 h 1121"/>
              <a:gd name="T18" fmla="*/ 370982 w 1049"/>
              <a:gd name="T19" fmla="*/ 68343 h 1121"/>
              <a:gd name="T20" fmla="*/ 370982 w 1049"/>
              <a:gd name="T21" fmla="*/ 65106 h 1121"/>
              <a:gd name="T22" fmla="*/ 370982 w 1049"/>
              <a:gd name="T23" fmla="*/ 65106 h 1121"/>
              <a:gd name="T24" fmla="*/ 367740 w 1049"/>
              <a:gd name="T25" fmla="*/ 61869 h 1121"/>
              <a:gd name="T26" fmla="*/ 367740 w 1049"/>
              <a:gd name="T27" fmla="*/ 58631 h 1121"/>
              <a:gd name="T28" fmla="*/ 367740 w 1049"/>
              <a:gd name="T29" fmla="*/ 55394 h 1121"/>
              <a:gd name="T30" fmla="*/ 364498 w 1049"/>
              <a:gd name="T31" fmla="*/ 55394 h 1121"/>
              <a:gd name="T32" fmla="*/ 361257 w 1049"/>
              <a:gd name="T33" fmla="*/ 55394 h 1121"/>
              <a:gd name="T34" fmla="*/ 361257 w 1049"/>
              <a:gd name="T35" fmla="*/ 52157 h 1121"/>
              <a:gd name="T36" fmla="*/ 358015 w 1049"/>
              <a:gd name="T37" fmla="*/ 52157 h 1121"/>
              <a:gd name="T38" fmla="*/ 100849 w 1049"/>
              <a:gd name="T39" fmla="*/ 81292 h 1121"/>
              <a:gd name="T40" fmla="*/ 68434 w 1049"/>
              <a:gd name="T41" fmla="*/ 9712 h 1121"/>
              <a:gd name="T42" fmla="*/ 68434 w 1049"/>
              <a:gd name="T43" fmla="*/ 9712 h 1121"/>
              <a:gd name="T44" fmla="*/ 68434 w 1049"/>
              <a:gd name="T45" fmla="*/ 6475 h 1121"/>
              <a:gd name="T46" fmla="*/ 65192 w 1049"/>
              <a:gd name="T47" fmla="*/ 3237 h 1121"/>
              <a:gd name="T48" fmla="*/ 65192 w 1049"/>
              <a:gd name="T49" fmla="*/ 3237 h 1121"/>
              <a:gd name="T50" fmla="*/ 61950 w 1049"/>
              <a:gd name="T51" fmla="*/ 0 h 1121"/>
              <a:gd name="T52" fmla="*/ 58709 w 1049"/>
              <a:gd name="T53" fmla="*/ 0 h 1121"/>
              <a:gd name="T54" fmla="*/ 58709 w 1049"/>
              <a:gd name="T55" fmla="*/ 0 h 1121"/>
              <a:gd name="T56" fmla="*/ 0 w 1049"/>
              <a:gd name="T57" fmla="*/ 12949 h 1121"/>
              <a:gd name="T58" fmla="*/ 71675 w 1049"/>
              <a:gd name="T59" fmla="*/ 237403 h 1121"/>
              <a:gd name="T60" fmla="*/ 71675 w 1049"/>
              <a:gd name="T61" fmla="*/ 237403 h 1121"/>
              <a:gd name="T62" fmla="*/ 68434 w 1049"/>
              <a:gd name="T63" fmla="*/ 237403 h 1121"/>
              <a:gd name="T64" fmla="*/ 65192 w 1049"/>
              <a:gd name="T65" fmla="*/ 240640 h 1121"/>
              <a:gd name="T66" fmla="*/ 61950 w 1049"/>
              <a:gd name="T67" fmla="*/ 240640 h 1121"/>
              <a:gd name="T68" fmla="*/ 61950 w 1049"/>
              <a:gd name="T69" fmla="*/ 243877 h 1121"/>
              <a:gd name="T70" fmla="*/ 25933 w 1049"/>
              <a:gd name="T71" fmla="*/ 298912 h 1121"/>
              <a:gd name="T72" fmla="*/ 22691 w 1049"/>
              <a:gd name="T73" fmla="*/ 302149 h 1121"/>
              <a:gd name="T74" fmla="*/ 22691 w 1049"/>
              <a:gd name="T75" fmla="*/ 305386 h 1121"/>
              <a:gd name="T76" fmla="*/ 22691 w 1049"/>
              <a:gd name="T77" fmla="*/ 305386 h 1121"/>
              <a:gd name="T78" fmla="*/ 22691 w 1049"/>
              <a:gd name="T79" fmla="*/ 308983 h 1121"/>
              <a:gd name="T80" fmla="*/ 22691 w 1049"/>
              <a:gd name="T81" fmla="*/ 311861 h 1121"/>
              <a:gd name="T82" fmla="*/ 25933 w 1049"/>
              <a:gd name="T83" fmla="*/ 315098 h 1121"/>
              <a:gd name="T84" fmla="*/ 25933 w 1049"/>
              <a:gd name="T85" fmla="*/ 315098 h 1121"/>
              <a:gd name="T86" fmla="*/ 29174 w 1049"/>
              <a:gd name="T87" fmla="*/ 318336 h 1121"/>
              <a:gd name="T88" fmla="*/ 32416 w 1049"/>
              <a:gd name="T89" fmla="*/ 318336 h 1121"/>
              <a:gd name="T90" fmla="*/ 32416 w 1049"/>
              <a:gd name="T91" fmla="*/ 321933 h 1121"/>
              <a:gd name="T92" fmla="*/ 35657 w 1049"/>
              <a:gd name="T93" fmla="*/ 321933 h 1121"/>
              <a:gd name="T94" fmla="*/ 143350 w 1049"/>
              <a:gd name="T95" fmla="*/ 402865 h 1121"/>
              <a:gd name="T96" fmla="*/ 253924 w 1049"/>
              <a:gd name="T97" fmla="*/ 347831 h 1121"/>
              <a:gd name="T98" fmla="*/ 364498 w 1049"/>
              <a:gd name="T99" fmla="*/ 321933 h 1121"/>
              <a:gd name="T100" fmla="*/ 169283 w 1049"/>
              <a:gd name="T101" fmla="*/ 347831 h 1121"/>
              <a:gd name="T102" fmla="*/ 169283 w 1049"/>
              <a:gd name="T103" fmla="*/ 347831 h 1121"/>
              <a:gd name="T104" fmla="*/ 279857 w 1049"/>
              <a:gd name="T105" fmla="*/ 347831 h 112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049" h="1121">
                <a:moveTo>
                  <a:pt x="1012" y="813"/>
                </a:moveTo>
                <a:lnTo>
                  <a:pt x="1012" y="813"/>
                </a:lnTo>
                <a:cubicBezTo>
                  <a:pt x="172" y="813"/>
                  <a:pt x="172" y="813"/>
                  <a:pt x="172" y="813"/>
                </a:cubicBezTo>
                <a:cubicBezTo>
                  <a:pt x="226" y="732"/>
                  <a:pt x="226" y="732"/>
                  <a:pt x="226" y="732"/>
                </a:cubicBezTo>
                <a:cubicBezTo>
                  <a:pt x="280" y="732"/>
                  <a:pt x="280" y="732"/>
                  <a:pt x="280" y="732"/>
                </a:cubicBezTo>
                <a:cubicBezTo>
                  <a:pt x="876" y="732"/>
                  <a:pt x="876" y="732"/>
                  <a:pt x="876" y="732"/>
                </a:cubicBezTo>
                <a:cubicBezTo>
                  <a:pt x="876" y="732"/>
                  <a:pt x="876" y="732"/>
                  <a:pt x="885" y="732"/>
                </a:cubicBezTo>
                <a:cubicBezTo>
                  <a:pt x="894" y="732"/>
                  <a:pt x="894" y="732"/>
                  <a:pt x="894" y="732"/>
                </a:cubicBezTo>
                <a:cubicBezTo>
                  <a:pt x="894" y="723"/>
                  <a:pt x="894" y="723"/>
                  <a:pt x="894" y="723"/>
                </a:cubicBezTo>
                <a:cubicBezTo>
                  <a:pt x="894" y="723"/>
                  <a:pt x="894" y="723"/>
                  <a:pt x="904" y="723"/>
                </a:cubicBezTo>
                <a:cubicBezTo>
                  <a:pt x="904" y="714"/>
                  <a:pt x="904" y="714"/>
                  <a:pt x="904" y="714"/>
                </a:cubicBezTo>
                <a:cubicBezTo>
                  <a:pt x="913" y="714"/>
                  <a:pt x="913" y="714"/>
                  <a:pt x="913" y="714"/>
                </a:cubicBezTo>
                <a:lnTo>
                  <a:pt x="913" y="705"/>
                </a:lnTo>
                <a:cubicBezTo>
                  <a:pt x="1030" y="190"/>
                  <a:pt x="1030" y="190"/>
                  <a:pt x="1030" y="190"/>
                </a:cubicBezTo>
                <a:cubicBezTo>
                  <a:pt x="1030" y="181"/>
                  <a:pt x="1030" y="181"/>
                  <a:pt x="1030" y="181"/>
                </a:cubicBezTo>
                <a:cubicBezTo>
                  <a:pt x="1030" y="172"/>
                  <a:pt x="1030" y="172"/>
                  <a:pt x="1030" y="172"/>
                </a:cubicBezTo>
                <a:cubicBezTo>
                  <a:pt x="1030" y="172"/>
                  <a:pt x="1030" y="172"/>
                  <a:pt x="1021" y="172"/>
                </a:cubicBezTo>
                <a:cubicBezTo>
                  <a:pt x="1021" y="163"/>
                  <a:pt x="1021" y="163"/>
                  <a:pt x="1021" y="163"/>
                </a:cubicBezTo>
                <a:lnTo>
                  <a:pt x="1021" y="154"/>
                </a:lnTo>
                <a:cubicBezTo>
                  <a:pt x="1012" y="154"/>
                  <a:pt x="1012" y="154"/>
                  <a:pt x="1012" y="154"/>
                </a:cubicBezTo>
                <a:cubicBezTo>
                  <a:pt x="1003" y="154"/>
                  <a:pt x="1003" y="154"/>
                  <a:pt x="1003" y="154"/>
                </a:cubicBezTo>
                <a:cubicBezTo>
                  <a:pt x="1003" y="154"/>
                  <a:pt x="1003" y="154"/>
                  <a:pt x="1003" y="145"/>
                </a:cubicBezTo>
                <a:cubicBezTo>
                  <a:pt x="994" y="145"/>
                  <a:pt x="994" y="145"/>
                  <a:pt x="994" y="145"/>
                </a:cubicBezTo>
                <a:cubicBezTo>
                  <a:pt x="280" y="145"/>
                  <a:pt x="280" y="145"/>
                  <a:pt x="280" y="145"/>
                </a:cubicBezTo>
                <a:cubicBezTo>
                  <a:pt x="262" y="145"/>
                  <a:pt x="244" y="163"/>
                  <a:pt x="244" y="190"/>
                </a:cubicBezTo>
                <a:cubicBezTo>
                  <a:pt x="244" y="208"/>
                  <a:pt x="262" y="226"/>
                  <a:pt x="280" y="226"/>
                </a:cubicBezTo>
                <a:cubicBezTo>
                  <a:pt x="940" y="226"/>
                  <a:pt x="940" y="226"/>
                  <a:pt x="940" y="226"/>
                </a:cubicBezTo>
                <a:cubicBezTo>
                  <a:pt x="840" y="660"/>
                  <a:pt x="840" y="660"/>
                  <a:pt x="840" y="660"/>
                </a:cubicBezTo>
                <a:cubicBezTo>
                  <a:pt x="316" y="660"/>
                  <a:pt x="316" y="660"/>
                  <a:pt x="316" y="660"/>
                </a:cubicBezTo>
                <a:cubicBezTo>
                  <a:pt x="190" y="27"/>
                  <a:pt x="190" y="27"/>
                  <a:pt x="190" y="27"/>
                </a:cubicBezTo>
                <a:lnTo>
                  <a:pt x="190" y="18"/>
                </a:lnTo>
                <a:lnTo>
                  <a:pt x="190" y="9"/>
                </a:lnTo>
                <a:cubicBezTo>
                  <a:pt x="190" y="9"/>
                  <a:pt x="190" y="9"/>
                  <a:pt x="181" y="9"/>
                </a:cubicBezTo>
                <a:cubicBezTo>
                  <a:pt x="181" y="0"/>
                  <a:pt x="172" y="0"/>
                  <a:pt x="172" y="0"/>
                </a:cubicBezTo>
                <a:cubicBezTo>
                  <a:pt x="163" y="0"/>
                  <a:pt x="163" y="0"/>
                  <a:pt x="163" y="0"/>
                </a:cubicBezTo>
                <a:lnTo>
                  <a:pt x="154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45" y="72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235" y="660"/>
                  <a:pt x="235" y="660"/>
                  <a:pt x="235" y="660"/>
                </a:cubicBezTo>
                <a:cubicBezTo>
                  <a:pt x="199" y="660"/>
                  <a:pt x="199" y="660"/>
                  <a:pt x="199" y="660"/>
                </a:cubicBezTo>
                <a:cubicBezTo>
                  <a:pt x="199" y="660"/>
                  <a:pt x="199" y="660"/>
                  <a:pt x="190" y="660"/>
                </a:cubicBezTo>
                <a:cubicBezTo>
                  <a:pt x="181" y="660"/>
                  <a:pt x="181" y="660"/>
                  <a:pt x="181" y="660"/>
                </a:cubicBezTo>
                <a:cubicBezTo>
                  <a:pt x="181" y="660"/>
                  <a:pt x="181" y="660"/>
                  <a:pt x="181" y="669"/>
                </a:cubicBezTo>
                <a:lnTo>
                  <a:pt x="172" y="669"/>
                </a:lnTo>
                <a:lnTo>
                  <a:pt x="172" y="678"/>
                </a:lnTo>
                <a:cubicBezTo>
                  <a:pt x="72" y="831"/>
                  <a:pt x="72" y="831"/>
                  <a:pt x="72" y="831"/>
                </a:cubicBezTo>
                <a:lnTo>
                  <a:pt x="63" y="840"/>
                </a:lnTo>
                <a:lnTo>
                  <a:pt x="63" y="849"/>
                </a:lnTo>
                <a:cubicBezTo>
                  <a:pt x="63" y="859"/>
                  <a:pt x="63" y="859"/>
                  <a:pt x="63" y="859"/>
                </a:cubicBezTo>
                <a:cubicBezTo>
                  <a:pt x="63" y="867"/>
                  <a:pt x="63" y="867"/>
                  <a:pt x="63" y="867"/>
                </a:cubicBezTo>
                <a:cubicBezTo>
                  <a:pt x="72" y="867"/>
                  <a:pt x="72" y="867"/>
                  <a:pt x="72" y="867"/>
                </a:cubicBezTo>
                <a:cubicBezTo>
                  <a:pt x="72" y="876"/>
                  <a:pt x="72" y="876"/>
                  <a:pt x="72" y="876"/>
                </a:cubicBezTo>
                <a:lnTo>
                  <a:pt x="72" y="885"/>
                </a:lnTo>
                <a:cubicBezTo>
                  <a:pt x="81" y="885"/>
                  <a:pt x="81" y="885"/>
                  <a:pt x="81" y="885"/>
                </a:cubicBezTo>
                <a:cubicBezTo>
                  <a:pt x="81" y="885"/>
                  <a:pt x="81" y="885"/>
                  <a:pt x="90" y="885"/>
                </a:cubicBezTo>
                <a:lnTo>
                  <a:pt x="90" y="895"/>
                </a:lnTo>
                <a:cubicBezTo>
                  <a:pt x="99" y="895"/>
                  <a:pt x="99" y="895"/>
                  <a:pt x="99" y="895"/>
                </a:cubicBezTo>
                <a:cubicBezTo>
                  <a:pt x="262" y="895"/>
                  <a:pt x="262" y="895"/>
                  <a:pt x="262" y="895"/>
                </a:cubicBezTo>
                <a:cubicBezTo>
                  <a:pt x="253" y="913"/>
                  <a:pt x="244" y="940"/>
                  <a:pt x="244" y="967"/>
                </a:cubicBezTo>
                <a:cubicBezTo>
                  <a:pt x="244" y="1048"/>
                  <a:pt x="307" y="1120"/>
                  <a:pt x="398" y="1120"/>
                </a:cubicBezTo>
                <a:cubicBezTo>
                  <a:pt x="479" y="1120"/>
                  <a:pt x="551" y="1048"/>
                  <a:pt x="551" y="967"/>
                </a:cubicBezTo>
                <a:cubicBezTo>
                  <a:pt x="551" y="940"/>
                  <a:pt x="542" y="913"/>
                  <a:pt x="524" y="895"/>
                </a:cubicBezTo>
                <a:cubicBezTo>
                  <a:pt x="723" y="895"/>
                  <a:pt x="723" y="895"/>
                  <a:pt x="723" y="895"/>
                </a:cubicBezTo>
                <a:cubicBezTo>
                  <a:pt x="714" y="913"/>
                  <a:pt x="705" y="940"/>
                  <a:pt x="705" y="967"/>
                </a:cubicBezTo>
                <a:cubicBezTo>
                  <a:pt x="705" y="1048"/>
                  <a:pt x="768" y="1120"/>
                  <a:pt x="858" y="1120"/>
                </a:cubicBezTo>
                <a:cubicBezTo>
                  <a:pt x="940" y="1120"/>
                  <a:pt x="1012" y="1048"/>
                  <a:pt x="1012" y="967"/>
                </a:cubicBezTo>
                <a:cubicBezTo>
                  <a:pt x="1012" y="940"/>
                  <a:pt x="1003" y="913"/>
                  <a:pt x="985" y="895"/>
                </a:cubicBezTo>
                <a:cubicBezTo>
                  <a:pt x="1012" y="895"/>
                  <a:pt x="1012" y="895"/>
                  <a:pt x="1012" y="895"/>
                </a:cubicBezTo>
                <a:cubicBezTo>
                  <a:pt x="1030" y="895"/>
                  <a:pt x="1048" y="876"/>
                  <a:pt x="1048" y="849"/>
                </a:cubicBezTo>
                <a:cubicBezTo>
                  <a:pt x="1048" y="831"/>
                  <a:pt x="1030" y="813"/>
                  <a:pt x="1012" y="813"/>
                </a:cubicBezTo>
                <a:close/>
                <a:moveTo>
                  <a:pt x="470" y="967"/>
                </a:moveTo>
                <a:lnTo>
                  <a:pt x="470" y="967"/>
                </a:lnTo>
                <a:cubicBezTo>
                  <a:pt x="470" y="1012"/>
                  <a:pt x="434" y="1039"/>
                  <a:pt x="398" y="1039"/>
                </a:cubicBezTo>
                <a:cubicBezTo>
                  <a:pt x="352" y="1039"/>
                  <a:pt x="316" y="1012"/>
                  <a:pt x="316" y="967"/>
                </a:cubicBezTo>
                <a:cubicBezTo>
                  <a:pt x="316" y="922"/>
                  <a:pt x="352" y="895"/>
                  <a:pt x="398" y="895"/>
                </a:cubicBezTo>
                <a:cubicBezTo>
                  <a:pt x="434" y="895"/>
                  <a:pt x="470" y="922"/>
                  <a:pt x="470" y="967"/>
                </a:cubicBezTo>
                <a:close/>
                <a:moveTo>
                  <a:pt x="931" y="967"/>
                </a:moveTo>
                <a:lnTo>
                  <a:pt x="931" y="967"/>
                </a:lnTo>
                <a:cubicBezTo>
                  <a:pt x="931" y="1012"/>
                  <a:pt x="894" y="1039"/>
                  <a:pt x="858" y="1039"/>
                </a:cubicBezTo>
                <a:cubicBezTo>
                  <a:pt x="813" y="1039"/>
                  <a:pt x="777" y="1012"/>
                  <a:pt x="777" y="967"/>
                </a:cubicBezTo>
                <a:cubicBezTo>
                  <a:pt x="777" y="922"/>
                  <a:pt x="813" y="895"/>
                  <a:pt x="858" y="895"/>
                </a:cubicBezTo>
                <a:cubicBezTo>
                  <a:pt x="894" y="895"/>
                  <a:pt x="931" y="922"/>
                  <a:pt x="931" y="9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31">
            <a:extLst>
              <a:ext uri="{FF2B5EF4-FFF2-40B4-BE49-F238E27FC236}">
                <a16:creationId xmlns:a16="http://schemas.microsoft.com/office/drawing/2014/main" id="{787A7C91-572A-A64D-BA4D-69FCF1232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9176" y="4023692"/>
            <a:ext cx="916624" cy="1113985"/>
          </a:xfrm>
          <a:custGeom>
            <a:avLst/>
            <a:gdLst>
              <a:gd name="T0" fmla="*/ 331428 w 923"/>
              <a:gd name="T1" fmla="*/ 113564 h 1122"/>
              <a:gd name="T2" fmla="*/ 331428 w 923"/>
              <a:gd name="T3" fmla="*/ 113564 h 1122"/>
              <a:gd name="T4" fmla="*/ 324957 w 923"/>
              <a:gd name="T5" fmla="*/ 103861 h 1122"/>
              <a:gd name="T6" fmla="*/ 224307 w 923"/>
              <a:gd name="T7" fmla="*/ 3234 h 1122"/>
              <a:gd name="T8" fmla="*/ 211366 w 923"/>
              <a:gd name="T9" fmla="*/ 0 h 1122"/>
              <a:gd name="T10" fmla="*/ 211366 w 923"/>
              <a:gd name="T11" fmla="*/ 0 h 1122"/>
              <a:gd name="T12" fmla="*/ 19771 w 923"/>
              <a:gd name="T13" fmla="*/ 0 h 1122"/>
              <a:gd name="T14" fmla="*/ 0 w 923"/>
              <a:gd name="T15" fmla="*/ 25875 h 1122"/>
              <a:gd name="T16" fmla="*/ 0 w 923"/>
              <a:gd name="T17" fmla="*/ 389569 h 1122"/>
              <a:gd name="T18" fmla="*/ 16535 w 923"/>
              <a:gd name="T19" fmla="*/ 402866 h 1122"/>
              <a:gd name="T20" fmla="*/ 315252 w 923"/>
              <a:gd name="T21" fmla="*/ 402866 h 1122"/>
              <a:gd name="T22" fmla="*/ 331428 w 923"/>
              <a:gd name="T23" fmla="*/ 389569 h 1122"/>
              <a:gd name="T24" fmla="*/ 331428 w 923"/>
              <a:gd name="T25" fmla="*/ 113564 h 1122"/>
              <a:gd name="T26" fmla="*/ 227542 w 923"/>
              <a:gd name="T27" fmla="*/ 97392 h 1122"/>
              <a:gd name="T28" fmla="*/ 227542 w 923"/>
              <a:gd name="T29" fmla="*/ 97392 h 1122"/>
              <a:gd name="T30" fmla="*/ 227542 w 923"/>
              <a:gd name="T31" fmla="*/ 45641 h 1122"/>
              <a:gd name="T32" fmla="*/ 279305 w 923"/>
              <a:gd name="T33" fmla="*/ 97392 h 1122"/>
              <a:gd name="T34" fmla="*/ 227542 w 923"/>
              <a:gd name="T35" fmla="*/ 97392 h 1122"/>
              <a:gd name="T36" fmla="*/ 29476 w 923"/>
              <a:gd name="T37" fmla="*/ 376631 h 1122"/>
              <a:gd name="T38" fmla="*/ 29476 w 923"/>
              <a:gd name="T39" fmla="*/ 376631 h 1122"/>
              <a:gd name="T40" fmla="*/ 29476 w 923"/>
              <a:gd name="T41" fmla="*/ 29110 h 1122"/>
              <a:gd name="T42" fmla="*/ 198425 w 923"/>
              <a:gd name="T43" fmla="*/ 29110 h 1122"/>
              <a:gd name="T44" fmla="*/ 198425 w 923"/>
              <a:gd name="T45" fmla="*/ 110689 h 1122"/>
              <a:gd name="T46" fmla="*/ 214601 w 923"/>
              <a:gd name="T47" fmla="*/ 123627 h 1122"/>
              <a:gd name="T48" fmla="*/ 299076 w 923"/>
              <a:gd name="T49" fmla="*/ 123627 h 1122"/>
              <a:gd name="T50" fmla="*/ 302311 w 923"/>
              <a:gd name="T51" fmla="*/ 123627 h 1122"/>
              <a:gd name="T52" fmla="*/ 302311 w 923"/>
              <a:gd name="T53" fmla="*/ 376631 h 1122"/>
              <a:gd name="T54" fmla="*/ 29476 w 923"/>
              <a:gd name="T55" fmla="*/ 376631 h 112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923" h="1122">
                <a:moveTo>
                  <a:pt x="922" y="316"/>
                </a:moveTo>
                <a:lnTo>
                  <a:pt x="922" y="316"/>
                </a:lnTo>
                <a:cubicBezTo>
                  <a:pt x="922" y="308"/>
                  <a:pt x="913" y="298"/>
                  <a:pt x="904" y="289"/>
                </a:cubicBezTo>
                <a:cubicBezTo>
                  <a:pt x="624" y="9"/>
                  <a:pt x="624" y="9"/>
                  <a:pt x="624" y="9"/>
                </a:cubicBezTo>
                <a:cubicBezTo>
                  <a:pt x="615" y="0"/>
                  <a:pt x="606" y="0"/>
                  <a:pt x="588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27" y="0"/>
                  <a:pt x="0" y="27"/>
                  <a:pt x="0" y="72"/>
                </a:cubicBezTo>
                <a:cubicBezTo>
                  <a:pt x="0" y="1084"/>
                  <a:pt x="0" y="1084"/>
                  <a:pt x="0" y="1084"/>
                </a:cubicBezTo>
                <a:cubicBezTo>
                  <a:pt x="0" y="1103"/>
                  <a:pt x="18" y="1121"/>
                  <a:pt x="46" y="1121"/>
                </a:cubicBezTo>
                <a:cubicBezTo>
                  <a:pt x="877" y="1121"/>
                  <a:pt x="877" y="1121"/>
                  <a:pt x="877" y="1121"/>
                </a:cubicBezTo>
                <a:cubicBezTo>
                  <a:pt x="904" y="1121"/>
                  <a:pt x="922" y="1103"/>
                  <a:pt x="922" y="1084"/>
                </a:cubicBezTo>
                <a:cubicBezTo>
                  <a:pt x="922" y="316"/>
                  <a:pt x="922" y="316"/>
                  <a:pt x="922" y="316"/>
                </a:cubicBezTo>
                <a:close/>
                <a:moveTo>
                  <a:pt x="633" y="271"/>
                </a:moveTo>
                <a:lnTo>
                  <a:pt x="633" y="271"/>
                </a:lnTo>
                <a:cubicBezTo>
                  <a:pt x="633" y="127"/>
                  <a:pt x="633" y="127"/>
                  <a:pt x="633" y="127"/>
                </a:cubicBezTo>
                <a:cubicBezTo>
                  <a:pt x="777" y="271"/>
                  <a:pt x="777" y="271"/>
                  <a:pt x="777" y="271"/>
                </a:cubicBezTo>
                <a:lnTo>
                  <a:pt x="633" y="271"/>
                </a:lnTo>
                <a:close/>
                <a:moveTo>
                  <a:pt x="82" y="1048"/>
                </a:moveTo>
                <a:lnTo>
                  <a:pt x="82" y="1048"/>
                </a:lnTo>
                <a:cubicBezTo>
                  <a:pt x="82" y="81"/>
                  <a:pt x="82" y="81"/>
                  <a:pt x="82" y="81"/>
                </a:cubicBezTo>
                <a:cubicBezTo>
                  <a:pt x="552" y="81"/>
                  <a:pt x="552" y="81"/>
                  <a:pt x="552" y="81"/>
                </a:cubicBezTo>
                <a:cubicBezTo>
                  <a:pt x="552" y="308"/>
                  <a:pt x="552" y="308"/>
                  <a:pt x="552" y="308"/>
                </a:cubicBezTo>
                <a:cubicBezTo>
                  <a:pt x="552" y="325"/>
                  <a:pt x="569" y="344"/>
                  <a:pt x="597" y="344"/>
                </a:cubicBezTo>
                <a:cubicBezTo>
                  <a:pt x="832" y="344"/>
                  <a:pt x="832" y="344"/>
                  <a:pt x="832" y="344"/>
                </a:cubicBezTo>
                <a:cubicBezTo>
                  <a:pt x="841" y="344"/>
                  <a:pt x="841" y="344"/>
                  <a:pt x="841" y="344"/>
                </a:cubicBezTo>
                <a:cubicBezTo>
                  <a:pt x="841" y="1048"/>
                  <a:pt x="841" y="1048"/>
                  <a:pt x="841" y="1048"/>
                </a:cubicBezTo>
                <a:lnTo>
                  <a:pt x="82" y="10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32">
            <a:extLst>
              <a:ext uri="{FF2B5EF4-FFF2-40B4-BE49-F238E27FC236}">
                <a16:creationId xmlns:a16="http://schemas.microsoft.com/office/drawing/2014/main" id="{9B1DB21C-ABC3-6948-A838-026B041B3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2849" y="4475427"/>
            <a:ext cx="469279" cy="74557"/>
          </a:xfrm>
          <a:custGeom>
            <a:avLst/>
            <a:gdLst>
              <a:gd name="T0" fmla="*/ 156519 w 471"/>
              <a:gd name="T1" fmla="*/ 0 h 73"/>
              <a:gd name="T2" fmla="*/ 156519 w 471"/>
              <a:gd name="T3" fmla="*/ 0 h 73"/>
              <a:gd name="T4" fmla="*/ 12983 w 471"/>
              <a:gd name="T5" fmla="*/ 0 h 73"/>
              <a:gd name="T6" fmla="*/ 0 w 471"/>
              <a:gd name="T7" fmla="*/ 13309 h 73"/>
              <a:gd name="T8" fmla="*/ 12983 w 471"/>
              <a:gd name="T9" fmla="*/ 26617 h 73"/>
              <a:gd name="T10" fmla="*/ 156519 w 471"/>
              <a:gd name="T11" fmla="*/ 26617 h 73"/>
              <a:gd name="T12" fmla="*/ 169502 w 471"/>
              <a:gd name="T13" fmla="*/ 13309 h 73"/>
              <a:gd name="T14" fmla="*/ 156519 w 471"/>
              <a:gd name="T15" fmla="*/ 0 h 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1" h="73">
                <a:moveTo>
                  <a:pt x="434" y="0"/>
                </a:moveTo>
                <a:lnTo>
                  <a:pt x="43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434" y="72"/>
                  <a:pt x="434" y="72"/>
                  <a:pt x="434" y="72"/>
                </a:cubicBezTo>
                <a:cubicBezTo>
                  <a:pt x="452" y="72"/>
                  <a:pt x="470" y="54"/>
                  <a:pt x="470" y="36"/>
                </a:cubicBezTo>
                <a:cubicBezTo>
                  <a:pt x="470" y="18"/>
                  <a:pt x="452" y="0"/>
                  <a:pt x="4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33">
            <a:extLst>
              <a:ext uri="{FF2B5EF4-FFF2-40B4-BE49-F238E27FC236}">
                <a16:creationId xmlns:a16="http://schemas.microsoft.com/office/drawing/2014/main" id="{ADCC853A-A72B-834D-9D3A-0066E11D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2849" y="4672786"/>
            <a:ext cx="469279" cy="74559"/>
          </a:xfrm>
          <a:custGeom>
            <a:avLst/>
            <a:gdLst>
              <a:gd name="T0" fmla="*/ 156519 w 471"/>
              <a:gd name="T1" fmla="*/ 0 h 73"/>
              <a:gd name="T2" fmla="*/ 156519 w 471"/>
              <a:gd name="T3" fmla="*/ 0 h 73"/>
              <a:gd name="T4" fmla="*/ 12983 w 471"/>
              <a:gd name="T5" fmla="*/ 0 h 73"/>
              <a:gd name="T6" fmla="*/ 0 w 471"/>
              <a:gd name="T7" fmla="*/ 13309 h 73"/>
              <a:gd name="T8" fmla="*/ 12983 w 471"/>
              <a:gd name="T9" fmla="*/ 26618 h 73"/>
              <a:gd name="T10" fmla="*/ 156519 w 471"/>
              <a:gd name="T11" fmla="*/ 26618 h 73"/>
              <a:gd name="T12" fmla="*/ 169502 w 471"/>
              <a:gd name="T13" fmla="*/ 13309 h 73"/>
              <a:gd name="T14" fmla="*/ 156519 w 471"/>
              <a:gd name="T15" fmla="*/ 0 h 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1" h="73">
                <a:moveTo>
                  <a:pt x="434" y="0"/>
                </a:moveTo>
                <a:lnTo>
                  <a:pt x="434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434" y="72"/>
                  <a:pt x="434" y="72"/>
                  <a:pt x="434" y="72"/>
                </a:cubicBezTo>
                <a:cubicBezTo>
                  <a:pt x="452" y="72"/>
                  <a:pt x="470" y="54"/>
                  <a:pt x="470" y="36"/>
                </a:cubicBezTo>
                <a:cubicBezTo>
                  <a:pt x="470" y="18"/>
                  <a:pt x="452" y="0"/>
                  <a:pt x="4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BFBAA-7E58-F043-9441-99B5953209C8}"/>
              </a:ext>
            </a:extLst>
          </p:cNvPr>
          <p:cNvGrpSpPr/>
          <p:nvPr/>
        </p:nvGrpSpPr>
        <p:grpSpPr>
          <a:xfrm>
            <a:off x="3331768" y="5585703"/>
            <a:ext cx="3676939" cy="1477328"/>
            <a:chOff x="5517310" y="11069053"/>
            <a:chExt cx="3676939" cy="147732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44D1153C-0706-0B48-83A6-DCC1E559040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753A4B-120F-4342-B723-88E374418B5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61B6E1-7919-D941-8190-167987B73D38}"/>
              </a:ext>
            </a:extLst>
          </p:cNvPr>
          <p:cNvGrpSpPr/>
          <p:nvPr/>
        </p:nvGrpSpPr>
        <p:grpSpPr>
          <a:xfrm>
            <a:off x="7735326" y="5585703"/>
            <a:ext cx="3676939" cy="1477328"/>
            <a:chOff x="5517310" y="11069053"/>
            <a:chExt cx="3676939" cy="147732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19E3C883-44C4-5849-AB8A-CFF1E3C9ABE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921032-E846-554A-9EBA-D33A2ADAE57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FE0885-BA38-4D4A-ABBC-F5351F518403}"/>
              </a:ext>
            </a:extLst>
          </p:cNvPr>
          <p:cNvGrpSpPr/>
          <p:nvPr/>
        </p:nvGrpSpPr>
        <p:grpSpPr>
          <a:xfrm>
            <a:off x="12187010" y="5585703"/>
            <a:ext cx="3676939" cy="1477328"/>
            <a:chOff x="5517310" y="11069053"/>
            <a:chExt cx="3676939" cy="147732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5DBD5DCC-E247-0743-A244-BFCB417FB8F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1442C39-A51D-FE4C-A632-34DC1B3DF50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81B8C5-2F98-574D-A848-DCF970C1E5F6}"/>
              </a:ext>
            </a:extLst>
          </p:cNvPr>
          <p:cNvGrpSpPr/>
          <p:nvPr/>
        </p:nvGrpSpPr>
        <p:grpSpPr>
          <a:xfrm>
            <a:off x="16686820" y="5585703"/>
            <a:ext cx="3676939" cy="1477328"/>
            <a:chOff x="5517310" y="11069053"/>
            <a:chExt cx="3676939" cy="147732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DFF2DDB2-9E92-4649-9C08-BA6120AEE93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FA3F3C2-8DC2-BE40-8993-716096616F3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FB9370E9-DF26-5548-A365-10312CCBF727}"/>
              </a:ext>
            </a:extLst>
          </p:cNvPr>
          <p:cNvGrpSpPr/>
          <p:nvPr/>
        </p:nvGrpSpPr>
        <p:grpSpPr>
          <a:xfrm>
            <a:off x="2668308" y="728976"/>
            <a:ext cx="19041035" cy="2561450"/>
            <a:chOff x="2668308" y="861425"/>
            <a:chExt cx="19041035" cy="2561450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A00D19F1-44D5-6644-8EEB-53860DAF78AB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A85DC80-CC5D-3441-9CF2-A8118ED3493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162">
            <a:extLst>
              <a:ext uri="{FF2B5EF4-FFF2-40B4-BE49-F238E27FC236}">
                <a16:creationId xmlns:a16="http://schemas.microsoft.com/office/drawing/2014/main" id="{DFFAF836-EE2D-B448-B618-2D637731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758" y="6500969"/>
            <a:ext cx="3621911" cy="6257978"/>
          </a:xfrm>
          <a:custGeom>
            <a:avLst/>
            <a:gdLst>
              <a:gd name="T0" fmla="*/ 1341077 w 3725"/>
              <a:gd name="T1" fmla="*/ 2317390 h 6436"/>
              <a:gd name="T2" fmla="*/ 1341077 w 3725"/>
              <a:gd name="T3" fmla="*/ 2317390 h 6436"/>
              <a:gd name="T4" fmla="*/ 0 w 3725"/>
              <a:gd name="T5" fmla="*/ 2317390 h 6436"/>
              <a:gd name="T6" fmla="*/ 0 w 3725"/>
              <a:gd name="T7" fmla="*/ 670188 h 6436"/>
              <a:gd name="T8" fmla="*/ 670538 w 3725"/>
              <a:gd name="T9" fmla="*/ 0 h 6436"/>
              <a:gd name="T10" fmla="*/ 670538 w 3725"/>
              <a:gd name="T11" fmla="*/ 0 h 6436"/>
              <a:gd name="T12" fmla="*/ 1341077 w 3725"/>
              <a:gd name="T13" fmla="*/ 670188 h 6436"/>
              <a:gd name="T14" fmla="*/ 1341077 w 3725"/>
              <a:gd name="T15" fmla="*/ 2317390 h 64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25" h="6436">
                <a:moveTo>
                  <a:pt x="3724" y="6435"/>
                </a:moveTo>
                <a:lnTo>
                  <a:pt x="3724" y="6435"/>
                </a:lnTo>
                <a:cubicBezTo>
                  <a:pt x="0" y="6435"/>
                  <a:pt x="0" y="6435"/>
                  <a:pt x="0" y="6435"/>
                </a:cubicBezTo>
                <a:cubicBezTo>
                  <a:pt x="0" y="1861"/>
                  <a:pt x="0" y="1861"/>
                  <a:pt x="0" y="1861"/>
                </a:cubicBezTo>
                <a:cubicBezTo>
                  <a:pt x="0" y="831"/>
                  <a:pt x="832" y="0"/>
                  <a:pt x="1862" y="0"/>
                </a:cubicBezTo>
                <a:cubicBezTo>
                  <a:pt x="2893" y="0"/>
                  <a:pt x="3724" y="831"/>
                  <a:pt x="3724" y="1861"/>
                </a:cubicBezTo>
                <a:lnTo>
                  <a:pt x="3724" y="643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63">
            <a:extLst>
              <a:ext uri="{FF2B5EF4-FFF2-40B4-BE49-F238E27FC236}">
                <a16:creationId xmlns:a16="http://schemas.microsoft.com/office/drawing/2014/main" id="{D558F115-6CE1-704E-9812-4A0C499DF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66" y="5326527"/>
            <a:ext cx="3621911" cy="7539576"/>
          </a:xfrm>
          <a:custGeom>
            <a:avLst/>
            <a:gdLst>
              <a:gd name="T0" fmla="*/ 1341077 w 3725"/>
              <a:gd name="T1" fmla="*/ 2792052 h 7756"/>
              <a:gd name="T2" fmla="*/ 1341077 w 3725"/>
              <a:gd name="T3" fmla="*/ 2792052 h 7756"/>
              <a:gd name="T4" fmla="*/ 0 w 3725"/>
              <a:gd name="T5" fmla="*/ 2792052 h 7756"/>
              <a:gd name="T6" fmla="*/ 0 w 3725"/>
              <a:gd name="T7" fmla="*/ 670020 h 7756"/>
              <a:gd name="T8" fmla="*/ 670538 w 3725"/>
              <a:gd name="T9" fmla="*/ 0 h 7756"/>
              <a:gd name="T10" fmla="*/ 670538 w 3725"/>
              <a:gd name="T11" fmla="*/ 0 h 7756"/>
              <a:gd name="T12" fmla="*/ 1341077 w 3725"/>
              <a:gd name="T13" fmla="*/ 670020 h 7756"/>
              <a:gd name="T14" fmla="*/ 1341077 w 3725"/>
              <a:gd name="T15" fmla="*/ 2792052 h 77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25" h="7756">
                <a:moveTo>
                  <a:pt x="3724" y="7755"/>
                </a:moveTo>
                <a:lnTo>
                  <a:pt x="3724" y="7755"/>
                </a:lnTo>
                <a:cubicBezTo>
                  <a:pt x="0" y="7755"/>
                  <a:pt x="0" y="7755"/>
                  <a:pt x="0" y="7755"/>
                </a:cubicBezTo>
                <a:cubicBezTo>
                  <a:pt x="0" y="1861"/>
                  <a:pt x="0" y="1861"/>
                  <a:pt x="0" y="1861"/>
                </a:cubicBezTo>
                <a:cubicBezTo>
                  <a:pt x="0" y="831"/>
                  <a:pt x="831" y="0"/>
                  <a:pt x="1862" y="0"/>
                </a:cubicBezTo>
                <a:cubicBezTo>
                  <a:pt x="2883" y="0"/>
                  <a:pt x="3724" y="831"/>
                  <a:pt x="3724" y="1861"/>
                </a:cubicBezTo>
                <a:lnTo>
                  <a:pt x="3724" y="775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64">
            <a:extLst>
              <a:ext uri="{FF2B5EF4-FFF2-40B4-BE49-F238E27FC236}">
                <a16:creationId xmlns:a16="http://schemas.microsoft.com/office/drawing/2014/main" id="{79F59AA0-5E55-C54A-B2D4-A023C8AA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6713" y="4272100"/>
            <a:ext cx="3621913" cy="8594003"/>
          </a:xfrm>
          <a:custGeom>
            <a:avLst/>
            <a:gdLst>
              <a:gd name="T0" fmla="*/ 1341078 w 3726"/>
              <a:gd name="T1" fmla="*/ 3182577 h 8841"/>
              <a:gd name="T2" fmla="*/ 1341078 w 3726"/>
              <a:gd name="T3" fmla="*/ 3182577 h 8841"/>
              <a:gd name="T4" fmla="*/ 0 w 3726"/>
              <a:gd name="T5" fmla="*/ 3182577 h 8841"/>
              <a:gd name="T6" fmla="*/ 0 w 3726"/>
              <a:gd name="T7" fmla="*/ 670357 h 8841"/>
              <a:gd name="T8" fmla="*/ 670719 w 3726"/>
              <a:gd name="T9" fmla="*/ 0 h 8841"/>
              <a:gd name="T10" fmla="*/ 670719 w 3726"/>
              <a:gd name="T11" fmla="*/ 0 h 8841"/>
              <a:gd name="T12" fmla="*/ 1341078 w 3726"/>
              <a:gd name="T13" fmla="*/ 670357 h 8841"/>
              <a:gd name="T14" fmla="*/ 1341078 w 3726"/>
              <a:gd name="T15" fmla="*/ 3182577 h 88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26" h="8841">
                <a:moveTo>
                  <a:pt x="3725" y="8840"/>
                </a:moveTo>
                <a:lnTo>
                  <a:pt x="3725" y="8840"/>
                </a:lnTo>
                <a:cubicBezTo>
                  <a:pt x="0" y="8840"/>
                  <a:pt x="0" y="8840"/>
                  <a:pt x="0" y="8840"/>
                </a:cubicBezTo>
                <a:cubicBezTo>
                  <a:pt x="0" y="1862"/>
                  <a:pt x="0" y="1862"/>
                  <a:pt x="0" y="1862"/>
                </a:cubicBezTo>
                <a:cubicBezTo>
                  <a:pt x="0" y="832"/>
                  <a:pt x="832" y="0"/>
                  <a:pt x="1863" y="0"/>
                </a:cubicBezTo>
                <a:cubicBezTo>
                  <a:pt x="2893" y="0"/>
                  <a:pt x="3725" y="832"/>
                  <a:pt x="3725" y="1862"/>
                </a:cubicBezTo>
                <a:lnTo>
                  <a:pt x="3725" y="884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65">
            <a:extLst>
              <a:ext uri="{FF2B5EF4-FFF2-40B4-BE49-F238E27FC236}">
                <a16:creationId xmlns:a16="http://schemas.microsoft.com/office/drawing/2014/main" id="{F39AC8D3-75D8-104D-9903-A4D08BE5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836" y="6256650"/>
            <a:ext cx="3621911" cy="6609453"/>
          </a:xfrm>
          <a:custGeom>
            <a:avLst/>
            <a:gdLst>
              <a:gd name="T0" fmla="*/ 1341077 w 3726"/>
              <a:gd name="T1" fmla="*/ 2447565 h 6798"/>
              <a:gd name="T2" fmla="*/ 1341077 w 3726"/>
              <a:gd name="T3" fmla="*/ 2447565 h 6798"/>
              <a:gd name="T4" fmla="*/ 0 w 3726"/>
              <a:gd name="T5" fmla="*/ 2447565 h 6798"/>
              <a:gd name="T6" fmla="*/ 0 w 3726"/>
              <a:gd name="T7" fmla="*/ 670137 h 6798"/>
              <a:gd name="T8" fmla="*/ 670358 w 3726"/>
              <a:gd name="T9" fmla="*/ 0 h 6798"/>
              <a:gd name="T10" fmla="*/ 670358 w 3726"/>
              <a:gd name="T11" fmla="*/ 0 h 6798"/>
              <a:gd name="T12" fmla="*/ 1341077 w 3726"/>
              <a:gd name="T13" fmla="*/ 670137 h 6798"/>
              <a:gd name="T14" fmla="*/ 1341077 w 3726"/>
              <a:gd name="T15" fmla="*/ 2447565 h 67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26" h="6798">
                <a:moveTo>
                  <a:pt x="3725" y="6797"/>
                </a:moveTo>
                <a:lnTo>
                  <a:pt x="3725" y="6797"/>
                </a:lnTo>
                <a:cubicBezTo>
                  <a:pt x="0" y="6797"/>
                  <a:pt x="0" y="6797"/>
                  <a:pt x="0" y="6797"/>
                </a:cubicBezTo>
                <a:cubicBezTo>
                  <a:pt x="0" y="1861"/>
                  <a:pt x="0" y="1861"/>
                  <a:pt x="0" y="1861"/>
                </a:cubicBezTo>
                <a:cubicBezTo>
                  <a:pt x="0" y="831"/>
                  <a:pt x="832" y="0"/>
                  <a:pt x="1862" y="0"/>
                </a:cubicBezTo>
                <a:cubicBezTo>
                  <a:pt x="2893" y="0"/>
                  <a:pt x="3725" y="831"/>
                  <a:pt x="3725" y="1861"/>
                </a:cubicBezTo>
                <a:lnTo>
                  <a:pt x="3725" y="67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23">
            <a:extLst>
              <a:ext uri="{FF2B5EF4-FFF2-40B4-BE49-F238E27FC236}">
                <a16:creationId xmlns:a16="http://schemas.microsoft.com/office/drawing/2014/main" id="{B5DDF6E4-AD59-D349-9823-62A7646E1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902" y="8399793"/>
            <a:ext cx="1457337" cy="1457337"/>
          </a:xfrm>
          <a:custGeom>
            <a:avLst/>
            <a:gdLst>
              <a:gd name="T0" fmla="*/ 519972 w 1501"/>
              <a:gd name="T1" fmla="*/ 539390 h 1501"/>
              <a:gd name="T2" fmla="*/ 519972 w 1501"/>
              <a:gd name="T3" fmla="*/ 539390 h 1501"/>
              <a:gd name="T4" fmla="*/ 19418 w 1501"/>
              <a:gd name="T5" fmla="*/ 539390 h 1501"/>
              <a:gd name="T6" fmla="*/ 0 w 1501"/>
              <a:gd name="T7" fmla="*/ 516736 h 1501"/>
              <a:gd name="T8" fmla="*/ 0 w 1501"/>
              <a:gd name="T9" fmla="*/ 19418 h 1501"/>
              <a:gd name="T10" fmla="*/ 19418 w 1501"/>
              <a:gd name="T11" fmla="*/ 0 h 1501"/>
              <a:gd name="T12" fmla="*/ 519972 w 1501"/>
              <a:gd name="T13" fmla="*/ 0 h 1501"/>
              <a:gd name="T14" fmla="*/ 539390 w 1501"/>
              <a:gd name="T15" fmla="*/ 19418 h 1501"/>
              <a:gd name="T16" fmla="*/ 539390 w 1501"/>
              <a:gd name="T17" fmla="*/ 516736 h 1501"/>
              <a:gd name="T18" fmla="*/ 519972 w 1501"/>
              <a:gd name="T19" fmla="*/ 539390 h 15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01" h="1501">
                <a:moveTo>
                  <a:pt x="1446" y="1500"/>
                </a:moveTo>
                <a:lnTo>
                  <a:pt x="1446" y="1500"/>
                </a:lnTo>
                <a:cubicBezTo>
                  <a:pt x="54" y="1500"/>
                  <a:pt x="54" y="1500"/>
                  <a:pt x="54" y="1500"/>
                </a:cubicBezTo>
                <a:cubicBezTo>
                  <a:pt x="27" y="1500"/>
                  <a:pt x="0" y="1473"/>
                  <a:pt x="0" y="14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446" y="0"/>
                  <a:pt x="1446" y="0"/>
                  <a:pt x="1446" y="0"/>
                </a:cubicBezTo>
                <a:cubicBezTo>
                  <a:pt x="1473" y="0"/>
                  <a:pt x="1500" y="27"/>
                  <a:pt x="1500" y="54"/>
                </a:cubicBezTo>
                <a:cubicBezTo>
                  <a:pt x="1500" y="1437"/>
                  <a:pt x="1500" y="1437"/>
                  <a:pt x="1500" y="1437"/>
                </a:cubicBezTo>
                <a:cubicBezTo>
                  <a:pt x="1500" y="1473"/>
                  <a:pt x="1473" y="1500"/>
                  <a:pt x="1446" y="15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24">
            <a:extLst>
              <a:ext uri="{FF2B5EF4-FFF2-40B4-BE49-F238E27FC236}">
                <a16:creationId xmlns:a16="http://schemas.microsoft.com/office/drawing/2014/main" id="{4F2F06D8-7636-1048-9C89-D8361F56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310" y="6942455"/>
            <a:ext cx="1457337" cy="1461625"/>
          </a:xfrm>
          <a:custGeom>
            <a:avLst/>
            <a:gdLst>
              <a:gd name="T0" fmla="*/ 516736 w 1501"/>
              <a:gd name="T1" fmla="*/ 540978 h 1502"/>
              <a:gd name="T2" fmla="*/ 516736 w 1501"/>
              <a:gd name="T3" fmla="*/ 540978 h 1502"/>
              <a:gd name="T4" fmla="*/ 19418 w 1501"/>
              <a:gd name="T5" fmla="*/ 540978 h 1502"/>
              <a:gd name="T6" fmla="*/ 0 w 1501"/>
              <a:gd name="T7" fmla="*/ 521155 h 1502"/>
              <a:gd name="T8" fmla="*/ 0 w 1501"/>
              <a:gd name="T9" fmla="*/ 19462 h 1502"/>
              <a:gd name="T10" fmla="*/ 19418 w 1501"/>
              <a:gd name="T11" fmla="*/ 0 h 1502"/>
              <a:gd name="T12" fmla="*/ 516736 w 1501"/>
              <a:gd name="T13" fmla="*/ 0 h 1502"/>
              <a:gd name="T14" fmla="*/ 539390 w 1501"/>
              <a:gd name="T15" fmla="*/ 19462 h 1502"/>
              <a:gd name="T16" fmla="*/ 539390 w 1501"/>
              <a:gd name="T17" fmla="*/ 521155 h 1502"/>
              <a:gd name="T18" fmla="*/ 516736 w 1501"/>
              <a:gd name="T19" fmla="*/ 540978 h 15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01" h="1502">
                <a:moveTo>
                  <a:pt x="1437" y="1501"/>
                </a:moveTo>
                <a:lnTo>
                  <a:pt x="1437" y="1501"/>
                </a:lnTo>
                <a:cubicBezTo>
                  <a:pt x="54" y="1501"/>
                  <a:pt x="54" y="1501"/>
                  <a:pt x="54" y="1501"/>
                </a:cubicBezTo>
                <a:cubicBezTo>
                  <a:pt x="27" y="1501"/>
                  <a:pt x="0" y="1474"/>
                  <a:pt x="0" y="144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437" y="0"/>
                  <a:pt x="1437" y="0"/>
                  <a:pt x="1437" y="0"/>
                </a:cubicBezTo>
                <a:cubicBezTo>
                  <a:pt x="1473" y="0"/>
                  <a:pt x="1500" y="27"/>
                  <a:pt x="1500" y="54"/>
                </a:cubicBezTo>
                <a:cubicBezTo>
                  <a:pt x="1500" y="1446"/>
                  <a:pt x="1500" y="1446"/>
                  <a:pt x="1500" y="1446"/>
                </a:cubicBezTo>
                <a:cubicBezTo>
                  <a:pt x="1500" y="1474"/>
                  <a:pt x="1473" y="1501"/>
                  <a:pt x="1437" y="15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25">
            <a:extLst>
              <a:ext uri="{FF2B5EF4-FFF2-40B4-BE49-F238E27FC236}">
                <a16:creationId xmlns:a16="http://schemas.microsoft.com/office/drawing/2014/main" id="{7D85340A-25F4-AC4E-9BD8-561F6756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6857" y="5729438"/>
            <a:ext cx="1461625" cy="1457337"/>
          </a:xfrm>
          <a:custGeom>
            <a:avLst/>
            <a:gdLst>
              <a:gd name="T0" fmla="*/ 521515 w 1502"/>
              <a:gd name="T1" fmla="*/ 539390 h 1500"/>
              <a:gd name="T2" fmla="*/ 521515 w 1502"/>
              <a:gd name="T3" fmla="*/ 539390 h 1500"/>
              <a:gd name="T4" fmla="*/ 23066 w 1502"/>
              <a:gd name="T5" fmla="*/ 539390 h 1500"/>
              <a:gd name="T6" fmla="*/ 0 w 1502"/>
              <a:gd name="T7" fmla="*/ 519959 h 1500"/>
              <a:gd name="T8" fmla="*/ 0 w 1502"/>
              <a:gd name="T9" fmla="*/ 19431 h 1500"/>
              <a:gd name="T10" fmla="*/ 23066 w 1502"/>
              <a:gd name="T11" fmla="*/ 0 h 1500"/>
              <a:gd name="T12" fmla="*/ 521515 w 1502"/>
              <a:gd name="T13" fmla="*/ 0 h 1500"/>
              <a:gd name="T14" fmla="*/ 540978 w 1502"/>
              <a:gd name="T15" fmla="*/ 19431 h 1500"/>
              <a:gd name="T16" fmla="*/ 540978 w 1502"/>
              <a:gd name="T17" fmla="*/ 519959 h 1500"/>
              <a:gd name="T18" fmla="*/ 521515 w 1502"/>
              <a:gd name="T19" fmla="*/ 539390 h 15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02" h="1500">
                <a:moveTo>
                  <a:pt x="1447" y="1499"/>
                </a:moveTo>
                <a:lnTo>
                  <a:pt x="1447" y="1499"/>
                </a:lnTo>
                <a:cubicBezTo>
                  <a:pt x="64" y="1499"/>
                  <a:pt x="64" y="1499"/>
                  <a:pt x="64" y="1499"/>
                </a:cubicBezTo>
                <a:cubicBezTo>
                  <a:pt x="28" y="1499"/>
                  <a:pt x="0" y="1472"/>
                  <a:pt x="0" y="144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8" y="0"/>
                  <a:pt x="64" y="0"/>
                </a:cubicBezTo>
                <a:cubicBezTo>
                  <a:pt x="1447" y="0"/>
                  <a:pt x="1447" y="0"/>
                  <a:pt x="1447" y="0"/>
                </a:cubicBezTo>
                <a:cubicBezTo>
                  <a:pt x="1474" y="0"/>
                  <a:pt x="1501" y="27"/>
                  <a:pt x="1501" y="54"/>
                </a:cubicBezTo>
                <a:cubicBezTo>
                  <a:pt x="1501" y="1445"/>
                  <a:pt x="1501" y="1445"/>
                  <a:pt x="1501" y="1445"/>
                </a:cubicBezTo>
                <a:cubicBezTo>
                  <a:pt x="1501" y="1472"/>
                  <a:pt x="1474" y="1499"/>
                  <a:pt x="1447" y="14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26">
            <a:extLst>
              <a:ext uri="{FF2B5EF4-FFF2-40B4-BE49-F238E27FC236}">
                <a16:creationId xmlns:a16="http://schemas.microsoft.com/office/drawing/2014/main" id="{F7FA62B6-C4D5-5C4B-8060-BFE0B21A1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5980" y="7838291"/>
            <a:ext cx="1461622" cy="1461622"/>
          </a:xfrm>
          <a:custGeom>
            <a:avLst/>
            <a:gdLst>
              <a:gd name="T0" fmla="*/ 518271 w 1502"/>
              <a:gd name="T1" fmla="*/ 540977 h 1502"/>
              <a:gd name="T2" fmla="*/ 518271 w 1502"/>
              <a:gd name="T3" fmla="*/ 540977 h 1502"/>
              <a:gd name="T4" fmla="*/ 19462 w 1502"/>
              <a:gd name="T5" fmla="*/ 540977 h 1502"/>
              <a:gd name="T6" fmla="*/ 0 w 1502"/>
              <a:gd name="T7" fmla="*/ 517910 h 1502"/>
              <a:gd name="T8" fmla="*/ 0 w 1502"/>
              <a:gd name="T9" fmla="*/ 19462 h 1502"/>
              <a:gd name="T10" fmla="*/ 19462 w 1502"/>
              <a:gd name="T11" fmla="*/ 0 h 1502"/>
              <a:gd name="T12" fmla="*/ 518271 w 1502"/>
              <a:gd name="T13" fmla="*/ 0 h 1502"/>
              <a:gd name="T14" fmla="*/ 540977 w 1502"/>
              <a:gd name="T15" fmla="*/ 19462 h 1502"/>
              <a:gd name="T16" fmla="*/ 540977 w 1502"/>
              <a:gd name="T17" fmla="*/ 517910 h 1502"/>
              <a:gd name="T18" fmla="*/ 518271 w 1502"/>
              <a:gd name="T19" fmla="*/ 540977 h 150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502" h="1502">
                <a:moveTo>
                  <a:pt x="1438" y="1501"/>
                </a:moveTo>
                <a:lnTo>
                  <a:pt x="1438" y="1501"/>
                </a:lnTo>
                <a:cubicBezTo>
                  <a:pt x="54" y="1501"/>
                  <a:pt x="54" y="1501"/>
                  <a:pt x="54" y="1501"/>
                </a:cubicBezTo>
                <a:cubicBezTo>
                  <a:pt x="27" y="1501"/>
                  <a:pt x="0" y="1474"/>
                  <a:pt x="0" y="14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1438" y="0"/>
                  <a:pt x="1438" y="0"/>
                  <a:pt x="1438" y="0"/>
                </a:cubicBezTo>
                <a:cubicBezTo>
                  <a:pt x="1474" y="0"/>
                  <a:pt x="1501" y="27"/>
                  <a:pt x="1501" y="54"/>
                </a:cubicBezTo>
                <a:cubicBezTo>
                  <a:pt x="1501" y="1437"/>
                  <a:pt x="1501" y="1437"/>
                  <a:pt x="1501" y="1437"/>
                </a:cubicBezTo>
                <a:cubicBezTo>
                  <a:pt x="1501" y="1474"/>
                  <a:pt x="1474" y="1501"/>
                  <a:pt x="1438" y="15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27">
            <a:extLst>
              <a:ext uri="{FF2B5EF4-FFF2-40B4-BE49-F238E27FC236}">
                <a16:creationId xmlns:a16="http://schemas.microsoft.com/office/drawing/2014/main" id="{480908BA-9177-6542-9F80-8D3394FD4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507" y="8678403"/>
            <a:ext cx="968701" cy="887260"/>
          </a:xfrm>
          <a:custGeom>
            <a:avLst/>
            <a:gdLst>
              <a:gd name="T0" fmla="*/ 342188 w 995"/>
              <a:gd name="T1" fmla="*/ 48896 h 914"/>
              <a:gd name="T2" fmla="*/ 342188 w 995"/>
              <a:gd name="T3" fmla="*/ 48896 h 914"/>
              <a:gd name="T4" fmla="*/ 329208 w 995"/>
              <a:gd name="T5" fmla="*/ 48896 h 914"/>
              <a:gd name="T6" fmla="*/ 329208 w 995"/>
              <a:gd name="T7" fmla="*/ 19415 h 914"/>
              <a:gd name="T8" fmla="*/ 309736 w 995"/>
              <a:gd name="T9" fmla="*/ 0 h 914"/>
              <a:gd name="T10" fmla="*/ 19471 w 995"/>
              <a:gd name="T11" fmla="*/ 0 h 914"/>
              <a:gd name="T12" fmla="*/ 0 w 995"/>
              <a:gd name="T13" fmla="*/ 19415 h 914"/>
              <a:gd name="T14" fmla="*/ 0 w 995"/>
              <a:gd name="T15" fmla="*/ 308838 h 914"/>
              <a:gd name="T16" fmla="*/ 19471 w 995"/>
              <a:gd name="T17" fmla="*/ 328252 h 914"/>
              <a:gd name="T18" fmla="*/ 309736 w 995"/>
              <a:gd name="T19" fmla="*/ 328252 h 914"/>
              <a:gd name="T20" fmla="*/ 329208 w 995"/>
              <a:gd name="T21" fmla="*/ 308838 h 914"/>
              <a:gd name="T22" fmla="*/ 329208 w 995"/>
              <a:gd name="T23" fmla="*/ 279356 h 914"/>
              <a:gd name="T24" fmla="*/ 342188 w 995"/>
              <a:gd name="T25" fmla="*/ 279356 h 914"/>
              <a:gd name="T26" fmla="*/ 358414 w 995"/>
              <a:gd name="T27" fmla="*/ 259941 h 914"/>
              <a:gd name="T28" fmla="*/ 358414 w 995"/>
              <a:gd name="T29" fmla="*/ 65075 h 914"/>
              <a:gd name="T30" fmla="*/ 342188 w 995"/>
              <a:gd name="T31" fmla="*/ 48896 h 914"/>
              <a:gd name="T32" fmla="*/ 300001 w 995"/>
              <a:gd name="T33" fmla="*/ 302366 h 914"/>
              <a:gd name="T34" fmla="*/ 300001 w 995"/>
              <a:gd name="T35" fmla="*/ 302366 h 914"/>
              <a:gd name="T36" fmla="*/ 29207 w 995"/>
              <a:gd name="T37" fmla="*/ 302366 h 914"/>
              <a:gd name="T38" fmla="*/ 29207 w 995"/>
              <a:gd name="T39" fmla="*/ 29122 h 914"/>
              <a:gd name="T40" fmla="*/ 300001 w 995"/>
              <a:gd name="T41" fmla="*/ 29122 h 914"/>
              <a:gd name="T42" fmla="*/ 300001 w 995"/>
              <a:gd name="T43" fmla="*/ 48896 h 914"/>
              <a:gd name="T44" fmla="*/ 257453 w 995"/>
              <a:gd name="T45" fmla="*/ 48896 h 914"/>
              <a:gd name="T46" fmla="*/ 241227 w 995"/>
              <a:gd name="T47" fmla="*/ 65075 h 914"/>
              <a:gd name="T48" fmla="*/ 241227 w 995"/>
              <a:gd name="T49" fmla="*/ 259941 h 914"/>
              <a:gd name="T50" fmla="*/ 257453 w 995"/>
              <a:gd name="T51" fmla="*/ 279356 h 914"/>
              <a:gd name="T52" fmla="*/ 300001 w 995"/>
              <a:gd name="T53" fmla="*/ 279356 h 914"/>
              <a:gd name="T54" fmla="*/ 300001 w 995"/>
              <a:gd name="T55" fmla="*/ 302366 h 914"/>
              <a:gd name="T56" fmla="*/ 332453 w 995"/>
              <a:gd name="T57" fmla="*/ 250234 h 914"/>
              <a:gd name="T58" fmla="*/ 332453 w 995"/>
              <a:gd name="T59" fmla="*/ 250234 h 914"/>
              <a:gd name="T60" fmla="*/ 270433 w 995"/>
              <a:gd name="T61" fmla="*/ 250234 h 914"/>
              <a:gd name="T62" fmla="*/ 270433 w 995"/>
              <a:gd name="T63" fmla="*/ 74783 h 914"/>
              <a:gd name="T64" fmla="*/ 332453 w 995"/>
              <a:gd name="T65" fmla="*/ 74783 h 914"/>
              <a:gd name="T66" fmla="*/ 332453 w 995"/>
              <a:gd name="T67" fmla="*/ 250234 h 91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95" h="914">
                <a:moveTo>
                  <a:pt x="949" y="136"/>
                </a:moveTo>
                <a:lnTo>
                  <a:pt x="949" y="136"/>
                </a:lnTo>
                <a:cubicBezTo>
                  <a:pt x="913" y="136"/>
                  <a:pt x="913" y="136"/>
                  <a:pt x="913" y="136"/>
                </a:cubicBezTo>
                <a:cubicBezTo>
                  <a:pt x="913" y="54"/>
                  <a:pt x="913" y="54"/>
                  <a:pt x="913" y="54"/>
                </a:cubicBezTo>
                <a:cubicBezTo>
                  <a:pt x="913" y="27"/>
                  <a:pt x="886" y="0"/>
                  <a:pt x="85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27"/>
                  <a:pt x="0" y="54"/>
                </a:cubicBezTo>
                <a:cubicBezTo>
                  <a:pt x="0" y="859"/>
                  <a:pt x="0" y="859"/>
                  <a:pt x="0" y="859"/>
                </a:cubicBezTo>
                <a:cubicBezTo>
                  <a:pt x="0" y="895"/>
                  <a:pt x="27" y="913"/>
                  <a:pt x="54" y="913"/>
                </a:cubicBezTo>
                <a:cubicBezTo>
                  <a:pt x="859" y="913"/>
                  <a:pt x="859" y="913"/>
                  <a:pt x="859" y="913"/>
                </a:cubicBezTo>
                <a:cubicBezTo>
                  <a:pt x="886" y="913"/>
                  <a:pt x="913" y="895"/>
                  <a:pt x="913" y="859"/>
                </a:cubicBezTo>
                <a:cubicBezTo>
                  <a:pt x="913" y="777"/>
                  <a:pt x="913" y="777"/>
                  <a:pt x="913" y="777"/>
                </a:cubicBezTo>
                <a:cubicBezTo>
                  <a:pt x="949" y="777"/>
                  <a:pt x="949" y="777"/>
                  <a:pt x="949" y="777"/>
                </a:cubicBezTo>
                <a:cubicBezTo>
                  <a:pt x="976" y="777"/>
                  <a:pt x="994" y="759"/>
                  <a:pt x="994" y="723"/>
                </a:cubicBezTo>
                <a:cubicBezTo>
                  <a:pt x="994" y="181"/>
                  <a:pt x="994" y="181"/>
                  <a:pt x="994" y="181"/>
                </a:cubicBezTo>
                <a:cubicBezTo>
                  <a:pt x="994" y="154"/>
                  <a:pt x="976" y="136"/>
                  <a:pt x="949" y="136"/>
                </a:cubicBezTo>
                <a:close/>
                <a:moveTo>
                  <a:pt x="832" y="841"/>
                </a:moveTo>
                <a:lnTo>
                  <a:pt x="832" y="841"/>
                </a:lnTo>
                <a:cubicBezTo>
                  <a:pt x="81" y="841"/>
                  <a:pt x="81" y="841"/>
                  <a:pt x="81" y="841"/>
                </a:cubicBezTo>
                <a:cubicBezTo>
                  <a:pt x="81" y="81"/>
                  <a:pt x="81" y="81"/>
                  <a:pt x="81" y="81"/>
                </a:cubicBezTo>
                <a:cubicBezTo>
                  <a:pt x="832" y="81"/>
                  <a:pt x="832" y="81"/>
                  <a:pt x="832" y="81"/>
                </a:cubicBezTo>
                <a:cubicBezTo>
                  <a:pt x="832" y="136"/>
                  <a:pt x="832" y="136"/>
                  <a:pt x="832" y="136"/>
                </a:cubicBezTo>
                <a:cubicBezTo>
                  <a:pt x="714" y="136"/>
                  <a:pt x="714" y="136"/>
                  <a:pt x="714" y="136"/>
                </a:cubicBezTo>
                <a:cubicBezTo>
                  <a:pt x="687" y="136"/>
                  <a:pt x="669" y="154"/>
                  <a:pt x="669" y="181"/>
                </a:cubicBezTo>
                <a:cubicBezTo>
                  <a:pt x="669" y="723"/>
                  <a:pt x="669" y="723"/>
                  <a:pt x="669" y="723"/>
                </a:cubicBezTo>
                <a:cubicBezTo>
                  <a:pt x="669" y="759"/>
                  <a:pt x="687" y="777"/>
                  <a:pt x="714" y="777"/>
                </a:cubicBezTo>
                <a:cubicBezTo>
                  <a:pt x="832" y="777"/>
                  <a:pt x="832" y="777"/>
                  <a:pt x="832" y="777"/>
                </a:cubicBezTo>
                <a:lnTo>
                  <a:pt x="832" y="841"/>
                </a:lnTo>
                <a:close/>
                <a:moveTo>
                  <a:pt x="922" y="696"/>
                </a:moveTo>
                <a:lnTo>
                  <a:pt x="922" y="696"/>
                </a:lnTo>
                <a:cubicBezTo>
                  <a:pt x="750" y="696"/>
                  <a:pt x="750" y="696"/>
                  <a:pt x="750" y="696"/>
                </a:cubicBezTo>
                <a:cubicBezTo>
                  <a:pt x="750" y="208"/>
                  <a:pt x="750" y="208"/>
                  <a:pt x="750" y="208"/>
                </a:cubicBezTo>
                <a:cubicBezTo>
                  <a:pt x="922" y="208"/>
                  <a:pt x="922" y="208"/>
                  <a:pt x="922" y="208"/>
                </a:cubicBezTo>
                <a:lnTo>
                  <a:pt x="922" y="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28">
            <a:extLst>
              <a:ext uri="{FF2B5EF4-FFF2-40B4-BE49-F238E27FC236}">
                <a16:creationId xmlns:a16="http://schemas.microsoft.com/office/drawing/2014/main" id="{867A6287-DC19-8D45-8C9C-5BDAC5132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534" y="9278483"/>
            <a:ext cx="124304" cy="124301"/>
          </a:xfrm>
          <a:custGeom>
            <a:avLst/>
            <a:gdLst>
              <a:gd name="T0" fmla="*/ 22838 w 127"/>
              <a:gd name="T1" fmla="*/ 0 h 127"/>
              <a:gd name="T2" fmla="*/ 22838 w 127"/>
              <a:gd name="T3" fmla="*/ 0 h 127"/>
              <a:gd name="T4" fmla="*/ 0 w 127"/>
              <a:gd name="T5" fmla="*/ 22837 h 127"/>
              <a:gd name="T6" fmla="*/ 22838 w 127"/>
              <a:gd name="T7" fmla="*/ 45675 h 127"/>
              <a:gd name="T8" fmla="*/ 45675 w 127"/>
              <a:gd name="T9" fmla="*/ 22837 h 127"/>
              <a:gd name="T10" fmla="*/ 22838 w 127"/>
              <a:gd name="T11" fmla="*/ 0 h 1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7" h="127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26"/>
                  <a:pt x="63" y="126"/>
                </a:cubicBezTo>
                <a:cubicBezTo>
                  <a:pt x="99" y="126"/>
                  <a:pt x="126" y="99"/>
                  <a:pt x="126" y="63"/>
                </a:cubicBezTo>
                <a:cubicBezTo>
                  <a:pt x="126" y="27"/>
                  <a:pt x="99" y="0"/>
                  <a:pt x="6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9">
            <a:extLst>
              <a:ext uri="{FF2B5EF4-FFF2-40B4-BE49-F238E27FC236}">
                <a16:creationId xmlns:a16="http://schemas.microsoft.com/office/drawing/2014/main" id="{928437A4-B8CD-A747-A25F-06E107EF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6879" y="6012333"/>
            <a:ext cx="1161582" cy="895832"/>
          </a:xfrm>
          <a:custGeom>
            <a:avLst/>
            <a:gdLst>
              <a:gd name="T0" fmla="*/ 410395 w 1194"/>
              <a:gd name="T1" fmla="*/ 331427 h 922"/>
              <a:gd name="T2" fmla="*/ 410395 w 1194"/>
              <a:gd name="T3" fmla="*/ 331427 h 922"/>
              <a:gd name="T4" fmla="*/ 22700 w 1194"/>
              <a:gd name="T5" fmla="*/ 331427 h 922"/>
              <a:gd name="T6" fmla="*/ 0 w 1194"/>
              <a:gd name="T7" fmla="*/ 309116 h 922"/>
              <a:gd name="T8" fmla="*/ 0 w 1194"/>
              <a:gd name="T9" fmla="*/ 22671 h 922"/>
              <a:gd name="T10" fmla="*/ 22700 w 1194"/>
              <a:gd name="T11" fmla="*/ 0 h 922"/>
              <a:gd name="T12" fmla="*/ 162861 w 1194"/>
              <a:gd name="T13" fmla="*/ 0 h 922"/>
              <a:gd name="T14" fmla="*/ 175832 w 1194"/>
              <a:gd name="T15" fmla="*/ 6477 h 922"/>
              <a:gd name="T16" fmla="*/ 221592 w 1194"/>
              <a:gd name="T17" fmla="*/ 51819 h 922"/>
              <a:gd name="T18" fmla="*/ 410395 w 1194"/>
              <a:gd name="T19" fmla="*/ 51819 h 922"/>
              <a:gd name="T20" fmla="*/ 429852 w 1194"/>
              <a:gd name="T21" fmla="*/ 71611 h 922"/>
              <a:gd name="T22" fmla="*/ 429852 w 1194"/>
              <a:gd name="T23" fmla="*/ 309116 h 922"/>
              <a:gd name="T24" fmla="*/ 410395 w 1194"/>
              <a:gd name="T25" fmla="*/ 331427 h 922"/>
              <a:gd name="T26" fmla="*/ 29546 w 1194"/>
              <a:gd name="T27" fmla="*/ 302639 h 922"/>
              <a:gd name="T28" fmla="*/ 29546 w 1194"/>
              <a:gd name="T29" fmla="*/ 302639 h 922"/>
              <a:gd name="T30" fmla="*/ 403909 w 1194"/>
              <a:gd name="T31" fmla="*/ 302639 h 922"/>
              <a:gd name="T32" fmla="*/ 403909 w 1194"/>
              <a:gd name="T33" fmla="*/ 78089 h 922"/>
              <a:gd name="T34" fmla="*/ 218349 w 1194"/>
              <a:gd name="T35" fmla="*/ 78089 h 922"/>
              <a:gd name="T36" fmla="*/ 205378 w 1194"/>
              <a:gd name="T37" fmla="*/ 74850 h 922"/>
              <a:gd name="T38" fmla="*/ 159618 w 1194"/>
              <a:gd name="T39" fmla="*/ 29148 h 922"/>
              <a:gd name="T40" fmla="*/ 29546 w 1194"/>
              <a:gd name="T41" fmla="*/ 29148 h 922"/>
              <a:gd name="T42" fmla="*/ 29546 w 1194"/>
              <a:gd name="T43" fmla="*/ 302639 h 922"/>
              <a:gd name="T44" fmla="*/ 224834 w 1194"/>
              <a:gd name="T45" fmla="*/ 55418 h 922"/>
              <a:gd name="T46" fmla="*/ 224834 w 1194"/>
              <a:gd name="T47" fmla="*/ 55418 h 922"/>
              <a:gd name="T48" fmla="*/ 162861 w 1194"/>
              <a:gd name="T49" fmla="*/ 29148 h 922"/>
              <a:gd name="T50" fmla="*/ 162861 w 1194"/>
              <a:gd name="T51" fmla="*/ 29148 h 92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94" h="922">
                <a:moveTo>
                  <a:pt x="1139" y="921"/>
                </a:moveTo>
                <a:lnTo>
                  <a:pt x="1139" y="921"/>
                </a:lnTo>
                <a:cubicBezTo>
                  <a:pt x="63" y="921"/>
                  <a:pt x="63" y="921"/>
                  <a:pt x="63" y="921"/>
                </a:cubicBezTo>
                <a:cubicBezTo>
                  <a:pt x="27" y="921"/>
                  <a:pt x="0" y="895"/>
                  <a:pt x="0" y="85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70" y="0"/>
                  <a:pt x="479" y="9"/>
                  <a:pt x="488" y="18"/>
                </a:cubicBezTo>
                <a:cubicBezTo>
                  <a:pt x="615" y="144"/>
                  <a:pt x="615" y="144"/>
                  <a:pt x="615" y="144"/>
                </a:cubicBezTo>
                <a:cubicBezTo>
                  <a:pt x="1139" y="144"/>
                  <a:pt x="1139" y="144"/>
                  <a:pt x="1139" y="144"/>
                </a:cubicBezTo>
                <a:cubicBezTo>
                  <a:pt x="1175" y="144"/>
                  <a:pt x="1193" y="172"/>
                  <a:pt x="1193" y="199"/>
                </a:cubicBezTo>
                <a:cubicBezTo>
                  <a:pt x="1193" y="859"/>
                  <a:pt x="1193" y="859"/>
                  <a:pt x="1193" y="859"/>
                </a:cubicBezTo>
                <a:cubicBezTo>
                  <a:pt x="1193" y="895"/>
                  <a:pt x="1175" y="921"/>
                  <a:pt x="1139" y="921"/>
                </a:cubicBezTo>
                <a:close/>
                <a:moveTo>
                  <a:pt x="82" y="841"/>
                </a:moveTo>
                <a:lnTo>
                  <a:pt x="82" y="841"/>
                </a:lnTo>
                <a:cubicBezTo>
                  <a:pt x="1121" y="841"/>
                  <a:pt x="1121" y="841"/>
                  <a:pt x="1121" y="841"/>
                </a:cubicBezTo>
                <a:cubicBezTo>
                  <a:pt x="1121" y="217"/>
                  <a:pt x="1121" y="217"/>
                  <a:pt x="1121" y="217"/>
                </a:cubicBezTo>
                <a:cubicBezTo>
                  <a:pt x="606" y="217"/>
                  <a:pt x="606" y="217"/>
                  <a:pt x="606" y="217"/>
                </a:cubicBezTo>
                <a:cubicBezTo>
                  <a:pt x="588" y="217"/>
                  <a:pt x="579" y="217"/>
                  <a:pt x="570" y="208"/>
                </a:cubicBezTo>
                <a:cubicBezTo>
                  <a:pt x="443" y="81"/>
                  <a:pt x="443" y="81"/>
                  <a:pt x="443" y="81"/>
                </a:cubicBezTo>
                <a:cubicBezTo>
                  <a:pt x="82" y="81"/>
                  <a:pt x="82" y="81"/>
                  <a:pt x="82" y="81"/>
                </a:cubicBezTo>
                <a:lnTo>
                  <a:pt x="82" y="841"/>
                </a:lnTo>
                <a:close/>
                <a:moveTo>
                  <a:pt x="624" y="154"/>
                </a:moveTo>
                <a:lnTo>
                  <a:pt x="624" y="154"/>
                </a:lnTo>
                <a:close/>
                <a:moveTo>
                  <a:pt x="452" y="81"/>
                </a:moveTo>
                <a:lnTo>
                  <a:pt x="452" y="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0">
            <a:extLst>
              <a:ext uri="{FF2B5EF4-FFF2-40B4-BE49-F238E27FC236}">
                <a16:creationId xmlns:a16="http://schemas.microsoft.com/office/drawing/2014/main" id="{D0583FCF-F629-4941-9069-402430D33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5526" y="6012333"/>
            <a:ext cx="578650" cy="81438"/>
          </a:xfrm>
          <a:custGeom>
            <a:avLst/>
            <a:gdLst>
              <a:gd name="T0" fmla="*/ 201031 w 597"/>
              <a:gd name="T1" fmla="*/ 29794 h 82"/>
              <a:gd name="T2" fmla="*/ 201031 w 597"/>
              <a:gd name="T3" fmla="*/ 29794 h 82"/>
              <a:gd name="T4" fmla="*/ 12923 w 597"/>
              <a:gd name="T5" fmla="*/ 29794 h 82"/>
              <a:gd name="T6" fmla="*/ 0 w 597"/>
              <a:gd name="T7" fmla="*/ 16552 h 82"/>
              <a:gd name="T8" fmla="*/ 12923 w 597"/>
              <a:gd name="T9" fmla="*/ 0 h 82"/>
              <a:gd name="T10" fmla="*/ 201031 w 597"/>
              <a:gd name="T11" fmla="*/ 0 h 82"/>
              <a:gd name="T12" fmla="*/ 213954 w 597"/>
              <a:gd name="T13" fmla="*/ 16552 h 82"/>
              <a:gd name="T14" fmla="*/ 201031 w 597"/>
              <a:gd name="T15" fmla="*/ 29794 h 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97" h="82">
                <a:moveTo>
                  <a:pt x="560" y="81"/>
                </a:moveTo>
                <a:lnTo>
                  <a:pt x="560" y="81"/>
                </a:lnTo>
                <a:cubicBezTo>
                  <a:pt x="36" y="81"/>
                  <a:pt x="36" y="81"/>
                  <a:pt x="36" y="81"/>
                </a:cubicBezTo>
                <a:cubicBezTo>
                  <a:pt x="18" y="81"/>
                  <a:pt x="0" y="63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87" y="0"/>
                  <a:pt x="596" y="18"/>
                  <a:pt x="596" y="45"/>
                </a:cubicBezTo>
                <a:cubicBezTo>
                  <a:pt x="596" y="63"/>
                  <a:pt x="587" y="81"/>
                  <a:pt x="560" y="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1">
            <a:extLst>
              <a:ext uri="{FF2B5EF4-FFF2-40B4-BE49-F238E27FC236}">
                <a16:creationId xmlns:a16="http://schemas.microsoft.com/office/drawing/2014/main" id="{6046D301-6DBB-FC4D-9A4D-286A20998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482" y="7169630"/>
            <a:ext cx="1002991" cy="1002991"/>
          </a:xfrm>
          <a:custGeom>
            <a:avLst/>
            <a:gdLst>
              <a:gd name="T0" fmla="*/ 348415 w 1031"/>
              <a:gd name="T1" fmla="*/ 0 h 1032"/>
              <a:gd name="T2" fmla="*/ 348415 w 1031"/>
              <a:gd name="T3" fmla="*/ 0 h 1032"/>
              <a:gd name="T4" fmla="*/ 19456 w 1031"/>
              <a:gd name="T5" fmla="*/ 0 h 1032"/>
              <a:gd name="T6" fmla="*/ 0 w 1031"/>
              <a:gd name="T7" fmla="*/ 16198 h 1032"/>
              <a:gd name="T8" fmla="*/ 0 w 1031"/>
              <a:gd name="T9" fmla="*/ 91069 h 1032"/>
              <a:gd name="T10" fmla="*/ 19456 w 1031"/>
              <a:gd name="T11" fmla="*/ 107627 h 1032"/>
              <a:gd name="T12" fmla="*/ 19456 w 1031"/>
              <a:gd name="T13" fmla="*/ 107627 h 1032"/>
              <a:gd name="T14" fmla="*/ 19456 w 1031"/>
              <a:gd name="T15" fmla="*/ 351317 h 1032"/>
              <a:gd name="T16" fmla="*/ 38913 w 1031"/>
              <a:gd name="T17" fmla="*/ 371115 h 1032"/>
              <a:gd name="T18" fmla="*/ 328959 w 1031"/>
              <a:gd name="T19" fmla="*/ 371115 h 1032"/>
              <a:gd name="T20" fmla="*/ 348415 w 1031"/>
              <a:gd name="T21" fmla="*/ 351317 h 1032"/>
              <a:gd name="T22" fmla="*/ 348415 w 1031"/>
              <a:gd name="T23" fmla="*/ 107627 h 1032"/>
              <a:gd name="T24" fmla="*/ 348415 w 1031"/>
              <a:gd name="T25" fmla="*/ 107627 h 1032"/>
              <a:gd name="T26" fmla="*/ 371115 w 1031"/>
              <a:gd name="T27" fmla="*/ 91069 h 1032"/>
              <a:gd name="T28" fmla="*/ 371115 w 1031"/>
              <a:gd name="T29" fmla="*/ 16198 h 1032"/>
              <a:gd name="T30" fmla="*/ 348415 w 1031"/>
              <a:gd name="T31" fmla="*/ 0 h 1032"/>
              <a:gd name="T32" fmla="*/ 25942 w 1031"/>
              <a:gd name="T33" fmla="*/ 29516 h 1032"/>
              <a:gd name="T34" fmla="*/ 25942 w 1031"/>
              <a:gd name="T35" fmla="*/ 29516 h 1032"/>
              <a:gd name="T36" fmla="*/ 341930 w 1031"/>
              <a:gd name="T37" fmla="*/ 29516 h 1032"/>
              <a:gd name="T38" fmla="*/ 341930 w 1031"/>
              <a:gd name="T39" fmla="*/ 81350 h 1032"/>
              <a:gd name="T40" fmla="*/ 328959 w 1031"/>
              <a:gd name="T41" fmla="*/ 81350 h 1032"/>
              <a:gd name="T42" fmla="*/ 296171 w 1031"/>
              <a:gd name="T43" fmla="*/ 81350 h 1032"/>
              <a:gd name="T44" fmla="*/ 68458 w 1031"/>
              <a:gd name="T45" fmla="*/ 81350 h 1032"/>
              <a:gd name="T46" fmla="*/ 38913 w 1031"/>
              <a:gd name="T47" fmla="*/ 81350 h 1032"/>
              <a:gd name="T48" fmla="*/ 25942 w 1031"/>
              <a:gd name="T49" fmla="*/ 81350 h 1032"/>
              <a:gd name="T50" fmla="*/ 25942 w 1031"/>
              <a:gd name="T51" fmla="*/ 29516 h 1032"/>
              <a:gd name="T52" fmla="*/ 322473 w 1031"/>
              <a:gd name="T53" fmla="*/ 341599 h 1032"/>
              <a:gd name="T54" fmla="*/ 322473 w 1031"/>
              <a:gd name="T55" fmla="*/ 341599 h 1032"/>
              <a:gd name="T56" fmla="*/ 48641 w 1031"/>
              <a:gd name="T57" fmla="*/ 341599 h 1032"/>
              <a:gd name="T58" fmla="*/ 48641 w 1031"/>
              <a:gd name="T59" fmla="*/ 107627 h 1032"/>
              <a:gd name="T60" fmla="*/ 68458 w 1031"/>
              <a:gd name="T61" fmla="*/ 107627 h 1032"/>
              <a:gd name="T62" fmla="*/ 296171 w 1031"/>
              <a:gd name="T63" fmla="*/ 107627 h 1032"/>
              <a:gd name="T64" fmla="*/ 322473 w 1031"/>
              <a:gd name="T65" fmla="*/ 107627 h 1032"/>
              <a:gd name="T66" fmla="*/ 322473 w 1031"/>
              <a:gd name="T67" fmla="*/ 341599 h 103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31" h="1032">
                <a:moveTo>
                  <a:pt x="967" y="0"/>
                </a:moveTo>
                <a:lnTo>
                  <a:pt x="967" y="0"/>
                </a:lnTo>
                <a:cubicBezTo>
                  <a:pt x="54" y="0"/>
                  <a:pt x="54" y="0"/>
                  <a:pt x="54" y="0"/>
                </a:cubicBezTo>
                <a:cubicBezTo>
                  <a:pt x="9" y="0"/>
                  <a:pt x="0" y="27"/>
                  <a:pt x="0" y="45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80"/>
                  <a:pt x="9" y="299"/>
                  <a:pt x="54" y="299"/>
                </a:cubicBezTo>
                <a:cubicBezTo>
                  <a:pt x="54" y="976"/>
                  <a:pt x="54" y="976"/>
                  <a:pt x="54" y="976"/>
                </a:cubicBezTo>
                <a:cubicBezTo>
                  <a:pt x="54" y="1003"/>
                  <a:pt x="81" y="1031"/>
                  <a:pt x="108" y="1031"/>
                </a:cubicBezTo>
                <a:cubicBezTo>
                  <a:pt x="913" y="1031"/>
                  <a:pt x="913" y="1031"/>
                  <a:pt x="913" y="1031"/>
                </a:cubicBezTo>
                <a:cubicBezTo>
                  <a:pt x="949" y="1031"/>
                  <a:pt x="967" y="1003"/>
                  <a:pt x="967" y="976"/>
                </a:cubicBezTo>
                <a:cubicBezTo>
                  <a:pt x="967" y="299"/>
                  <a:pt x="967" y="299"/>
                  <a:pt x="967" y="299"/>
                </a:cubicBezTo>
                <a:cubicBezTo>
                  <a:pt x="1012" y="299"/>
                  <a:pt x="1030" y="280"/>
                  <a:pt x="1030" y="253"/>
                </a:cubicBezTo>
                <a:cubicBezTo>
                  <a:pt x="1030" y="45"/>
                  <a:pt x="1030" y="45"/>
                  <a:pt x="1030" y="45"/>
                </a:cubicBezTo>
                <a:cubicBezTo>
                  <a:pt x="1030" y="27"/>
                  <a:pt x="1012" y="0"/>
                  <a:pt x="967" y="0"/>
                </a:cubicBezTo>
                <a:close/>
                <a:moveTo>
                  <a:pt x="72" y="82"/>
                </a:moveTo>
                <a:lnTo>
                  <a:pt x="72" y="82"/>
                </a:lnTo>
                <a:cubicBezTo>
                  <a:pt x="949" y="82"/>
                  <a:pt x="949" y="82"/>
                  <a:pt x="949" y="82"/>
                </a:cubicBezTo>
                <a:cubicBezTo>
                  <a:pt x="949" y="226"/>
                  <a:pt x="949" y="226"/>
                  <a:pt x="949" y="226"/>
                </a:cubicBezTo>
                <a:cubicBezTo>
                  <a:pt x="913" y="226"/>
                  <a:pt x="913" y="226"/>
                  <a:pt x="913" y="226"/>
                </a:cubicBezTo>
                <a:cubicBezTo>
                  <a:pt x="822" y="226"/>
                  <a:pt x="822" y="226"/>
                  <a:pt x="822" y="226"/>
                </a:cubicBezTo>
                <a:cubicBezTo>
                  <a:pt x="190" y="226"/>
                  <a:pt x="190" y="226"/>
                  <a:pt x="190" y="226"/>
                </a:cubicBezTo>
                <a:cubicBezTo>
                  <a:pt x="108" y="226"/>
                  <a:pt x="108" y="226"/>
                  <a:pt x="108" y="226"/>
                </a:cubicBezTo>
                <a:cubicBezTo>
                  <a:pt x="72" y="226"/>
                  <a:pt x="72" y="226"/>
                  <a:pt x="72" y="226"/>
                </a:cubicBezTo>
                <a:lnTo>
                  <a:pt x="72" y="82"/>
                </a:lnTo>
                <a:close/>
                <a:moveTo>
                  <a:pt x="895" y="949"/>
                </a:moveTo>
                <a:lnTo>
                  <a:pt x="895" y="949"/>
                </a:lnTo>
                <a:cubicBezTo>
                  <a:pt x="135" y="949"/>
                  <a:pt x="135" y="949"/>
                  <a:pt x="135" y="949"/>
                </a:cubicBezTo>
                <a:cubicBezTo>
                  <a:pt x="135" y="299"/>
                  <a:pt x="135" y="299"/>
                  <a:pt x="135" y="299"/>
                </a:cubicBezTo>
                <a:cubicBezTo>
                  <a:pt x="190" y="299"/>
                  <a:pt x="190" y="299"/>
                  <a:pt x="190" y="299"/>
                </a:cubicBezTo>
                <a:cubicBezTo>
                  <a:pt x="822" y="299"/>
                  <a:pt x="822" y="299"/>
                  <a:pt x="822" y="299"/>
                </a:cubicBezTo>
                <a:cubicBezTo>
                  <a:pt x="895" y="299"/>
                  <a:pt x="895" y="299"/>
                  <a:pt x="895" y="299"/>
                </a:cubicBezTo>
                <a:lnTo>
                  <a:pt x="895" y="9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2">
            <a:extLst>
              <a:ext uri="{FF2B5EF4-FFF2-40B4-BE49-F238E27FC236}">
                <a16:creationId xmlns:a16="http://schemas.microsoft.com/office/drawing/2014/main" id="{637D6671-B28C-E042-AB77-4272679A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20" y="7572541"/>
            <a:ext cx="210029" cy="81438"/>
          </a:xfrm>
          <a:custGeom>
            <a:avLst/>
            <a:gdLst>
              <a:gd name="T0" fmla="*/ 61298 w 217"/>
              <a:gd name="T1" fmla="*/ 0 h 82"/>
              <a:gd name="T2" fmla="*/ 61298 w 217"/>
              <a:gd name="T3" fmla="*/ 0 h 82"/>
              <a:gd name="T4" fmla="*/ 12905 w 217"/>
              <a:gd name="T5" fmla="*/ 0 h 82"/>
              <a:gd name="T6" fmla="*/ 0 w 217"/>
              <a:gd name="T7" fmla="*/ 13242 h 82"/>
              <a:gd name="T8" fmla="*/ 12905 w 217"/>
              <a:gd name="T9" fmla="*/ 29794 h 82"/>
              <a:gd name="T10" fmla="*/ 61298 w 217"/>
              <a:gd name="T11" fmla="*/ 29794 h 82"/>
              <a:gd name="T12" fmla="*/ 77430 w 217"/>
              <a:gd name="T13" fmla="*/ 13242 h 82"/>
              <a:gd name="T14" fmla="*/ 61298 w 217"/>
              <a:gd name="T15" fmla="*/ 0 h 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7" h="82">
                <a:moveTo>
                  <a:pt x="171" y="0"/>
                </a:moveTo>
                <a:lnTo>
                  <a:pt x="171" y="0"/>
                </a:lnTo>
                <a:cubicBezTo>
                  <a:pt x="36" y="0"/>
                  <a:pt x="36" y="0"/>
                  <a:pt x="36" y="0"/>
                </a:cubicBezTo>
                <a:cubicBezTo>
                  <a:pt x="17" y="0"/>
                  <a:pt x="0" y="18"/>
                  <a:pt x="0" y="36"/>
                </a:cubicBezTo>
                <a:cubicBezTo>
                  <a:pt x="0" y="63"/>
                  <a:pt x="17" y="81"/>
                  <a:pt x="36" y="81"/>
                </a:cubicBezTo>
                <a:cubicBezTo>
                  <a:pt x="171" y="81"/>
                  <a:pt x="171" y="81"/>
                  <a:pt x="171" y="81"/>
                </a:cubicBezTo>
                <a:cubicBezTo>
                  <a:pt x="198" y="81"/>
                  <a:pt x="216" y="63"/>
                  <a:pt x="216" y="36"/>
                </a:cubicBezTo>
                <a:cubicBezTo>
                  <a:pt x="216" y="18"/>
                  <a:pt x="198" y="0"/>
                  <a:pt x="17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3">
            <a:extLst>
              <a:ext uri="{FF2B5EF4-FFF2-40B4-BE49-F238E27FC236}">
                <a16:creationId xmlns:a16="http://schemas.microsoft.com/office/drawing/2014/main" id="{E262166D-876F-DC46-A747-29F8E107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7440" y="8091180"/>
            <a:ext cx="1002991" cy="951556"/>
          </a:xfrm>
          <a:custGeom>
            <a:avLst/>
            <a:gdLst>
              <a:gd name="T0" fmla="*/ 351677 w 1032"/>
              <a:gd name="T1" fmla="*/ 0 h 978"/>
              <a:gd name="T2" fmla="*/ 351677 w 1032"/>
              <a:gd name="T3" fmla="*/ 0 h 978"/>
              <a:gd name="T4" fmla="*/ 351677 w 1032"/>
              <a:gd name="T5" fmla="*/ 0 h 978"/>
              <a:gd name="T6" fmla="*/ 188617 w 1032"/>
              <a:gd name="T7" fmla="*/ 19459 h 978"/>
              <a:gd name="T8" fmla="*/ 185378 w 1032"/>
              <a:gd name="T9" fmla="*/ 19459 h 978"/>
              <a:gd name="T10" fmla="*/ 182498 w 1032"/>
              <a:gd name="T11" fmla="*/ 19459 h 978"/>
              <a:gd name="T12" fmla="*/ 19438 w 1032"/>
              <a:gd name="T13" fmla="*/ 0 h 978"/>
              <a:gd name="T14" fmla="*/ 19438 w 1032"/>
              <a:gd name="T15" fmla="*/ 0 h 978"/>
              <a:gd name="T16" fmla="*/ 0 w 1032"/>
              <a:gd name="T17" fmla="*/ 19459 h 978"/>
              <a:gd name="T18" fmla="*/ 0 w 1032"/>
              <a:gd name="T19" fmla="*/ 55494 h 978"/>
              <a:gd name="T20" fmla="*/ 0 w 1032"/>
              <a:gd name="T21" fmla="*/ 264139 h 978"/>
              <a:gd name="T22" fmla="*/ 0 w 1032"/>
              <a:gd name="T23" fmla="*/ 293327 h 978"/>
              <a:gd name="T24" fmla="*/ 16198 w 1032"/>
              <a:gd name="T25" fmla="*/ 312786 h 978"/>
              <a:gd name="T26" fmla="*/ 175659 w 1032"/>
              <a:gd name="T27" fmla="*/ 348461 h 978"/>
              <a:gd name="T28" fmla="*/ 179258 w 1032"/>
              <a:gd name="T29" fmla="*/ 352065 h 978"/>
              <a:gd name="T30" fmla="*/ 185378 w 1032"/>
              <a:gd name="T31" fmla="*/ 348461 h 978"/>
              <a:gd name="T32" fmla="*/ 188617 w 1032"/>
              <a:gd name="T33" fmla="*/ 352065 h 978"/>
              <a:gd name="T34" fmla="*/ 192217 w 1032"/>
              <a:gd name="T35" fmla="*/ 352065 h 978"/>
              <a:gd name="T36" fmla="*/ 354917 w 1032"/>
              <a:gd name="T37" fmla="*/ 312786 h 978"/>
              <a:gd name="T38" fmla="*/ 371115 w 1032"/>
              <a:gd name="T39" fmla="*/ 293327 h 978"/>
              <a:gd name="T40" fmla="*/ 371115 w 1032"/>
              <a:gd name="T41" fmla="*/ 228103 h 978"/>
              <a:gd name="T42" fmla="*/ 371115 w 1032"/>
              <a:gd name="T43" fmla="*/ 228103 h 978"/>
              <a:gd name="T44" fmla="*/ 371115 w 1032"/>
              <a:gd name="T45" fmla="*/ 19459 h 978"/>
              <a:gd name="T46" fmla="*/ 351677 w 1032"/>
              <a:gd name="T47" fmla="*/ 0 h 978"/>
              <a:gd name="T48" fmla="*/ 26277 w 1032"/>
              <a:gd name="T49" fmla="*/ 264139 h 978"/>
              <a:gd name="T50" fmla="*/ 26277 w 1032"/>
              <a:gd name="T51" fmla="*/ 264139 h 978"/>
              <a:gd name="T52" fmla="*/ 26277 w 1032"/>
              <a:gd name="T53" fmla="*/ 55494 h 978"/>
              <a:gd name="T54" fmla="*/ 26277 w 1032"/>
              <a:gd name="T55" fmla="*/ 55494 h 978"/>
              <a:gd name="T56" fmla="*/ 26277 w 1032"/>
              <a:gd name="T57" fmla="*/ 29549 h 978"/>
              <a:gd name="T58" fmla="*/ 169180 w 1032"/>
              <a:gd name="T59" fmla="*/ 45765 h 978"/>
              <a:gd name="T60" fmla="*/ 172419 w 1032"/>
              <a:gd name="T61" fmla="*/ 120718 h 978"/>
              <a:gd name="T62" fmla="*/ 172419 w 1032"/>
              <a:gd name="T63" fmla="*/ 319273 h 978"/>
              <a:gd name="T64" fmla="*/ 26277 w 1032"/>
              <a:gd name="T65" fmla="*/ 286841 h 978"/>
              <a:gd name="T66" fmla="*/ 26277 w 1032"/>
              <a:gd name="T67" fmla="*/ 264139 h 978"/>
              <a:gd name="T68" fmla="*/ 341599 w 1032"/>
              <a:gd name="T69" fmla="*/ 228103 h 978"/>
              <a:gd name="T70" fmla="*/ 341599 w 1032"/>
              <a:gd name="T71" fmla="*/ 228103 h 978"/>
              <a:gd name="T72" fmla="*/ 341599 w 1032"/>
              <a:gd name="T73" fmla="*/ 286841 h 978"/>
              <a:gd name="T74" fmla="*/ 198696 w 1032"/>
              <a:gd name="T75" fmla="*/ 319273 h 978"/>
              <a:gd name="T76" fmla="*/ 198696 w 1032"/>
              <a:gd name="T77" fmla="*/ 120718 h 978"/>
              <a:gd name="T78" fmla="*/ 198696 w 1032"/>
              <a:gd name="T79" fmla="*/ 55494 h 978"/>
              <a:gd name="T80" fmla="*/ 198696 w 1032"/>
              <a:gd name="T81" fmla="*/ 55494 h 978"/>
              <a:gd name="T82" fmla="*/ 198696 w 1032"/>
              <a:gd name="T83" fmla="*/ 45765 h 978"/>
              <a:gd name="T84" fmla="*/ 341599 w 1032"/>
              <a:gd name="T85" fmla="*/ 29549 h 978"/>
              <a:gd name="T86" fmla="*/ 341599 w 1032"/>
              <a:gd name="T87" fmla="*/ 228103 h 97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032" h="978">
                <a:moveTo>
                  <a:pt x="977" y="0"/>
                </a:moveTo>
                <a:lnTo>
                  <a:pt x="977" y="0"/>
                </a:lnTo>
                <a:cubicBezTo>
                  <a:pt x="524" y="54"/>
                  <a:pt x="524" y="54"/>
                  <a:pt x="524" y="54"/>
                </a:cubicBezTo>
                <a:lnTo>
                  <a:pt x="515" y="54"/>
                </a:lnTo>
                <a:lnTo>
                  <a:pt x="507" y="54"/>
                </a:lnTo>
                <a:cubicBezTo>
                  <a:pt x="54" y="0"/>
                  <a:pt x="54" y="0"/>
                  <a:pt x="54" y="0"/>
                </a:cubicBezTo>
                <a:cubicBezTo>
                  <a:pt x="18" y="0"/>
                  <a:pt x="0" y="27"/>
                  <a:pt x="0" y="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733"/>
                  <a:pt x="0" y="733"/>
                  <a:pt x="0" y="733"/>
                </a:cubicBezTo>
                <a:cubicBezTo>
                  <a:pt x="0" y="814"/>
                  <a:pt x="0" y="814"/>
                  <a:pt x="0" y="814"/>
                </a:cubicBezTo>
                <a:cubicBezTo>
                  <a:pt x="0" y="841"/>
                  <a:pt x="18" y="868"/>
                  <a:pt x="45" y="868"/>
                </a:cubicBezTo>
                <a:cubicBezTo>
                  <a:pt x="488" y="967"/>
                  <a:pt x="488" y="967"/>
                  <a:pt x="488" y="967"/>
                </a:cubicBezTo>
                <a:cubicBezTo>
                  <a:pt x="498" y="967"/>
                  <a:pt x="498" y="977"/>
                  <a:pt x="498" y="977"/>
                </a:cubicBezTo>
                <a:cubicBezTo>
                  <a:pt x="507" y="977"/>
                  <a:pt x="507" y="967"/>
                  <a:pt x="515" y="967"/>
                </a:cubicBezTo>
                <a:cubicBezTo>
                  <a:pt x="515" y="977"/>
                  <a:pt x="524" y="977"/>
                  <a:pt x="524" y="977"/>
                </a:cubicBezTo>
                <a:cubicBezTo>
                  <a:pt x="534" y="977"/>
                  <a:pt x="534" y="977"/>
                  <a:pt x="534" y="977"/>
                </a:cubicBezTo>
                <a:cubicBezTo>
                  <a:pt x="986" y="868"/>
                  <a:pt x="986" y="868"/>
                  <a:pt x="986" y="868"/>
                </a:cubicBezTo>
                <a:cubicBezTo>
                  <a:pt x="1004" y="868"/>
                  <a:pt x="1031" y="841"/>
                  <a:pt x="1031" y="814"/>
                </a:cubicBezTo>
                <a:cubicBezTo>
                  <a:pt x="1031" y="633"/>
                  <a:pt x="1031" y="633"/>
                  <a:pt x="1031" y="633"/>
                </a:cubicBezTo>
                <a:cubicBezTo>
                  <a:pt x="1031" y="54"/>
                  <a:pt x="1031" y="54"/>
                  <a:pt x="1031" y="54"/>
                </a:cubicBezTo>
                <a:cubicBezTo>
                  <a:pt x="1031" y="27"/>
                  <a:pt x="1004" y="0"/>
                  <a:pt x="977" y="0"/>
                </a:cubicBezTo>
                <a:close/>
                <a:moveTo>
                  <a:pt x="73" y="733"/>
                </a:moveTo>
                <a:lnTo>
                  <a:pt x="73" y="733"/>
                </a:lnTo>
                <a:cubicBezTo>
                  <a:pt x="73" y="154"/>
                  <a:pt x="73" y="154"/>
                  <a:pt x="73" y="154"/>
                </a:cubicBezTo>
                <a:cubicBezTo>
                  <a:pt x="73" y="82"/>
                  <a:pt x="73" y="82"/>
                  <a:pt x="73" y="82"/>
                </a:cubicBezTo>
                <a:cubicBezTo>
                  <a:pt x="470" y="127"/>
                  <a:pt x="470" y="127"/>
                  <a:pt x="470" y="127"/>
                </a:cubicBezTo>
                <a:cubicBezTo>
                  <a:pt x="479" y="335"/>
                  <a:pt x="479" y="335"/>
                  <a:pt x="479" y="335"/>
                </a:cubicBezTo>
                <a:cubicBezTo>
                  <a:pt x="479" y="886"/>
                  <a:pt x="479" y="886"/>
                  <a:pt x="479" y="886"/>
                </a:cubicBezTo>
                <a:cubicBezTo>
                  <a:pt x="73" y="796"/>
                  <a:pt x="73" y="796"/>
                  <a:pt x="73" y="796"/>
                </a:cubicBezTo>
                <a:lnTo>
                  <a:pt x="73" y="733"/>
                </a:lnTo>
                <a:close/>
                <a:moveTo>
                  <a:pt x="949" y="633"/>
                </a:moveTo>
                <a:lnTo>
                  <a:pt x="949" y="633"/>
                </a:lnTo>
                <a:cubicBezTo>
                  <a:pt x="949" y="796"/>
                  <a:pt x="949" y="796"/>
                  <a:pt x="949" y="796"/>
                </a:cubicBezTo>
                <a:cubicBezTo>
                  <a:pt x="552" y="886"/>
                  <a:pt x="552" y="886"/>
                  <a:pt x="552" y="886"/>
                </a:cubicBezTo>
                <a:cubicBezTo>
                  <a:pt x="552" y="335"/>
                  <a:pt x="552" y="335"/>
                  <a:pt x="552" y="335"/>
                </a:cubicBezTo>
                <a:cubicBezTo>
                  <a:pt x="552" y="154"/>
                  <a:pt x="552" y="154"/>
                  <a:pt x="552" y="154"/>
                </a:cubicBezTo>
                <a:cubicBezTo>
                  <a:pt x="552" y="127"/>
                  <a:pt x="552" y="127"/>
                  <a:pt x="552" y="127"/>
                </a:cubicBezTo>
                <a:cubicBezTo>
                  <a:pt x="949" y="82"/>
                  <a:pt x="949" y="82"/>
                  <a:pt x="949" y="82"/>
                </a:cubicBezTo>
                <a:lnTo>
                  <a:pt x="949" y="63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4">
            <a:extLst>
              <a:ext uri="{FF2B5EF4-FFF2-40B4-BE49-F238E27FC236}">
                <a16:creationId xmlns:a16="http://schemas.microsoft.com/office/drawing/2014/main" id="{6C5A26C6-DE04-DB42-96A0-31EB6B713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852" y="9899993"/>
            <a:ext cx="535784" cy="535787"/>
          </a:xfrm>
          <a:custGeom>
            <a:avLst/>
            <a:gdLst>
              <a:gd name="T0" fmla="*/ 198078 w 552"/>
              <a:gd name="T1" fmla="*/ 97604 h 553"/>
              <a:gd name="T2" fmla="*/ 198078 w 552"/>
              <a:gd name="T3" fmla="*/ 97604 h 553"/>
              <a:gd name="T4" fmla="*/ 97421 w 552"/>
              <a:gd name="T5" fmla="*/ 198079 h 553"/>
              <a:gd name="T6" fmla="*/ 0 w 552"/>
              <a:gd name="T7" fmla="*/ 97604 h 553"/>
              <a:gd name="T8" fmla="*/ 97421 w 552"/>
              <a:gd name="T9" fmla="*/ 0 h 553"/>
              <a:gd name="T10" fmla="*/ 198078 w 552"/>
              <a:gd name="T11" fmla="*/ 97604 h 5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2" h="553">
                <a:moveTo>
                  <a:pt x="551" y="272"/>
                </a:moveTo>
                <a:lnTo>
                  <a:pt x="551" y="272"/>
                </a:lnTo>
                <a:cubicBezTo>
                  <a:pt x="551" y="425"/>
                  <a:pt x="425" y="552"/>
                  <a:pt x="271" y="552"/>
                </a:cubicBezTo>
                <a:cubicBezTo>
                  <a:pt x="127" y="552"/>
                  <a:pt x="0" y="425"/>
                  <a:pt x="0" y="272"/>
                </a:cubicBezTo>
                <a:cubicBezTo>
                  <a:pt x="0" y="127"/>
                  <a:pt x="127" y="0"/>
                  <a:pt x="271" y="0"/>
                </a:cubicBezTo>
                <a:cubicBezTo>
                  <a:pt x="425" y="0"/>
                  <a:pt x="551" y="127"/>
                  <a:pt x="551" y="2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5">
            <a:extLst>
              <a:ext uri="{FF2B5EF4-FFF2-40B4-BE49-F238E27FC236}">
                <a16:creationId xmlns:a16="http://schemas.microsoft.com/office/drawing/2014/main" id="{5ECBDA7D-9E87-264E-8277-5A73BC2AA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674" y="9004160"/>
            <a:ext cx="535787" cy="535784"/>
          </a:xfrm>
          <a:custGeom>
            <a:avLst/>
            <a:gdLst>
              <a:gd name="T0" fmla="*/ 198079 w 553"/>
              <a:gd name="T1" fmla="*/ 100656 h 552"/>
              <a:gd name="T2" fmla="*/ 198079 w 553"/>
              <a:gd name="T3" fmla="*/ 100656 h 552"/>
              <a:gd name="T4" fmla="*/ 100475 w 553"/>
              <a:gd name="T5" fmla="*/ 198078 h 552"/>
              <a:gd name="T6" fmla="*/ 0 w 553"/>
              <a:gd name="T7" fmla="*/ 100656 h 552"/>
              <a:gd name="T8" fmla="*/ 100475 w 553"/>
              <a:gd name="T9" fmla="*/ 0 h 552"/>
              <a:gd name="T10" fmla="*/ 198079 w 553"/>
              <a:gd name="T11" fmla="*/ 100656 h 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3" h="552">
                <a:moveTo>
                  <a:pt x="552" y="280"/>
                </a:moveTo>
                <a:lnTo>
                  <a:pt x="552" y="280"/>
                </a:lnTo>
                <a:cubicBezTo>
                  <a:pt x="552" y="424"/>
                  <a:pt x="425" y="551"/>
                  <a:pt x="280" y="551"/>
                </a:cubicBezTo>
                <a:cubicBezTo>
                  <a:pt x="127" y="551"/>
                  <a:pt x="0" y="424"/>
                  <a:pt x="0" y="280"/>
                </a:cubicBezTo>
                <a:cubicBezTo>
                  <a:pt x="0" y="126"/>
                  <a:pt x="127" y="0"/>
                  <a:pt x="280" y="0"/>
                </a:cubicBezTo>
                <a:cubicBezTo>
                  <a:pt x="425" y="0"/>
                  <a:pt x="552" y="126"/>
                  <a:pt x="552" y="2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6">
            <a:extLst>
              <a:ext uri="{FF2B5EF4-FFF2-40B4-BE49-F238E27FC236}">
                <a16:creationId xmlns:a16="http://schemas.microsoft.com/office/drawing/2014/main" id="{DBE68F88-5C4C-4C42-9983-68FEA506B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5654" y="8476946"/>
            <a:ext cx="527215" cy="527215"/>
          </a:xfrm>
          <a:custGeom>
            <a:avLst/>
            <a:gdLst>
              <a:gd name="T0" fmla="*/ 194903 w 543"/>
              <a:gd name="T1" fmla="*/ 97273 h 544"/>
              <a:gd name="T2" fmla="*/ 194903 w 543"/>
              <a:gd name="T3" fmla="*/ 97273 h 544"/>
              <a:gd name="T4" fmla="*/ 97452 w 543"/>
              <a:gd name="T5" fmla="*/ 194904 h 544"/>
              <a:gd name="T6" fmla="*/ 0 w 543"/>
              <a:gd name="T7" fmla="*/ 97273 h 544"/>
              <a:gd name="T8" fmla="*/ 97452 w 543"/>
              <a:gd name="T9" fmla="*/ 0 h 544"/>
              <a:gd name="T10" fmla="*/ 194903 w 543"/>
              <a:gd name="T11" fmla="*/ 97273 h 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43" h="544">
                <a:moveTo>
                  <a:pt x="542" y="271"/>
                </a:moveTo>
                <a:lnTo>
                  <a:pt x="542" y="271"/>
                </a:lnTo>
                <a:cubicBezTo>
                  <a:pt x="542" y="425"/>
                  <a:pt x="425" y="543"/>
                  <a:pt x="271" y="543"/>
                </a:cubicBezTo>
                <a:cubicBezTo>
                  <a:pt x="118" y="543"/>
                  <a:pt x="0" y="425"/>
                  <a:pt x="0" y="271"/>
                </a:cubicBezTo>
                <a:cubicBezTo>
                  <a:pt x="0" y="127"/>
                  <a:pt x="118" y="0"/>
                  <a:pt x="271" y="0"/>
                </a:cubicBezTo>
                <a:cubicBezTo>
                  <a:pt x="425" y="0"/>
                  <a:pt x="542" y="127"/>
                  <a:pt x="542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7">
            <a:extLst>
              <a:ext uri="{FF2B5EF4-FFF2-40B4-BE49-F238E27FC236}">
                <a16:creationId xmlns:a16="http://schemas.microsoft.com/office/drawing/2014/main" id="{AABEEAD8-D30D-8A45-A011-560450611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57" y="9638531"/>
            <a:ext cx="535784" cy="527212"/>
          </a:xfrm>
          <a:custGeom>
            <a:avLst/>
            <a:gdLst>
              <a:gd name="T0" fmla="*/ 198078 w 553"/>
              <a:gd name="T1" fmla="*/ 97272 h 544"/>
              <a:gd name="T2" fmla="*/ 198078 w 553"/>
              <a:gd name="T3" fmla="*/ 97272 h 544"/>
              <a:gd name="T4" fmla="*/ 100474 w 553"/>
              <a:gd name="T5" fmla="*/ 194903 h 544"/>
              <a:gd name="T6" fmla="*/ 0 w 553"/>
              <a:gd name="T7" fmla="*/ 97272 h 544"/>
              <a:gd name="T8" fmla="*/ 100474 w 553"/>
              <a:gd name="T9" fmla="*/ 0 h 544"/>
              <a:gd name="T10" fmla="*/ 198078 w 553"/>
              <a:gd name="T11" fmla="*/ 97272 h 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3" h="544">
                <a:moveTo>
                  <a:pt x="552" y="271"/>
                </a:moveTo>
                <a:lnTo>
                  <a:pt x="552" y="271"/>
                </a:lnTo>
                <a:cubicBezTo>
                  <a:pt x="552" y="425"/>
                  <a:pt x="425" y="543"/>
                  <a:pt x="280" y="543"/>
                </a:cubicBezTo>
                <a:cubicBezTo>
                  <a:pt x="127" y="543"/>
                  <a:pt x="0" y="425"/>
                  <a:pt x="0" y="271"/>
                </a:cubicBezTo>
                <a:cubicBezTo>
                  <a:pt x="0" y="118"/>
                  <a:pt x="127" y="0"/>
                  <a:pt x="280" y="0"/>
                </a:cubicBezTo>
                <a:cubicBezTo>
                  <a:pt x="425" y="0"/>
                  <a:pt x="552" y="118"/>
                  <a:pt x="552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3CFE04-2736-0841-963A-D426F7D5B343}"/>
              </a:ext>
            </a:extLst>
          </p:cNvPr>
          <p:cNvGrpSpPr/>
          <p:nvPr/>
        </p:nvGrpSpPr>
        <p:grpSpPr>
          <a:xfrm>
            <a:off x="4150591" y="10716911"/>
            <a:ext cx="3676939" cy="1477328"/>
            <a:chOff x="5517310" y="11069053"/>
            <a:chExt cx="3676939" cy="147732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43312C08-0943-084F-B3F6-C377B4CCC89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0F0AC-24BA-4146-BAC2-DB65010F1C3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C588EF-7795-B045-AF80-8D9E9F1A3AF3}"/>
              </a:ext>
            </a:extLst>
          </p:cNvPr>
          <p:cNvGrpSpPr/>
          <p:nvPr/>
        </p:nvGrpSpPr>
        <p:grpSpPr>
          <a:xfrm>
            <a:off x="8289454" y="9899210"/>
            <a:ext cx="3676939" cy="1477328"/>
            <a:chOff x="5517310" y="11069053"/>
            <a:chExt cx="3676939" cy="147732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7DE249F3-19E7-5B44-9D99-7FAD8908E71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1A647D-76D7-AD43-8249-5EBF897114A9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D3442E-E444-5348-8C30-8BD435BAEC28}"/>
              </a:ext>
            </a:extLst>
          </p:cNvPr>
          <p:cNvGrpSpPr/>
          <p:nvPr/>
        </p:nvGrpSpPr>
        <p:grpSpPr>
          <a:xfrm>
            <a:off x="12380191" y="9382849"/>
            <a:ext cx="3676939" cy="1477328"/>
            <a:chOff x="5517310" y="11069053"/>
            <a:chExt cx="3676939" cy="147732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BB89AE2B-1B0D-5549-B312-3FA417468219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5DCFFC-7767-274E-8061-FB640A6BFF7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9E5E84-96C0-0949-AC3F-79CF51C17771}"/>
              </a:ext>
            </a:extLst>
          </p:cNvPr>
          <p:cNvGrpSpPr/>
          <p:nvPr/>
        </p:nvGrpSpPr>
        <p:grpSpPr>
          <a:xfrm>
            <a:off x="16494992" y="10273399"/>
            <a:ext cx="3676939" cy="1477328"/>
            <a:chOff x="5517310" y="11069053"/>
            <a:chExt cx="3676939" cy="147732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ECED3711-DB11-A64C-B59D-12057BDE0D7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1A4101-B1DC-0141-BC10-3B373B42E51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B2B08CE-F8B6-9F44-B8A7-5F9802B06906}"/>
              </a:ext>
            </a:extLst>
          </p:cNvPr>
          <p:cNvGrpSpPr/>
          <p:nvPr/>
        </p:nvGrpSpPr>
        <p:grpSpPr>
          <a:xfrm>
            <a:off x="2668308" y="836552"/>
            <a:ext cx="19041035" cy="2561450"/>
            <a:chOff x="2668308" y="861425"/>
            <a:chExt cx="19041035" cy="2561450"/>
          </a:xfrm>
        </p:grpSpPr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399B699F-940D-2C40-810C-4C121A02DBF2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C625A633-53BD-914B-B7EA-D110B942FFD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Freeform 315">
            <a:extLst>
              <a:ext uri="{FF2B5EF4-FFF2-40B4-BE49-F238E27FC236}">
                <a16:creationId xmlns:a16="http://schemas.microsoft.com/office/drawing/2014/main" id="{1D192FBB-CCF4-8148-B28A-BAC753739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3174" y="5636916"/>
            <a:ext cx="4521" cy="452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262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16">
            <a:extLst>
              <a:ext uri="{FF2B5EF4-FFF2-40B4-BE49-F238E27FC236}">
                <a16:creationId xmlns:a16="http://schemas.microsoft.com/office/drawing/2014/main" id="{EAB7D2B4-7D7C-D04A-A70F-22EF3C255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3174" y="6699712"/>
            <a:ext cx="4521" cy="9045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2858 h 10"/>
              <a:gd name="T6" fmla="*/ 0 w 1"/>
              <a:gd name="T7" fmla="*/ 0 h 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4262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17">
            <a:extLst>
              <a:ext uri="{FF2B5EF4-FFF2-40B4-BE49-F238E27FC236}">
                <a16:creationId xmlns:a16="http://schemas.microsoft.com/office/drawing/2014/main" id="{29172CC0-4CD0-BC44-A6E2-DCD4B13C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3174" y="7771549"/>
            <a:ext cx="4521" cy="452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262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18">
            <a:extLst>
              <a:ext uri="{FF2B5EF4-FFF2-40B4-BE49-F238E27FC236}">
                <a16:creationId xmlns:a16="http://schemas.microsoft.com/office/drawing/2014/main" id="{9CC82197-7751-7843-9004-8BBF1C56A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3174" y="4578644"/>
            <a:ext cx="4521" cy="452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262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19">
            <a:extLst>
              <a:ext uri="{FF2B5EF4-FFF2-40B4-BE49-F238E27FC236}">
                <a16:creationId xmlns:a16="http://schemas.microsoft.com/office/drawing/2014/main" id="{71C9C558-05C2-324A-A235-954C623C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3174" y="3515851"/>
            <a:ext cx="4521" cy="45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4262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0">
            <a:extLst>
              <a:ext uri="{FF2B5EF4-FFF2-40B4-BE49-F238E27FC236}">
                <a16:creationId xmlns:a16="http://schemas.microsoft.com/office/drawing/2014/main" id="{2985B2B6-72C6-A04D-B33F-F86A834C3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866" y="7504722"/>
            <a:ext cx="5635070" cy="2089408"/>
          </a:xfrm>
          <a:custGeom>
            <a:avLst/>
            <a:gdLst>
              <a:gd name="T0" fmla="*/ 989013 w 5496"/>
              <a:gd name="T1" fmla="*/ 733065 h 2039"/>
              <a:gd name="T2" fmla="*/ 989013 w 5496"/>
              <a:gd name="T3" fmla="*/ 733065 h 2039"/>
              <a:gd name="T4" fmla="*/ 334709 w 5496"/>
              <a:gd name="T5" fmla="*/ 675873 h 2039"/>
              <a:gd name="T6" fmla="*/ 121287 w 5496"/>
              <a:gd name="T7" fmla="*/ 608610 h 2039"/>
              <a:gd name="T8" fmla="*/ 0 w 5496"/>
              <a:gd name="T9" fmla="*/ 458975 h 2039"/>
              <a:gd name="T10" fmla="*/ 0 w 5496"/>
              <a:gd name="T11" fmla="*/ 85968 h 2039"/>
              <a:gd name="T12" fmla="*/ 89256 w 5496"/>
              <a:gd name="T13" fmla="*/ 0 h 2039"/>
              <a:gd name="T14" fmla="*/ 89256 w 5496"/>
              <a:gd name="T15" fmla="*/ 0 h 2039"/>
              <a:gd name="T16" fmla="*/ 175273 w 5496"/>
              <a:gd name="T17" fmla="*/ 66904 h 2039"/>
              <a:gd name="T18" fmla="*/ 402011 w 5496"/>
              <a:gd name="T19" fmla="*/ 140282 h 2039"/>
              <a:gd name="T20" fmla="*/ 924950 w 5496"/>
              <a:gd name="T21" fmla="*/ 184885 h 2039"/>
              <a:gd name="T22" fmla="*/ 1052715 w 5496"/>
              <a:gd name="T23" fmla="*/ 184885 h 2039"/>
              <a:gd name="T24" fmla="*/ 1575654 w 5496"/>
              <a:gd name="T25" fmla="*/ 140282 h 2039"/>
              <a:gd name="T26" fmla="*/ 1802033 w 5496"/>
              <a:gd name="T27" fmla="*/ 66904 h 2039"/>
              <a:gd name="T28" fmla="*/ 1888049 w 5496"/>
              <a:gd name="T29" fmla="*/ 0 h 2039"/>
              <a:gd name="T30" fmla="*/ 1888049 w 5496"/>
              <a:gd name="T31" fmla="*/ 0 h 2039"/>
              <a:gd name="T32" fmla="*/ 1977665 w 5496"/>
              <a:gd name="T33" fmla="*/ 85968 h 2039"/>
              <a:gd name="T34" fmla="*/ 1977665 w 5496"/>
              <a:gd name="T35" fmla="*/ 89205 h 2039"/>
              <a:gd name="T36" fmla="*/ 1977665 w 5496"/>
              <a:gd name="T37" fmla="*/ 89205 h 2039"/>
              <a:gd name="T38" fmla="*/ 1977665 w 5496"/>
              <a:gd name="T39" fmla="*/ 89205 h 2039"/>
              <a:gd name="T40" fmla="*/ 1974426 w 5496"/>
              <a:gd name="T41" fmla="*/ 458975 h 2039"/>
              <a:gd name="T42" fmla="*/ 1642596 w 5496"/>
              <a:gd name="T43" fmla="*/ 675873 h 2039"/>
              <a:gd name="T44" fmla="*/ 989013 w 5496"/>
              <a:gd name="T45" fmla="*/ 733065 h 2039"/>
              <a:gd name="T46" fmla="*/ 175273 w 5496"/>
              <a:gd name="T47" fmla="*/ 439911 h 2039"/>
              <a:gd name="T48" fmla="*/ 175273 w 5496"/>
              <a:gd name="T49" fmla="*/ 439911 h 2039"/>
              <a:gd name="T50" fmla="*/ 424325 w 5496"/>
              <a:gd name="T51" fmla="*/ 513290 h 2039"/>
              <a:gd name="T52" fmla="*/ 989013 w 5496"/>
              <a:gd name="T53" fmla="*/ 554655 h 2039"/>
              <a:gd name="T54" fmla="*/ 1550101 w 5496"/>
              <a:gd name="T55" fmla="*/ 513290 h 2039"/>
              <a:gd name="T56" fmla="*/ 1798793 w 5496"/>
              <a:gd name="T57" fmla="*/ 439911 h 2039"/>
              <a:gd name="T58" fmla="*/ 1798793 w 5496"/>
              <a:gd name="T59" fmla="*/ 261141 h 2039"/>
              <a:gd name="T60" fmla="*/ 1664910 w 5496"/>
              <a:gd name="T61" fmla="*/ 299629 h 2039"/>
              <a:gd name="T62" fmla="*/ 1055954 w 5496"/>
              <a:gd name="T63" fmla="*/ 360058 h 2039"/>
              <a:gd name="T64" fmla="*/ 921711 w 5496"/>
              <a:gd name="T65" fmla="*/ 360058 h 2039"/>
              <a:gd name="T66" fmla="*/ 312755 w 5496"/>
              <a:gd name="T67" fmla="*/ 299629 h 2039"/>
              <a:gd name="T68" fmla="*/ 175273 w 5496"/>
              <a:gd name="T69" fmla="*/ 261141 h 2039"/>
              <a:gd name="T70" fmla="*/ 175273 w 5496"/>
              <a:gd name="T71" fmla="*/ 439911 h 2039"/>
              <a:gd name="T72" fmla="*/ 1798793 w 5496"/>
              <a:gd name="T73" fmla="*/ 458975 h 2039"/>
              <a:gd name="T74" fmla="*/ 1798793 w 5496"/>
              <a:gd name="T75" fmla="*/ 458975 h 2039"/>
              <a:gd name="T76" fmla="*/ 178512 w 5496"/>
              <a:gd name="T77" fmla="*/ 85968 h 2039"/>
              <a:gd name="T78" fmla="*/ 178512 w 5496"/>
              <a:gd name="T79" fmla="*/ 85968 h 20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496" h="2039">
                <a:moveTo>
                  <a:pt x="2748" y="2038"/>
                </a:moveTo>
                <a:lnTo>
                  <a:pt x="2748" y="2038"/>
                </a:lnTo>
                <a:cubicBezTo>
                  <a:pt x="2056" y="2038"/>
                  <a:pt x="1418" y="1985"/>
                  <a:pt x="930" y="1879"/>
                </a:cubicBezTo>
                <a:cubicBezTo>
                  <a:pt x="673" y="1825"/>
                  <a:pt x="479" y="1763"/>
                  <a:pt x="337" y="1692"/>
                </a:cubicBezTo>
                <a:cubicBezTo>
                  <a:pt x="115" y="1586"/>
                  <a:pt x="0" y="1444"/>
                  <a:pt x="0" y="1276"/>
                </a:cubicBezTo>
                <a:cubicBezTo>
                  <a:pt x="0" y="239"/>
                  <a:pt x="0" y="239"/>
                  <a:pt x="0" y="239"/>
                </a:cubicBezTo>
                <a:cubicBezTo>
                  <a:pt x="0" y="106"/>
                  <a:pt x="115" y="0"/>
                  <a:pt x="248" y="0"/>
                </a:cubicBezTo>
                <a:cubicBezTo>
                  <a:pt x="363" y="0"/>
                  <a:pt x="461" y="79"/>
                  <a:pt x="487" y="186"/>
                </a:cubicBezTo>
                <a:cubicBezTo>
                  <a:pt x="532" y="212"/>
                  <a:pt x="682" y="301"/>
                  <a:pt x="1117" y="390"/>
                </a:cubicBezTo>
                <a:cubicBezTo>
                  <a:pt x="1516" y="461"/>
                  <a:pt x="2030" y="505"/>
                  <a:pt x="2570" y="514"/>
                </a:cubicBezTo>
                <a:cubicBezTo>
                  <a:pt x="2686" y="514"/>
                  <a:pt x="2810" y="514"/>
                  <a:pt x="2925" y="514"/>
                </a:cubicBezTo>
                <a:cubicBezTo>
                  <a:pt x="3465" y="505"/>
                  <a:pt x="3979" y="461"/>
                  <a:pt x="4378" y="390"/>
                </a:cubicBezTo>
                <a:cubicBezTo>
                  <a:pt x="4812" y="301"/>
                  <a:pt x="4971" y="212"/>
                  <a:pt x="5007" y="186"/>
                </a:cubicBezTo>
                <a:cubicBezTo>
                  <a:pt x="5034" y="79"/>
                  <a:pt x="5131" y="0"/>
                  <a:pt x="5246" y="0"/>
                </a:cubicBezTo>
                <a:cubicBezTo>
                  <a:pt x="5388" y="0"/>
                  <a:pt x="5495" y="106"/>
                  <a:pt x="5495" y="239"/>
                </a:cubicBezTo>
                <a:cubicBezTo>
                  <a:pt x="5495" y="239"/>
                  <a:pt x="5495" y="239"/>
                  <a:pt x="5495" y="248"/>
                </a:cubicBezTo>
                <a:cubicBezTo>
                  <a:pt x="5486" y="1276"/>
                  <a:pt x="5486" y="1276"/>
                  <a:pt x="5486" y="1276"/>
                </a:cubicBezTo>
                <a:cubicBezTo>
                  <a:pt x="5486" y="1648"/>
                  <a:pt x="4963" y="1799"/>
                  <a:pt x="4564" y="1879"/>
                </a:cubicBezTo>
                <a:cubicBezTo>
                  <a:pt x="4076" y="1985"/>
                  <a:pt x="3429" y="2038"/>
                  <a:pt x="2748" y="2038"/>
                </a:cubicBezTo>
                <a:close/>
                <a:moveTo>
                  <a:pt x="487" y="1223"/>
                </a:moveTo>
                <a:lnTo>
                  <a:pt x="487" y="1223"/>
                </a:lnTo>
                <a:cubicBezTo>
                  <a:pt x="540" y="1258"/>
                  <a:pt x="709" y="1347"/>
                  <a:pt x="1179" y="1427"/>
                </a:cubicBezTo>
                <a:cubicBezTo>
                  <a:pt x="1613" y="1506"/>
                  <a:pt x="2171" y="1542"/>
                  <a:pt x="2748" y="1542"/>
                </a:cubicBezTo>
                <a:cubicBezTo>
                  <a:pt x="3314" y="1542"/>
                  <a:pt x="3872" y="1506"/>
                  <a:pt x="4307" y="1427"/>
                </a:cubicBezTo>
                <a:cubicBezTo>
                  <a:pt x="4777" y="1347"/>
                  <a:pt x="4945" y="1258"/>
                  <a:pt x="4998" y="1223"/>
                </a:cubicBezTo>
                <a:cubicBezTo>
                  <a:pt x="4998" y="726"/>
                  <a:pt x="4998" y="726"/>
                  <a:pt x="4998" y="726"/>
                </a:cubicBezTo>
                <a:cubicBezTo>
                  <a:pt x="4874" y="780"/>
                  <a:pt x="4750" y="806"/>
                  <a:pt x="4626" y="833"/>
                </a:cubicBezTo>
                <a:cubicBezTo>
                  <a:pt x="4183" y="930"/>
                  <a:pt x="3580" y="992"/>
                  <a:pt x="2934" y="1001"/>
                </a:cubicBezTo>
                <a:cubicBezTo>
                  <a:pt x="2810" y="1001"/>
                  <a:pt x="2686" y="1001"/>
                  <a:pt x="2561" y="1001"/>
                </a:cubicBezTo>
                <a:cubicBezTo>
                  <a:pt x="1914" y="992"/>
                  <a:pt x="1312" y="930"/>
                  <a:pt x="869" y="833"/>
                </a:cubicBezTo>
                <a:cubicBezTo>
                  <a:pt x="744" y="806"/>
                  <a:pt x="611" y="771"/>
                  <a:pt x="487" y="726"/>
                </a:cubicBezTo>
                <a:lnTo>
                  <a:pt x="487" y="1223"/>
                </a:lnTo>
                <a:close/>
                <a:moveTo>
                  <a:pt x="4998" y="1276"/>
                </a:moveTo>
                <a:lnTo>
                  <a:pt x="4998" y="1276"/>
                </a:lnTo>
                <a:close/>
                <a:moveTo>
                  <a:pt x="496" y="239"/>
                </a:moveTo>
                <a:lnTo>
                  <a:pt x="496" y="2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1">
            <a:extLst>
              <a:ext uri="{FF2B5EF4-FFF2-40B4-BE49-F238E27FC236}">
                <a16:creationId xmlns:a16="http://schemas.microsoft.com/office/drawing/2014/main" id="{54A98C95-DADA-8149-9C08-183BBBB5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866" y="6441926"/>
            <a:ext cx="5635070" cy="2089408"/>
          </a:xfrm>
          <a:custGeom>
            <a:avLst/>
            <a:gdLst>
              <a:gd name="T0" fmla="*/ 989013 w 5496"/>
              <a:gd name="T1" fmla="*/ 733065 h 2039"/>
              <a:gd name="T2" fmla="*/ 989013 w 5496"/>
              <a:gd name="T3" fmla="*/ 733065 h 2039"/>
              <a:gd name="T4" fmla="*/ 334709 w 5496"/>
              <a:gd name="T5" fmla="*/ 679111 h 2039"/>
              <a:gd name="T6" fmla="*/ 121287 w 5496"/>
              <a:gd name="T7" fmla="*/ 611847 h 2039"/>
              <a:gd name="T8" fmla="*/ 0 w 5496"/>
              <a:gd name="T9" fmla="*/ 458975 h 2039"/>
              <a:gd name="T10" fmla="*/ 0 w 5496"/>
              <a:gd name="T11" fmla="*/ 89565 h 2039"/>
              <a:gd name="T12" fmla="*/ 89256 w 5496"/>
              <a:gd name="T13" fmla="*/ 0 h 2039"/>
              <a:gd name="T14" fmla="*/ 89256 w 5496"/>
              <a:gd name="T15" fmla="*/ 0 h 2039"/>
              <a:gd name="T16" fmla="*/ 175273 w 5496"/>
              <a:gd name="T17" fmla="*/ 67264 h 2039"/>
              <a:gd name="T18" fmla="*/ 402011 w 5496"/>
              <a:gd name="T19" fmla="*/ 140282 h 2039"/>
              <a:gd name="T20" fmla="*/ 924950 w 5496"/>
              <a:gd name="T21" fmla="*/ 184885 h 2039"/>
              <a:gd name="T22" fmla="*/ 1052715 w 5496"/>
              <a:gd name="T23" fmla="*/ 184885 h 2039"/>
              <a:gd name="T24" fmla="*/ 1575654 w 5496"/>
              <a:gd name="T25" fmla="*/ 140282 h 2039"/>
              <a:gd name="T26" fmla="*/ 1802033 w 5496"/>
              <a:gd name="T27" fmla="*/ 67264 h 2039"/>
              <a:gd name="T28" fmla="*/ 1888049 w 5496"/>
              <a:gd name="T29" fmla="*/ 0 h 2039"/>
              <a:gd name="T30" fmla="*/ 1888049 w 5496"/>
              <a:gd name="T31" fmla="*/ 0 h 2039"/>
              <a:gd name="T32" fmla="*/ 1977665 w 5496"/>
              <a:gd name="T33" fmla="*/ 89565 h 2039"/>
              <a:gd name="T34" fmla="*/ 1977665 w 5496"/>
              <a:gd name="T35" fmla="*/ 89565 h 2039"/>
              <a:gd name="T36" fmla="*/ 1977665 w 5496"/>
              <a:gd name="T37" fmla="*/ 89565 h 2039"/>
              <a:gd name="T38" fmla="*/ 1977665 w 5496"/>
              <a:gd name="T39" fmla="*/ 89565 h 2039"/>
              <a:gd name="T40" fmla="*/ 1974426 w 5496"/>
              <a:gd name="T41" fmla="*/ 458975 h 2039"/>
              <a:gd name="T42" fmla="*/ 1642596 w 5496"/>
              <a:gd name="T43" fmla="*/ 679111 h 2039"/>
              <a:gd name="T44" fmla="*/ 989013 w 5496"/>
              <a:gd name="T45" fmla="*/ 733065 h 2039"/>
              <a:gd name="T46" fmla="*/ 175273 w 5496"/>
              <a:gd name="T47" fmla="*/ 439911 h 2039"/>
              <a:gd name="T48" fmla="*/ 175273 w 5496"/>
              <a:gd name="T49" fmla="*/ 439911 h 2039"/>
              <a:gd name="T50" fmla="*/ 424325 w 5496"/>
              <a:gd name="T51" fmla="*/ 516167 h 2039"/>
              <a:gd name="T52" fmla="*/ 989013 w 5496"/>
              <a:gd name="T53" fmla="*/ 557892 h 2039"/>
              <a:gd name="T54" fmla="*/ 1550101 w 5496"/>
              <a:gd name="T55" fmla="*/ 516167 h 2039"/>
              <a:gd name="T56" fmla="*/ 1798793 w 5496"/>
              <a:gd name="T57" fmla="*/ 439911 h 2039"/>
              <a:gd name="T58" fmla="*/ 1798793 w 5496"/>
              <a:gd name="T59" fmla="*/ 264378 h 2039"/>
              <a:gd name="T60" fmla="*/ 1664910 w 5496"/>
              <a:gd name="T61" fmla="*/ 302866 h 2039"/>
              <a:gd name="T62" fmla="*/ 1055954 w 5496"/>
              <a:gd name="T63" fmla="*/ 363295 h 2039"/>
              <a:gd name="T64" fmla="*/ 921711 w 5496"/>
              <a:gd name="T65" fmla="*/ 363295 h 2039"/>
              <a:gd name="T66" fmla="*/ 312755 w 5496"/>
              <a:gd name="T67" fmla="*/ 302866 h 2039"/>
              <a:gd name="T68" fmla="*/ 175273 w 5496"/>
              <a:gd name="T69" fmla="*/ 264378 h 2039"/>
              <a:gd name="T70" fmla="*/ 175273 w 5496"/>
              <a:gd name="T71" fmla="*/ 439911 h 2039"/>
              <a:gd name="T72" fmla="*/ 1798793 w 5496"/>
              <a:gd name="T73" fmla="*/ 458975 h 2039"/>
              <a:gd name="T74" fmla="*/ 1798793 w 5496"/>
              <a:gd name="T75" fmla="*/ 458975 h 2039"/>
              <a:gd name="T76" fmla="*/ 178512 w 5496"/>
              <a:gd name="T77" fmla="*/ 89565 h 2039"/>
              <a:gd name="T78" fmla="*/ 178512 w 5496"/>
              <a:gd name="T79" fmla="*/ 89565 h 20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496" h="2039">
                <a:moveTo>
                  <a:pt x="2748" y="2038"/>
                </a:moveTo>
                <a:lnTo>
                  <a:pt x="2748" y="2038"/>
                </a:lnTo>
                <a:cubicBezTo>
                  <a:pt x="2056" y="2038"/>
                  <a:pt x="1418" y="1985"/>
                  <a:pt x="930" y="1888"/>
                </a:cubicBezTo>
                <a:cubicBezTo>
                  <a:pt x="673" y="1834"/>
                  <a:pt x="479" y="1772"/>
                  <a:pt x="337" y="1701"/>
                </a:cubicBezTo>
                <a:cubicBezTo>
                  <a:pt x="115" y="1595"/>
                  <a:pt x="0" y="1453"/>
                  <a:pt x="0" y="1276"/>
                </a:cubicBezTo>
                <a:cubicBezTo>
                  <a:pt x="0" y="249"/>
                  <a:pt x="0" y="249"/>
                  <a:pt x="0" y="249"/>
                </a:cubicBezTo>
                <a:cubicBezTo>
                  <a:pt x="0" y="116"/>
                  <a:pt x="115" y="0"/>
                  <a:pt x="248" y="0"/>
                </a:cubicBezTo>
                <a:cubicBezTo>
                  <a:pt x="363" y="0"/>
                  <a:pt x="461" y="80"/>
                  <a:pt x="487" y="187"/>
                </a:cubicBezTo>
                <a:cubicBezTo>
                  <a:pt x="532" y="222"/>
                  <a:pt x="682" y="311"/>
                  <a:pt x="1117" y="390"/>
                </a:cubicBezTo>
                <a:cubicBezTo>
                  <a:pt x="1516" y="460"/>
                  <a:pt x="2030" y="505"/>
                  <a:pt x="2570" y="514"/>
                </a:cubicBezTo>
                <a:cubicBezTo>
                  <a:pt x="2686" y="522"/>
                  <a:pt x="2810" y="522"/>
                  <a:pt x="2925" y="514"/>
                </a:cubicBezTo>
                <a:cubicBezTo>
                  <a:pt x="3465" y="514"/>
                  <a:pt x="3979" y="460"/>
                  <a:pt x="4378" y="390"/>
                </a:cubicBezTo>
                <a:cubicBezTo>
                  <a:pt x="4812" y="311"/>
                  <a:pt x="4971" y="222"/>
                  <a:pt x="5007" y="187"/>
                </a:cubicBezTo>
                <a:cubicBezTo>
                  <a:pt x="5034" y="80"/>
                  <a:pt x="5131" y="0"/>
                  <a:pt x="5246" y="0"/>
                </a:cubicBezTo>
                <a:cubicBezTo>
                  <a:pt x="5388" y="0"/>
                  <a:pt x="5495" y="116"/>
                  <a:pt x="5495" y="249"/>
                </a:cubicBezTo>
                <a:cubicBezTo>
                  <a:pt x="5486" y="1276"/>
                  <a:pt x="5486" y="1276"/>
                  <a:pt x="5486" y="1276"/>
                </a:cubicBezTo>
                <a:cubicBezTo>
                  <a:pt x="5486" y="1648"/>
                  <a:pt x="4963" y="1799"/>
                  <a:pt x="4564" y="1888"/>
                </a:cubicBezTo>
                <a:cubicBezTo>
                  <a:pt x="4076" y="1985"/>
                  <a:pt x="3429" y="2038"/>
                  <a:pt x="2748" y="2038"/>
                </a:cubicBezTo>
                <a:close/>
                <a:moveTo>
                  <a:pt x="487" y="1223"/>
                </a:moveTo>
                <a:lnTo>
                  <a:pt x="487" y="1223"/>
                </a:lnTo>
                <a:cubicBezTo>
                  <a:pt x="540" y="1258"/>
                  <a:pt x="709" y="1356"/>
                  <a:pt x="1179" y="1435"/>
                </a:cubicBezTo>
                <a:cubicBezTo>
                  <a:pt x="1613" y="1506"/>
                  <a:pt x="2171" y="1551"/>
                  <a:pt x="2748" y="1551"/>
                </a:cubicBezTo>
                <a:cubicBezTo>
                  <a:pt x="3314" y="1551"/>
                  <a:pt x="3872" y="1506"/>
                  <a:pt x="4307" y="1435"/>
                </a:cubicBezTo>
                <a:cubicBezTo>
                  <a:pt x="4777" y="1356"/>
                  <a:pt x="4945" y="1258"/>
                  <a:pt x="4998" y="1223"/>
                </a:cubicBezTo>
                <a:cubicBezTo>
                  <a:pt x="4998" y="735"/>
                  <a:pt x="4998" y="735"/>
                  <a:pt x="4998" y="735"/>
                </a:cubicBezTo>
                <a:cubicBezTo>
                  <a:pt x="4874" y="779"/>
                  <a:pt x="4750" y="815"/>
                  <a:pt x="4626" y="842"/>
                </a:cubicBezTo>
                <a:cubicBezTo>
                  <a:pt x="4183" y="939"/>
                  <a:pt x="3580" y="1001"/>
                  <a:pt x="2934" y="1010"/>
                </a:cubicBezTo>
                <a:cubicBezTo>
                  <a:pt x="2810" y="1010"/>
                  <a:pt x="2686" y="1010"/>
                  <a:pt x="2561" y="1010"/>
                </a:cubicBezTo>
                <a:cubicBezTo>
                  <a:pt x="1914" y="1001"/>
                  <a:pt x="1312" y="939"/>
                  <a:pt x="869" y="842"/>
                </a:cubicBezTo>
                <a:cubicBezTo>
                  <a:pt x="744" y="815"/>
                  <a:pt x="611" y="779"/>
                  <a:pt x="487" y="735"/>
                </a:cubicBezTo>
                <a:lnTo>
                  <a:pt x="487" y="1223"/>
                </a:lnTo>
                <a:close/>
                <a:moveTo>
                  <a:pt x="4998" y="1276"/>
                </a:moveTo>
                <a:lnTo>
                  <a:pt x="4998" y="1276"/>
                </a:lnTo>
                <a:close/>
                <a:moveTo>
                  <a:pt x="496" y="249"/>
                </a:moveTo>
                <a:lnTo>
                  <a:pt x="496" y="2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2">
            <a:extLst>
              <a:ext uri="{FF2B5EF4-FFF2-40B4-BE49-F238E27FC236}">
                <a16:creationId xmlns:a16="http://schemas.microsoft.com/office/drawing/2014/main" id="{EA6EA920-CD02-4048-98EB-2299090C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866" y="4854520"/>
            <a:ext cx="5635070" cy="1564795"/>
          </a:xfrm>
          <a:custGeom>
            <a:avLst/>
            <a:gdLst>
              <a:gd name="T0" fmla="*/ 989013 w 5496"/>
              <a:gd name="T1" fmla="*/ 548915 h 1526"/>
              <a:gd name="T2" fmla="*/ 989013 w 5496"/>
              <a:gd name="T3" fmla="*/ 548915 h 1526"/>
              <a:gd name="T4" fmla="*/ 921711 w 5496"/>
              <a:gd name="T5" fmla="*/ 548915 h 1526"/>
              <a:gd name="T6" fmla="*/ 312755 w 5496"/>
              <a:gd name="T7" fmla="*/ 488444 h 1526"/>
              <a:gd name="T8" fmla="*/ 0 w 5496"/>
              <a:gd name="T9" fmla="*/ 274638 h 1526"/>
              <a:gd name="T10" fmla="*/ 334709 w 5496"/>
              <a:gd name="T11" fmla="*/ 57591 h 1526"/>
              <a:gd name="T12" fmla="*/ 989013 w 5496"/>
              <a:gd name="T13" fmla="*/ 0 h 1526"/>
              <a:gd name="T14" fmla="*/ 1642596 w 5496"/>
              <a:gd name="T15" fmla="*/ 57591 h 1526"/>
              <a:gd name="T16" fmla="*/ 1856378 w 5496"/>
              <a:gd name="T17" fmla="*/ 124541 h 1526"/>
              <a:gd name="T18" fmla="*/ 1977665 w 5496"/>
              <a:gd name="T19" fmla="*/ 274638 h 1526"/>
              <a:gd name="T20" fmla="*/ 1664910 w 5496"/>
              <a:gd name="T21" fmla="*/ 488444 h 1526"/>
              <a:gd name="T22" fmla="*/ 1055954 w 5496"/>
              <a:gd name="T23" fmla="*/ 548915 h 1526"/>
              <a:gd name="T24" fmla="*/ 989013 w 5496"/>
              <a:gd name="T25" fmla="*/ 548915 h 1526"/>
              <a:gd name="T26" fmla="*/ 213782 w 5496"/>
              <a:gd name="T27" fmla="*/ 274638 h 1526"/>
              <a:gd name="T28" fmla="*/ 213782 w 5496"/>
              <a:gd name="T29" fmla="*/ 274638 h 1526"/>
              <a:gd name="T30" fmla="*/ 402011 w 5496"/>
              <a:gd name="T31" fmla="*/ 328629 h 1526"/>
              <a:gd name="T32" fmla="*/ 924950 w 5496"/>
              <a:gd name="T33" fmla="*/ 373262 h 1526"/>
              <a:gd name="T34" fmla="*/ 1052715 w 5496"/>
              <a:gd name="T35" fmla="*/ 373262 h 1526"/>
              <a:gd name="T36" fmla="*/ 1575654 w 5496"/>
              <a:gd name="T37" fmla="*/ 328629 h 1526"/>
              <a:gd name="T38" fmla="*/ 1763883 w 5496"/>
              <a:gd name="T39" fmla="*/ 274638 h 1526"/>
              <a:gd name="T40" fmla="*/ 1553340 w 5496"/>
              <a:gd name="T41" fmla="*/ 220286 h 1526"/>
              <a:gd name="T42" fmla="*/ 989013 w 5496"/>
              <a:gd name="T43" fmla="*/ 178892 h 1526"/>
              <a:gd name="T44" fmla="*/ 424325 w 5496"/>
              <a:gd name="T45" fmla="*/ 220286 h 1526"/>
              <a:gd name="T46" fmla="*/ 213782 w 5496"/>
              <a:gd name="T47" fmla="*/ 274638 h 1526"/>
              <a:gd name="T48" fmla="*/ 1808511 w 5496"/>
              <a:gd name="T49" fmla="*/ 300194 h 1526"/>
              <a:gd name="T50" fmla="*/ 1808511 w 5496"/>
              <a:gd name="T51" fmla="*/ 300194 h 152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496" h="1526">
                <a:moveTo>
                  <a:pt x="2748" y="1525"/>
                </a:moveTo>
                <a:lnTo>
                  <a:pt x="2748" y="1525"/>
                </a:lnTo>
                <a:cubicBezTo>
                  <a:pt x="2686" y="1525"/>
                  <a:pt x="2624" y="1525"/>
                  <a:pt x="2561" y="1525"/>
                </a:cubicBezTo>
                <a:cubicBezTo>
                  <a:pt x="1914" y="1516"/>
                  <a:pt x="1312" y="1454"/>
                  <a:pt x="869" y="1357"/>
                </a:cubicBezTo>
                <a:cubicBezTo>
                  <a:pt x="496" y="1277"/>
                  <a:pt x="0" y="1126"/>
                  <a:pt x="0" y="763"/>
                </a:cubicBezTo>
                <a:cubicBezTo>
                  <a:pt x="0" y="390"/>
                  <a:pt x="532" y="240"/>
                  <a:pt x="930" y="160"/>
                </a:cubicBezTo>
                <a:cubicBezTo>
                  <a:pt x="1418" y="62"/>
                  <a:pt x="2065" y="0"/>
                  <a:pt x="2748" y="0"/>
                </a:cubicBezTo>
                <a:cubicBezTo>
                  <a:pt x="3429" y="0"/>
                  <a:pt x="4076" y="62"/>
                  <a:pt x="4564" y="160"/>
                </a:cubicBezTo>
                <a:cubicBezTo>
                  <a:pt x="4812" y="213"/>
                  <a:pt x="5016" y="275"/>
                  <a:pt x="5158" y="346"/>
                </a:cubicBezTo>
                <a:cubicBezTo>
                  <a:pt x="5379" y="452"/>
                  <a:pt x="5495" y="594"/>
                  <a:pt x="5495" y="763"/>
                </a:cubicBezTo>
                <a:cubicBezTo>
                  <a:pt x="5495" y="1126"/>
                  <a:pt x="4998" y="1277"/>
                  <a:pt x="4626" y="1357"/>
                </a:cubicBezTo>
                <a:cubicBezTo>
                  <a:pt x="4183" y="1454"/>
                  <a:pt x="3580" y="1516"/>
                  <a:pt x="2934" y="1525"/>
                </a:cubicBezTo>
                <a:cubicBezTo>
                  <a:pt x="2872" y="1525"/>
                  <a:pt x="2810" y="1525"/>
                  <a:pt x="2748" y="1525"/>
                </a:cubicBezTo>
                <a:close/>
                <a:moveTo>
                  <a:pt x="594" y="763"/>
                </a:moveTo>
                <a:lnTo>
                  <a:pt x="594" y="763"/>
                </a:lnTo>
                <a:cubicBezTo>
                  <a:pt x="691" y="807"/>
                  <a:pt x="851" y="860"/>
                  <a:pt x="1117" y="913"/>
                </a:cubicBezTo>
                <a:cubicBezTo>
                  <a:pt x="1516" y="984"/>
                  <a:pt x="2030" y="1029"/>
                  <a:pt x="2570" y="1037"/>
                </a:cubicBezTo>
                <a:cubicBezTo>
                  <a:pt x="2686" y="1037"/>
                  <a:pt x="2810" y="1037"/>
                  <a:pt x="2925" y="1037"/>
                </a:cubicBezTo>
                <a:cubicBezTo>
                  <a:pt x="3465" y="1029"/>
                  <a:pt x="3979" y="984"/>
                  <a:pt x="4378" y="913"/>
                </a:cubicBezTo>
                <a:cubicBezTo>
                  <a:pt x="4644" y="860"/>
                  <a:pt x="4812" y="807"/>
                  <a:pt x="4901" y="763"/>
                </a:cubicBezTo>
                <a:cubicBezTo>
                  <a:pt x="4803" y="718"/>
                  <a:pt x="4626" y="665"/>
                  <a:pt x="4316" y="612"/>
                </a:cubicBezTo>
                <a:cubicBezTo>
                  <a:pt x="3881" y="532"/>
                  <a:pt x="3323" y="497"/>
                  <a:pt x="2748" y="497"/>
                </a:cubicBezTo>
                <a:cubicBezTo>
                  <a:pt x="2171" y="497"/>
                  <a:pt x="1622" y="532"/>
                  <a:pt x="1179" y="612"/>
                </a:cubicBezTo>
                <a:cubicBezTo>
                  <a:pt x="877" y="665"/>
                  <a:pt x="691" y="718"/>
                  <a:pt x="594" y="763"/>
                </a:cubicBezTo>
                <a:close/>
                <a:moveTo>
                  <a:pt x="5025" y="834"/>
                </a:moveTo>
                <a:lnTo>
                  <a:pt x="5025" y="8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3">
            <a:extLst>
              <a:ext uri="{FF2B5EF4-FFF2-40B4-BE49-F238E27FC236}">
                <a16:creationId xmlns:a16="http://schemas.microsoft.com/office/drawing/2014/main" id="{47CF5D4C-C540-8F4F-B722-6E2C5B674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866" y="5388178"/>
            <a:ext cx="5635070" cy="2089408"/>
          </a:xfrm>
          <a:custGeom>
            <a:avLst/>
            <a:gdLst>
              <a:gd name="T0" fmla="*/ 989013 w 5496"/>
              <a:gd name="T1" fmla="*/ 733065 h 2039"/>
              <a:gd name="T2" fmla="*/ 989013 w 5496"/>
              <a:gd name="T3" fmla="*/ 733065 h 2039"/>
              <a:gd name="T4" fmla="*/ 334709 w 5496"/>
              <a:gd name="T5" fmla="*/ 675514 h 2039"/>
              <a:gd name="T6" fmla="*/ 121287 w 5496"/>
              <a:gd name="T7" fmla="*/ 608610 h 2039"/>
              <a:gd name="T8" fmla="*/ 0 w 5496"/>
              <a:gd name="T9" fmla="*/ 459335 h 2039"/>
              <a:gd name="T10" fmla="*/ 0 w 5496"/>
              <a:gd name="T11" fmla="*/ 86328 h 2039"/>
              <a:gd name="T12" fmla="*/ 89256 w 5496"/>
              <a:gd name="T13" fmla="*/ 0 h 2039"/>
              <a:gd name="T14" fmla="*/ 89256 w 5496"/>
              <a:gd name="T15" fmla="*/ 0 h 2039"/>
              <a:gd name="T16" fmla="*/ 175273 w 5496"/>
              <a:gd name="T17" fmla="*/ 67264 h 2039"/>
              <a:gd name="T18" fmla="*/ 402011 w 5496"/>
              <a:gd name="T19" fmla="*/ 140282 h 2039"/>
              <a:gd name="T20" fmla="*/ 924950 w 5496"/>
              <a:gd name="T21" fmla="*/ 184885 h 2039"/>
              <a:gd name="T22" fmla="*/ 1052715 w 5496"/>
              <a:gd name="T23" fmla="*/ 184885 h 2039"/>
              <a:gd name="T24" fmla="*/ 1575654 w 5496"/>
              <a:gd name="T25" fmla="*/ 140282 h 2039"/>
              <a:gd name="T26" fmla="*/ 1802033 w 5496"/>
              <a:gd name="T27" fmla="*/ 67264 h 2039"/>
              <a:gd name="T28" fmla="*/ 1888049 w 5496"/>
              <a:gd name="T29" fmla="*/ 0 h 2039"/>
              <a:gd name="T30" fmla="*/ 1888049 w 5496"/>
              <a:gd name="T31" fmla="*/ 0 h 2039"/>
              <a:gd name="T32" fmla="*/ 1977665 w 5496"/>
              <a:gd name="T33" fmla="*/ 86328 h 2039"/>
              <a:gd name="T34" fmla="*/ 1977665 w 5496"/>
              <a:gd name="T35" fmla="*/ 86328 h 2039"/>
              <a:gd name="T36" fmla="*/ 1977665 w 5496"/>
              <a:gd name="T37" fmla="*/ 86328 h 2039"/>
              <a:gd name="T38" fmla="*/ 1977665 w 5496"/>
              <a:gd name="T39" fmla="*/ 89205 h 2039"/>
              <a:gd name="T40" fmla="*/ 1974426 w 5496"/>
              <a:gd name="T41" fmla="*/ 459335 h 2039"/>
              <a:gd name="T42" fmla="*/ 1642596 w 5496"/>
              <a:gd name="T43" fmla="*/ 675514 h 2039"/>
              <a:gd name="T44" fmla="*/ 989013 w 5496"/>
              <a:gd name="T45" fmla="*/ 733065 h 2039"/>
              <a:gd name="T46" fmla="*/ 175273 w 5496"/>
              <a:gd name="T47" fmla="*/ 440271 h 2039"/>
              <a:gd name="T48" fmla="*/ 175273 w 5496"/>
              <a:gd name="T49" fmla="*/ 440271 h 2039"/>
              <a:gd name="T50" fmla="*/ 424325 w 5496"/>
              <a:gd name="T51" fmla="*/ 513290 h 2039"/>
              <a:gd name="T52" fmla="*/ 989013 w 5496"/>
              <a:gd name="T53" fmla="*/ 554655 h 2039"/>
              <a:gd name="T54" fmla="*/ 1550101 w 5496"/>
              <a:gd name="T55" fmla="*/ 513290 h 2039"/>
              <a:gd name="T56" fmla="*/ 1798793 w 5496"/>
              <a:gd name="T57" fmla="*/ 440271 h 2039"/>
              <a:gd name="T58" fmla="*/ 1798793 w 5496"/>
              <a:gd name="T59" fmla="*/ 261501 h 2039"/>
              <a:gd name="T60" fmla="*/ 1664910 w 5496"/>
              <a:gd name="T61" fmla="*/ 299988 h 2039"/>
              <a:gd name="T62" fmla="*/ 1055954 w 5496"/>
              <a:gd name="T63" fmla="*/ 360418 h 2039"/>
              <a:gd name="T64" fmla="*/ 921711 w 5496"/>
              <a:gd name="T65" fmla="*/ 360418 h 2039"/>
              <a:gd name="T66" fmla="*/ 312755 w 5496"/>
              <a:gd name="T67" fmla="*/ 299988 h 2039"/>
              <a:gd name="T68" fmla="*/ 175273 w 5496"/>
              <a:gd name="T69" fmla="*/ 261501 h 2039"/>
              <a:gd name="T70" fmla="*/ 175273 w 5496"/>
              <a:gd name="T71" fmla="*/ 440271 h 2039"/>
              <a:gd name="T72" fmla="*/ 1798793 w 5496"/>
              <a:gd name="T73" fmla="*/ 459335 h 2039"/>
              <a:gd name="T74" fmla="*/ 1798793 w 5496"/>
              <a:gd name="T75" fmla="*/ 459335 h 2039"/>
              <a:gd name="T76" fmla="*/ 178512 w 5496"/>
              <a:gd name="T77" fmla="*/ 86328 h 2039"/>
              <a:gd name="T78" fmla="*/ 178512 w 5496"/>
              <a:gd name="T79" fmla="*/ 86328 h 203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496" h="2039">
                <a:moveTo>
                  <a:pt x="2748" y="2038"/>
                </a:moveTo>
                <a:lnTo>
                  <a:pt x="2748" y="2038"/>
                </a:lnTo>
                <a:cubicBezTo>
                  <a:pt x="2056" y="2038"/>
                  <a:pt x="1418" y="1976"/>
                  <a:pt x="930" y="1878"/>
                </a:cubicBezTo>
                <a:cubicBezTo>
                  <a:pt x="673" y="1825"/>
                  <a:pt x="479" y="1763"/>
                  <a:pt x="337" y="1692"/>
                </a:cubicBezTo>
                <a:cubicBezTo>
                  <a:pt x="115" y="1586"/>
                  <a:pt x="0" y="1444"/>
                  <a:pt x="0" y="1277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07"/>
                  <a:pt x="115" y="0"/>
                  <a:pt x="248" y="0"/>
                </a:cubicBezTo>
                <a:cubicBezTo>
                  <a:pt x="363" y="0"/>
                  <a:pt x="461" y="80"/>
                  <a:pt x="487" y="187"/>
                </a:cubicBezTo>
                <a:cubicBezTo>
                  <a:pt x="532" y="213"/>
                  <a:pt x="682" y="302"/>
                  <a:pt x="1117" y="390"/>
                </a:cubicBezTo>
                <a:cubicBezTo>
                  <a:pt x="1516" y="461"/>
                  <a:pt x="2030" y="506"/>
                  <a:pt x="2570" y="514"/>
                </a:cubicBezTo>
                <a:cubicBezTo>
                  <a:pt x="2686" y="514"/>
                  <a:pt x="2810" y="514"/>
                  <a:pt x="2925" y="514"/>
                </a:cubicBezTo>
                <a:cubicBezTo>
                  <a:pt x="3465" y="506"/>
                  <a:pt x="3979" y="461"/>
                  <a:pt x="4378" y="390"/>
                </a:cubicBezTo>
                <a:cubicBezTo>
                  <a:pt x="4812" y="302"/>
                  <a:pt x="4971" y="213"/>
                  <a:pt x="5007" y="187"/>
                </a:cubicBezTo>
                <a:cubicBezTo>
                  <a:pt x="5034" y="80"/>
                  <a:pt x="5131" y="0"/>
                  <a:pt x="5246" y="0"/>
                </a:cubicBezTo>
                <a:cubicBezTo>
                  <a:pt x="5388" y="0"/>
                  <a:pt x="5495" y="107"/>
                  <a:pt x="5495" y="240"/>
                </a:cubicBezTo>
                <a:lnTo>
                  <a:pt x="5495" y="248"/>
                </a:lnTo>
                <a:cubicBezTo>
                  <a:pt x="5486" y="1277"/>
                  <a:pt x="5486" y="1277"/>
                  <a:pt x="5486" y="1277"/>
                </a:cubicBezTo>
                <a:cubicBezTo>
                  <a:pt x="5486" y="1648"/>
                  <a:pt x="4963" y="1799"/>
                  <a:pt x="4564" y="1878"/>
                </a:cubicBezTo>
                <a:cubicBezTo>
                  <a:pt x="4076" y="1976"/>
                  <a:pt x="3429" y="2038"/>
                  <a:pt x="2748" y="2038"/>
                </a:cubicBezTo>
                <a:close/>
                <a:moveTo>
                  <a:pt x="487" y="1224"/>
                </a:moveTo>
                <a:lnTo>
                  <a:pt x="487" y="1224"/>
                </a:lnTo>
                <a:cubicBezTo>
                  <a:pt x="540" y="1259"/>
                  <a:pt x="709" y="1347"/>
                  <a:pt x="1179" y="1427"/>
                </a:cubicBezTo>
                <a:cubicBezTo>
                  <a:pt x="1613" y="1506"/>
                  <a:pt x="2171" y="1542"/>
                  <a:pt x="2748" y="1542"/>
                </a:cubicBezTo>
                <a:cubicBezTo>
                  <a:pt x="3314" y="1542"/>
                  <a:pt x="3872" y="1506"/>
                  <a:pt x="4307" y="1427"/>
                </a:cubicBezTo>
                <a:cubicBezTo>
                  <a:pt x="4777" y="1347"/>
                  <a:pt x="4945" y="1259"/>
                  <a:pt x="4998" y="1224"/>
                </a:cubicBezTo>
                <a:cubicBezTo>
                  <a:pt x="4998" y="727"/>
                  <a:pt x="4998" y="727"/>
                  <a:pt x="4998" y="727"/>
                </a:cubicBezTo>
                <a:cubicBezTo>
                  <a:pt x="4874" y="771"/>
                  <a:pt x="4750" y="807"/>
                  <a:pt x="4626" y="834"/>
                </a:cubicBezTo>
                <a:cubicBezTo>
                  <a:pt x="4183" y="931"/>
                  <a:pt x="3580" y="993"/>
                  <a:pt x="2934" y="1002"/>
                </a:cubicBezTo>
                <a:cubicBezTo>
                  <a:pt x="2810" y="1002"/>
                  <a:pt x="2686" y="1002"/>
                  <a:pt x="2561" y="1002"/>
                </a:cubicBezTo>
                <a:cubicBezTo>
                  <a:pt x="1914" y="993"/>
                  <a:pt x="1312" y="931"/>
                  <a:pt x="869" y="834"/>
                </a:cubicBezTo>
                <a:cubicBezTo>
                  <a:pt x="744" y="807"/>
                  <a:pt x="611" y="771"/>
                  <a:pt x="487" y="727"/>
                </a:cubicBezTo>
                <a:lnTo>
                  <a:pt x="487" y="1224"/>
                </a:lnTo>
                <a:close/>
                <a:moveTo>
                  <a:pt x="4998" y="1277"/>
                </a:moveTo>
                <a:lnTo>
                  <a:pt x="4998" y="1277"/>
                </a:lnTo>
                <a:close/>
                <a:moveTo>
                  <a:pt x="496" y="240"/>
                </a:moveTo>
                <a:lnTo>
                  <a:pt x="496" y="2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4">
            <a:extLst>
              <a:ext uri="{FF2B5EF4-FFF2-40B4-BE49-F238E27FC236}">
                <a16:creationId xmlns:a16="http://schemas.microsoft.com/office/drawing/2014/main" id="{FD4C903A-B1EE-B042-B469-E935FE13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642" y="3945490"/>
            <a:ext cx="6724998" cy="1537660"/>
          </a:xfrm>
          <a:custGeom>
            <a:avLst/>
            <a:gdLst>
              <a:gd name="T0" fmla="*/ 1167529 w 6559"/>
              <a:gd name="T1" fmla="*/ 3241 h 1499"/>
              <a:gd name="T2" fmla="*/ 1167529 w 6559"/>
              <a:gd name="T3" fmla="*/ 3241 h 1499"/>
              <a:gd name="T4" fmla="*/ 1193083 w 6559"/>
              <a:gd name="T5" fmla="*/ 3241 h 1499"/>
              <a:gd name="T6" fmla="*/ 1795562 w 6559"/>
              <a:gd name="T7" fmla="*/ 268255 h 1499"/>
              <a:gd name="T8" fmla="*/ 2341177 w 6559"/>
              <a:gd name="T9" fmla="*/ 510584 h 1499"/>
              <a:gd name="T10" fmla="*/ 2325341 w 6559"/>
              <a:gd name="T11" fmla="*/ 539390 h 1499"/>
              <a:gd name="T12" fmla="*/ 1180486 w 6559"/>
              <a:gd name="T13" fmla="*/ 539390 h 1499"/>
              <a:gd name="T14" fmla="*/ 34911 w 6559"/>
              <a:gd name="T15" fmla="*/ 539390 h 1499"/>
              <a:gd name="T16" fmla="*/ 22314 w 6559"/>
              <a:gd name="T17" fmla="*/ 510584 h 1499"/>
              <a:gd name="T18" fmla="*/ 567929 w 6559"/>
              <a:gd name="T19" fmla="*/ 268255 h 1499"/>
              <a:gd name="T20" fmla="*/ 1167529 w 6559"/>
              <a:gd name="T21" fmla="*/ 3241 h 14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6559" h="1499">
                <a:moveTo>
                  <a:pt x="3244" y="9"/>
                </a:moveTo>
                <a:lnTo>
                  <a:pt x="3244" y="9"/>
                </a:lnTo>
                <a:cubicBezTo>
                  <a:pt x="3262" y="0"/>
                  <a:pt x="3297" y="0"/>
                  <a:pt x="3315" y="9"/>
                </a:cubicBezTo>
                <a:cubicBezTo>
                  <a:pt x="4989" y="745"/>
                  <a:pt x="4989" y="745"/>
                  <a:pt x="4989" y="745"/>
                </a:cubicBezTo>
                <a:cubicBezTo>
                  <a:pt x="6505" y="1418"/>
                  <a:pt x="6505" y="1418"/>
                  <a:pt x="6505" y="1418"/>
                </a:cubicBezTo>
                <a:cubicBezTo>
                  <a:pt x="6558" y="1445"/>
                  <a:pt x="6532" y="1498"/>
                  <a:pt x="6461" y="1498"/>
                </a:cubicBezTo>
                <a:cubicBezTo>
                  <a:pt x="3280" y="1498"/>
                  <a:pt x="3280" y="1498"/>
                  <a:pt x="3280" y="1498"/>
                </a:cubicBezTo>
                <a:cubicBezTo>
                  <a:pt x="97" y="1498"/>
                  <a:pt x="97" y="1498"/>
                  <a:pt x="97" y="1498"/>
                </a:cubicBezTo>
                <a:cubicBezTo>
                  <a:pt x="27" y="1498"/>
                  <a:pt x="0" y="1445"/>
                  <a:pt x="62" y="1418"/>
                </a:cubicBezTo>
                <a:cubicBezTo>
                  <a:pt x="1578" y="745"/>
                  <a:pt x="1578" y="745"/>
                  <a:pt x="1578" y="745"/>
                </a:cubicBezTo>
                <a:lnTo>
                  <a:pt x="3244" y="9"/>
                </a:ln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5">
            <a:extLst>
              <a:ext uri="{FF2B5EF4-FFF2-40B4-BE49-F238E27FC236}">
                <a16:creationId xmlns:a16="http://schemas.microsoft.com/office/drawing/2014/main" id="{43633F27-767F-6F43-B085-06B1FFAA2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3174" y="1218407"/>
            <a:ext cx="2193425" cy="2537137"/>
          </a:xfrm>
          <a:custGeom>
            <a:avLst/>
            <a:gdLst>
              <a:gd name="T0" fmla="*/ 0 w 2138"/>
              <a:gd name="T1" fmla="*/ 220307 h 2474"/>
              <a:gd name="T2" fmla="*/ 0 w 2138"/>
              <a:gd name="T3" fmla="*/ 666680 h 2474"/>
              <a:gd name="T4" fmla="*/ 383168 w 2138"/>
              <a:gd name="T5" fmla="*/ 890227 h 2474"/>
              <a:gd name="T6" fmla="*/ 769577 w 2138"/>
              <a:gd name="T7" fmla="*/ 666680 h 2474"/>
              <a:gd name="T8" fmla="*/ 769577 w 2138"/>
              <a:gd name="T9" fmla="*/ 220307 h 2474"/>
              <a:gd name="T10" fmla="*/ 383168 w 2138"/>
              <a:gd name="T11" fmla="*/ 0 h 2474"/>
              <a:gd name="T12" fmla="*/ 0 w 2138"/>
              <a:gd name="T13" fmla="*/ 220307 h 24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8" h="2474">
                <a:moveTo>
                  <a:pt x="0" y="612"/>
                </a:moveTo>
                <a:lnTo>
                  <a:pt x="0" y="1852"/>
                </a:lnTo>
                <a:lnTo>
                  <a:pt x="1064" y="2473"/>
                </a:lnTo>
                <a:lnTo>
                  <a:pt x="2137" y="1852"/>
                </a:lnTo>
                <a:lnTo>
                  <a:pt x="2137" y="612"/>
                </a:lnTo>
                <a:lnTo>
                  <a:pt x="1064" y="0"/>
                </a:lnTo>
                <a:lnTo>
                  <a:pt x="0" y="6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6">
            <a:extLst>
              <a:ext uri="{FF2B5EF4-FFF2-40B4-BE49-F238E27FC236}">
                <a16:creationId xmlns:a16="http://schemas.microsoft.com/office/drawing/2014/main" id="{C9425333-A468-7440-8379-A88BF023C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3174" y="4126391"/>
            <a:ext cx="2193425" cy="2537140"/>
          </a:xfrm>
          <a:custGeom>
            <a:avLst/>
            <a:gdLst>
              <a:gd name="T0" fmla="*/ 0 w 2138"/>
              <a:gd name="T1" fmla="*/ 223547 h 2474"/>
              <a:gd name="T2" fmla="*/ 0 w 2138"/>
              <a:gd name="T3" fmla="*/ 670281 h 2474"/>
              <a:gd name="T4" fmla="*/ 383168 w 2138"/>
              <a:gd name="T5" fmla="*/ 890228 h 2474"/>
              <a:gd name="T6" fmla="*/ 769577 w 2138"/>
              <a:gd name="T7" fmla="*/ 670281 h 2474"/>
              <a:gd name="T8" fmla="*/ 769577 w 2138"/>
              <a:gd name="T9" fmla="*/ 223547 h 2474"/>
              <a:gd name="T10" fmla="*/ 383168 w 2138"/>
              <a:gd name="T11" fmla="*/ 0 h 2474"/>
              <a:gd name="T12" fmla="*/ 0 w 2138"/>
              <a:gd name="T13" fmla="*/ 223547 h 24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8" h="2474">
                <a:moveTo>
                  <a:pt x="0" y="621"/>
                </a:moveTo>
                <a:lnTo>
                  <a:pt x="0" y="1862"/>
                </a:lnTo>
                <a:lnTo>
                  <a:pt x="1064" y="2473"/>
                </a:lnTo>
                <a:lnTo>
                  <a:pt x="2137" y="1862"/>
                </a:lnTo>
                <a:lnTo>
                  <a:pt x="2137" y="621"/>
                </a:lnTo>
                <a:lnTo>
                  <a:pt x="1064" y="0"/>
                </a:lnTo>
                <a:lnTo>
                  <a:pt x="0" y="62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7">
            <a:extLst>
              <a:ext uri="{FF2B5EF4-FFF2-40B4-BE49-F238E27FC236}">
                <a16:creationId xmlns:a16="http://schemas.microsoft.com/office/drawing/2014/main" id="{21609FC8-6CF8-754C-8F58-ADEE0CAF9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3174" y="7043424"/>
            <a:ext cx="2193425" cy="2537137"/>
          </a:xfrm>
          <a:custGeom>
            <a:avLst/>
            <a:gdLst>
              <a:gd name="T0" fmla="*/ 0 w 2138"/>
              <a:gd name="T1" fmla="*/ 223187 h 2474"/>
              <a:gd name="T2" fmla="*/ 0 w 2138"/>
              <a:gd name="T3" fmla="*/ 666680 h 2474"/>
              <a:gd name="T4" fmla="*/ 383168 w 2138"/>
              <a:gd name="T5" fmla="*/ 890227 h 2474"/>
              <a:gd name="T6" fmla="*/ 769577 w 2138"/>
              <a:gd name="T7" fmla="*/ 666680 h 2474"/>
              <a:gd name="T8" fmla="*/ 769577 w 2138"/>
              <a:gd name="T9" fmla="*/ 223187 h 2474"/>
              <a:gd name="T10" fmla="*/ 383168 w 2138"/>
              <a:gd name="T11" fmla="*/ 0 h 2474"/>
              <a:gd name="T12" fmla="*/ 0 w 2138"/>
              <a:gd name="T13" fmla="*/ 223187 h 24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8" h="2474">
                <a:moveTo>
                  <a:pt x="0" y="620"/>
                </a:moveTo>
                <a:lnTo>
                  <a:pt x="0" y="1852"/>
                </a:lnTo>
                <a:lnTo>
                  <a:pt x="1064" y="2473"/>
                </a:lnTo>
                <a:lnTo>
                  <a:pt x="2137" y="1852"/>
                </a:lnTo>
                <a:lnTo>
                  <a:pt x="2137" y="620"/>
                </a:lnTo>
                <a:lnTo>
                  <a:pt x="1064" y="0"/>
                </a:lnTo>
                <a:lnTo>
                  <a:pt x="0" y="62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8">
            <a:extLst>
              <a:ext uri="{FF2B5EF4-FFF2-40B4-BE49-F238E27FC236}">
                <a16:creationId xmlns:a16="http://schemas.microsoft.com/office/drawing/2014/main" id="{F70785C2-894D-1641-B2C8-ED3FE4651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3174" y="9960453"/>
            <a:ext cx="2193425" cy="2537140"/>
          </a:xfrm>
          <a:custGeom>
            <a:avLst/>
            <a:gdLst>
              <a:gd name="T0" fmla="*/ 0 w 2138"/>
              <a:gd name="T1" fmla="*/ 219947 h 2474"/>
              <a:gd name="T2" fmla="*/ 0 w 2138"/>
              <a:gd name="T3" fmla="*/ 666681 h 2474"/>
              <a:gd name="T4" fmla="*/ 383168 w 2138"/>
              <a:gd name="T5" fmla="*/ 890228 h 2474"/>
              <a:gd name="T6" fmla="*/ 769577 w 2138"/>
              <a:gd name="T7" fmla="*/ 666681 h 2474"/>
              <a:gd name="T8" fmla="*/ 769577 w 2138"/>
              <a:gd name="T9" fmla="*/ 219947 h 2474"/>
              <a:gd name="T10" fmla="*/ 383168 w 2138"/>
              <a:gd name="T11" fmla="*/ 0 h 2474"/>
              <a:gd name="T12" fmla="*/ 0 w 2138"/>
              <a:gd name="T13" fmla="*/ 219947 h 24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38" h="2474">
                <a:moveTo>
                  <a:pt x="0" y="611"/>
                </a:moveTo>
                <a:lnTo>
                  <a:pt x="0" y="1852"/>
                </a:lnTo>
                <a:lnTo>
                  <a:pt x="1064" y="2473"/>
                </a:lnTo>
                <a:lnTo>
                  <a:pt x="2137" y="1852"/>
                </a:lnTo>
                <a:lnTo>
                  <a:pt x="2137" y="611"/>
                </a:lnTo>
                <a:lnTo>
                  <a:pt x="1064" y="0"/>
                </a:lnTo>
                <a:lnTo>
                  <a:pt x="0" y="61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9">
            <a:extLst>
              <a:ext uri="{FF2B5EF4-FFF2-40B4-BE49-F238E27FC236}">
                <a16:creationId xmlns:a16="http://schemas.microsoft.com/office/drawing/2014/main" id="{90363CAF-7861-5440-A31D-A7964F7D3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218" y="1851561"/>
            <a:ext cx="1171336" cy="1266308"/>
          </a:xfrm>
          <a:custGeom>
            <a:avLst/>
            <a:gdLst>
              <a:gd name="T0" fmla="*/ 410804 w 1144"/>
              <a:gd name="T1" fmla="*/ 47947 h 1233"/>
              <a:gd name="T2" fmla="*/ 410804 w 1144"/>
              <a:gd name="T3" fmla="*/ 47947 h 1233"/>
              <a:gd name="T4" fmla="*/ 391755 w 1144"/>
              <a:gd name="T5" fmla="*/ 28840 h 1233"/>
              <a:gd name="T6" fmla="*/ 347188 w 1144"/>
              <a:gd name="T7" fmla="*/ 28840 h 1233"/>
              <a:gd name="T8" fmla="*/ 347188 w 1144"/>
              <a:gd name="T9" fmla="*/ 12978 h 1233"/>
              <a:gd name="T10" fmla="*/ 334609 w 1144"/>
              <a:gd name="T11" fmla="*/ 0 h 1233"/>
              <a:gd name="T12" fmla="*/ 318436 w 1144"/>
              <a:gd name="T13" fmla="*/ 12978 h 1233"/>
              <a:gd name="T14" fmla="*/ 318436 w 1144"/>
              <a:gd name="T15" fmla="*/ 28840 h 1233"/>
              <a:gd name="T16" fmla="*/ 89133 w 1144"/>
              <a:gd name="T17" fmla="*/ 28840 h 1233"/>
              <a:gd name="T18" fmla="*/ 89133 w 1144"/>
              <a:gd name="T19" fmla="*/ 12978 h 1233"/>
              <a:gd name="T20" fmla="*/ 76195 w 1144"/>
              <a:gd name="T21" fmla="*/ 0 h 1233"/>
              <a:gd name="T22" fmla="*/ 60381 w 1144"/>
              <a:gd name="T23" fmla="*/ 12978 h 1233"/>
              <a:gd name="T24" fmla="*/ 60381 w 1144"/>
              <a:gd name="T25" fmla="*/ 28840 h 1233"/>
              <a:gd name="T26" fmla="*/ 19049 w 1144"/>
              <a:gd name="T27" fmla="*/ 28840 h 1233"/>
              <a:gd name="T28" fmla="*/ 0 w 1144"/>
              <a:gd name="T29" fmla="*/ 47947 h 1233"/>
              <a:gd name="T30" fmla="*/ 0 w 1144"/>
              <a:gd name="T31" fmla="*/ 156819 h 1233"/>
              <a:gd name="T32" fmla="*/ 0 w 1144"/>
              <a:gd name="T33" fmla="*/ 160063 h 1233"/>
              <a:gd name="T34" fmla="*/ 0 w 1144"/>
              <a:gd name="T35" fmla="*/ 166192 h 1233"/>
              <a:gd name="T36" fmla="*/ 0 w 1144"/>
              <a:gd name="T37" fmla="*/ 421788 h 1233"/>
              <a:gd name="T38" fmla="*/ 19049 w 1144"/>
              <a:gd name="T39" fmla="*/ 444139 h 1233"/>
              <a:gd name="T40" fmla="*/ 391755 w 1144"/>
              <a:gd name="T41" fmla="*/ 444139 h 1233"/>
              <a:gd name="T42" fmla="*/ 410804 w 1144"/>
              <a:gd name="T43" fmla="*/ 421788 h 1233"/>
              <a:gd name="T44" fmla="*/ 410804 w 1144"/>
              <a:gd name="T45" fmla="*/ 166192 h 1233"/>
              <a:gd name="T46" fmla="*/ 410804 w 1144"/>
              <a:gd name="T47" fmla="*/ 160063 h 1233"/>
              <a:gd name="T48" fmla="*/ 410804 w 1144"/>
              <a:gd name="T49" fmla="*/ 156819 h 1233"/>
              <a:gd name="T50" fmla="*/ 410804 w 1144"/>
              <a:gd name="T51" fmla="*/ 47947 h 1233"/>
              <a:gd name="T52" fmla="*/ 28753 w 1144"/>
              <a:gd name="T53" fmla="*/ 60925 h 1233"/>
              <a:gd name="T54" fmla="*/ 28753 w 1144"/>
              <a:gd name="T55" fmla="*/ 60925 h 1233"/>
              <a:gd name="T56" fmla="*/ 60381 w 1144"/>
              <a:gd name="T57" fmla="*/ 60925 h 1233"/>
              <a:gd name="T58" fmla="*/ 60381 w 1144"/>
              <a:gd name="T59" fmla="*/ 76787 h 1233"/>
              <a:gd name="T60" fmla="*/ 76195 w 1144"/>
              <a:gd name="T61" fmla="*/ 89405 h 1233"/>
              <a:gd name="T62" fmla="*/ 89133 w 1144"/>
              <a:gd name="T63" fmla="*/ 76787 h 1233"/>
              <a:gd name="T64" fmla="*/ 89133 w 1144"/>
              <a:gd name="T65" fmla="*/ 60925 h 1233"/>
              <a:gd name="T66" fmla="*/ 318436 w 1144"/>
              <a:gd name="T67" fmla="*/ 60925 h 1233"/>
              <a:gd name="T68" fmla="*/ 318436 w 1144"/>
              <a:gd name="T69" fmla="*/ 76787 h 1233"/>
              <a:gd name="T70" fmla="*/ 334609 w 1144"/>
              <a:gd name="T71" fmla="*/ 89405 h 1233"/>
              <a:gd name="T72" fmla="*/ 347188 w 1144"/>
              <a:gd name="T73" fmla="*/ 76787 h 1233"/>
              <a:gd name="T74" fmla="*/ 347188 w 1144"/>
              <a:gd name="T75" fmla="*/ 60925 h 1233"/>
              <a:gd name="T76" fmla="*/ 382051 w 1144"/>
              <a:gd name="T77" fmla="*/ 60925 h 1233"/>
              <a:gd name="T78" fmla="*/ 382051 w 1144"/>
              <a:gd name="T79" fmla="*/ 143841 h 1233"/>
              <a:gd name="T80" fmla="*/ 28753 w 1144"/>
              <a:gd name="T81" fmla="*/ 143841 h 1233"/>
              <a:gd name="T82" fmla="*/ 28753 w 1144"/>
              <a:gd name="T83" fmla="*/ 60925 h 1233"/>
              <a:gd name="T84" fmla="*/ 382051 w 1144"/>
              <a:gd name="T85" fmla="*/ 415660 h 1233"/>
              <a:gd name="T86" fmla="*/ 382051 w 1144"/>
              <a:gd name="T87" fmla="*/ 415660 h 1233"/>
              <a:gd name="T88" fmla="*/ 28753 w 1144"/>
              <a:gd name="T89" fmla="*/ 415660 h 1233"/>
              <a:gd name="T90" fmla="*/ 28753 w 1144"/>
              <a:gd name="T91" fmla="*/ 172681 h 1233"/>
              <a:gd name="T92" fmla="*/ 382051 w 1144"/>
              <a:gd name="T93" fmla="*/ 172681 h 1233"/>
              <a:gd name="T94" fmla="*/ 382051 w 1144"/>
              <a:gd name="T95" fmla="*/ 415660 h 123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144" h="1233">
                <a:moveTo>
                  <a:pt x="1143" y="133"/>
                </a:moveTo>
                <a:lnTo>
                  <a:pt x="1143" y="133"/>
                </a:lnTo>
                <a:cubicBezTo>
                  <a:pt x="1143" y="98"/>
                  <a:pt x="1117" y="80"/>
                  <a:pt x="1090" y="80"/>
                </a:cubicBezTo>
                <a:cubicBezTo>
                  <a:pt x="966" y="80"/>
                  <a:pt x="966" y="80"/>
                  <a:pt x="966" y="80"/>
                </a:cubicBezTo>
                <a:cubicBezTo>
                  <a:pt x="966" y="36"/>
                  <a:pt x="966" y="36"/>
                  <a:pt x="966" y="36"/>
                </a:cubicBezTo>
                <a:cubicBezTo>
                  <a:pt x="966" y="18"/>
                  <a:pt x="948" y="0"/>
                  <a:pt x="931" y="0"/>
                </a:cubicBezTo>
                <a:cubicBezTo>
                  <a:pt x="904" y="0"/>
                  <a:pt x="886" y="18"/>
                  <a:pt x="886" y="36"/>
                </a:cubicBezTo>
                <a:cubicBezTo>
                  <a:pt x="886" y="80"/>
                  <a:pt x="886" y="80"/>
                  <a:pt x="886" y="80"/>
                </a:cubicBezTo>
                <a:cubicBezTo>
                  <a:pt x="248" y="80"/>
                  <a:pt x="248" y="80"/>
                  <a:pt x="248" y="80"/>
                </a:cubicBezTo>
                <a:cubicBezTo>
                  <a:pt x="248" y="36"/>
                  <a:pt x="248" y="36"/>
                  <a:pt x="248" y="36"/>
                </a:cubicBezTo>
                <a:cubicBezTo>
                  <a:pt x="248" y="18"/>
                  <a:pt x="230" y="0"/>
                  <a:pt x="212" y="0"/>
                </a:cubicBezTo>
                <a:cubicBezTo>
                  <a:pt x="186" y="0"/>
                  <a:pt x="168" y="18"/>
                  <a:pt x="168" y="36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0" y="107"/>
                  <a:pt x="0" y="133"/>
                </a:cubicBezTo>
                <a:cubicBezTo>
                  <a:pt x="0" y="435"/>
                  <a:pt x="0" y="435"/>
                  <a:pt x="0" y="435"/>
                </a:cubicBezTo>
                <a:lnTo>
                  <a:pt x="0" y="444"/>
                </a:lnTo>
                <a:cubicBezTo>
                  <a:pt x="0" y="452"/>
                  <a:pt x="0" y="461"/>
                  <a:pt x="0" y="461"/>
                </a:cubicBezTo>
                <a:cubicBezTo>
                  <a:pt x="0" y="1170"/>
                  <a:pt x="0" y="1170"/>
                  <a:pt x="0" y="1170"/>
                </a:cubicBezTo>
                <a:cubicBezTo>
                  <a:pt x="0" y="1206"/>
                  <a:pt x="26" y="1232"/>
                  <a:pt x="53" y="1232"/>
                </a:cubicBezTo>
                <a:cubicBezTo>
                  <a:pt x="1090" y="1232"/>
                  <a:pt x="1090" y="1232"/>
                  <a:pt x="1090" y="1232"/>
                </a:cubicBezTo>
                <a:cubicBezTo>
                  <a:pt x="1117" y="1232"/>
                  <a:pt x="1143" y="1206"/>
                  <a:pt x="1143" y="1170"/>
                </a:cubicBezTo>
                <a:cubicBezTo>
                  <a:pt x="1143" y="461"/>
                  <a:pt x="1143" y="461"/>
                  <a:pt x="1143" y="461"/>
                </a:cubicBezTo>
                <a:cubicBezTo>
                  <a:pt x="1143" y="461"/>
                  <a:pt x="1143" y="452"/>
                  <a:pt x="1143" y="444"/>
                </a:cubicBezTo>
                <a:lnTo>
                  <a:pt x="1143" y="435"/>
                </a:lnTo>
                <a:lnTo>
                  <a:pt x="1143" y="133"/>
                </a:lnTo>
                <a:close/>
                <a:moveTo>
                  <a:pt x="80" y="169"/>
                </a:moveTo>
                <a:lnTo>
                  <a:pt x="80" y="169"/>
                </a:lnTo>
                <a:cubicBezTo>
                  <a:pt x="168" y="169"/>
                  <a:pt x="168" y="169"/>
                  <a:pt x="168" y="169"/>
                </a:cubicBezTo>
                <a:cubicBezTo>
                  <a:pt x="168" y="213"/>
                  <a:pt x="168" y="213"/>
                  <a:pt x="168" y="213"/>
                </a:cubicBezTo>
                <a:cubicBezTo>
                  <a:pt x="168" y="231"/>
                  <a:pt x="186" y="248"/>
                  <a:pt x="212" y="248"/>
                </a:cubicBezTo>
                <a:cubicBezTo>
                  <a:pt x="230" y="248"/>
                  <a:pt x="248" y="231"/>
                  <a:pt x="248" y="213"/>
                </a:cubicBezTo>
                <a:cubicBezTo>
                  <a:pt x="248" y="169"/>
                  <a:pt x="248" y="169"/>
                  <a:pt x="248" y="169"/>
                </a:cubicBezTo>
                <a:cubicBezTo>
                  <a:pt x="886" y="169"/>
                  <a:pt x="886" y="169"/>
                  <a:pt x="886" y="169"/>
                </a:cubicBezTo>
                <a:cubicBezTo>
                  <a:pt x="886" y="213"/>
                  <a:pt x="886" y="213"/>
                  <a:pt x="886" y="213"/>
                </a:cubicBezTo>
                <a:cubicBezTo>
                  <a:pt x="886" y="231"/>
                  <a:pt x="904" y="248"/>
                  <a:pt x="931" y="248"/>
                </a:cubicBezTo>
                <a:cubicBezTo>
                  <a:pt x="948" y="248"/>
                  <a:pt x="966" y="231"/>
                  <a:pt x="966" y="213"/>
                </a:cubicBezTo>
                <a:cubicBezTo>
                  <a:pt x="966" y="169"/>
                  <a:pt x="966" y="169"/>
                  <a:pt x="966" y="169"/>
                </a:cubicBezTo>
                <a:cubicBezTo>
                  <a:pt x="1063" y="169"/>
                  <a:pt x="1063" y="169"/>
                  <a:pt x="1063" y="169"/>
                </a:cubicBezTo>
                <a:cubicBezTo>
                  <a:pt x="1063" y="399"/>
                  <a:pt x="1063" y="399"/>
                  <a:pt x="1063" y="399"/>
                </a:cubicBezTo>
                <a:cubicBezTo>
                  <a:pt x="80" y="399"/>
                  <a:pt x="80" y="399"/>
                  <a:pt x="80" y="399"/>
                </a:cubicBezTo>
                <a:lnTo>
                  <a:pt x="80" y="169"/>
                </a:lnTo>
                <a:close/>
                <a:moveTo>
                  <a:pt x="1063" y="1153"/>
                </a:moveTo>
                <a:lnTo>
                  <a:pt x="1063" y="1153"/>
                </a:lnTo>
                <a:cubicBezTo>
                  <a:pt x="80" y="1153"/>
                  <a:pt x="80" y="1153"/>
                  <a:pt x="80" y="1153"/>
                </a:cubicBezTo>
                <a:cubicBezTo>
                  <a:pt x="80" y="479"/>
                  <a:pt x="80" y="479"/>
                  <a:pt x="80" y="479"/>
                </a:cubicBezTo>
                <a:cubicBezTo>
                  <a:pt x="1063" y="479"/>
                  <a:pt x="1063" y="479"/>
                  <a:pt x="1063" y="479"/>
                </a:cubicBezTo>
                <a:lnTo>
                  <a:pt x="1063" y="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0">
            <a:extLst>
              <a:ext uri="{FF2B5EF4-FFF2-40B4-BE49-F238E27FC236}">
                <a16:creationId xmlns:a16="http://schemas.microsoft.com/office/drawing/2014/main" id="{E216596A-FC0C-4E4B-A9E5-8C9C24778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021" y="2100299"/>
            <a:ext cx="447732" cy="81406"/>
          </a:xfrm>
          <a:custGeom>
            <a:avLst/>
            <a:gdLst>
              <a:gd name="T0" fmla="*/ 143826 w 436"/>
              <a:gd name="T1" fmla="*/ 0 h 80"/>
              <a:gd name="T2" fmla="*/ 143826 w 436"/>
              <a:gd name="T3" fmla="*/ 0 h 80"/>
              <a:gd name="T4" fmla="*/ 16221 w 436"/>
              <a:gd name="T5" fmla="*/ 0 h 80"/>
              <a:gd name="T6" fmla="*/ 0 w 436"/>
              <a:gd name="T7" fmla="*/ 15716 h 80"/>
              <a:gd name="T8" fmla="*/ 16221 w 436"/>
              <a:gd name="T9" fmla="*/ 28218 h 80"/>
              <a:gd name="T10" fmla="*/ 143826 w 436"/>
              <a:gd name="T11" fmla="*/ 28218 h 80"/>
              <a:gd name="T12" fmla="*/ 156803 w 436"/>
              <a:gd name="T13" fmla="*/ 15716 h 80"/>
              <a:gd name="T14" fmla="*/ 143826 w 436"/>
              <a:gd name="T15" fmla="*/ 0 h 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6" h="80">
                <a:moveTo>
                  <a:pt x="399" y="0"/>
                </a:moveTo>
                <a:lnTo>
                  <a:pt x="399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7"/>
                  <a:pt x="0" y="44"/>
                </a:cubicBezTo>
                <a:cubicBezTo>
                  <a:pt x="0" y="62"/>
                  <a:pt x="18" y="79"/>
                  <a:pt x="45" y="79"/>
                </a:cubicBezTo>
                <a:cubicBezTo>
                  <a:pt x="399" y="79"/>
                  <a:pt x="399" y="79"/>
                  <a:pt x="399" y="79"/>
                </a:cubicBezTo>
                <a:cubicBezTo>
                  <a:pt x="417" y="79"/>
                  <a:pt x="435" y="62"/>
                  <a:pt x="435" y="44"/>
                </a:cubicBezTo>
                <a:cubicBezTo>
                  <a:pt x="435" y="17"/>
                  <a:pt x="417" y="0"/>
                  <a:pt x="3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1">
            <a:extLst>
              <a:ext uri="{FF2B5EF4-FFF2-40B4-BE49-F238E27FC236}">
                <a16:creationId xmlns:a16="http://schemas.microsoft.com/office/drawing/2014/main" id="{6D4BBAC4-F497-364C-9A29-3E9CF52F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3660" y="2525416"/>
            <a:ext cx="275876" cy="375371"/>
          </a:xfrm>
          <a:custGeom>
            <a:avLst/>
            <a:gdLst>
              <a:gd name="T0" fmla="*/ 42072 w 267"/>
              <a:gd name="T1" fmla="*/ 73643 h 365"/>
              <a:gd name="T2" fmla="*/ 42072 w 267"/>
              <a:gd name="T3" fmla="*/ 73643 h 365"/>
              <a:gd name="T4" fmla="*/ 6528 w 267"/>
              <a:gd name="T5" fmla="*/ 102522 h 365"/>
              <a:gd name="T6" fmla="*/ 0 w 267"/>
              <a:gd name="T7" fmla="*/ 115157 h 365"/>
              <a:gd name="T8" fmla="*/ 16321 w 267"/>
              <a:gd name="T9" fmla="*/ 131402 h 365"/>
              <a:gd name="T10" fmla="*/ 83781 w 267"/>
              <a:gd name="T11" fmla="*/ 131402 h 365"/>
              <a:gd name="T12" fmla="*/ 96475 w 267"/>
              <a:gd name="T13" fmla="*/ 118406 h 365"/>
              <a:gd name="T14" fmla="*/ 83781 w 267"/>
              <a:gd name="T15" fmla="*/ 105771 h 365"/>
              <a:gd name="T16" fmla="*/ 38808 w 267"/>
              <a:gd name="T17" fmla="*/ 105771 h 365"/>
              <a:gd name="T18" fmla="*/ 61294 w 267"/>
              <a:gd name="T19" fmla="*/ 89888 h 365"/>
              <a:gd name="T20" fmla="*/ 93574 w 267"/>
              <a:gd name="T21" fmla="*/ 41875 h 365"/>
              <a:gd name="T22" fmla="*/ 93574 w 267"/>
              <a:gd name="T23" fmla="*/ 41875 h 365"/>
              <a:gd name="T24" fmla="*/ 48238 w 267"/>
              <a:gd name="T25" fmla="*/ 0 h 365"/>
              <a:gd name="T26" fmla="*/ 9793 w 267"/>
              <a:gd name="T27" fmla="*/ 19133 h 365"/>
              <a:gd name="T28" fmla="*/ 6528 w 267"/>
              <a:gd name="T29" fmla="*/ 28880 h 365"/>
              <a:gd name="T30" fmla="*/ 16321 w 267"/>
              <a:gd name="T31" fmla="*/ 41875 h 365"/>
              <a:gd name="T32" fmla="*/ 25751 w 267"/>
              <a:gd name="T33" fmla="*/ 38626 h 365"/>
              <a:gd name="T34" fmla="*/ 48238 w 267"/>
              <a:gd name="T35" fmla="*/ 25631 h 365"/>
              <a:gd name="T36" fmla="*/ 64559 w 267"/>
              <a:gd name="T37" fmla="*/ 41875 h 365"/>
              <a:gd name="T38" fmla="*/ 42072 w 267"/>
              <a:gd name="T39" fmla="*/ 73643 h 36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67" h="365">
                <a:moveTo>
                  <a:pt x="116" y="204"/>
                </a:moveTo>
                <a:lnTo>
                  <a:pt x="116" y="204"/>
                </a:lnTo>
                <a:cubicBezTo>
                  <a:pt x="18" y="284"/>
                  <a:pt x="18" y="284"/>
                  <a:pt x="18" y="284"/>
                </a:cubicBezTo>
                <a:cubicBezTo>
                  <a:pt x="9" y="293"/>
                  <a:pt x="0" y="310"/>
                  <a:pt x="0" y="319"/>
                </a:cubicBezTo>
                <a:cubicBezTo>
                  <a:pt x="0" y="346"/>
                  <a:pt x="18" y="364"/>
                  <a:pt x="45" y="364"/>
                </a:cubicBezTo>
                <a:cubicBezTo>
                  <a:pt x="231" y="364"/>
                  <a:pt x="231" y="364"/>
                  <a:pt x="231" y="364"/>
                </a:cubicBezTo>
                <a:cubicBezTo>
                  <a:pt x="248" y="364"/>
                  <a:pt x="266" y="346"/>
                  <a:pt x="266" y="328"/>
                </a:cubicBezTo>
                <a:cubicBezTo>
                  <a:pt x="266" y="310"/>
                  <a:pt x="248" y="293"/>
                  <a:pt x="231" y="293"/>
                </a:cubicBezTo>
                <a:cubicBezTo>
                  <a:pt x="107" y="293"/>
                  <a:pt x="107" y="293"/>
                  <a:pt x="107" y="293"/>
                </a:cubicBezTo>
                <a:cubicBezTo>
                  <a:pt x="169" y="249"/>
                  <a:pt x="169" y="249"/>
                  <a:pt x="169" y="249"/>
                </a:cubicBezTo>
                <a:cubicBezTo>
                  <a:pt x="231" y="204"/>
                  <a:pt x="258" y="169"/>
                  <a:pt x="258" y="116"/>
                </a:cubicBezTo>
                <a:cubicBezTo>
                  <a:pt x="258" y="45"/>
                  <a:pt x="213" y="0"/>
                  <a:pt x="133" y="0"/>
                </a:cubicBezTo>
                <a:cubicBezTo>
                  <a:pt x="80" y="0"/>
                  <a:pt x="54" y="27"/>
                  <a:pt x="27" y="53"/>
                </a:cubicBezTo>
                <a:cubicBezTo>
                  <a:pt x="18" y="62"/>
                  <a:pt x="18" y="71"/>
                  <a:pt x="18" y="80"/>
                </a:cubicBezTo>
                <a:cubicBezTo>
                  <a:pt x="18" y="98"/>
                  <a:pt x="27" y="116"/>
                  <a:pt x="45" y="116"/>
                </a:cubicBezTo>
                <a:cubicBezTo>
                  <a:pt x="62" y="116"/>
                  <a:pt x="71" y="107"/>
                  <a:pt x="71" y="107"/>
                </a:cubicBezTo>
                <a:cubicBezTo>
                  <a:pt x="98" y="80"/>
                  <a:pt x="107" y="71"/>
                  <a:pt x="133" y="71"/>
                </a:cubicBezTo>
                <a:cubicBezTo>
                  <a:pt x="160" y="71"/>
                  <a:pt x="178" y="89"/>
                  <a:pt x="178" y="116"/>
                </a:cubicBezTo>
                <a:cubicBezTo>
                  <a:pt x="178" y="151"/>
                  <a:pt x="160" y="169"/>
                  <a:pt x="116" y="20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2">
            <a:extLst>
              <a:ext uri="{FF2B5EF4-FFF2-40B4-BE49-F238E27FC236}">
                <a16:creationId xmlns:a16="http://schemas.microsoft.com/office/drawing/2014/main" id="{F9964656-2EB6-A443-8099-491708217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9282" y="2534461"/>
            <a:ext cx="266831" cy="366326"/>
          </a:xfrm>
          <a:custGeom>
            <a:avLst/>
            <a:gdLst>
              <a:gd name="T0" fmla="*/ 13019 w 259"/>
              <a:gd name="T1" fmla="*/ 22395 h 356"/>
              <a:gd name="T2" fmla="*/ 13019 w 259"/>
              <a:gd name="T3" fmla="*/ 22395 h 356"/>
              <a:gd name="T4" fmla="*/ 61116 w 259"/>
              <a:gd name="T5" fmla="*/ 22395 h 356"/>
              <a:gd name="T6" fmla="*/ 13019 w 259"/>
              <a:gd name="T7" fmla="*/ 105832 h 356"/>
              <a:gd name="T8" fmla="*/ 9764 w 259"/>
              <a:gd name="T9" fmla="*/ 115224 h 356"/>
              <a:gd name="T10" fmla="*/ 25676 w 259"/>
              <a:gd name="T11" fmla="*/ 128227 h 356"/>
              <a:gd name="T12" fmla="*/ 38695 w 259"/>
              <a:gd name="T13" fmla="*/ 118474 h 356"/>
              <a:gd name="T14" fmla="*/ 90047 w 259"/>
              <a:gd name="T15" fmla="*/ 25645 h 356"/>
              <a:gd name="T16" fmla="*/ 93301 w 259"/>
              <a:gd name="T17" fmla="*/ 13003 h 356"/>
              <a:gd name="T18" fmla="*/ 80283 w 259"/>
              <a:gd name="T19" fmla="*/ 0 h 356"/>
              <a:gd name="T20" fmla="*/ 13019 w 259"/>
              <a:gd name="T21" fmla="*/ 0 h 356"/>
              <a:gd name="T22" fmla="*/ 0 w 259"/>
              <a:gd name="T23" fmla="*/ 13003 h 356"/>
              <a:gd name="T24" fmla="*/ 13019 w 259"/>
              <a:gd name="T25" fmla="*/ 22395 h 35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9" h="356">
                <a:moveTo>
                  <a:pt x="36" y="62"/>
                </a:moveTo>
                <a:lnTo>
                  <a:pt x="36" y="62"/>
                </a:lnTo>
                <a:cubicBezTo>
                  <a:pt x="169" y="62"/>
                  <a:pt x="169" y="62"/>
                  <a:pt x="169" y="62"/>
                </a:cubicBezTo>
                <a:cubicBezTo>
                  <a:pt x="36" y="293"/>
                  <a:pt x="36" y="293"/>
                  <a:pt x="36" y="293"/>
                </a:cubicBezTo>
                <a:cubicBezTo>
                  <a:pt x="36" y="301"/>
                  <a:pt x="27" y="310"/>
                  <a:pt x="27" y="319"/>
                </a:cubicBezTo>
                <a:cubicBezTo>
                  <a:pt x="27" y="337"/>
                  <a:pt x="45" y="355"/>
                  <a:pt x="71" y="355"/>
                </a:cubicBezTo>
                <a:cubicBezTo>
                  <a:pt x="80" y="355"/>
                  <a:pt x="98" y="346"/>
                  <a:pt x="107" y="328"/>
                </a:cubicBezTo>
                <a:cubicBezTo>
                  <a:pt x="249" y="71"/>
                  <a:pt x="249" y="71"/>
                  <a:pt x="249" y="71"/>
                </a:cubicBezTo>
                <a:cubicBezTo>
                  <a:pt x="258" y="62"/>
                  <a:pt x="258" y="44"/>
                  <a:pt x="258" y="36"/>
                </a:cubicBezTo>
                <a:cubicBezTo>
                  <a:pt x="258" y="9"/>
                  <a:pt x="249" y="0"/>
                  <a:pt x="22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3"/>
                  <a:pt x="18" y="62"/>
                  <a:pt x="36" y="6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3">
            <a:extLst>
              <a:ext uri="{FF2B5EF4-FFF2-40B4-BE49-F238E27FC236}">
                <a16:creationId xmlns:a16="http://schemas.microsoft.com/office/drawing/2014/main" id="{FB9A93C3-E5B4-4C49-AF2A-473949F4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8993" y="4972106"/>
            <a:ext cx="1266308" cy="854756"/>
          </a:xfrm>
          <a:custGeom>
            <a:avLst/>
            <a:gdLst>
              <a:gd name="T0" fmla="*/ 421447 w 1234"/>
              <a:gd name="T1" fmla="*/ 299677 h 834"/>
              <a:gd name="T2" fmla="*/ 421447 w 1234"/>
              <a:gd name="T3" fmla="*/ 299677 h 834"/>
              <a:gd name="T4" fmla="*/ 22333 w 1234"/>
              <a:gd name="T5" fmla="*/ 299677 h 834"/>
              <a:gd name="T6" fmla="*/ 0 w 1234"/>
              <a:gd name="T7" fmla="*/ 277372 h 834"/>
              <a:gd name="T8" fmla="*/ 0 w 1234"/>
              <a:gd name="T9" fmla="*/ 53963 h 834"/>
              <a:gd name="T10" fmla="*/ 22333 w 1234"/>
              <a:gd name="T11" fmla="*/ 31659 h 834"/>
              <a:gd name="T12" fmla="*/ 252508 w 1234"/>
              <a:gd name="T13" fmla="*/ 31659 h 834"/>
              <a:gd name="T14" fmla="*/ 261873 w 1234"/>
              <a:gd name="T15" fmla="*/ 12591 h 834"/>
              <a:gd name="T16" fmla="*/ 278083 w 1234"/>
              <a:gd name="T17" fmla="*/ 0 h 834"/>
              <a:gd name="T18" fmla="*/ 421447 w 1234"/>
              <a:gd name="T19" fmla="*/ 0 h 834"/>
              <a:gd name="T20" fmla="*/ 444140 w 1234"/>
              <a:gd name="T21" fmla="*/ 22305 h 834"/>
              <a:gd name="T22" fmla="*/ 444140 w 1234"/>
              <a:gd name="T23" fmla="*/ 277372 h 834"/>
              <a:gd name="T24" fmla="*/ 421447 w 1234"/>
              <a:gd name="T25" fmla="*/ 299677 h 834"/>
              <a:gd name="T26" fmla="*/ 28817 w 1234"/>
              <a:gd name="T27" fmla="*/ 270897 h 834"/>
              <a:gd name="T28" fmla="*/ 28817 w 1234"/>
              <a:gd name="T29" fmla="*/ 270897 h 834"/>
              <a:gd name="T30" fmla="*/ 415323 w 1234"/>
              <a:gd name="T31" fmla="*/ 270897 h 834"/>
              <a:gd name="T32" fmla="*/ 415323 w 1234"/>
              <a:gd name="T33" fmla="*/ 28421 h 834"/>
              <a:gd name="T34" fmla="*/ 284206 w 1234"/>
              <a:gd name="T35" fmla="*/ 28421 h 834"/>
              <a:gd name="T36" fmla="*/ 274841 w 1234"/>
              <a:gd name="T37" fmla="*/ 47848 h 834"/>
              <a:gd name="T38" fmla="*/ 258631 w 1234"/>
              <a:gd name="T39" fmla="*/ 60439 h 834"/>
              <a:gd name="T40" fmla="*/ 28817 w 1234"/>
              <a:gd name="T41" fmla="*/ 60439 h 834"/>
              <a:gd name="T42" fmla="*/ 28817 w 1234"/>
              <a:gd name="T43" fmla="*/ 270897 h 834"/>
              <a:gd name="T44" fmla="*/ 249266 w 1234"/>
              <a:gd name="T45" fmla="*/ 38134 h 834"/>
              <a:gd name="T46" fmla="*/ 249266 w 1234"/>
              <a:gd name="T47" fmla="*/ 38134 h 83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234" h="834">
                <a:moveTo>
                  <a:pt x="1170" y="833"/>
                </a:moveTo>
                <a:lnTo>
                  <a:pt x="1170" y="833"/>
                </a:lnTo>
                <a:cubicBezTo>
                  <a:pt x="62" y="833"/>
                  <a:pt x="62" y="833"/>
                  <a:pt x="62" y="833"/>
                </a:cubicBezTo>
                <a:cubicBezTo>
                  <a:pt x="27" y="833"/>
                  <a:pt x="0" y="806"/>
                  <a:pt x="0" y="771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15"/>
                  <a:pt x="27" y="88"/>
                  <a:pt x="62" y="88"/>
                </a:cubicBezTo>
                <a:cubicBezTo>
                  <a:pt x="701" y="88"/>
                  <a:pt x="701" y="88"/>
                  <a:pt x="701" y="88"/>
                </a:cubicBezTo>
                <a:cubicBezTo>
                  <a:pt x="727" y="35"/>
                  <a:pt x="727" y="35"/>
                  <a:pt x="727" y="35"/>
                </a:cubicBezTo>
                <a:cubicBezTo>
                  <a:pt x="736" y="8"/>
                  <a:pt x="754" y="0"/>
                  <a:pt x="772" y="0"/>
                </a:cubicBezTo>
                <a:cubicBezTo>
                  <a:pt x="1170" y="0"/>
                  <a:pt x="1170" y="0"/>
                  <a:pt x="1170" y="0"/>
                </a:cubicBezTo>
                <a:cubicBezTo>
                  <a:pt x="1206" y="0"/>
                  <a:pt x="1233" y="26"/>
                  <a:pt x="1233" y="62"/>
                </a:cubicBezTo>
                <a:cubicBezTo>
                  <a:pt x="1233" y="771"/>
                  <a:pt x="1233" y="771"/>
                  <a:pt x="1233" y="771"/>
                </a:cubicBezTo>
                <a:cubicBezTo>
                  <a:pt x="1233" y="806"/>
                  <a:pt x="1206" y="833"/>
                  <a:pt x="1170" y="833"/>
                </a:cubicBezTo>
                <a:close/>
                <a:moveTo>
                  <a:pt x="80" y="753"/>
                </a:moveTo>
                <a:lnTo>
                  <a:pt x="80" y="753"/>
                </a:lnTo>
                <a:cubicBezTo>
                  <a:pt x="1153" y="753"/>
                  <a:pt x="1153" y="753"/>
                  <a:pt x="1153" y="753"/>
                </a:cubicBezTo>
                <a:cubicBezTo>
                  <a:pt x="1153" y="79"/>
                  <a:pt x="1153" y="79"/>
                  <a:pt x="1153" y="79"/>
                </a:cubicBezTo>
                <a:cubicBezTo>
                  <a:pt x="789" y="79"/>
                  <a:pt x="789" y="79"/>
                  <a:pt x="789" y="79"/>
                </a:cubicBezTo>
                <a:cubicBezTo>
                  <a:pt x="763" y="133"/>
                  <a:pt x="763" y="133"/>
                  <a:pt x="763" y="133"/>
                </a:cubicBezTo>
                <a:cubicBezTo>
                  <a:pt x="754" y="159"/>
                  <a:pt x="736" y="168"/>
                  <a:pt x="718" y="168"/>
                </a:cubicBezTo>
                <a:cubicBezTo>
                  <a:pt x="80" y="168"/>
                  <a:pt x="80" y="168"/>
                  <a:pt x="80" y="168"/>
                </a:cubicBezTo>
                <a:lnTo>
                  <a:pt x="80" y="753"/>
                </a:lnTo>
                <a:close/>
                <a:moveTo>
                  <a:pt x="692" y="106"/>
                </a:moveTo>
                <a:lnTo>
                  <a:pt x="692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4">
            <a:extLst>
              <a:ext uri="{FF2B5EF4-FFF2-40B4-BE49-F238E27FC236}">
                <a16:creationId xmlns:a16="http://schemas.microsoft.com/office/drawing/2014/main" id="{3577454A-92AF-3A42-AAA6-FF78C27E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2759" y="4972106"/>
            <a:ext cx="239695" cy="81406"/>
          </a:xfrm>
          <a:custGeom>
            <a:avLst/>
            <a:gdLst>
              <a:gd name="T0" fmla="*/ 67455 w 232"/>
              <a:gd name="T1" fmla="*/ 28218 h 80"/>
              <a:gd name="T2" fmla="*/ 67455 w 232"/>
              <a:gd name="T3" fmla="*/ 28218 h 80"/>
              <a:gd name="T4" fmla="*/ 16320 w 232"/>
              <a:gd name="T5" fmla="*/ 28218 h 80"/>
              <a:gd name="T6" fmla="*/ 0 w 232"/>
              <a:gd name="T7" fmla="*/ 12502 h 80"/>
              <a:gd name="T8" fmla="*/ 16320 w 232"/>
              <a:gd name="T9" fmla="*/ 0 h 80"/>
              <a:gd name="T10" fmla="*/ 67455 w 232"/>
              <a:gd name="T11" fmla="*/ 0 h 80"/>
              <a:gd name="T12" fmla="*/ 83775 w 232"/>
              <a:gd name="T13" fmla="*/ 12502 h 80"/>
              <a:gd name="T14" fmla="*/ 67455 w 232"/>
              <a:gd name="T15" fmla="*/ 28218 h 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2" h="80">
                <a:moveTo>
                  <a:pt x="186" y="79"/>
                </a:moveTo>
                <a:lnTo>
                  <a:pt x="186" y="79"/>
                </a:lnTo>
                <a:cubicBezTo>
                  <a:pt x="45" y="79"/>
                  <a:pt x="45" y="79"/>
                  <a:pt x="45" y="79"/>
                </a:cubicBezTo>
                <a:cubicBezTo>
                  <a:pt x="18" y="79"/>
                  <a:pt x="0" y="62"/>
                  <a:pt x="0" y="35"/>
                </a:cubicBezTo>
                <a:cubicBezTo>
                  <a:pt x="0" y="17"/>
                  <a:pt x="18" y="0"/>
                  <a:pt x="45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13" y="0"/>
                  <a:pt x="231" y="17"/>
                  <a:pt x="231" y="35"/>
                </a:cubicBezTo>
                <a:cubicBezTo>
                  <a:pt x="231" y="62"/>
                  <a:pt x="213" y="79"/>
                  <a:pt x="186" y="7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5">
            <a:extLst>
              <a:ext uri="{FF2B5EF4-FFF2-40B4-BE49-F238E27FC236}">
                <a16:creationId xmlns:a16="http://schemas.microsoft.com/office/drawing/2014/main" id="{8D6F48F3-7F7D-A942-BA65-CC92D6A3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4707" y="5116827"/>
            <a:ext cx="253262" cy="221602"/>
          </a:xfrm>
          <a:custGeom>
            <a:avLst/>
            <a:gdLst>
              <a:gd name="T0" fmla="*/ 72834 w 249"/>
              <a:gd name="T1" fmla="*/ 77424 h 214"/>
              <a:gd name="T2" fmla="*/ 72834 w 249"/>
              <a:gd name="T3" fmla="*/ 77424 h 214"/>
              <a:gd name="T4" fmla="*/ 15709 w 249"/>
              <a:gd name="T5" fmla="*/ 77424 h 214"/>
              <a:gd name="T6" fmla="*/ 0 w 249"/>
              <a:gd name="T7" fmla="*/ 61430 h 214"/>
              <a:gd name="T8" fmla="*/ 0 w 249"/>
              <a:gd name="T9" fmla="*/ 16357 h 214"/>
              <a:gd name="T10" fmla="*/ 15709 w 249"/>
              <a:gd name="T11" fmla="*/ 0 h 214"/>
              <a:gd name="T12" fmla="*/ 72834 w 249"/>
              <a:gd name="T13" fmla="*/ 0 h 214"/>
              <a:gd name="T14" fmla="*/ 88543 w 249"/>
              <a:gd name="T15" fmla="*/ 16357 h 214"/>
              <a:gd name="T16" fmla="*/ 88543 w 249"/>
              <a:gd name="T17" fmla="*/ 61430 h 214"/>
              <a:gd name="T18" fmla="*/ 72834 w 249"/>
              <a:gd name="T19" fmla="*/ 77424 h 214"/>
              <a:gd name="T20" fmla="*/ 28562 w 249"/>
              <a:gd name="T21" fmla="*/ 48344 h 214"/>
              <a:gd name="T22" fmla="*/ 28562 w 249"/>
              <a:gd name="T23" fmla="*/ 48344 h 214"/>
              <a:gd name="T24" fmla="*/ 59981 w 249"/>
              <a:gd name="T25" fmla="*/ 48344 h 214"/>
              <a:gd name="T26" fmla="*/ 59981 w 249"/>
              <a:gd name="T27" fmla="*/ 29079 h 214"/>
              <a:gd name="T28" fmla="*/ 28562 w 249"/>
              <a:gd name="T29" fmla="*/ 29079 h 214"/>
              <a:gd name="T30" fmla="*/ 28562 w 249"/>
              <a:gd name="T31" fmla="*/ 48344 h 2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" h="214">
                <a:moveTo>
                  <a:pt x="204" y="213"/>
                </a:moveTo>
                <a:lnTo>
                  <a:pt x="204" y="213"/>
                </a:lnTo>
                <a:cubicBezTo>
                  <a:pt x="44" y="213"/>
                  <a:pt x="44" y="213"/>
                  <a:pt x="44" y="213"/>
                </a:cubicBezTo>
                <a:cubicBezTo>
                  <a:pt x="18" y="213"/>
                  <a:pt x="0" y="195"/>
                  <a:pt x="0" y="16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4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30" y="0"/>
                  <a:pt x="248" y="18"/>
                  <a:pt x="248" y="45"/>
                </a:cubicBezTo>
                <a:cubicBezTo>
                  <a:pt x="248" y="169"/>
                  <a:pt x="248" y="169"/>
                  <a:pt x="248" y="169"/>
                </a:cubicBezTo>
                <a:cubicBezTo>
                  <a:pt x="248" y="195"/>
                  <a:pt x="230" y="213"/>
                  <a:pt x="204" y="213"/>
                </a:cubicBezTo>
                <a:close/>
                <a:moveTo>
                  <a:pt x="80" y="133"/>
                </a:moveTo>
                <a:lnTo>
                  <a:pt x="80" y="133"/>
                </a:lnTo>
                <a:cubicBezTo>
                  <a:pt x="168" y="133"/>
                  <a:pt x="168" y="133"/>
                  <a:pt x="168" y="133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6">
            <a:extLst>
              <a:ext uri="{FF2B5EF4-FFF2-40B4-BE49-F238E27FC236}">
                <a16:creationId xmlns:a16="http://schemas.microsoft.com/office/drawing/2014/main" id="{7BEE9E19-4511-3C41-B2FB-51C14948C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3660" y="5207277"/>
            <a:ext cx="492957" cy="492954"/>
          </a:xfrm>
          <a:custGeom>
            <a:avLst/>
            <a:gdLst>
              <a:gd name="T0" fmla="*/ 86519 w 480"/>
              <a:gd name="T1" fmla="*/ 172677 h 480"/>
              <a:gd name="T2" fmla="*/ 86519 w 480"/>
              <a:gd name="T3" fmla="*/ 172677 h 480"/>
              <a:gd name="T4" fmla="*/ 0 w 480"/>
              <a:gd name="T5" fmla="*/ 86158 h 480"/>
              <a:gd name="T6" fmla="*/ 86519 w 480"/>
              <a:gd name="T7" fmla="*/ 0 h 480"/>
              <a:gd name="T8" fmla="*/ 172678 w 480"/>
              <a:gd name="T9" fmla="*/ 86158 h 480"/>
              <a:gd name="T10" fmla="*/ 86519 w 480"/>
              <a:gd name="T11" fmla="*/ 172677 h 480"/>
              <a:gd name="T12" fmla="*/ 86519 w 480"/>
              <a:gd name="T13" fmla="*/ 28840 h 480"/>
              <a:gd name="T14" fmla="*/ 86519 w 480"/>
              <a:gd name="T15" fmla="*/ 28840 h 480"/>
              <a:gd name="T16" fmla="*/ 28840 w 480"/>
              <a:gd name="T17" fmla="*/ 86158 h 480"/>
              <a:gd name="T18" fmla="*/ 86519 w 480"/>
              <a:gd name="T19" fmla="*/ 143837 h 480"/>
              <a:gd name="T20" fmla="*/ 143838 w 480"/>
              <a:gd name="T21" fmla="*/ 86158 h 480"/>
              <a:gd name="T22" fmla="*/ 86519 w 480"/>
              <a:gd name="T23" fmla="*/ 28840 h 48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80" h="480">
                <a:moveTo>
                  <a:pt x="240" y="479"/>
                </a:moveTo>
                <a:lnTo>
                  <a:pt x="240" y="479"/>
                </a:lnTo>
                <a:cubicBezTo>
                  <a:pt x="107" y="479"/>
                  <a:pt x="0" y="372"/>
                  <a:pt x="0" y="239"/>
                </a:cubicBezTo>
                <a:cubicBezTo>
                  <a:pt x="0" y="106"/>
                  <a:pt x="107" y="0"/>
                  <a:pt x="240" y="0"/>
                </a:cubicBezTo>
                <a:cubicBezTo>
                  <a:pt x="373" y="0"/>
                  <a:pt x="479" y="106"/>
                  <a:pt x="479" y="239"/>
                </a:cubicBezTo>
                <a:cubicBezTo>
                  <a:pt x="479" y="372"/>
                  <a:pt x="373" y="479"/>
                  <a:pt x="240" y="479"/>
                </a:cubicBezTo>
                <a:close/>
                <a:moveTo>
                  <a:pt x="240" y="80"/>
                </a:moveTo>
                <a:lnTo>
                  <a:pt x="240" y="80"/>
                </a:lnTo>
                <a:cubicBezTo>
                  <a:pt x="151" y="80"/>
                  <a:pt x="80" y="151"/>
                  <a:pt x="80" y="239"/>
                </a:cubicBezTo>
                <a:cubicBezTo>
                  <a:pt x="80" y="328"/>
                  <a:pt x="151" y="399"/>
                  <a:pt x="240" y="399"/>
                </a:cubicBezTo>
                <a:cubicBezTo>
                  <a:pt x="328" y="399"/>
                  <a:pt x="399" y="328"/>
                  <a:pt x="399" y="239"/>
                </a:cubicBezTo>
                <a:cubicBezTo>
                  <a:pt x="399" y="151"/>
                  <a:pt x="328" y="80"/>
                  <a:pt x="240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37">
            <a:extLst>
              <a:ext uri="{FF2B5EF4-FFF2-40B4-BE49-F238E27FC236}">
                <a16:creationId xmlns:a16="http://schemas.microsoft.com/office/drawing/2014/main" id="{0502629E-8EF4-0444-A922-BE08CA3BE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218" y="7667533"/>
            <a:ext cx="1171336" cy="1275353"/>
          </a:xfrm>
          <a:custGeom>
            <a:avLst/>
            <a:gdLst>
              <a:gd name="T0" fmla="*/ 315201 w 1144"/>
              <a:gd name="T1" fmla="*/ 447315 h 1242"/>
              <a:gd name="T2" fmla="*/ 258055 w 1144"/>
              <a:gd name="T3" fmla="*/ 437582 h 1242"/>
              <a:gd name="T4" fmla="*/ 235772 w 1144"/>
              <a:gd name="T5" fmla="*/ 437582 h 1242"/>
              <a:gd name="T6" fmla="*/ 98478 w 1144"/>
              <a:gd name="T7" fmla="*/ 405863 h 1242"/>
              <a:gd name="T8" fmla="*/ 25518 w 1144"/>
              <a:gd name="T9" fmla="*/ 392887 h 1242"/>
              <a:gd name="T10" fmla="*/ 28753 w 1144"/>
              <a:gd name="T11" fmla="*/ 204373 h 1242"/>
              <a:gd name="T12" fmla="*/ 111417 w 1144"/>
              <a:gd name="T13" fmla="*/ 195002 h 1242"/>
              <a:gd name="T14" fmla="*/ 168922 w 1144"/>
              <a:gd name="T15" fmla="*/ 118227 h 1242"/>
              <a:gd name="T16" fmla="*/ 159218 w 1144"/>
              <a:gd name="T17" fmla="*/ 44695 h 1242"/>
              <a:gd name="T18" fmla="*/ 229302 w 1144"/>
              <a:gd name="T19" fmla="*/ 9732 h 1242"/>
              <a:gd name="T20" fmla="*/ 273869 w 1144"/>
              <a:gd name="T21" fmla="*/ 121471 h 1242"/>
              <a:gd name="T22" fmla="*/ 270634 w 1144"/>
              <a:gd name="T23" fmla="*/ 159678 h 1242"/>
              <a:gd name="T24" fmla="*/ 372706 w 1144"/>
              <a:gd name="T25" fmla="*/ 175898 h 1242"/>
              <a:gd name="T26" fmla="*/ 394990 w 1144"/>
              <a:gd name="T27" fmla="*/ 252313 h 1242"/>
              <a:gd name="T28" fmla="*/ 391755 w 1144"/>
              <a:gd name="T29" fmla="*/ 325844 h 1242"/>
              <a:gd name="T30" fmla="*/ 372706 w 1144"/>
              <a:gd name="T31" fmla="*/ 386399 h 1242"/>
              <a:gd name="T32" fmla="*/ 356533 w 1144"/>
              <a:gd name="T33" fmla="*/ 434699 h 1242"/>
              <a:gd name="T34" fmla="*/ 245116 w 1144"/>
              <a:gd name="T35" fmla="*/ 409107 h 1242"/>
              <a:gd name="T36" fmla="*/ 264165 w 1144"/>
              <a:gd name="T37" fmla="*/ 409107 h 1242"/>
              <a:gd name="T38" fmla="*/ 337484 w 1144"/>
              <a:gd name="T39" fmla="*/ 415235 h 1242"/>
              <a:gd name="T40" fmla="*/ 340719 w 1144"/>
              <a:gd name="T41" fmla="*/ 386399 h 1242"/>
              <a:gd name="T42" fmla="*/ 350423 w 1144"/>
              <a:gd name="T43" fmla="*/ 364412 h 1242"/>
              <a:gd name="T44" fmla="*/ 359768 w 1144"/>
              <a:gd name="T45" fmla="*/ 329088 h 1242"/>
              <a:gd name="T46" fmla="*/ 366237 w 1144"/>
              <a:gd name="T47" fmla="*/ 303496 h 1242"/>
              <a:gd name="T48" fmla="*/ 382051 w 1144"/>
              <a:gd name="T49" fmla="*/ 284393 h 1242"/>
              <a:gd name="T50" fmla="*/ 356533 w 1144"/>
              <a:gd name="T51" fmla="*/ 255557 h 1242"/>
              <a:gd name="T52" fmla="*/ 379176 w 1144"/>
              <a:gd name="T53" fmla="*/ 226721 h 1242"/>
              <a:gd name="T54" fmla="*/ 328140 w 1144"/>
              <a:gd name="T55" fmla="*/ 201490 h 1242"/>
              <a:gd name="T56" fmla="*/ 245116 w 1144"/>
              <a:gd name="T57" fmla="*/ 118227 h 1242"/>
              <a:gd name="T58" fmla="*/ 200550 w 1144"/>
              <a:gd name="T59" fmla="*/ 32080 h 1242"/>
              <a:gd name="T60" fmla="*/ 190846 w 1144"/>
              <a:gd name="T61" fmla="*/ 47939 h 1242"/>
              <a:gd name="T62" fmla="*/ 162453 w 1144"/>
              <a:gd name="T63" fmla="*/ 182026 h 1242"/>
              <a:gd name="T64" fmla="*/ 114651 w 1144"/>
              <a:gd name="T65" fmla="*/ 226721 h 1242"/>
              <a:gd name="T66" fmla="*/ 54271 w 1144"/>
              <a:gd name="T67" fmla="*/ 220593 h 1242"/>
              <a:gd name="T68" fmla="*/ 28753 w 1144"/>
              <a:gd name="T69" fmla="*/ 303496 h 1242"/>
              <a:gd name="T70" fmla="*/ 79429 w 1144"/>
              <a:gd name="T71" fmla="*/ 383515 h 1242"/>
              <a:gd name="T72" fmla="*/ 121121 w 1144"/>
              <a:gd name="T73" fmla="*/ 373783 h 1242"/>
              <a:gd name="T74" fmla="*/ 152748 w 1144"/>
              <a:gd name="T75" fmla="*/ 373783 h 1242"/>
              <a:gd name="T76" fmla="*/ 239006 w 1144"/>
              <a:gd name="T77" fmla="*/ 409107 h 1242"/>
              <a:gd name="T78" fmla="*/ 187970 w 1144"/>
              <a:gd name="T79" fmla="*/ 41451 h 124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44" h="1242">
                <a:moveTo>
                  <a:pt x="877" y="1241"/>
                </a:moveTo>
                <a:lnTo>
                  <a:pt x="877" y="1241"/>
                </a:lnTo>
                <a:cubicBezTo>
                  <a:pt x="868" y="1241"/>
                  <a:pt x="860" y="1241"/>
                  <a:pt x="851" y="1241"/>
                </a:cubicBezTo>
                <a:cubicBezTo>
                  <a:pt x="798" y="1232"/>
                  <a:pt x="753" y="1223"/>
                  <a:pt x="718" y="1214"/>
                </a:cubicBezTo>
                <a:cubicBezTo>
                  <a:pt x="700" y="1214"/>
                  <a:pt x="691" y="1214"/>
                  <a:pt x="673" y="1214"/>
                </a:cubicBezTo>
                <a:cubicBezTo>
                  <a:pt x="665" y="1214"/>
                  <a:pt x="665" y="1214"/>
                  <a:pt x="656" y="1214"/>
                </a:cubicBezTo>
                <a:cubicBezTo>
                  <a:pt x="594" y="1214"/>
                  <a:pt x="478" y="1179"/>
                  <a:pt x="381" y="1108"/>
                </a:cubicBezTo>
                <a:cubicBezTo>
                  <a:pt x="354" y="1108"/>
                  <a:pt x="301" y="1117"/>
                  <a:pt x="274" y="1126"/>
                </a:cubicBezTo>
                <a:cubicBezTo>
                  <a:pt x="266" y="1135"/>
                  <a:pt x="248" y="1135"/>
                  <a:pt x="239" y="1135"/>
                </a:cubicBezTo>
                <a:cubicBezTo>
                  <a:pt x="177" y="1152"/>
                  <a:pt x="106" y="1135"/>
                  <a:pt x="71" y="1090"/>
                </a:cubicBezTo>
                <a:cubicBezTo>
                  <a:pt x="26" y="1028"/>
                  <a:pt x="0" y="949"/>
                  <a:pt x="0" y="842"/>
                </a:cubicBezTo>
                <a:cubicBezTo>
                  <a:pt x="0" y="682"/>
                  <a:pt x="44" y="603"/>
                  <a:pt x="80" y="567"/>
                </a:cubicBezTo>
                <a:cubicBezTo>
                  <a:pt x="97" y="541"/>
                  <a:pt x="133" y="532"/>
                  <a:pt x="159" y="532"/>
                </a:cubicBezTo>
                <a:cubicBezTo>
                  <a:pt x="310" y="541"/>
                  <a:pt x="310" y="541"/>
                  <a:pt x="310" y="541"/>
                </a:cubicBezTo>
                <a:cubicBezTo>
                  <a:pt x="328" y="523"/>
                  <a:pt x="354" y="496"/>
                  <a:pt x="390" y="461"/>
                </a:cubicBezTo>
                <a:cubicBezTo>
                  <a:pt x="470" y="355"/>
                  <a:pt x="470" y="328"/>
                  <a:pt x="470" y="328"/>
                </a:cubicBezTo>
                <a:cubicBezTo>
                  <a:pt x="470" y="204"/>
                  <a:pt x="461" y="186"/>
                  <a:pt x="452" y="160"/>
                </a:cubicBezTo>
                <a:cubicBezTo>
                  <a:pt x="452" y="151"/>
                  <a:pt x="452" y="142"/>
                  <a:pt x="443" y="124"/>
                </a:cubicBezTo>
                <a:cubicBezTo>
                  <a:pt x="434" y="80"/>
                  <a:pt x="470" y="36"/>
                  <a:pt x="523" y="18"/>
                </a:cubicBezTo>
                <a:cubicBezTo>
                  <a:pt x="558" y="0"/>
                  <a:pt x="602" y="9"/>
                  <a:pt x="638" y="27"/>
                </a:cubicBezTo>
                <a:cubicBezTo>
                  <a:pt x="682" y="53"/>
                  <a:pt x="718" y="98"/>
                  <a:pt x="753" y="169"/>
                </a:cubicBezTo>
                <a:cubicBezTo>
                  <a:pt x="780" y="213"/>
                  <a:pt x="771" y="275"/>
                  <a:pt x="762" y="337"/>
                </a:cubicBezTo>
                <a:cubicBezTo>
                  <a:pt x="753" y="363"/>
                  <a:pt x="753" y="390"/>
                  <a:pt x="753" y="408"/>
                </a:cubicBezTo>
                <a:cubicBezTo>
                  <a:pt x="753" y="434"/>
                  <a:pt x="753" y="434"/>
                  <a:pt x="753" y="443"/>
                </a:cubicBezTo>
                <a:cubicBezTo>
                  <a:pt x="806" y="479"/>
                  <a:pt x="851" y="479"/>
                  <a:pt x="922" y="479"/>
                </a:cubicBezTo>
                <a:cubicBezTo>
                  <a:pt x="957" y="479"/>
                  <a:pt x="992" y="479"/>
                  <a:pt x="1037" y="488"/>
                </a:cubicBezTo>
                <a:cubicBezTo>
                  <a:pt x="1108" y="496"/>
                  <a:pt x="1143" y="550"/>
                  <a:pt x="1134" y="638"/>
                </a:cubicBezTo>
                <a:cubicBezTo>
                  <a:pt x="1134" y="665"/>
                  <a:pt x="1117" y="692"/>
                  <a:pt x="1099" y="700"/>
                </a:cubicBezTo>
                <a:cubicBezTo>
                  <a:pt x="1125" y="727"/>
                  <a:pt x="1143" y="762"/>
                  <a:pt x="1143" y="789"/>
                </a:cubicBezTo>
                <a:cubicBezTo>
                  <a:pt x="1143" y="842"/>
                  <a:pt x="1117" y="878"/>
                  <a:pt x="1090" y="904"/>
                </a:cubicBezTo>
                <a:cubicBezTo>
                  <a:pt x="1108" y="922"/>
                  <a:pt x="1117" y="957"/>
                  <a:pt x="1108" y="1002"/>
                </a:cubicBezTo>
                <a:cubicBezTo>
                  <a:pt x="1099" y="1028"/>
                  <a:pt x="1072" y="1055"/>
                  <a:pt x="1037" y="1072"/>
                </a:cubicBezTo>
                <a:cubicBezTo>
                  <a:pt x="1037" y="1082"/>
                  <a:pt x="1037" y="1082"/>
                  <a:pt x="1037" y="1082"/>
                </a:cubicBezTo>
                <a:cubicBezTo>
                  <a:pt x="1046" y="1135"/>
                  <a:pt x="1037" y="1170"/>
                  <a:pt x="992" y="1206"/>
                </a:cubicBezTo>
                <a:cubicBezTo>
                  <a:pt x="975" y="1232"/>
                  <a:pt x="931" y="1241"/>
                  <a:pt x="877" y="1241"/>
                </a:cubicBezTo>
                <a:close/>
                <a:moveTo>
                  <a:pt x="682" y="1135"/>
                </a:moveTo>
                <a:lnTo>
                  <a:pt x="682" y="1135"/>
                </a:lnTo>
                <a:cubicBezTo>
                  <a:pt x="700" y="1135"/>
                  <a:pt x="718" y="1135"/>
                  <a:pt x="735" y="1135"/>
                </a:cubicBezTo>
                <a:cubicBezTo>
                  <a:pt x="771" y="1143"/>
                  <a:pt x="815" y="1152"/>
                  <a:pt x="860" y="1161"/>
                </a:cubicBezTo>
                <a:cubicBezTo>
                  <a:pt x="922" y="1161"/>
                  <a:pt x="939" y="1152"/>
                  <a:pt x="939" y="1152"/>
                </a:cubicBezTo>
                <a:cubicBezTo>
                  <a:pt x="957" y="1135"/>
                  <a:pt x="966" y="1117"/>
                  <a:pt x="957" y="1099"/>
                </a:cubicBezTo>
                <a:cubicBezTo>
                  <a:pt x="957" y="1090"/>
                  <a:pt x="948" y="1072"/>
                  <a:pt x="948" y="1072"/>
                </a:cubicBezTo>
                <a:cubicBezTo>
                  <a:pt x="939" y="1064"/>
                  <a:pt x="939" y="1055"/>
                  <a:pt x="939" y="1037"/>
                </a:cubicBezTo>
                <a:cubicBezTo>
                  <a:pt x="948" y="1028"/>
                  <a:pt x="957" y="1019"/>
                  <a:pt x="975" y="1011"/>
                </a:cubicBezTo>
                <a:cubicBezTo>
                  <a:pt x="1001" y="1002"/>
                  <a:pt x="1028" y="993"/>
                  <a:pt x="1028" y="975"/>
                </a:cubicBezTo>
                <a:cubicBezTo>
                  <a:pt x="1037" y="957"/>
                  <a:pt x="1010" y="922"/>
                  <a:pt x="1001" y="913"/>
                </a:cubicBezTo>
                <a:cubicBezTo>
                  <a:pt x="992" y="904"/>
                  <a:pt x="984" y="886"/>
                  <a:pt x="992" y="878"/>
                </a:cubicBezTo>
                <a:cubicBezTo>
                  <a:pt x="992" y="860"/>
                  <a:pt x="1010" y="851"/>
                  <a:pt x="1019" y="842"/>
                </a:cubicBezTo>
                <a:cubicBezTo>
                  <a:pt x="1019" y="842"/>
                  <a:pt x="1037" y="842"/>
                  <a:pt x="1046" y="833"/>
                </a:cubicBezTo>
                <a:cubicBezTo>
                  <a:pt x="1055" y="824"/>
                  <a:pt x="1063" y="807"/>
                  <a:pt x="1063" y="789"/>
                </a:cubicBezTo>
                <a:cubicBezTo>
                  <a:pt x="1063" y="789"/>
                  <a:pt x="1063" y="771"/>
                  <a:pt x="1019" y="745"/>
                </a:cubicBezTo>
                <a:cubicBezTo>
                  <a:pt x="1001" y="736"/>
                  <a:pt x="992" y="718"/>
                  <a:pt x="992" y="709"/>
                </a:cubicBezTo>
                <a:cubicBezTo>
                  <a:pt x="992" y="692"/>
                  <a:pt x="1001" y="682"/>
                  <a:pt x="1019" y="674"/>
                </a:cubicBezTo>
                <a:cubicBezTo>
                  <a:pt x="1028" y="665"/>
                  <a:pt x="1055" y="647"/>
                  <a:pt x="1055" y="629"/>
                </a:cubicBezTo>
                <a:cubicBezTo>
                  <a:pt x="1063" y="576"/>
                  <a:pt x="1037" y="567"/>
                  <a:pt x="1019" y="567"/>
                </a:cubicBezTo>
                <a:cubicBezTo>
                  <a:pt x="984" y="559"/>
                  <a:pt x="948" y="559"/>
                  <a:pt x="913" y="559"/>
                </a:cubicBezTo>
                <a:cubicBezTo>
                  <a:pt x="851" y="559"/>
                  <a:pt x="780" y="559"/>
                  <a:pt x="709" y="505"/>
                </a:cubicBezTo>
                <a:cubicBezTo>
                  <a:pt x="656" y="470"/>
                  <a:pt x="665" y="399"/>
                  <a:pt x="682" y="328"/>
                </a:cubicBezTo>
                <a:cubicBezTo>
                  <a:pt x="682" y="284"/>
                  <a:pt x="691" y="222"/>
                  <a:pt x="682" y="204"/>
                </a:cubicBezTo>
                <a:cubicBezTo>
                  <a:pt x="647" y="124"/>
                  <a:pt x="594" y="80"/>
                  <a:pt x="558" y="89"/>
                </a:cubicBezTo>
                <a:cubicBezTo>
                  <a:pt x="541" y="89"/>
                  <a:pt x="523" y="106"/>
                  <a:pt x="523" y="106"/>
                </a:cubicBezTo>
                <a:cubicBezTo>
                  <a:pt x="523" y="115"/>
                  <a:pt x="531" y="124"/>
                  <a:pt x="531" y="133"/>
                </a:cubicBezTo>
                <a:cubicBezTo>
                  <a:pt x="541" y="160"/>
                  <a:pt x="558" y="195"/>
                  <a:pt x="549" y="328"/>
                </a:cubicBezTo>
                <a:cubicBezTo>
                  <a:pt x="549" y="355"/>
                  <a:pt x="541" y="399"/>
                  <a:pt x="452" y="505"/>
                </a:cubicBezTo>
                <a:cubicBezTo>
                  <a:pt x="399" y="567"/>
                  <a:pt x="354" y="612"/>
                  <a:pt x="354" y="612"/>
                </a:cubicBezTo>
                <a:cubicBezTo>
                  <a:pt x="345" y="621"/>
                  <a:pt x="337" y="629"/>
                  <a:pt x="319" y="629"/>
                </a:cubicBezTo>
                <a:cubicBezTo>
                  <a:pt x="151" y="612"/>
                  <a:pt x="151" y="612"/>
                  <a:pt x="151" y="612"/>
                </a:cubicBezTo>
                <a:cubicBezTo>
                  <a:pt x="151" y="612"/>
                  <a:pt x="141" y="612"/>
                  <a:pt x="141" y="621"/>
                </a:cubicBezTo>
                <a:cubicBezTo>
                  <a:pt x="115" y="647"/>
                  <a:pt x="80" y="700"/>
                  <a:pt x="80" y="842"/>
                </a:cubicBezTo>
                <a:cubicBezTo>
                  <a:pt x="80" y="922"/>
                  <a:pt x="97" y="993"/>
                  <a:pt x="133" y="1037"/>
                </a:cubicBezTo>
                <a:cubicBezTo>
                  <a:pt x="151" y="1064"/>
                  <a:pt x="186" y="1072"/>
                  <a:pt x="221" y="1064"/>
                </a:cubicBezTo>
                <a:cubicBezTo>
                  <a:pt x="230" y="1055"/>
                  <a:pt x="239" y="1055"/>
                  <a:pt x="257" y="1055"/>
                </a:cubicBezTo>
                <a:cubicBezTo>
                  <a:pt x="274" y="1046"/>
                  <a:pt x="310" y="1037"/>
                  <a:pt x="337" y="1037"/>
                </a:cubicBezTo>
                <a:cubicBezTo>
                  <a:pt x="354" y="1028"/>
                  <a:pt x="363" y="1028"/>
                  <a:pt x="372" y="1028"/>
                </a:cubicBezTo>
                <a:cubicBezTo>
                  <a:pt x="390" y="1028"/>
                  <a:pt x="408" y="1019"/>
                  <a:pt x="425" y="1037"/>
                </a:cubicBezTo>
                <a:cubicBezTo>
                  <a:pt x="470" y="1082"/>
                  <a:pt x="523" y="1099"/>
                  <a:pt x="558" y="1117"/>
                </a:cubicBezTo>
                <a:cubicBezTo>
                  <a:pt x="611" y="1126"/>
                  <a:pt x="647" y="1135"/>
                  <a:pt x="665" y="1135"/>
                </a:cubicBezTo>
                <a:cubicBezTo>
                  <a:pt x="673" y="1135"/>
                  <a:pt x="682" y="1135"/>
                  <a:pt x="682" y="1135"/>
                </a:cubicBezTo>
                <a:close/>
                <a:moveTo>
                  <a:pt x="523" y="115"/>
                </a:moveTo>
                <a:lnTo>
                  <a:pt x="523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8">
            <a:extLst>
              <a:ext uri="{FF2B5EF4-FFF2-40B4-BE49-F238E27FC236}">
                <a16:creationId xmlns:a16="http://schemas.microsoft.com/office/drawing/2014/main" id="{5D9042FA-97D4-5C4F-8EFC-31BB3A37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8993" y="10706672"/>
            <a:ext cx="1266308" cy="1035658"/>
          </a:xfrm>
          <a:custGeom>
            <a:avLst/>
            <a:gdLst>
              <a:gd name="T0" fmla="*/ 402355 w 1234"/>
              <a:gd name="T1" fmla="*/ 41352 h 1011"/>
              <a:gd name="T2" fmla="*/ 402355 w 1234"/>
              <a:gd name="T3" fmla="*/ 41352 h 1011"/>
              <a:gd name="T4" fmla="*/ 300416 w 1234"/>
              <a:gd name="T5" fmla="*/ 0 h 1011"/>
              <a:gd name="T6" fmla="*/ 140482 w 1234"/>
              <a:gd name="T7" fmla="*/ 0 h 1011"/>
              <a:gd name="T8" fmla="*/ 41784 w 1234"/>
              <a:gd name="T9" fmla="*/ 41352 h 1011"/>
              <a:gd name="T10" fmla="*/ 0 w 1234"/>
              <a:gd name="T11" fmla="*/ 140237 h 1011"/>
              <a:gd name="T12" fmla="*/ 19451 w 1234"/>
              <a:gd name="T13" fmla="*/ 213232 h 1011"/>
              <a:gd name="T14" fmla="*/ 60876 w 1234"/>
              <a:gd name="T15" fmla="*/ 258180 h 1011"/>
              <a:gd name="T16" fmla="*/ 45026 w 1234"/>
              <a:gd name="T17" fmla="*/ 347356 h 1011"/>
              <a:gd name="T18" fmla="*/ 51150 w 1234"/>
              <a:gd name="T19" fmla="*/ 359941 h 1011"/>
              <a:gd name="T20" fmla="*/ 57634 w 1234"/>
              <a:gd name="T21" fmla="*/ 363177 h 1011"/>
              <a:gd name="T22" fmla="*/ 64118 w 1234"/>
              <a:gd name="T23" fmla="*/ 363177 h 1011"/>
              <a:gd name="T24" fmla="*/ 207481 w 1234"/>
              <a:gd name="T25" fmla="*/ 302408 h 1011"/>
              <a:gd name="T26" fmla="*/ 303658 w 1234"/>
              <a:gd name="T27" fmla="*/ 283350 h 1011"/>
              <a:gd name="T28" fmla="*/ 402355 w 1234"/>
              <a:gd name="T29" fmla="*/ 241998 h 1011"/>
              <a:gd name="T30" fmla="*/ 444140 w 1234"/>
              <a:gd name="T31" fmla="*/ 143113 h 1011"/>
              <a:gd name="T32" fmla="*/ 402355 w 1234"/>
              <a:gd name="T33" fmla="*/ 41352 h 1011"/>
              <a:gd name="T34" fmla="*/ 383264 w 1234"/>
              <a:gd name="T35" fmla="*/ 219704 h 1011"/>
              <a:gd name="T36" fmla="*/ 383264 w 1234"/>
              <a:gd name="T37" fmla="*/ 219704 h 1011"/>
              <a:gd name="T38" fmla="*/ 303658 w 1234"/>
              <a:gd name="T39" fmla="*/ 254943 h 1011"/>
              <a:gd name="T40" fmla="*/ 194874 w 1234"/>
              <a:gd name="T41" fmla="*/ 277237 h 1011"/>
              <a:gd name="T42" fmla="*/ 76725 w 1234"/>
              <a:gd name="T43" fmla="*/ 327938 h 1011"/>
              <a:gd name="T44" fmla="*/ 89692 w 1234"/>
              <a:gd name="T45" fmla="*/ 254943 h 1011"/>
              <a:gd name="T46" fmla="*/ 83209 w 1234"/>
              <a:gd name="T47" fmla="*/ 238762 h 1011"/>
              <a:gd name="T48" fmla="*/ 83209 w 1234"/>
              <a:gd name="T49" fmla="*/ 238762 h 1011"/>
              <a:gd name="T50" fmla="*/ 45026 w 1234"/>
              <a:gd name="T51" fmla="*/ 197410 h 1011"/>
              <a:gd name="T52" fmla="*/ 28817 w 1234"/>
              <a:gd name="T53" fmla="*/ 140237 h 1011"/>
              <a:gd name="T54" fmla="*/ 60876 w 1234"/>
              <a:gd name="T55" fmla="*/ 60410 h 1011"/>
              <a:gd name="T56" fmla="*/ 140482 w 1234"/>
              <a:gd name="T57" fmla="*/ 28407 h 1011"/>
              <a:gd name="T58" fmla="*/ 300416 w 1234"/>
              <a:gd name="T59" fmla="*/ 28407 h 1011"/>
              <a:gd name="T60" fmla="*/ 383264 w 1234"/>
              <a:gd name="T61" fmla="*/ 63646 h 1011"/>
              <a:gd name="T62" fmla="*/ 415323 w 1234"/>
              <a:gd name="T63" fmla="*/ 140237 h 1011"/>
              <a:gd name="T64" fmla="*/ 415323 w 1234"/>
              <a:gd name="T65" fmla="*/ 143113 h 1011"/>
              <a:gd name="T66" fmla="*/ 383264 w 1234"/>
              <a:gd name="T67" fmla="*/ 219704 h 10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234" h="1011">
                <a:moveTo>
                  <a:pt x="1117" y="115"/>
                </a:moveTo>
                <a:lnTo>
                  <a:pt x="1117" y="115"/>
                </a:lnTo>
                <a:cubicBezTo>
                  <a:pt x="1046" y="44"/>
                  <a:pt x="940" y="0"/>
                  <a:pt x="834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284" y="0"/>
                  <a:pt x="186" y="44"/>
                  <a:pt x="116" y="115"/>
                </a:cubicBezTo>
                <a:cubicBezTo>
                  <a:pt x="36" y="186"/>
                  <a:pt x="0" y="292"/>
                  <a:pt x="0" y="390"/>
                </a:cubicBezTo>
                <a:cubicBezTo>
                  <a:pt x="0" y="461"/>
                  <a:pt x="18" y="531"/>
                  <a:pt x="54" y="593"/>
                </a:cubicBezTo>
                <a:cubicBezTo>
                  <a:pt x="80" y="638"/>
                  <a:pt x="116" y="682"/>
                  <a:pt x="169" y="718"/>
                </a:cubicBezTo>
                <a:cubicBezTo>
                  <a:pt x="142" y="851"/>
                  <a:pt x="125" y="966"/>
                  <a:pt x="125" y="966"/>
                </a:cubicBezTo>
                <a:cubicBezTo>
                  <a:pt x="125" y="983"/>
                  <a:pt x="125" y="992"/>
                  <a:pt x="142" y="1001"/>
                </a:cubicBezTo>
                <a:cubicBezTo>
                  <a:pt x="142" y="1010"/>
                  <a:pt x="151" y="1010"/>
                  <a:pt x="160" y="1010"/>
                </a:cubicBezTo>
                <a:cubicBezTo>
                  <a:pt x="169" y="1010"/>
                  <a:pt x="169" y="1010"/>
                  <a:pt x="178" y="1010"/>
                </a:cubicBezTo>
                <a:cubicBezTo>
                  <a:pt x="186" y="1010"/>
                  <a:pt x="382" y="939"/>
                  <a:pt x="576" y="841"/>
                </a:cubicBezTo>
                <a:cubicBezTo>
                  <a:pt x="656" y="806"/>
                  <a:pt x="754" y="788"/>
                  <a:pt x="843" y="788"/>
                </a:cubicBezTo>
                <a:cubicBezTo>
                  <a:pt x="949" y="788"/>
                  <a:pt x="1046" y="744"/>
                  <a:pt x="1117" y="673"/>
                </a:cubicBezTo>
                <a:cubicBezTo>
                  <a:pt x="1197" y="593"/>
                  <a:pt x="1233" y="496"/>
                  <a:pt x="1233" y="398"/>
                </a:cubicBezTo>
                <a:cubicBezTo>
                  <a:pt x="1233" y="292"/>
                  <a:pt x="1197" y="195"/>
                  <a:pt x="1117" y="115"/>
                </a:cubicBezTo>
                <a:close/>
                <a:moveTo>
                  <a:pt x="1064" y="611"/>
                </a:moveTo>
                <a:lnTo>
                  <a:pt x="1064" y="611"/>
                </a:lnTo>
                <a:cubicBezTo>
                  <a:pt x="1002" y="673"/>
                  <a:pt x="922" y="709"/>
                  <a:pt x="843" y="709"/>
                </a:cubicBezTo>
                <a:cubicBezTo>
                  <a:pt x="736" y="709"/>
                  <a:pt x="639" y="726"/>
                  <a:pt x="541" y="771"/>
                </a:cubicBezTo>
                <a:cubicBezTo>
                  <a:pt x="417" y="833"/>
                  <a:pt x="284" y="886"/>
                  <a:pt x="213" y="912"/>
                </a:cubicBezTo>
                <a:cubicBezTo>
                  <a:pt x="222" y="859"/>
                  <a:pt x="231" y="788"/>
                  <a:pt x="249" y="709"/>
                </a:cubicBezTo>
                <a:cubicBezTo>
                  <a:pt x="257" y="691"/>
                  <a:pt x="249" y="673"/>
                  <a:pt x="231" y="664"/>
                </a:cubicBezTo>
                <a:cubicBezTo>
                  <a:pt x="186" y="638"/>
                  <a:pt x="151" y="593"/>
                  <a:pt x="125" y="549"/>
                </a:cubicBezTo>
                <a:cubicBezTo>
                  <a:pt x="89" y="505"/>
                  <a:pt x="80" y="451"/>
                  <a:pt x="80" y="390"/>
                </a:cubicBezTo>
                <a:cubicBezTo>
                  <a:pt x="80" y="310"/>
                  <a:pt x="107" y="230"/>
                  <a:pt x="169" y="168"/>
                </a:cubicBezTo>
                <a:cubicBezTo>
                  <a:pt x="231" y="115"/>
                  <a:pt x="311" y="79"/>
                  <a:pt x="390" y="79"/>
                </a:cubicBezTo>
                <a:cubicBezTo>
                  <a:pt x="834" y="79"/>
                  <a:pt x="834" y="79"/>
                  <a:pt x="834" y="79"/>
                </a:cubicBezTo>
                <a:cubicBezTo>
                  <a:pt x="922" y="79"/>
                  <a:pt x="1002" y="115"/>
                  <a:pt x="1064" y="177"/>
                </a:cubicBezTo>
                <a:cubicBezTo>
                  <a:pt x="1126" y="230"/>
                  <a:pt x="1153" y="310"/>
                  <a:pt x="1153" y="390"/>
                </a:cubicBezTo>
                <a:cubicBezTo>
                  <a:pt x="1153" y="398"/>
                  <a:pt x="1153" y="398"/>
                  <a:pt x="1153" y="398"/>
                </a:cubicBezTo>
                <a:cubicBezTo>
                  <a:pt x="1153" y="478"/>
                  <a:pt x="1117" y="558"/>
                  <a:pt x="1064" y="6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9">
            <a:extLst>
              <a:ext uri="{FF2B5EF4-FFF2-40B4-BE49-F238E27FC236}">
                <a16:creationId xmlns:a16="http://schemas.microsoft.com/office/drawing/2014/main" id="{9AD4A75F-4863-F34B-8040-1D692D3BB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9932" y="11014204"/>
            <a:ext cx="171856" cy="167332"/>
          </a:xfrm>
          <a:custGeom>
            <a:avLst/>
            <a:gdLst>
              <a:gd name="T0" fmla="*/ 28556 w 169"/>
              <a:gd name="T1" fmla="*/ 0 h 161"/>
              <a:gd name="T2" fmla="*/ 28556 w 169"/>
              <a:gd name="T3" fmla="*/ 0 h 161"/>
              <a:gd name="T4" fmla="*/ 0 w 169"/>
              <a:gd name="T5" fmla="*/ 29186 h 161"/>
              <a:gd name="T6" fmla="*/ 28556 w 169"/>
              <a:gd name="T7" fmla="*/ 58372 h 161"/>
              <a:gd name="T8" fmla="*/ 59968 w 169"/>
              <a:gd name="T9" fmla="*/ 29186 h 161"/>
              <a:gd name="T10" fmla="*/ 28556 w 169"/>
              <a:gd name="T11" fmla="*/ 0 h 1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9" h="161">
                <a:moveTo>
                  <a:pt x="80" y="0"/>
                </a:moveTo>
                <a:lnTo>
                  <a:pt x="80" y="0"/>
                </a:lnTo>
                <a:cubicBezTo>
                  <a:pt x="36" y="0"/>
                  <a:pt x="0" y="35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33" y="160"/>
                  <a:pt x="168" y="124"/>
                  <a:pt x="168" y="80"/>
                </a:cubicBezTo>
                <a:cubicBezTo>
                  <a:pt x="168" y="35"/>
                  <a:pt x="133" y="0"/>
                  <a:pt x="8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0">
            <a:extLst>
              <a:ext uri="{FF2B5EF4-FFF2-40B4-BE49-F238E27FC236}">
                <a16:creationId xmlns:a16="http://schemas.microsoft.com/office/drawing/2014/main" id="{10AE430A-B6C8-8D4B-9DD6-0EB6B8A8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0741" y="11014204"/>
            <a:ext cx="176380" cy="171856"/>
          </a:xfrm>
          <a:custGeom>
            <a:avLst/>
            <a:gdLst>
              <a:gd name="T0" fmla="*/ 29136 w 170"/>
              <a:gd name="T1" fmla="*/ 0 h 169"/>
              <a:gd name="T2" fmla="*/ 29136 w 170"/>
              <a:gd name="T3" fmla="*/ 0 h 169"/>
              <a:gd name="T4" fmla="*/ 0 w 170"/>
              <a:gd name="T5" fmla="*/ 28556 h 169"/>
              <a:gd name="T6" fmla="*/ 29136 w 170"/>
              <a:gd name="T7" fmla="*/ 59968 h 169"/>
              <a:gd name="T8" fmla="*/ 61549 w 170"/>
              <a:gd name="T9" fmla="*/ 28556 h 169"/>
              <a:gd name="T10" fmla="*/ 29136 w 170"/>
              <a:gd name="T11" fmla="*/ 0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" h="169">
                <a:moveTo>
                  <a:pt x="80" y="0"/>
                </a:moveTo>
                <a:lnTo>
                  <a:pt x="80" y="0"/>
                </a:lnTo>
                <a:cubicBezTo>
                  <a:pt x="35" y="0"/>
                  <a:pt x="0" y="35"/>
                  <a:pt x="0" y="80"/>
                </a:cubicBezTo>
                <a:cubicBezTo>
                  <a:pt x="0" y="124"/>
                  <a:pt x="35" y="168"/>
                  <a:pt x="80" y="168"/>
                </a:cubicBezTo>
                <a:cubicBezTo>
                  <a:pt x="124" y="168"/>
                  <a:pt x="169" y="124"/>
                  <a:pt x="169" y="80"/>
                </a:cubicBezTo>
                <a:cubicBezTo>
                  <a:pt x="169" y="35"/>
                  <a:pt x="124" y="0"/>
                  <a:pt x="8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1">
            <a:extLst>
              <a:ext uri="{FF2B5EF4-FFF2-40B4-BE49-F238E27FC236}">
                <a16:creationId xmlns:a16="http://schemas.microsoft.com/office/drawing/2014/main" id="{4AA6F8DE-0C8D-9848-803E-CB2EE6D90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6074" y="11014204"/>
            <a:ext cx="176380" cy="167332"/>
          </a:xfrm>
          <a:custGeom>
            <a:avLst/>
            <a:gdLst>
              <a:gd name="T0" fmla="*/ 29136 w 170"/>
              <a:gd name="T1" fmla="*/ 0 h 161"/>
              <a:gd name="T2" fmla="*/ 29136 w 170"/>
              <a:gd name="T3" fmla="*/ 0 h 161"/>
              <a:gd name="T4" fmla="*/ 0 w 170"/>
              <a:gd name="T5" fmla="*/ 29186 h 161"/>
              <a:gd name="T6" fmla="*/ 29136 w 170"/>
              <a:gd name="T7" fmla="*/ 58372 h 161"/>
              <a:gd name="T8" fmla="*/ 61549 w 170"/>
              <a:gd name="T9" fmla="*/ 29186 h 161"/>
              <a:gd name="T10" fmla="*/ 29136 w 170"/>
              <a:gd name="T11" fmla="*/ 0 h 1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0" h="161">
                <a:moveTo>
                  <a:pt x="80" y="0"/>
                </a:moveTo>
                <a:lnTo>
                  <a:pt x="80" y="0"/>
                </a:lnTo>
                <a:cubicBezTo>
                  <a:pt x="36" y="0"/>
                  <a:pt x="0" y="35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9" y="124"/>
                  <a:pt x="169" y="80"/>
                </a:cubicBezTo>
                <a:cubicBezTo>
                  <a:pt x="169" y="35"/>
                  <a:pt x="124" y="0"/>
                  <a:pt x="8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DA53C1-D563-604B-B8BA-56436B4453FE}"/>
              </a:ext>
            </a:extLst>
          </p:cNvPr>
          <p:cNvGrpSpPr/>
          <p:nvPr/>
        </p:nvGrpSpPr>
        <p:grpSpPr>
          <a:xfrm flipH="1">
            <a:off x="18728402" y="1650176"/>
            <a:ext cx="3676939" cy="1477328"/>
            <a:chOff x="2887052" y="6935998"/>
            <a:chExt cx="3676939" cy="147732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11F38DC7-B52C-FA48-8AB3-F574F4970AC3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69EE96-6B42-F048-A925-F38ED1D8F55D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BFEB004-60CE-654C-A98E-401ED3510FE9}"/>
              </a:ext>
            </a:extLst>
          </p:cNvPr>
          <p:cNvGrpSpPr/>
          <p:nvPr/>
        </p:nvGrpSpPr>
        <p:grpSpPr>
          <a:xfrm flipH="1">
            <a:off x="18728402" y="4658071"/>
            <a:ext cx="3676939" cy="1477328"/>
            <a:chOff x="2887052" y="6935998"/>
            <a:chExt cx="3676939" cy="147732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19D6242F-5641-3F43-89A7-FAD6B7E0B11A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35FCB76-B10B-9B4C-A661-B15BEF91C7CE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A11B2F5-3F28-8440-9613-5CAC6C2874C5}"/>
              </a:ext>
            </a:extLst>
          </p:cNvPr>
          <p:cNvGrpSpPr/>
          <p:nvPr/>
        </p:nvGrpSpPr>
        <p:grpSpPr>
          <a:xfrm flipH="1">
            <a:off x="18728402" y="7593776"/>
            <a:ext cx="3676939" cy="1477328"/>
            <a:chOff x="2887052" y="6935998"/>
            <a:chExt cx="3676939" cy="147732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C0991BF8-828C-1745-A29E-ED18EFEB2728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62F983-E391-A443-8D1F-1B7E22FDC6D3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94C33B-8608-364F-84C0-D3182A4A0262}"/>
              </a:ext>
            </a:extLst>
          </p:cNvPr>
          <p:cNvGrpSpPr/>
          <p:nvPr/>
        </p:nvGrpSpPr>
        <p:grpSpPr>
          <a:xfrm flipH="1">
            <a:off x="18728402" y="10481355"/>
            <a:ext cx="3676939" cy="1477328"/>
            <a:chOff x="2887052" y="6935998"/>
            <a:chExt cx="3676939" cy="147732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2B0BF2AA-9BDB-C64A-8377-85846A5A793F}"/>
                </a:ext>
              </a:extLst>
            </p:cNvPr>
            <p:cNvSpPr txBox="1"/>
            <p:nvPr/>
          </p:nvSpPr>
          <p:spPr>
            <a:xfrm>
              <a:off x="4165850" y="693599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BAB9F7F-435B-9641-9E94-5C79D4135D03}"/>
                </a:ext>
              </a:extLst>
            </p:cNvPr>
            <p:cNvSpPr/>
            <p:nvPr/>
          </p:nvSpPr>
          <p:spPr>
            <a:xfrm>
              <a:off x="2887052" y="7582329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4" name="Group 71">
            <a:extLst>
              <a:ext uri="{FF2B5EF4-FFF2-40B4-BE49-F238E27FC236}">
                <a16:creationId xmlns:a16="http://schemas.microsoft.com/office/drawing/2014/main" id="{0BED4876-AF42-AA41-BF9A-71FFF7DE1299}"/>
              </a:ext>
            </a:extLst>
          </p:cNvPr>
          <p:cNvGrpSpPr/>
          <p:nvPr/>
        </p:nvGrpSpPr>
        <p:grpSpPr>
          <a:xfrm>
            <a:off x="1762094" y="4724827"/>
            <a:ext cx="5982437" cy="4555228"/>
            <a:chOff x="2232442" y="4934489"/>
            <a:chExt cx="5982437" cy="4555228"/>
          </a:xfrm>
        </p:grpSpPr>
        <p:sp>
          <p:nvSpPr>
            <p:cNvPr id="55" name="CuadroTexto 598">
              <a:extLst>
                <a:ext uri="{FF2B5EF4-FFF2-40B4-BE49-F238E27FC236}">
                  <a16:creationId xmlns:a16="http://schemas.microsoft.com/office/drawing/2014/main" id="{080C61EC-0609-D548-9BC1-EED6EC9AB3DE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6" name="CuadroTexto 599">
              <a:extLst>
                <a:ext uri="{FF2B5EF4-FFF2-40B4-BE49-F238E27FC236}">
                  <a16:creationId xmlns:a16="http://schemas.microsoft.com/office/drawing/2014/main" id="{32BFBA4F-D925-AF43-8D46-DB35AABE62BF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38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5F90C9"/>
      </a:accent1>
      <a:accent2>
        <a:srgbClr val="41628B"/>
      </a:accent2>
      <a:accent3>
        <a:srgbClr val="202C3D"/>
      </a:accent3>
      <a:accent4>
        <a:srgbClr val="2D4359"/>
      </a:accent4>
      <a:accent5>
        <a:srgbClr val="26354E"/>
      </a:accent5>
      <a:accent6>
        <a:srgbClr val="AEADAE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91302</TotalTime>
  <Words>528</Words>
  <Application>Microsoft Macintosh PowerPoint</Application>
  <PresentationFormat>Personalizado</PresentationFormat>
  <Paragraphs>88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16163</cp:revision>
  <dcterms:created xsi:type="dcterms:W3CDTF">2014-11-12T21:47:38Z</dcterms:created>
  <dcterms:modified xsi:type="dcterms:W3CDTF">2019-10-01T20:25:30Z</dcterms:modified>
  <cp:category/>
</cp:coreProperties>
</file>