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0" r:id="rId2"/>
    <p:sldId id="4361" r:id="rId3"/>
    <p:sldId id="4362" r:id="rId4"/>
    <p:sldId id="4363" r:id="rId5"/>
    <p:sldId id="4364" r:id="rId6"/>
    <p:sldId id="4365" r:id="rId7"/>
    <p:sldId id="4366" r:id="rId8"/>
    <p:sldId id="436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38338" autoAdjust="0"/>
  </p:normalViewPr>
  <p:slideViewPr>
    <p:cSldViewPr snapToGrid="0" snapToObjects="1">
      <p:cViewPr>
        <p:scale>
          <a:sx n="47" d="100"/>
          <a:sy n="47" d="100"/>
        </p:scale>
        <p:origin x="1376" y="58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3069AE1-4760-0946-99BC-41E6BFACEF74}"/>
              </a:ext>
            </a:extLst>
          </p:cNvPr>
          <p:cNvSpPr txBox="1"/>
          <p:nvPr/>
        </p:nvSpPr>
        <p:spPr>
          <a:xfrm>
            <a:off x="1266083" y="3947638"/>
            <a:ext cx="291257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itchFamily="34" charset="0"/>
              </a:rPr>
              <a:t>A</a:t>
            </a:r>
            <a:endParaRPr lang="ko-KR" altLang="en-US" sz="6000" dirty="0">
              <a:solidFill>
                <a:schemeClr val="tx2"/>
              </a:solidFill>
              <a:latin typeface="Roboto Medium" panose="02000000000000000000" pitchFamily="2" charset="0"/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543A68-EB62-FD45-9FBA-D9F6D35F677E}"/>
              </a:ext>
            </a:extLst>
          </p:cNvPr>
          <p:cNvSpPr/>
          <p:nvPr/>
        </p:nvSpPr>
        <p:spPr>
          <a:xfrm>
            <a:off x="1866861" y="4963301"/>
            <a:ext cx="1711021" cy="95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A3D14F-63A2-B341-9B3D-CBAF73AD63B3}"/>
              </a:ext>
            </a:extLst>
          </p:cNvPr>
          <p:cNvSpPr txBox="1"/>
          <p:nvPr/>
        </p:nvSpPr>
        <p:spPr>
          <a:xfrm>
            <a:off x="1266083" y="7173451"/>
            <a:ext cx="291257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itchFamily="34" charset="0"/>
              </a:rPr>
              <a:t>B</a:t>
            </a:r>
            <a:endParaRPr lang="ko-KR" altLang="en-US" sz="6000" dirty="0">
              <a:solidFill>
                <a:schemeClr val="tx2"/>
              </a:solidFill>
              <a:latin typeface="Roboto Medium" panose="02000000000000000000" pitchFamily="2" charset="0"/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A40661-DEB7-6441-964E-75B20E26A3BA}"/>
              </a:ext>
            </a:extLst>
          </p:cNvPr>
          <p:cNvSpPr/>
          <p:nvPr/>
        </p:nvSpPr>
        <p:spPr>
          <a:xfrm>
            <a:off x="1866861" y="8189114"/>
            <a:ext cx="1711021" cy="95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2CCD3-067A-F246-8917-11EFA7060E4B}"/>
              </a:ext>
            </a:extLst>
          </p:cNvPr>
          <p:cNvSpPr txBox="1"/>
          <p:nvPr/>
        </p:nvSpPr>
        <p:spPr>
          <a:xfrm>
            <a:off x="1266083" y="10399264"/>
            <a:ext cx="291257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itchFamily="34" charset="0"/>
              </a:rPr>
              <a:t>C</a:t>
            </a:r>
            <a:endParaRPr lang="ko-KR" altLang="en-US" sz="6000" dirty="0">
              <a:solidFill>
                <a:schemeClr val="tx2"/>
              </a:solidFill>
              <a:latin typeface="Roboto Medium" panose="02000000000000000000" pitchFamily="2" charset="0"/>
              <a:cs typeface="Arial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F8BE74-9169-F946-9CCA-5636BF02B6C5}"/>
              </a:ext>
            </a:extLst>
          </p:cNvPr>
          <p:cNvSpPr/>
          <p:nvPr/>
        </p:nvSpPr>
        <p:spPr>
          <a:xfrm>
            <a:off x="1866861" y="11414927"/>
            <a:ext cx="1711021" cy="95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자유형: 도형 40">
            <a:extLst>
              <a:ext uri="{FF2B5EF4-FFF2-40B4-BE49-F238E27FC236}">
                <a16:creationId xmlns:a16="http://schemas.microsoft.com/office/drawing/2014/main" id="{056E9ADC-B7CC-D746-A948-9CAD4E7B3300}"/>
              </a:ext>
            </a:extLst>
          </p:cNvPr>
          <p:cNvSpPr/>
          <p:nvPr/>
        </p:nvSpPr>
        <p:spPr>
          <a:xfrm rot="2784101">
            <a:off x="14919848" y="8706566"/>
            <a:ext cx="2555441" cy="2059946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B012FB-F6C8-4147-936D-A61BA9AF7300}"/>
              </a:ext>
            </a:extLst>
          </p:cNvPr>
          <p:cNvGrpSpPr/>
          <p:nvPr/>
        </p:nvGrpSpPr>
        <p:grpSpPr>
          <a:xfrm>
            <a:off x="16321174" y="9140596"/>
            <a:ext cx="1408583" cy="1970312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59" name="사각형: 둥근 모서리 132">
              <a:extLst>
                <a:ext uri="{FF2B5EF4-FFF2-40B4-BE49-F238E27FC236}">
                  <a16:creationId xmlns:a16="http://schemas.microsoft.com/office/drawing/2014/main" id="{1A8E41E0-23F3-2345-A768-5177C9E2F099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막힌 원호 135">
              <a:extLst>
                <a:ext uri="{FF2B5EF4-FFF2-40B4-BE49-F238E27FC236}">
                  <a16:creationId xmlns:a16="http://schemas.microsoft.com/office/drawing/2014/main" id="{CCD5AF82-10A5-1247-97E6-36B63301136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D2D851AF-8EFB-554B-BD8F-F396B099A48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AE6200A-213D-BB42-8592-0BAE517F14A1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3" name="사각형: 둥근 모서리 32">
            <a:extLst>
              <a:ext uri="{FF2B5EF4-FFF2-40B4-BE49-F238E27FC236}">
                <a16:creationId xmlns:a16="http://schemas.microsoft.com/office/drawing/2014/main" id="{612BEF4A-1E6D-A541-8BFE-9244F0B5B695}"/>
              </a:ext>
            </a:extLst>
          </p:cNvPr>
          <p:cNvSpPr/>
          <p:nvPr/>
        </p:nvSpPr>
        <p:spPr>
          <a:xfrm>
            <a:off x="15228489" y="11165748"/>
            <a:ext cx="6811149" cy="3221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38">
            <a:extLst>
              <a:ext uri="{FF2B5EF4-FFF2-40B4-BE49-F238E27FC236}">
                <a16:creationId xmlns:a16="http://schemas.microsoft.com/office/drawing/2014/main" id="{A5D15CEA-6AED-1F43-8D95-F89536715BFE}"/>
              </a:ext>
            </a:extLst>
          </p:cNvPr>
          <p:cNvGrpSpPr/>
          <p:nvPr/>
        </p:nvGrpSpPr>
        <p:grpSpPr>
          <a:xfrm rot="1205143">
            <a:off x="16252075" y="3817525"/>
            <a:ext cx="6859492" cy="4525162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65" name="현 34">
              <a:extLst>
                <a:ext uri="{FF2B5EF4-FFF2-40B4-BE49-F238E27FC236}">
                  <a16:creationId xmlns:a16="http://schemas.microsoft.com/office/drawing/2014/main" id="{249DF431-0B36-F542-B21A-FB4F4C555935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36">
              <a:extLst>
                <a:ext uri="{FF2B5EF4-FFF2-40B4-BE49-F238E27FC236}">
                  <a16:creationId xmlns:a16="http://schemas.microsoft.com/office/drawing/2014/main" id="{58DF43C9-29E3-FD42-BC51-4295C347C86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37">
              <a:extLst>
                <a:ext uri="{FF2B5EF4-FFF2-40B4-BE49-F238E27FC236}">
                  <a16:creationId xmlns:a16="http://schemas.microsoft.com/office/drawing/2014/main" id="{B6AB0F3B-A8D0-D94D-A633-FF9FBA03B9C4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41">
            <a:extLst>
              <a:ext uri="{FF2B5EF4-FFF2-40B4-BE49-F238E27FC236}">
                <a16:creationId xmlns:a16="http://schemas.microsoft.com/office/drawing/2014/main" id="{731B528C-8199-DC46-B5FB-66BD0953C645}"/>
              </a:ext>
            </a:extLst>
          </p:cNvPr>
          <p:cNvGrpSpPr/>
          <p:nvPr/>
        </p:nvGrpSpPr>
        <p:grpSpPr>
          <a:xfrm rot="2819394">
            <a:off x="20600035" y="9069763"/>
            <a:ext cx="1167334" cy="2473559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71" name="자유형: 도형 42">
              <a:extLst>
                <a:ext uri="{FF2B5EF4-FFF2-40B4-BE49-F238E27FC236}">
                  <a16:creationId xmlns:a16="http://schemas.microsoft.com/office/drawing/2014/main" id="{E961BC5A-EF8C-2446-9192-EB099FDA2EE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43">
              <a:extLst>
                <a:ext uri="{FF2B5EF4-FFF2-40B4-BE49-F238E27FC236}">
                  <a16:creationId xmlns:a16="http://schemas.microsoft.com/office/drawing/2014/main" id="{1082F65C-3CFA-BC4E-BD2D-51B14C448D44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44">
              <a:extLst>
                <a:ext uri="{FF2B5EF4-FFF2-40B4-BE49-F238E27FC236}">
                  <a16:creationId xmlns:a16="http://schemas.microsoft.com/office/drawing/2014/main" id="{A3DFC4FE-B35A-E843-819E-BE953CFE6F89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45">
              <a:extLst>
                <a:ext uri="{FF2B5EF4-FFF2-40B4-BE49-F238E27FC236}">
                  <a16:creationId xmlns:a16="http://schemas.microsoft.com/office/drawing/2014/main" id="{94EA2290-0A79-2B42-901F-A113F4FD1FF1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46">
            <a:extLst>
              <a:ext uri="{FF2B5EF4-FFF2-40B4-BE49-F238E27FC236}">
                <a16:creationId xmlns:a16="http://schemas.microsoft.com/office/drawing/2014/main" id="{312BA040-3339-5343-A0A9-9BA91C6B1E35}"/>
              </a:ext>
            </a:extLst>
          </p:cNvPr>
          <p:cNvGrpSpPr/>
          <p:nvPr/>
        </p:nvGrpSpPr>
        <p:grpSpPr>
          <a:xfrm rot="20593171">
            <a:off x="17444331" y="9282788"/>
            <a:ext cx="1167334" cy="1685703"/>
            <a:chOff x="8615780" y="3185232"/>
            <a:chExt cx="1026044" cy="1481671"/>
          </a:xfrm>
          <a:solidFill>
            <a:schemeClr val="accent4"/>
          </a:solidFill>
        </p:grpSpPr>
        <p:sp>
          <p:nvSpPr>
            <p:cNvPr id="81" name="눈물 방울 47">
              <a:extLst>
                <a:ext uri="{FF2B5EF4-FFF2-40B4-BE49-F238E27FC236}">
                  <a16:creationId xmlns:a16="http://schemas.microsoft.com/office/drawing/2014/main" id="{31773B99-2C25-F341-96B8-9E72FE560068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자유형: 도형 48">
              <a:extLst>
                <a:ext uri="{FF2B5EF4-FFF2-40B4-BE49-F238E27FC236}">
                  <a16:creationId xmlns:a16="http://schemas.microsoft.com/office/drawing/2014/main" id="{51BFEE50-E84C-5744-A4EA-EE6F830B133F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49">
              <a:extLst>
                <a:ext uri="{FF2B5EF4-FFF2-40B4-BE49-F238E27FC236}">
                  <a16:creationId xmlns:a16="http://schemas.microsoft.com/office/drawing/2014/main" id="{F64C6B35-3E4F-E744-9D9B-4B818D8A4701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50">
              <a:extLst>
                <a:ext uri="{FF2B5EF4-FFF2-40B4-BE49-F238E27FC236}">
                  <a16:creationId xmlns:a16="http://schemas.microsoft.com/office/drawing/2014/main" id="{E5B76FF2-A8AB-3248-96BC-532EAF08C5A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62">
            <a:extLst>
              <a:ext uri="{FF2B5EF4-FFF2-40B4-BE49-F238E27FC236}">
                <a16:creationId xmlns:a16="http://schemas.microsoft.com/office/drawing/2014/main" id="{D5F54CD0-5C1F-BE4B-BF52-E710719504B2}"/>
              </a:ext>
            </a:extLst>
          </p:cNvPr>
          <p:cNvGrpSpPr/>
          <p:nvPr/>
        </p:nvGrpSpPr>
        <p:grpSpPr>
          <a:xfrm>
            <a:off x="18572732" y="9377840"/>
            <a:ext cx="1738084" cy="1814649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87150EBF-1917-8541-9325-B8A1DBE5FB3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타원 64">
              <a:extLst>
                <a:ext uri="{FF2B5EF4-FFF2-40B4-BE49-F238E27FC236}">
                  <a16:creationId xmlns:a16="http://schemas.microsoft.com/office/drawing/2014/main" id="{77B63BD7-50D3-7C43-A20F-F0E5C38BC060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65">
              <a:extLst>
                <a:ext uri="{FF2B5EF4-FFF2-40B4-BE49-F238E27FC236}">
                  <a16:creationId xmlns:a16="http://schemas.microsoft.com/office/drawing/2014/main" id="{1B7FBA1D-D1D4-0446-8337-B507BDAE8360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66">
              <a:extLst>
                <a:ext uri="{FF2B5EF4-FFF2-40B4-BE49-F238E27FC236}">
                  <a16:creationId xmlns:a16="http://schemas.microsoft.com/office/drawing/2014/main" id="{00D86CCC-6443-0B4F-BA39-18E7DA06DC55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67">
              <a:extLst>
                <a:ext uri="{FF2B5EF4-FFF2-40B4-BE49-F238E27FC236}">
                  <a16:creationId xmlns:a16="http://schemas.microsoft.com/office/drawing/2014/main" id="{97747136-5448-024C-AD44-2A4FBAAB2955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68">
              <a:extLst>
                <a:ext uri="{FF2B5EF4-FFF2-40B4-BE49-F238E27FC236}">
                  <a16:creationId xmlns:a16="http://schemas.microsoft.com/office/drawing/2014/main" id="{E05A56E3-40FC-5A41-A7A7-972F89D47198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69">
              <a:extLst>
                <a:ext uri="{FF2B5EF4-FFF2-40B4-BE49-F238E27FC236}">
                  <a16:creationId xmlns:a16="http://schemas.microsoft.com/office/drawing/2014/main" id="{C2B77A76-9D12-E746-91BB-9EE0759E1821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70">
              <a:extLst>
                <a:ext uri="{FF2B5EF4-FFF2-40B4-BE49-F238E27FC236}">
                  <a16:creationId xmlns:a16="http://schemas.microsoft.com/office/drawing/2014/main" id="{05BD8AD6-8A03-A546-91EF-9F92EE9849F3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51">
            <a:extLst>
              <a:ext uri="{FF2B5EF4-FFF2-40B4-BE49-F238E27FC236}">
                <a16:creationId xmlns:a16="http://schemas.microsoft.com/office/drawing/2014/main" id="{FBD9B376-0BC2-3644-A5FE-D7FC6ED1680D}"/>
              </a:ext>
            </a:extLst>
          </p:cNvPr>
          <p:cNvGrpSpPr/>
          <p:nvPr/>
        </p:nvGrpSpPr>
        <p:grpSpPr>
          <a:xfrm>
            <a:off x="19681821" y="9556885"/>
            <a:ext cx="1369268" cy="1562140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104" name="자유형: 도형 52">
              <a:extLst>
                <a:ext uri="{FF2B5EF4-FFF2-40B4-BE49-F238E27FC236}">
                  <a16:creationId xmlns:a16="http://schemas.microsoft.com/office/drawing/2014/main" id="{6B50A617-6D7A-7B4C-8DB3-10A08A66F2B9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자유형: 도형 53">
              <a:extLst>
                <a:ext uri="{FF2B5EF4-FFF2-40B4-BE49-F238E27FC236}">
                  <a16:creationId xmlns:a16="http://schemas.microsoft.com/office/drawing/2014/main" id="{9D4EC6D6-874B-E445-836A-CCAC566387F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자유형: 도형 54">
              <a:extLst>
                <a:ext uri="{FF2B5EF4-FFF2-40B4-BE49-F238E27FC236}">
                  <a16:creationId xmlns:a16="http://schemas.microsoft.com/office/drawing/2014/main" id="{AABC5512-7FDC-0F49-A2C2-1B150C19BDB6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55">
              <a:extLst>
                <a:ext uri="{FF2B5EF4-FFF2-40B4-BE49-F238E27FC236}">
                  <a16:creationId xmlns:a16="http://schemas.microsoft.com/office/drawing/2014/main" id="{3B4858C6-5494-5C44-9F66-DB6CF1F83E1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ardrop 3">
              <a:extLst>
                <a:ext uri="{FF2B5EF4-FFF2-40B4-BE49-F238E27FC236}">
                  <a16:creationId xmlns:a16="http://schemas.microsoft.com/office/drawing/2014/main" id="{AE33D90B-810F-7F4E-9B36-4B4DE22D808D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A887056-D59A-7F4F-A821-F8F695E6CD6C}"/>
              </a:ext>
            </a:extLst>
          </p:cNvPr>
          <p:cNvGrpSpPr/>
          <p:nvPr/>
        </p:nvGrpSpPr>
        <p:grpSpPr>
          <a:xfrm>
            <a:off x="4267191" y="3754525"/>
            <a:ext cx="10112785" cy="1682297"/>
            <a:chOff x="2197209" y="4655883"/>
            <a:chExt cx="10112785" cy="168229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C624DE5-66FD-CC4D-8942-0E03638B9FFC}"/>
                </a:ext>
              </a:extLst>
            </p:cNvPr>
            <p:cNvSpPr txBox="1"/>
            <p:nvPr/>
          </p:nvSpPr>
          <p:spPr>
            <a:xfrm>
              <a:off x="2197209" y="5249228"/>
              <a:ext cx="10112785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037132C-3A81-1649-921B-D8AE9BAA5A7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128487A-F4CB-8C45-BA3C-3D78B10904FA}"/>
              </a:ext>
            </a:extLst>
          </p:cNvPr>
          <p:cNvGrpSpPr/>
          <p:nvPr/>
        </p:nvGrpSpPr>
        <p:grpSpPr>
          <a:xfrm>
            <a:off x="4267191" y="6974368"/>
            <a:ext cx="10112785" cy="1682297"/>
            <a:chOff x="2197209" y="4655883"/>
            <a:chExt cx="10112785" cy="16822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CCBDB0-45B8-024C-92F8-375D4A7B8D46}"/>
                </a:ext>
              </a:extLst>
            </p:cNvPr>
            <p:cNvSpPr txBox="1"/>
            <p:nvPr/>
          </p:nvSpPr>
          <p:spPr>
            <a:xfrm>
              <a:off x="2197209" y="5249228"/>
              <a:ext cx="10112785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EAE7D22-BA6B-6741-B5C7-4A7B1B28ED75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67038D-2C61-B94E-B573-66924A1FAEF3}"/>
              </a:ext>
            </a:extLst>
          </p:cNvPr>
          <p:cNvGrpSpPr/>
          <p:nvPr/>
        </p:nvGrpSpPr>
        <p:grpSpPr>
          <a:xfrm>
            <a:off x="4267191" y="10164884"/>
            <a:ext cx="10112785" cy="1682297"/>
            <a:chOff x="2197209" y="4655883"/>
            <a:chExt cx="10112785" cy="168229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404CD27-A283-2B46-BC8B-EFF409EBC625}"/>
                </a:ext>
              </a:extLst>
            </p:cNvPr>
            <p:cNvSpPr txBox="1"/>
            <p:nvPr/>
          </p:nvSpPr>
          <p:spPr>
            <a:xfrm>
              <a:off x="2197209" y="5249228"/>
              <a:ext cx="10112785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861A788-F408-154E-9B21-D678954295DF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E4B24D9E-02D2-7142-91C7-19FBDD6B43D5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9439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C2769B92-409E-F94D-A59E-08B7556F3035}"/>
              </a:ext>
            </a:extLst>
          </p:cNvPr>
          <p:cNvSpPr/>
          <p:nvPr/>
        </p:nvSpPr>
        <p:spPr>
          <a:xfrm>
            <a:off x="1320545" y="5856245"/>
            <a:ext cx="6757811" cy="5823226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1FB124-4627-5841-ADD6-6820ED2CB577}"/>
              </a:ext>
            </a:extLst>
          </p:cNvPr>
          <p:cNvSpPr/>
          <p:nvPr/>
        </p:nvSpPr>
        <p:spPr>
          <a:xfrm>
            <a:off x="3414451" y="4502684"/>
            <a:ext cx="2569998" cy="256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CE2898-8D72-F548-8495-7D7DFAE95169}"/>
              </a:ext>
            </a:extLst>
          </p:cNvPr>
          <p:cNvSpPr/>
          <p:nvPr/>
        </p:nvSpPr>
        <p:spPr>
          <a:xfrm>
            <a:off x="8809919" y="5821964"/>
            <a:ext cx="6757811" cy="5823226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C45E7F1-9F08-7D4F-A025-17EDA474DC75}"/>
              </a:ext>
            </a:extLst>
          </p:cNvPr>
          <p:cNvSpPr/>
          <p:nvPr/>
        </p:nvSpPr>
        <p:spPr>
          <a:xfrm>
            <a:off x="10892798" y="4502684"/>
            <a:ext cx="2569998" cy="256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1F57D6-93F7-FF48-B8E5-FF53AE6FFE21}"/>
              </a:ext>
            </a:extLst>
          </p:cNvPr>
          <p:cNvSpPr/>
          <p:nvPr/>
        </p:nvSpPr>
        <p:spPr>
          <a:xfrm>
            <a:off x="16299293" y="5787684"/>
            <a:ext cx="6757811" cy="5823226"/>
          </a:xfrm>
          <a:prstGeom prst="rect">
            <a:avLst/>
          </a:prstGeom>
          <a:noFill/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D19044-C1CF-7B4F-9F5F-3D3428F76EEA}"/>
              </a:ext>
            </a:extLst>
          </p:cNvPr>
          <p:cNvSpPr/>
          <p:nvPr/>
        </p:nvSpPr>
        <p:spPr>
          <a:xfrm>
            <a:off x="18393200" y="4502684"/>
            <a:ext cx="2569998" cy="256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795739-FE0E-D047-8D3E-3704A26595F4}"/>
              </a:ext>
            </a:extLst>
          </p:cNvPr>
          <p:cNvSpPr/>
          <p:nvPr/>
        </p:nvSpPr>
        <p:spPr>
          <a:xfrm>
            <a:off x="7524371" y="7876766"/>
            <a:ext cx="1747901" cy="17479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4" name="Chevron 113">
            <a:extLst>
              <a:ext uri="{FF2B5EF4-FFF2-40B4-BE49-F238E27FC236}">
                <a16:creationId xmlns:a16="http://schemas.microsoft.com/office/drawing/2014/main" id="{F8A56CC1-D2B0-A042-8A28-99A7635EE601}"/>
              </a:ext>
            </a:extLst>
          </p:cNvPr>
          <p:cNvSpPr/>
          <p:nvPr/>
        </p:nvSpPr>
        <p:spPr>
          <a:xfrm>
            <a:off x="7974416" y="8279959"/>
            <a:ext cx="941514" cy="9415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E90D09C-A94E-5445-A54D-18276D2DC084}"/>
              </a:ext>
            </a:extLst>
          </p:cNvPr>
          <p:cNvSpPr/>
          <p:nvPr/>
        </p:nvSpPr>
        <p:spPr>
          <a:xfrm>
            <a:off x="15100400" y="7876766"/>
            <a:ext cx="1747901" cy="17479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7" name="Chevron 116">
            <a:extLst>
              <a:ext uri="{FF2B5EF4-FFF2-40B4-BE49-F238E27FC236}">
                <a16:creationId xmlns:a16="http://schemas.microsoft.com/office/drawing/2014/main" id="{83E8DC61-93F7-AC4F-9FBB-DF72177E9165}"/>
              </a:ext>
            </a:extLst>
          </p:cNvPr>
          <p:cNvSpPr/>
          <p:nvPr/>
        </p:nvSpPr>
        <p:spPr>
          <a:xfrm>
            <a:off x="15643192" y="8279959"/>
            <a:ext cx="941514" cy="9415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18E8889-87E8-BF46-BC18-048B16295B77}"/>
              </a:ext>
            </a:extLst>
          </p:cNvPr>
          <p:cNvGrpSpPr/>
          <p:nvPr/>
        </p:nvGrpSpPr>
        <p:grpSpPr>
          <a:xfrm>
            <a:off x="9561180" y="7992002"/>
            <a:ext cx="5233234" cy="2733867"/>
            <a:chOff x="3783973" y="4655883"/>
            <a:chExt cx="5233234" cy="273386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62A4A8-3335-224F-8330-F1A4F46B457C}"/>
                </a:ext>
              </a:extLst>
            </p:cNvPr>
            <p:cNvSpPr txBox="1"/>
            <p:nvPr/>
          </p:nvSpPr>
          <p:spPr>
            <a:xfrm>
              <a:off x="3783973" y="5249228"/>
              <a:ext cx="523323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73AE8EA-7CC4-1549-BDEE-712164382CC9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A29E832-E8EB-FB46-9D08-D318F1F676E0}"/>
              </a:ext>
            </a:extLst>
          </p:cNvPr>
          <p:cNvGrpSpPr/>
          <p:nvPr/>
        </p:nvGrpSpPr>
        <p:grpSpPr>
          <a:xfrm>
            <a:off x="2110303" y="7992002"/>
            <a:ext cx="5233234" cy="2733867"/>
            <a:chOff x="3783973" y="4655883"/>
            <a:chExt cx="5233234" cy="273386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CB9B79-EB60-E249-8575-FF87660BB69F}"/>
                </a:ext>
              </a:extLst>
            </p:cNvPr>
            <p:cNvSpPr txBox="1"/>
            <p:nvPr/>
          </p:nvSpPr>
          <p:spPr>
            <a:xfrm>
              <a:off x="3783973" y="5249228"/>
              <a:ext cx="523323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86C5A96-07D9-9A42-81B8-2B996F21B5B2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22A66B-0A17-D54A-B521-040755B2989E}"/>
              </a:ext>
            </a:extLst>
          </p:cNvPr>
          <p:cNvGrpSpPr/>
          <p:nvPr/>
        </p:nvGrpSpPr>
        <p:grpSpPr>
          <a:xfrm>
            <a:off x="17154287" y="7992002"/>
            <a:ext cx="5233234" cy="2733867"/>
            <a:chOff x="3783973" y="4655883"/>
            <a:chExt cx="5233234" cy="273386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5B0B505-B00C-3F4E-AC59-4BA89E1CB643}"/>
                </a:ext>
              </a:extLst>
            </p:cNvPr>
            <p:cNvSpPr txBox="1"/>
            <p:nvPr/>
          </p:nvSpPr>
          <p:spPr>
            <a:xfrm>
              <a:off x="3783973" y="5249228"/>
              <a:ext cx="523323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6B73F0-F9C0-AF4D-88EE-EBC76EDCB9E3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9" name="Freeform 18">
            <a:extLst>
              <a:ext uri="{FF2B5EF4-FFF2-40B4-BE49-F238E27FC236}">
                <a16:creationId xmlns:a16="http://schemas.microsoft.com/office/drawing/2014/main" id="{C33BB767-2C10-4143-A7F7-9FF4A3FD1BE1}"/>
              </a:ext>
            </a:extLst>
          </p:cNvPr>
          <p:cNvSpPr/>
          <p:nvPr/>
        </p:nvSpPr>
        <p:spPr>
          <a:xfrm>
            <a:off x="4122976" y="5287427"/>
            <a:ext cx="1115235" cy="9000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34AFF2D-4587-E945-88B3-024828E637E9}"/>
              </a:ext>
            </a:extLst>
          </p:cNvPr>
          <p:cNvGrpSpPr/>
          <p:nvPr/>
        </p:nvGrpSpPr>
        <p:grpSpPr>
          <a:xfrm>
            <a:off x="11700392" y="5319664"/>
            <a:ext cx="989101" cy="835601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151" name="Freeform: Shape 38">
              <a:extLst>
                <a:ext uri="{FF2B5EF4-FFF2-40B4-BE49-F238E27FC236}">
                  <a16:creationId xmlns:a16="http://schemas.microsoft.com/office/drawing/2014/main" id="{9F604EF0-0C0F-754D-83BD-C7CF2071C2DE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9">
              <a:extLst>
                <a:ext uri="{FF2B5EF4-FFF2-40B4-BE49-F238E27FC236}">
                  <a16:creationId xmlns:a16="http://schemas.microsoft.com/office/drawing/2014/main" id="{E87EE446-55D9-5945-90D1-4ABBCC957AEC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40">
              <a:extLst>
                <a:ext uri="{FF2B5EF4-FFF2-40B4-BE49-F238E27FC236}">
                  <a16:creationId xmlns:a16="http://schemas.microsoft.com/office/drawing/2014/main" id="{2E5C6E71-9DAF-4241-BEC8-DBF702F708C4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41">
              <a:extLst>
                <a:ext uri="{FF2B5EF4-FFF2-40B4-BE49-F238E27FC236}">
                  <a16:creationId xmlns:a16="http://schemas.microsoft.com/office/drawing/2014/main" id="{ED32F448-FE88-6E49-89BB-57C7A04E638F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42">
              <a:extLst>
                <a:ext uri="{FF2B5EF4-FFF2-40B4-BE49-F238E27FC236}">
                  <a16:creationId xmlns:a16="http://schemas.microsoft.com/office/drawing/2014/main" id="{6A3238BF-E1B8-1E48-B344-EE64300A4B48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43">
              <a:extLst>
                <a:ext uri="{FF2B5EF4-FFF2-40B4-BE49-F238E27FC236}">
                  <a16:creationId xmlns:a16="http://schemas.microsoft.com/office/drawing/2014/main" id="{DB97D714-4673-BB49-B6C6-8741F276243E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44">
              <a:extLst>
                <a:ext uri="{FF2B5EF4-FFF2-40B4-BE49-F238E27FC236}">
                  <a16:creationId xmlns:a16="http://schemas.microsoft.com/office/drawing/2014/main" id="{E2296FDE-A5E6-794E-A85A-31CAEF5563F7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8" name="Freeform: Shape 45">
            <a:extLst>
              <a:ext uri="{FF2B5EF4-FFF2-40B4-BE49-F238E27FC236}">
                <a16:creationId xmlns:a16="http://schemas.microsoft.com/office/drawing/2014/main" id="{9B5B8A2D-4B86-124B-AAD5-A929C715DD0B}"/>
              </a:ext>
            </a:extLst>
          </p:cNvPr>
          <p:cNvSpPr/>
          <p:nvPr/>
        </p:nvSpPr>
        <p:spPr>
          <a:xfrm>
            <a:off x="19428973" y="5319664"/>
            <a:ext cx="683861" cy="990419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013FA7C4-8207-4E4E-9E58-84CD27E8FB6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53C195FD-E9C1-E54B-B5D6-C405945CF8B3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014C2ECD-4B26-3042-8848-9A4DB74C5A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797728-94E5-E840-AA5B-6519508203BB}"/>
              </a:ext>
            </a:extLst>
          </p:cNvPr>
          <p:cNvGrpSpPr/>
          <p:nvPr/>
        </p:nvGrpSpPr>
        <p:grpSpPr>
          <a:xfrm>
            <a:off x="11680579" y="7067971"/>
            <a:ext cx="4611061" cy="4412662"/>
            <a:chOff x="5792718" y="3057304"/>
            <a:chExt cx="2302013" cy="2202965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D74BE0D9-1725-DA4B-8020-CE78DE1D46E9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5">
              <a:extLst>
                <a:ext uri="{FF2B5EF4-FFF2-40B4-BE49-F238E27FC236}">
                  <a16:creationId xmlns:a16="http://schemas.microsoft.com/office/drawing/2014/main" id="{C7AF9EA1-E5F2-F247-986A-E21E9CEA7F2F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B14F21-7836-E04B-9D07-CFE8AD11AEC1}"/>
              </a:ext>
            </a:extLst>
          </p:cNvPr>
          <p:cNvGrpSpPr/>
          <p:nvPr/>
        </p:nvGrpSpPr>
        <p:grpSpPr>
          <a:xfrm>
            <a:off x="14626469" y="4864565"/>
            <a:ext cx="4412664" cy="4412662"/>
            <a:chOff x="7263416" y="1957282"/>
            <a:chExt cx="2202966" cy="2202965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227902CB-F3E0-6F44-93D3-F23BFF2FC649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6">
              <a:extLst>
                <a:ext uri="{FF2B5EF4-FFF2-40B4-BE49-F238E27FC236}">
                  <a16:creationId xmlns:a16="http://schemas.microsoft.com/office/drawing/2014/main" id="{E92C0388-BD24-D247-9EC2-27D63541FCDB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4B638-94AC-B94F-99DF-2CD95AEB48E4}"/>
              </a:ext>
            </a:extLst>
          </p:cNvPr>
          <p:cNvGrpSpPr/>
          <p:nvPr/>
        </p:nvGrpSpPr>
        <p:grpSpPr>
          <a:xfrm>
            <a:off x="17837737" y="6936923"/>
            <a:ext cx="4412664" cy="4543707"/>
            <a:chOff x="8866600" y="2991880"/>
            <a:chExt cx="2202966" cy="22683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22D026CD-1FD2-CA44-A0EE-85C8DD3694DB}"/>
                </a:ext>
              </a:extLst>
            </p:cNvPr>
            <p:cNvSpPr/>
            <p:nvPr/>
          </p:nvSpPr>
          <p:spPr>
            <a:xfrm rot="5400000" flipH="1" flipV="1">
              <a:off x="8866600" y="3057303"/>
              <a:ext cx="2202965" cy="2202966"/>
            </a:xfrm>
            <a:prstGeom prst="blockArc">
              <a:avLst>
                <a:gd name="adj1" fmla="val 21496513"/>
                <a:gd name="adj2" fmla="val 17721114"/>
                <a:gd name="adj3" fmla="val 11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7">
              <a:extLst>
                <a:ext uri="{FF2B5EF4-FFF2-40B4-BE49-F238E27FC236}">
                  <a16:creationId xmlns:a16="http://schemas.microsoft.com/office/drawing/2014/main" id="{A6E44EAB-D4AD-0148-BF60-50CC3582BCF6}"/>
                </a:ext>
              </a:extLst>
            </p:cNvPr>
            <p:cNvSpPr/>
            <p:nvPr/>
          </p:nvSpPr>
          <p:spPr>
            <a:xfrm rot="16200000">
              <a:off x="9549271" y="3022903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93FC13-32BD-E34F-BB89-617DC45566CB}"/>
              </a:ext>
            </a:extLst>
          </p:cNvPr>
          <p:cNvGrpSpPr/>
          <p:nvPr/>
        </p:nvGrpSpPr>
        <p:grpSpPr>
          <a:xfrm>
            <a:off x="4267191" y="4332715"/>
            <a:ext cx="6309369" cy="1682297"/>
            <a:chOff x="4267191" y="4218235"/>
            <a:chExt cx="6309369" cy="16822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E78DB0-2386-4347-96BF-A8E7932C4734}"/>
                </a:ext>
              </a:extLst>
            </p:cNvPr>
            <p:cNvSpPr txBox="1"/>
            <p:nvPr/>
          </p:nvSpPr>
          <p:spPr>
            <a:xfrm>
              <a:off x="4267191" y="4811580"/>
              <a:ext cx="63093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17733A-97B9-A940-9F1E-B2890E902B87}"/>
                </a:ext>
              </a:extLst>
            </p:cNvPr>
            <p:cNvSpPr/>
            <p:nvPr/>
          </p:nvSpPr>
          <p:spPr>
            <a:xfrm>
              <a:off x="4267192" y="42182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3A11A7-4CF8-7C4A-8D74-BE65F375F75D}"/>
              </a:ext>
            </a:extLst>
          </p:cNvPr>
          <p:cNvGrpSpPr/>
          <p:nvPr/>
        </p:nvGrpSpPr>
        <p:grpSpPr>
          <a:xfrm>
            <a:off x="4267191" y="7410366"/>
            <a:ext cx="6309369" cy="1682297"/>
            <a:chOff x="4267191" y="7410366"/>
            <a:chExt cx="6309369" cy="16822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8755C8F-A0A1-D546-A57F-3DF26643FF63}"/>
                </a:ext>
              </a:extLst>
            </p:cNvPr>
            <p:cNvSpPr txBox="1"/>
            <p:nvPr/>
          </p:nvSpPr>
          <p:spPr>
            <a:xfrm>
              <a:off x="4267191" y="8003711"/>
              <a:ext cx="63093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9D367-F42A-2F4E-BEEB-8446846539D9}"/>
                </a:ext>
              </a:extLst>
            </p:cNvPr>
            <p:cNvSpPr/>
            <p:nvPr/>
          </p:nvSpPr>
          <p:spPr>
            <a:xfrm>
              <a:off x="4267192" y="7410366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E75DC6-BBA9-1241-9A18-7B6D58EC910E}"/>
              </a:ext>
            </a:extLst>
          </p:cNvPr>
          <p:cNvGrpSpPr/>
          <p:nvPr/>
        </p:nvGrpSpPr>
        <p:grpSpPr>
          <a:xfrm>
            <a:off x="4267191" y="10488017"/>
            <a:ext cx="6309369" cy="1682297"/>
            <a:chOff x="4267191" y="10488017"/>
            <a:chExt cx="6309369" cy="16822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65CE9C-94C1-7647-A9A5-24F81A171E84}"/>
                </a:ext>
              </a:extLst>
            </p:cNvPr>
            <p:cNvSpPr txBox="1"/>
            <p:nvPr/>
          </p:nvSpPr>
          <p:spPr>
            <a:xfrm>
              <a:off x="4267191" y="11081362"/>
              <a:ext cx="630936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2D16AC-8E53-9345-9A74-B862B9D41EBB}"/>
                </a:ext>
              </a:extLst>
            </p:cNvPr>
            <p:cNvSpPr/>
            <p:nvPr/>
          </p:nvSpPr>
          <p:spPr>
            <a:xfrm>
              <a:off x="4267192" y="1048801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91" name="Freeform 18">
            <a:extLst>
              <a:ext uri="{FF2B5EF4-FFF2-40B4-BE49-F238E27FC236}">
                <a16:creationId xmlns:a16="http://schemas.microsoft.com/office/drawing/2014/main" id="{20378919-E529-AE47-BDB4-D1AD985A0623}"/>
              </a:ext>
            </a:extLst>
          </p:cNvPr>
          <p:cNvSpPr/>
          <p:nvPr/>
        </p:nvSpPr>
        <p:spPr>
          <a:xfrm>
            <a:off x="13046186" y="8478261"/>
            <a:ext cx="1642830" cy="132588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656B153-8A32-364A-B688-FF3EAD82A948}"/>
              </a:ext>
            </a:extLst>
          </p:cNvPr>
          <p:cNvGrpSpPr/>
          <p:nvPr/>
        </p:nvGrpSpPr>
        <p:grpSpPr>
          <a:xfrm>
            <a:off x="16104288" y="6242548"/>
            <a:ext cx="1457024" cy="1230904"/>
            <a:chOff x="1960454" y="5041163"/>
            <a:chExt cx="1743075" cy="1472566"/>
          </a:xfrm>
          <a:solidFill>
            <a:schemeClr val="accent2"/>
          </a:solidFill>
        </p:grpSpPr>
        <p:sp>
          <p:nvSpPr>
            <p:cNvPr id="193" name="Freeform: Shape 38">
              <a:extLst>
                <a:ext uri="{FF2B5EF4-FFF2-40B4-BE49-F238E27FC236}">
                  <a16:creationId xmlns:a16="http://schemas.microsoft.com/office/drawing/2014/main" id="{AC85CDBA-E666-114F-B949-9B718D5795E3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39">
              <a:extLst>
                <a:ext uri="{FF2B5EF4-FFF2-40B4-BE49-F238E27FC236}">
                  <a16:creationId xmlns:a16="http://schemas.microsoft.com/office/drawing/2014/main" id="{1148DE29-E57B-8A40-8080-A6415C10A7A2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40">
              <a:extLst>
                <a:ext uri="{FF2B5EF4-FFF2-40B4-BE49-F238E27FC236}">
                  <a16:creationId xmlns:a16="http://schemas.microsoft.com/office/drawing/2014/main" id="{84155026-DF91-FE48-81F5-AA2AF34CEB80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41">
              <a:extLst>
                <a:ext uri="{FF2B5EF4-FFF2-40B4-BE49-F238E27FC236}">
                  <a16:creationId xmlns:a16="http://schemas.microsoft.com/office/drawing/2014/main" id="{0825E6ED-8522-1E4C-B693-BC8B0DB3D14B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42">
              <a:extLst>
                <a:ext uri="{FF2B5EF4-FFF2-40B4-BE49-F238E27FC236}">
                  <a16:creationId xmlns:a16="http://schemas.microsoft.com/office/drawing/2014/main" id="{6718393F-0419-9D4B-8711-2C50AE1960E7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43">
              <a:extLst>
                <a:ext uri="{FF2B5EF4-FFF2-40B4-BE49-F238E27FC236}">
                  <a16:creationId xmlns:a16="http://schemas.microsoft.com/office/drawing/2014/main" id="{DA3885DC-5B0B-A944-AAB8-292DAF47D98A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44">
              <a:extLst>
                <a:ext uri="{FF2B5EF4-FFF2-40B4-BE49-F238E27FC236}">
                  <a16:creationId xmlns:a16="http://schemas.microsoft.com/office/drawing/2014/main" id="{1DB64AAA-94E1-CF4D-93CB-2293A97A8B96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0" name="Freeform: Shape 45">
            <a:extLst>
              <a:ext uri="{FF2B5EF4-FFF2-40B4-BE49-F238E27FC236}">
                <a16:creationId xmlns:a16="http://schemas.microsoft.com/office/drawing/2014/main" id="{F2BA3501-239B-D94B-A983-61F32BE9CF2C}"/>
              </a:ext>
            </a:extLst>
          </p:cNvPr>
          <p:cNvSpPr/>
          <p:nvPr/>
        </p:nvSpPr>
        <p:spPr>
          <a:xfrm>
            <a:off x="19540376" y="8544819"/>
            <a:ext cx="1007382" cy="145896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18">
            <a:extLst>
              <a:ext uri="{FF2B5EF4-FFF2-40B4-BE49-F238E27FC236}">
                <a16:creationId xmlns:a16="http://schemas.microsoft.com/office/drawing/2014/main" id="{800A68E6-5D6E-004D-B67E-476B71EC3EA1}"/>
              </a:ext>
            </a:extLst>
          </p:cNvPr>
          <p:cNvSpPr/>
          <p:nvPr/>
        </p:nvSpPr>
        <p:spPr>
          <a:xfrm>
            <a:off x="2930910" y="4108210"/>
            <a:ext cx="1079006" cy="87083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4CFCC2E-8478-4B44-BE39-143E86828C3C}"/>
              </a:ext>
            </a:extLst>
          </p:cNvPr>
          <p:cNvGrpSpPr/>
          <p:nvPr/>
        </p:nvGrpSpPr>
        <p:grpSpPr>
          <a:xfrm>
            <a:off x="3036892" y="7195257"/>
            <a:ext cx="956968" cy="808454"/>
            <a:chOff x="1960454" y="5041163"/>
            <a:chExt cx="1743075" cy="1472566"/>
          </a:xfrm>
          <a:solidFill>
            <a:schemeClr val="accent2"/>
          </a:solidFill>
        </p:grpSpPr>
        <p:sp>
          <p:nvSpPr>
            <p:cNvPr id="203" name="Freeform: Shape 38">
              <a:extLst>
                <a:ext uri="{FF2B5EF4-FFF2-40B4-BE49-F238E27FC236}">
                  <a16:creationId xmlns:a16="http://schemas.microsoft.com/office/drawing/2014/main" id="{9C54F5B7-B626-4743-BB27-7CF4FD37480C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39">
              <a:extLst>
                <a:ext uri="{FF2B5EF4-FFF2-40B4-BE49-F238E27FC236}">
                  <a16:creationId xmlns:a16="http://schemas.microsoft.com/office/drawing/2014/main" id="{9978A6D9-0FA5-A54C-B6D1-FE49EB374465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40">
              <a:extLst>
                <a:ext uri="{FF2B5EF4-FFF2-40B4-BE49-F238E27FC236}">
                  <a16:creationId xmlns:a16="http://schemas.microsoft.com/office/drawing/2014/main" id="{E9FDA287-04ED-6B4A-A0EF-94EECA6CCF1B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41">
              <a:extLst>
                <a:ext uri="{FF2B5EF4-FFF2-40B4-BE49-F238E27FC236}">
                  <a16:creationId xmlns:a16="http://schemas.microsoft.com/office/drawing/2014/main" id="{08D69772-F9EA-EA4A-9FD7-60B1BA68E5D5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42">
              <a:extLst>
                <a:ext uri="{FF2B5EF4-FFF2-40B4-BE49-F238E27FC236}">
                  <a16:creationId xmlns:a16="http://schemas.microsoft.com/office/drawing/2014/main" id="{3EA319CF-CCBF-A946-903F-9DE6EC764A7F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43">
              <a:extLst>
                <a:ext uri="{FF2B5EF4-FFF2-40B4-BE49-F238E27FC236}">
                  <a16:creationId xmlns:a16="http://schemas.microsoft.com/office/drawing/2014/main" id="{7A8B407A-9F48-2443-BBF5-AD5D389F5763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44">
              <a:extLst>
                <a:ext uri="{FF2B5EF4-FFF2-40B4-BE49-F238E27FC236}">
                  <a16:creationId xmlns:a16="http://schemas.microsoft.com/office/drawing/2014/main" id="{59EC319A-8B53-A442-A69A-78724F25D789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0" name="Freeform: Shape 45">
            <a:extLst>
              <a:ext uri="{FF2B5EF4-FFF2-40B4-BE49-F238E27FC236}">
                <a16:creationId xmlns:a16="http://schemas.microsoft.com/office/drawing/2014/main" id="{13CF3241-7EC1-3E4B-B26B-B388A5FF7F82}"/>
              </a:ext>
            </a:extLst>
          </p:cNvPr>
          <p:cNvSpPr/>
          <p:nvPr/>
        </p:nvSpPr>
        <p:spPr>
          <a:xfrm>
            <a:off x="3168165" y="10332061"/>
            <a:ext cx="661646" cy="95824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839EC9C3-8CA0-E340-A5F0-1827B6CCE01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2565B827-CD34-0F47-A60A-9AF296C029A5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809E3D6A-C5D6-C841-80A7-A629FA1B54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2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0">
            <a:extLst>
              <a:ext uri="{FF2B5EF4-FFF2-40B4-BE49-F238E27FC236}">
                <a16:creationId xmlns:a16="http://schemas.microsoft.com/office/drawing/2014/main" id="{79BE9EBC-5DD7-E241-A6BB-A6ABDED93AB4}"/>
              </a:ext>
            </a:extLst>
          </p:cNvPr>
          <p:cNvSpPr/>
          <p:nvPr/>
        </p:nvSpPr>
        <p:spPr>
          <a:xfrm>
            <a:off x="1653219" y="4082168"/>
            <a:ext cx="3754166" cy="8328446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89A8DE-93AF-594D-80AB-33330B564C0B}"/>
              </a:ext>
            </a:extLst>
          </p:cNvPr>
          <p:cNvSpPr/>
          <p:nvPr/>
        </p:nvSpPr>
        <p:spPr>
          <a:xfrm>
            <a:off x="1330192" y="6652260"/>
            <a:ext cx="2022100" cy="2022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Freeform 30">
            <a:extLst>
              <a:ext uri="{FF2B5EF4-FFF2-40B4-BE49-F238E27FC236}">
                <a16:creationId xmlns:a16="http://schemas.microsoft.com/office/drawing/2014/main" id="{CBB6706F-A0D2-AE4E-9A09-38579EA5A016}"/>
              </a:ext>
            </a:extLst>
          </p:cNvPr>
          <p:cNvSpPr/>
          <p:nvPr/>
        </p:nvSpPr>
        <p:spPr>
          <a:xfrm>
            <a:off x="11101238" y="4082168"/>
            <a:ext cx="3754166" cy="8328446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1C4E6-3CB9-F448-BE7E-A5E95F2FA45A}"/>
              </a:ext>
            </a:extLst>
          </p:cNvPr>
          <p:cNvSpPr/>
          <p:nvPr/>
        </p:nvSpPr>
        <p:spPr>
          <a:xfrm>
            <a:off x="10778210" y="6652260"/>
            <a:ext cx="2022100" cy="2022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Freeform 27">
            <a:extLst>
              <a:ext uri="{FF2B5EF4-FFF2-40B4-BE49-F238E27FC236}">
                <a16:creationId xmlns:a16="http://schemas.microsoft.com/office/drawing/2014/main" id="{4040A686-4C36-6E42-8E47-445D205D88CA}"/>
              </a:ext>
            </a:extLst>
          </p:cNvPr>
          <p:cNvSpPr/>
          <p:nvPr/>
        </p:nvSpPr>
        <p:spPr>
          <a:xfrm>
            <a:off x="6330201" y="4082168"/>
            <a:ext cx="3754166" cy="8328446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25902B-086A-AB4D-A146-AA9CA21BD55B}"/>
              </a:ext>
            </a:extLst>
          </p:cNvPr>
          <p:cNvSpPr/>
          <p:nvPr/>
        </p:nvSpPr>
        <p:spPr>
          <a:xfrm>
            <a:off x="6007173" y="6652260"/>
            <a:ext cx="2022100" cy="20221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E5E2C7-C27A-FD40-8FCB-278C84E6947B}"/>
              </a:ext>
            </a:extLst>
          </p:cNvPr>
          <p:cNvGrpSpPr/>
          <p:nvPr/>
        </p:nvGrpSpPr>
        <p:grpSpPr>
          <a:xfrm>
            <a:off x="1231336" y="9175553"/>
            <a:ext cx="3754167" cy="2733867"/>
            <a:chOff x="4267191" y="4218235"/>
            <a:chExt cx="3754167" cy="27338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AA8DF5-E3CF-9C4D-9CE6-4A1360F84435}"/>
                </a:ext>
              </a:extLst>
            </p:cNvPr>
            <p:cNvSpPr txBox="1"/>
            <p:nvPr/>
          </p:nvSpPr>
          <p:spPr>
            <a:xfrm>
              <a:off x="4267191" y="4811580"/>
              <a:ext cx="311971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F618D9-3835-7E4D-92DB-E30E80CFDF4E}"/>
                </a:ext>
              </a:extLst>
            </p:cNvPr>
            <p:cNvSpPr/>
            <p:nvPr/>
          </p:nvSpPr>
          <p:spPr>
            <a:xfrm>
              <a:off x="4267192" y="4218235"/>
              <a:ext cx="37541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839192-0842-0B48-A71F-4581BA8E1ACD}"/>
              </a:ext>
            </a:extLst>
          </p:cNvPr>
          <p:cNvGrpSpPr/>
          <p:nvPr/>
        </p:nvGrpSpPr>
        <p:grpSpPr>
          <a:xfrm>
            <a:off x="5869881" y="9175553"/>
            <a:ext cx="3754167" cy="2733867"/>
            <a:chOff x="4267191" y="4218235"/>
            <a:chExt cx="3754167" cy="27338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256518-0C8A-5D4D-A16B-71D1F5735973}"/>
                </a:ext>
              </a:extLst>
            </p:cNvPr>
            <p:cNvSpPr txBox="1"/>
            <p:nvPr/>
          </p:nvSpPr>
          <p:spPr>
            <a:xfrm>
              <a:off x="4267191" y="4811580"/>
              <a:ext cx="311971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8C7E0E-8F54-174C-A876-7AE260393881}"/>
                </a:ext>
              </a:extLst>
            </p:cNvPr>
            <p:cNvSpPr/>
            <p:nvPr/>
          </p:nvSpPr>
          <p:spPr>
            <a:xfrm>
              <a:off x="4267192" y="4218235"/>
              <a:ext cx="37541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4F987D-D44E-6549-971C-95382DCCCBEC}"/>
              </a:ext>
            </a:extLst>
          </p:cNvPr>
          <p:cNvGrpSpPr/>
          <p:nvPr/>
        </p:nvGrpSpPr>
        <p:grpSpPr>
          <a:xfrm>
            <a:off x="10704068" y="9175553"/>
            <a:ext cx="3754167" cy="2733867"/>
            <a:chOff x="4267191" y="4218235"/>
            <a:chExt cx="3754167" cy="27338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9033BC-3714-6C4D-AA75-905A06E3ACF8}"/>
                </a:ext>
              </a:extLst>
            </p:cNvPr>
            <p:cNvSpPr txBox="1"/>
            <p:nvPr/>
          </p:nvSpPr>
          <p:spPr>
            <a:xfrm>
              <a:off x="4267191" y="4811580"/>
              <a:ext cx="311971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9BF2663-8210-C645-8F40-0E1404FE67CD}"/>
                </a:ext>
              </a:extLst>
            </p:cNvPr>
            <p:cNvSpPr/>
            <p:nvPr/>
          </p:nvSpPr>
          <p:spPr>
            <a:xfrm>
              <a:off x="4267192" y="4218235"/>
              <a:ext cx="37541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F44A12F9-612B-1247-9A2D-52153AEEDE2D}"/>
              </a:ext>
            </a:extLst>
          </p:cNvPr>
          <p:cNvSpPr/>
          <p:nvPr/>
        </p:nvSpPr>
        <p:spPr>
          <a:xfrm>
            <a:off x="15870097" y="9411135"/>
            <a:ext cx="590861" cy="5908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6FCA35-2756-1449-BC0C-0907A5411F9B}"/>
              </a:ext>
            </a:extLst>
          </p:cNvPr>
          <p:cNvSpPr/>
          <p:nvPr/>
        </p:nvSpPr>
        <p:spPr>
          <a:xfrm>
            <a:off x="15870097" y="10348344"/>
            <a:ext cx="590861" cy="5908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9F5EF2C-3F66-9A45-90A8-3A4EE1252A3E}"/>
              </a:ext>
            </a:extLst>
          </p:cNvPr>
          <p:cNvSpPr/>
          <p:nvPr/>
        </p:nvSpPr>
        <p:spPr>
          <a:xfrm>
            <a:off x="15870097" y="11285553"/>
            <a:ext cx="590861" cy="59086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49019B-D719-FD4A-8113-25F66B3ECE2F}"/>
              </a:ext>
            </a:extLst>
          </p:cNvPr>
          <p:cNvSpPr txBox="1"/>
          <p:nvPr/>
        </p:nvSpPr>
        <p:spPr>
          <a:xfrm>
            <a:off x="16697801" y="9390683"/>
            <a:ext cx="6074662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F32C31-CD12-8246-A99A-90C379AF2C12}"/>
              </a:ext>
            </a:extLst>
          </p:cNvPr>
          <p:cNvSpPr txBox="1"/>
          <p:nvPr/>
        </p:nvSpPr>
        <p:spPr>
          <a:xfrm>
            <a:off x="16697801" y="10305083"/>
            <a:ext cx="6074662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1F7D69-3A5E-3740-9507-379D90C5B290}"/>
              </a:ext>
            </a:extLst>
          </p:cNvPr>
          <p:cNvSpPr txBox="1"/>
          <p:nvPr/>
        </p:nvSpPr>
        <p:spPr>
          <a:xfrm>
            <a:off x="16697801" y="11264771"/>
            <a:ext cx="6074662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2EDEA5-C562-BB4F-8B87-2FDAA38A3DD4}"/>
              </a:ext>
            </a:extLst>
          </p:cNvPr>
          <p:cNvSpPr/>
          <p:nvPr/>
        </p:nvSpPr>
        <p:spPr>
          <a:xfrm>
            <a:off x="15870096" y="4616368"/>
            <a:ext cx="7276217" cy="378204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3B9562-B90F-9749-8BD4-29916A077DFD}"/>
              </a:ext>
            </a:extLst>
          </p:cNvPr>
          <p:cNvGrpSpPr/>
          <p:nvPr/>
        </p:nvGrpSpPr>
        <p:grpSpPr>
          <a:xfrm>
            <a:off x="16332592" y="5172001"/>
            <a:ext cx="6351223" cy="2733805"/>
            <a:chOff x="2717755" y="16175535"/>
            <a:chExt cx="5243759" cy="2990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AB795E-EA65-8444-8854-4E09B5E19E53}"/>
                </a:ext>
              </a:extLst>
            </p:cNvPr>
            <p:cNvSpPr txBox="1"/>
            <p:nvPr/>
          </p:nvSpPr>
          <p:spPr>
            <a:xfrm>
              <a:off x="2717755" y="16824605"/>
              <a:ext cx="5243758" cy="234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228EF-FAD6-604C-B611-70D15440CF36}"/>
                </a:ext>
              </a:extLst>
            </p:cNvPr>
            <p:cNvSpPr/>
            <p:nvPr/>
          </p:nvSpPr>
          <p:spPr>
            <a:xfrm>
              <a:off x="2717756" y="16175535"/>
              <a:ext cx="5243758" cy="707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7" name="Freeform 18">
            <a:extLst>
              <a:ext uri="{FF2B5EF4-FFF2-40B4-BE49-F238E27FC236}">
                <a16:creationId xmlns:a16="http://schemas.microsoft.com/office/drawing/2014/main" id="{04C97082-6BD7-7643-97FD-11608E595877}"/>
              </a:ext>
            </a:extLst>
          </p:cNvPr>
          <p:cNvSpPr/>
          <p:nvPr/>
        </p:nvSpPr>
        <p:spPr>
          <a:xfrm>
            <a:off x="1783624" y="7244134"/>
            <a:ext cx="1115235" cy="9000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9A08BB-CB3E-9441-8E31-291D42B61404}"/>
              </a:ext>
            </a:extLst>
          </p:cNvPr>
          <p:cNvGrpSpPr/>
          <p:nvPr/>
        </p:nvGrpSpPr>
        <p:grpSpPr>
          <a:xfrm>
            <a:off x="6523672" y="7153859"/>
            <a:ext cx="989101" cy="835601"/>
            <a:chOff x="1960454" y="5041163"/>
            <a:chExt cx="1743075" cy="1472566"/>
          </a:xfrm>
          <a:solidFill>
            <a:schemeClr val="accent2"/>
          </a:solidFill>
        </p:grpSpPr>
        <p:sp>
          <p:nvSpPr>
            <p:cNvPr id="79" name="Freeform: Shape 38">
              <a:extLst>
                <a:ext uri="{FF2B5EF4-FFF2-40B4-BE49-F238E27FC236}">
                  <a16:creationId xmlns:a16="http://schemas.microsoft.com/office/drawing/2014/main" id="{896DEE72-EAA2-5A49-9DB1-1455A877E115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9">
              <a:extLst>
                <a:ext uri="{FF2B5EF4-FFF2-40B4-BE49-F238E27FC236}">
                  <a16:creationId xmlns:a16="http://schemas.microsoft.com/office/drawing/2014/main" id="{3DC54C8C-88C0-6D45-AE62-DB98A4DFA4B3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40">
              <a:extLst>
                <a:ext uri="{FF2B5EF4-FFF2-40B4-BE49-F238E27FC236}">
                  <a16:creationId xmlns:a16="http://schemas.microsoft.com/office/drawing/2014/main" id="{7026A400-15D9-3B43-982C-DFEC87619DC5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1">
              <a:extLst>
                <a:ext uri="{FF2B5EF4-FFF2-40B4-BE49-F238E27FC236}">
                  <a16:creationId xmlns:a16="http://schemas.microsoft.com/office/drawing/2014/main" id="{80A31D16-116A-2044-8DFA-564A5311E065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2">
              <a:extLst>
                <a:ext uri="{FF2B5EF4-FFF2-40B4-BE49-F238E27FC236}">
                  <a16:creationId xmlns:a16="http://schemas.microsoft.com/office/drawing/2014/main" id="{E97293A0-A07D-8440-96A2-BA17BC7D0524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3">
              <a:extLst>
                <a:ext uri="{FF2B5EF4-FFF2-40B4-BE49-F238E27FC236}">
                  <a16:creationId xmlns:a16="http://schemas.microsoft.com/office/drawing/2014/main" id="{92816DF0-E711-0546-A6F1-208C422A8ACA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4">
              <a:extLst>
                <a:ext uri="{FF2B5EF4-FFF2-40B4-BE49-F238E27FC236}">
                  <a16:creationId xmlns:a16="http://schemas.microsoft.com/office/drawing/2014/main" id="{CE156E6A-2F9A-D841-8460-AF0465C6F557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Freeform: Shape 45">
            <a:extLst>
              <a:ext uri="{FF2B5EF4-FFF2-40B4-BE49-F238E27FC236}">
                <a16:creationId xmlns:a16="http://schemas.microsoft.com/office/drawing/2014/main" id="{E568B83F-7163-924D-81CB-9ED178252CDE}"/>
              </a:ext>
            </a:extLst>
          </p:cNvPr>
          <p:cNvSpPr/>
          <p:nvPr/>
        </p:nvSpPr>
        <p:spPr>
          <a:xfrm>
            <a:off x="11447329" y="7162601"/>
            <a:ext cx="683861" cy="990419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CC7DEB37-9DB0-994C-94E0-56C2EEC9ECB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778902AD-0E8C-D046-9F39-C6580A513C91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B9B45626-8003-D948-8598-19EF3F4C8C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7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239213-CE44-D949-85E2-3965F1B456F8}"/>
              </a:ext>
            </a:extLst>
          </p:cNvPr>
          <p:cNvCxnSpPr>
            <a:cxnSpLocks/>
          </p:cNvCxnSpPr>
          <p:nvPr/>
        </p:nvCxnSpPr>
        <p:spPr>
          <a:xfrm>
            <a:off x="1235816" y="4926435"/>
            <a:ext cx="5320209" cy="3323761"/>
          </a:xfrm>
          <a:prstGeom prst="straightConnector1">
            <a:avLst/>
          </a:prstGeom>
          <a:ln w="88900"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47C69C-10F1-9346-A77F-D934C61A7688}"/>
              </a:ext>
            </a:extLst>
          </p:cNvPr>
          <p:cNvCxnSpPr>
            <a:cxnSpLocks/>
          </p:cNvCxnSpPr>
          <p:nvPr/>
        </p:nvCxnSpPr>
        <p:spPr>
          <a:xfrm flipV="1">
            <a:off x="6556029" y="7572966"/>
            <a:ext cx="5542923" cy="677230"/>
          </a:xfrm>
          <a:prstGeom prst="straightConnector1">
            <a:avLst/>
          </a:prstGeom>
          <a:ln w="88900">
            <a:solidFill>
              <a:schemeClr val="accent2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A38624-9C13-644D-94A7-7EF335B0207A}"/>
              </a:ext>
            </a:extLst>
          </p:cNvPr>
          <p:cNvCxnSpPr>
            <a:cxnSpLocks/>
          </p:cNvCxnSpPr>
          <p:nvPr/>
        </p:nvCxnSpPr>
        <p:spPr>
          <a:xfrm flipV="1">
            <a:off x="12098952" y="5777518"/>
            <a:ext cx="5267706" cy="1776207"/>
          </a:xfrm>
          <a:prstGeom prst="straightConnector1">
            <a:avLst/>
          </a:prstGeom>
          <a:ln w="88900">
            <a:solidFill>
              <a:schemeClr val="accent3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F2DF8-3D50-A645-BD31-B6A1AFE8B928}"/>
              </a:ext>
            </a:extLst>
          </p:cNvPr>
          <p:cNvCxnSpPr>
            <a:cxnSpLocks/>
          </p:cNvCxnSpPr>
          <p:nvPr/>
        </p:nvCxnSpPr>
        <p:spPr>
          <a:xfrm flipV="1">
            <a:off x="17366658" y="3992728"/>
            <a:ext cx="5775175" cy="1784790"/>
          </a:xfrm>
          <a:prstGeom prst="straightConnector1">
            <a:avLst/>
          </a:prstGeom>
          <a:ln w="88900">
            <a:solidFill>
              <a:schemeClr val="accent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F69BD09-D26C-D144-BF2F-496F3AB2F587}"/>
              </a:ext>
            </a:extLst>
          </p:cNvPr>
          <p:cNvGrpSpPr/>
          <p:nvPr/>
        </p:nvGrpSpPr>
        <p:grpSpPr>
          <a:xfrm>
            <a:off x="19171759" y="3761448"/>
            <a:ext cx="2233431" cy="2233431"/>
            <a:chOff x="19171759" y="3761448"/>
            <a:chExt cx="2233431" cy="223343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67DAA8-8396-EA46-8E49-00D9E79399DF}"/>
                </a:ext>
              </a:extLst>
            </p:cNvPr>
            <p:cNvSpPr/>
            <p:nvPr/>
          </p:nvSpPr>
          <p:spPr>
            <a:xfrm>
              <a:off x="19171759" y="3761448"/>
              <a:ext cx="2233431" cy="22334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Rectangle 130">
              <a:extLst>
                <a:ext uri="{FF2B5EF4-FFF2-40B4-BE49-F238E27FC236}">
                  <a16:creationId xmlns:a16="http://schemas.microsoft.com/office/drawing/2014/main" id="{D325266B-7B5B-9748-B5CD-AFCDB25949CE}"/>
                </a:ext>
              </a:extLst>
            </p:cNvPr>
            <p:cNvSpPr/>
            <p:nvPr/>
          </p:nvSpPr>
          <p:spPr>
            <a:xfrm>
              <a:off x="19858588" y="4522412"/>
              <a:ext cx="779906" cy="783447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EF07C30-08CD-574D-86CC-390C4756A60F}"/>
              </a:ext>
            </a:extLst>
          </p:cNvPr>
          <p:cNvGrpSpPr/>
          <p:nvPr/>
        </p:nvGrpSpPr>
        <p:grpSpPr>
          <a:xfrm>
            <a:off x="13578644" y="5339535"/>
            <a:ext cx="2233431" cy="2233431"/>
            <a:chOff x="13578644" y="5339535"/>
            <a:chExt cx="2233431" cy="223343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CBB8624-D9EE-3241-A29F-A70C631FA529}"/>
                </a:ext>
              </a:extLst>
            </p:cNvPr>
            <p:cNvSpPr/>
            <p:nvPr/>
          </p:nvSpPr>
          <p:spPr>
            <a:xfrm>
              <a:off x="13578644" y="5339535"/>
              <a:ext cx="2233431" cy="22334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8BB4D460-DF50-304F-A0E2-87D6ECCF0A56}"/>
                </a:ext>
              </a:extLst>
            </p:cNvPr>
            <p:cNvSpPr/>
            <p:nvPr/>
          </p:nvSpPr>
          <p:spPr>
            <a:xfrm>
              <a:off x="14243097" y="6034181"/>
              <a:ext cx="947077" cy="764361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3995D5-D534-6849-99A9-9DF669013E2E}"/>
              </a:ext>
            </a:extLst>
          </p:cNvPr>
          <p:cNvGrpSpPr/>
          <p:nvPr/>
        </p:nvGrpSpPr>
        <p:grpSpPr>
          <a:xfrm>
            <a:off x="2392414" y="5320294"/>
            <a:ext cx="2233431" cy="2233431"/>
            <a:chOff x="2392414" y="5320294"/>
            <a:chExt cx="2233431" cy="22334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222E13-3E61-1C4F-AE48-6A9EA1567451}"/>
                </a:ext>
              </a:extLst>
            </p:cNvPr>
            <p:cNvSpPr/>
            <p:nvPr/>
          </p:nvSpPr>
          <p:spPr>
            <a:xfrm>
              <a:off x="2392414" y="5320294"/>
              <a:ext cx="2233431" cy="2233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82" name="그룹 15">
              <a:extLst>
                <a:ext uri="{FF2B5EF4-FFF2-40B4-BE49-F238E27FC236}">
                  <a16:creationId xmlns:a16="http://schemas.microsoft.com/office/drawing/2014/main" id="{023DD5D5-C4B2-8641-9608-6C3369DF58B9}"/>
                </a:ext>
              </a:extLst>
            </p:cNvPr>
            <p:cNvGrpSpPr/>
            <p:nvPr/>
          </p:nvGrpSpPr>
          <p:grpSpPr>
            <a:xfrm>
              <a:off x="3192993" y="5918519"/>
              <a:ext cx="632271" cy="884416"/>
              <a:chOff x="1019786" y="3002376"/>
              <a:chExt cx="2531613" cy="3541196"/>
            </a:xfrm>
            <a:solidFill>
              <a:schemeClr val="bg1"/>
            </a:solidFill>
          </p:grpSpPr>
          <p:sp>
            <p:nvSpPr>
              <p:cNvPr id="83" name="사각형: 둥근 모서리 132">
                <a:extLst>
                  <a:ext uri="{FF2B5EF4-FFF2-40B4-BE49-F238E27FC236}">
                    <a16:creationId xmlns:a16="http://schemas.microsoft.com/office/drawing/2014/main" id="{9657D770-7174-504C-A0C0-12BEF3879ACE}"/>
                  </a:ext>
                </a:extLst>
              </p:cNvPr>
              <p:cNvSpPr/>
              <p:nvPr/>
            </p:nvSpPr>
            <p:spPr>
              <a:xfrm>
                <a:off x="1719599" y="3938796"/>
                <a:ext cx="1084494" cy="2604776"/>
              </a:xfrm>
              <a:custGeom>
                <a:avLst/>
                <a:gdLst>
                  <a:gd name="connsiteX0" fmla="*/ 0 w 626166"/>
                  <a:gd name="connsiteY0" fmla="*/ 293202 h 1175728"/>
                  <a:gd name="connsiteX1" fmla="*/ 293202 w 626166"/>
                  <a:gd name="connsiteY1" fmla="*/ 0 h 1175728"/>
                  <a:gd name="connsiteX2" fmla="*/ 332964 w 626166"/>
                  <a:gd name="connsiteY2" fmla="*/ 0 h 1175728"/>
                  <a:gd name="connsiteX3" fmla="*/ 626166 w 626166"/>
                  <a:gd name="connsiteY3" fmla="*/ 293202 h 1175728"/>
                  <a:gd name="connsiteX4" fmla="*/ 626166 w 626166"/>
                  <a:gd name="connsiteY4" fmla="*/ 882526 h 1175728"/>
                  <a:gd name="connsiteX5" fmla="*/ 332964 w 626166"/>
                  <a:gd name="connsiteY5" fmla="*/ 1175728 h 1175728"/>
                  <a:gd name="connsiteX6" fmla="*/ 293202 w 626166"/>
                  <a:gd name="connsiteY6" fmla="*/ 1175728 h 1175728"/>
                  <a:gd name="connsiteX7" fmla="*/ 0 w 626166"/>
                  <a:gd name="connsiteY7" fmla="*/ 882526 h 1175728"/>
                  <a:gd name="connsiteX8" fmla="*/ 0 w 626166"/>
                  <a:gd name="connsiteY8" fmla="*/ 293202 h 1175728"/>
                  <a:gd name="connsiteX0" fmla="*/ 0 w 626166"/>
                  <a:gd name="connsiteY0" fmla="*/ 303142 h 1185668"/>
                  <a:gd name="connsiteX1" fmla="*/ 293202 w 626166"/>
                  <a:gd name="connsiteY1" fmla="*/ 9940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03142 h 1185668"/>
                  <a:gd name="connsiteX1" fmla="*/ 233567 w 626166"/>
                  <a:gd name="connsiteY1" fmla="*/ 1 h 1185668"/>
                  <a:gd name="connsiteX2" fmla="*/ 382660 w 626166"/>
                  <a:gd name="connsiteY2" fmla="*/ 0 h 1185668"/>
                  <a:gd name="connsiteX3" fmla="*/ 626166 w 626166"/>
                  <a:gd name="connsiteY3" fmla="*/ 303142 h 1185668"/>
                  <a:gd name="connsiteX4" fmla="*/ 626166 w 626166"/>
                  <a:gd name="connsiteY4" fmla="*/ 892466 h 1185668"/>
                  <a:gd name="connsiteX5" fmla="*/ 332964 w 626166"/>
                  <a:gd name="connsiteY5" fmla="*/ 1185668 h 1185668"/>
                  <a:gd name="connsiteX6" fmla="*/ 293202 w 626166"/>
                  <a:gd name="connsiteY6" fmla="*/ 1185668 h 1185668"/>
                  <a:gd name="connsiteX7" fmla="*/ 0 w 626166"/>
                  <a:gd name="connsiteY7" fmla="*/ 892466 h 1185668"/>
                  <a:gd name="connsiteX8" fmla="*/ 0 w 626166"/>
                  <a:gd name="connsiteY8" fmla="*/ 303142 h 1185668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93202 w 626166"/>
                  <a:gd name="connsiteY6" fmla="*/ 1205546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253446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32959 w 626166"/>
                  <a:gd name="connsiteY6" fmla="*/ 1195607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05546"/>
                  <a:gd name="connsiteX1" fmla="*/ 233567 w 626166"/>
                  <a:gd name="connsiteY1" fmla="*/ 19879 h 1205546"/>
                  <a:gd name="connsiteX2" fmla="*/ 432356 w 626166"/>
                  <a:gd name="connsiteY2" fmla="*/ 0 h 1205546"/>
                  <a:gd name="connsiteX3" fmla="*/ 626166 w 626166"/>
                  <a:gd name="connsiteY3" fmla="*/ 323020 h 1205546"/>
                  <a:gd name="connsiteX4" fmla="*/ 626166 w 626166"/>
                  <a:gd name="connsiteY4" fmla="*/ 912344 h 1205546"/>
                  <a:gd name="connsiteX5" fmla="*/ 332964 w 626166"/>
                  <a:gd name="connsiteY5" fmla="*/ 1205546 h 1205546"/>
                  <a:gd name="connsiteX6" fmla="*/ 303142 w 626166"/>
                  <a:gd name="connsiteY6" fmla="*/ 1185668 h 1205546"/>
                  <a:gd name="connsiteX7" fmla="*/ 0 w 626166"/>
                  <a:gd name="connsiteY7" fmla="*/ 912344 h 1205546"/>
                  <a:gd name="connsiteX8" fmla="*/ 0 w 626166"/>
                  <a:gd name="connsiteY8" fmla="*/ 323020 h 1205546"/>
                  <a:gd name="connsiteX0" fmla="*/ 0 w 626166"/>
                  <a:gd name="connsiteY0" fmla="*/ 323020 h 1225711"/>
                  <a:gd name="connsiteX1" fmla="*/ 233567 w 626166"/>
                  <a:gd name="connsiteY1" fmla="*/ 19879 h 1225711"/>
                  <a:gd name="connsiteX2" fmla="*/ 432356 w 626166"/>
                  <a:gd name="connsiteY2" fmla="*/ 0 h 1225711"/>
                  <a:gd name="connsiteX3" fmla="*/ 626166 w 626166"/>
                  <a:gd name="connsiteY3" fmla="*/ 323020 h 1225711"/>
                  <a:gd name="connsiteX4" fmla="*/ 626166 w 626166"/>
                  <a:gd name="connsiteY4" fmla="*/ 912344 h 1225711"/>
                  <a:gd name="connsiteX5" fmla="*/ 332964 w 626166"/>
                  <a:gd name="connsiteY5" fmla="*/ 1205546 h 1225711"/>
                  <a:gd name="connsiteX6" fmla="*/ 332960 w 626166"/>
                  <a:gd name="connsiteY6" fmla="*/ 1225424 h 1225711"/>
                  <a:gd name="connsiteX7" fmla="*/ 0 w 626166"/>
                  <a:gd name="connsiteY7" fmla="*/ 912344 h 1225711"/>
                  <a:gd name="connsiteX8" fmla="*/ 0 w 626166"/>
                  <a:gd name="connsiteY8" fmla="*/ 323020 h 1225711"/>
                  <a:gd name="connsiteX0" fmla="*/ 0 w 626166"/>
                  <a:gd name="connsiteY0" fmla="*/ 303142 h 1205833"/>
                  <a:gd name="connsiteX1" fmla="*/ 233567 w 626166"/>
                  <a:gd name="connsiteY1" fmla="*/ 1 h 1205833"/>
                  <a:gd name="connsiteX2" fmla="*/ 412478 w 626166"/>
                  <a:gd name="connsiteY2" fmla="*/ 0 h 1205833"/>
                  <a:gd name="connsiteX3" fmla="*/ 626166 w 626166"/>
                  <a:gd name="connsiteY3" fmla="*/ 303142 h 1205833"/>
                  <a:gd name="connsiteX4" fmla="*/ 626166 w 626166"/>
                  <a:gd name="connsiteY4" fmla="*/ 892466 h 1205833"/>
                  <a:gd name="connsiteX5" fmla="*/ 332964 w 626166"/>
                  <a:gd name="connsiteY5" fmla="*/ 1185668 h 1205833"/>
                  <a:gd name="connsiteX6" fmla="*/ 332960 w 626166"/>
                  <a:gd name="connsiteY6" fmla="*/ 1205546 h 1205833"/>
                  <a:gd name="connsiteX7" fmla="*/ 0 w 626166"/>
                  <a:gd name="connsiteY7" fmla="*/ 892466 h 1205833"/>
                  <a:gd name="connsiteX8" fmla="*/ 0 w 626166"/>
                  <a:gd name="connsiteY8" fmla="*/ 303142 h 1205833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32960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6318"/>
                  <a:gd name="connsiteX1" fmla="*/ 233567 w 626166"/>
                  <a:gd name="connsiteY1" fmla="*/ 1 h 1206318"/>
                  <a:gd name="connsiteX2" fmla="*/ 412478 w 626166"/>
                  <a:gd name="connsiteY2" fmla="*/ 0 h 1206318"/>
                  <a:gd name="connsiteX3" fmla="*/ 626166 w 626166"/>
                  <a:gd name="connsiteY3" fmla="*/ 303142 h 1206318"/>
                  <a:gd name="connsiteX4" fmla="*/ 626166 w 626166"/>
                  <a:gd name="connsiteY4" fmla="*/ 892466 h 1206318"/>
                  <a:gd name="connsiteX5" fmla="*/ 345672 w 626166"/>
                  <a:gd name="connsiteY5" fmla="*/ 1203547 h 1206318"/>
                  <a:gd name="connsiteX6" fmla="*/ 323429 w 626166"/>
                  <a:gd name="connsiteY6" fmla="*/ 1205546 h 1206318"/>
                  <a:gd name="connsiteX7" fmla="*/ 0 w 626166"/>
                  <a:gd name="connsiteY7" fmla="*/ 892466 h 1206318"/>
                  <a:gd name="connsiteX8" fmla="*/ 0 w 626166"/>
                  <a:gd name="connsiteY8" fmla="*/ 303142 h 1206318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3429 w 626166"/>
                  <a:gd name="connsiteY6" fmla="*/ 1205546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8656"/>
                  <a:gd name="connsiteX1" fmla="*/ 233567 w 626166"/>
                  <a:gd name="connsiteY1" fmla="*/ 1 h 1208656"/>
                  <a:gd name="connsiteX2" fmla="*/ 412478 w 626166"/>
                  <a:gd name="connsiteY2" fmla="*/ 0 h 1208656"/>
                  <a:gd name="connsiteX3" fmla="*/ 626166 w 626166"/>
                  <a:gd name="connsiteY3" fmla="*/ 303142 h 1208656"/>
                  <a:gd name="connsiteX4" fmla="*/ 626166 w 626166"/>
                  <a:gd name="connsiteY4" fmla="*/ 892466 h 1208656"/>
                  <a:gd name="connsiteX5" fmla="*/ 345672 w 626166"/>
                  <a:gd name="connsiteY5" fmla="*/ 1208656 h 1208656"/>
                  <a:gd name="connsiteX6" fmla="*/ 320252 w 626166"/>
                  <a:gd name="connsiteY6" fmla="*/ 1200437 h 1208656"/>
                  <a:gd name="connsiteX7" fmla="*/ 0 w 626166"/>
                  <a:gd name="connsiteY7" fmla="*/ 892466 h 1208656"/>
                  <a:gd name="connsiteX8" fmla="*/ 0 w 626166"/>
                  <a:gd name="connsiteY8" fmla="*/ 303142 h 1208656"/>
                  <a:gd name="connsiteX0" fmla="*/ 0 w 626166"/>
                  <a:gd name="connsiteY0" fmla="*/ 303142 h 1209124"/>
                  <a:gd name="connsiteX1" fmla="*/ 233567 w 626166"/>
                  <a:gd name="connsiteY1" fmla="*/ 1 h 1209124"/>
                  <a:gd name="connsiteX2" fmla="*/ 412478 w 626166"/>
                  <a:gd name="connsiteY2" fmla="*/ 0 h 1209124"/>
                  <a:gd name="connsiteX3" fmla="*/ 626166 w 626166"/>
                  <a:gd name="connsiteY3" fmla="*/ 303142 h 1209124"/>
                  <a:gd name="connsiteX4" fmla="*/ 626166 w 626166"/>
                  <a:gd name="connsiteY4" fmla="*/ 892466 h 1209124"/>
                  <a:gd name="connsiteX5" fmla="*/ 345672 w 626166"/>
                  <a:gd name="connsiteY5" fmla="*/ 1208656 h 1209124"/>
                  <a:gd name="connsiteX6" fmla="*/ 313898 w 626166"/>
                  <a:gd name="connsiteY6" fmla="*/ 1208099 h 1209124"/>
                  <a:gd name="connsiteX7" fmla="*/ 0 w 626166"/>
                  <a:gd name="connsiteY7" fmla="*/ 892466 h 1209124"/>
                  <a:gd name="connsiteX8" fmla="*/ 0 w 626166"/>
                  <a:gd name="connsiteY8" fmla="*/ 303142 h 12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166" h="1209124">
                    <a:moveTo>
                      <a:pt x="0" y="303142"/>
                    </a:moveTo>
                    <a:cubicBezTo>
                      <a:pt x="0" y="141211"/>
                      <a:pt x="71636" y="1"/>
                      <a:pt x="233567" y="1"/>
                    </a:cubicBezTo>
                    <a:lnTo>
                      <a:pt x="412478" y="0"/>
                    </a:lnTo>
                    <a:cubicBezTo>
                      <a:pt x="574409" y="0"/>
                      <a:pt x="626166" y="141211"/>
                      <a:pt x="626166" y="303142"/>
                    </a:cubicBezTo>
                    <a:lnTo>
                      <a:pt x="626166" y="892466"/>
                    </a:lnTo>
                    <a:cubicBezTo>
                      <a:pt x="626166" y="1054397"/>
                      <a:pt x="507603" y="1208656"/>
                      <a:pt x="345672" y="1208656"/>
                    </a:cubicBezTo>
                    <a:cubicBezTo>
                      <a:pt x="345670" y="1205343"/>
                      <a:pt x="313900" y="1211412"/>
                      <a:pt x="313898" y="1208099"/>
                    </a:cubicBezTo>
                    <a:cubicBezTo>
                      <a:pt x="151967" y="1208099"/>
                      <a:pt x="0" y="1054397"/>
                      <a:pt x="0" y="892466"/>
                    </a:cubicBezTo>
                    <a:lnTo>
                      <a:pt x="0" y="303142"/>
                    </a:ln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막힌 원호 135">
                <a:extLst>
                  <a:ext uri="{FF2B5EF4-FFF2-40B4-BE49-F238E27FC236}">
                    <a16:creationId xmlns:a16="http://schemas.microsoft.com/office/drawing/2014/main" id="{5B378837-14A1-554D-AFD3-F031313C0438}"/>
                  </a:ext>
                </a:extLst>
              </p:cNvPr>
              <p:cNvSpPr/>
              <p:nvPr/>
            </p:nvSpPr>
            <p:spPr>
              <a:xfrm>
                <a:off x="2103734" y="3002376"/>
                <a:ext cx="861381" cy="963974"/>
              </a:xfrm>
              <a:custGeom>
                <a:avLst/>
                <a:gdLst>
                  <a:gd name="connsiteX0" fmla="*/ 6421 w 1188673"/>
                  <a:gd name="connsiteY0" fmla="*/ 681464 h 1188673"/>
                  <a:gd name="connsiteX1" fmla="*/ 149811 w 1188673"/>
                  <a:gd name="connsiteY1" fmla="*/ 199833 h 1188673"/>
                  <a:gd name="connsiteX2" fmla="*/ 610993 w 1188673"/>
                  <a:gd name="connsiteY2" fmla="*/ 233 h 1188673"/>
                  <a:gd name="connsiteX3" fmla="*/ 605291 w 1188673"/>
                  <a:gd name="connsiteY3" fmla="*/ 203607 h 1188673"/>
                  <a:gd name="connsiteX4" fmla="*/ 301981 w 1188673"/>
                  <a:gd name="connsiteY4" fmla="*/ 334880 h 1188673"/>
                  <a:gd name="connsiteX5" fmla="*/ 207676 w 1188673"/>
                  <a:gd name="connsiteY5" fmla="*/ 651639 h 1188673"/>
                  <a:gd name="connsiteX6" fmla="*/ 6421 w 1188673"/>
                  <a:gd name="connsiteY6" fmla="*/ 681464 h 1188673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605295 w 610997"/>
                  <a:gd name="connsiteY3" fmla="*/ 203607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  <a:gd name="connsiteX0" fmla="*/ 6425 w 610997"/>
                  <a:gd name="connsiteY0" fmla="*/ 681464 h 683767"/>
                  <a:gd name="connsiteX1" fmla="*/ 149815 w 610997"/>
                  <a:gd name="connsiteY1" fmla="*/ 199833 h 683767"/>
                  <a:gd name="connsiteX2" fmla="*/ 610997 w 610997"/>
                  <a:gd name="connsiteY2" fmla="*/ 233 h 683767"/>
                  <a:gd name="connsiteX3" fmla="*/ 595567 w 610997"/>
                  <a:gd name="connsiteY3" fmla="*/ 154969 h 683767"/>
                  <a:gd name="connsiteX4" fmla="*/ 301985 w 610997"/>
                  <a:gd name="connsiteY4" fmla="*/ 334880 h 683767"/>
                  <a:gd name="connsiteX5" fmla="*/ 275773 w 610997"/>
                  <a:gd name="connsiteY5" fmla="*/ 680822 h 683767"/>
                  <a:gd name="connsiteX6" fmla="*/ 6425 w 610997"/>
                  <a:gd name="connsiteY6" fmla="*/ 681464 h 68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97" h="683767">
                    <a:moveTo>
                      <a:pt x="6425" y="681464"/>
                    </a:moveTo>
                    <a:cubicBezTo>
                      <a:pt x="-19339" y="507616"/>
                      <a:pt x="33160" y="331280"/>
                      <a:pt x="149815" y="199833"/>
                    </a:cubicBezTo>
                    <a:cubicBezTo>
                      <a:pt x="266470" y="68386"/>
                      <a:pt x="435320" y="-4692"/>
                      <a:pt x="610997" y="233"/>
                    </a:cubicBezTo>
                    <a:lnTo>
                      <a:pt x="595567" y="154969"/>
                    </a:lnTo>
                    <a:cubicBezTo>
                      <a:pt x="480028" y="151730"/>
                      <a:pt x="378707" y="248430"/>
                      <a:pt x="301985" y="334880"/>
                    </a:cubicBezTo>
                    <a:cubicBezTo>
                      <a:pt x="225263" y="421330"/>
                      <a:pt x="258829" y="566486"/>
                      <a:pt x="275773" y="680822"/>
                    </a:cubicBezTo>
                    <a:cubicBezTo>
                      <a:pt x="208688" y="690764"/>
                      <a:pt x="73510" y="671522"/>
                      <a:pt x="6425" y="6814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자유형: 도형 18">
                <a:extLst>
                  <a:ext uri="{FF2B5EF4-FFF2-40B4-BE49-F238E27FC236}">
                    <a16:creationId xmlns:a16="http://schemas.microsoft.com/office/drawing/2014/main" id="{CF98619E-49C1-C24B-923E-4390E10A67C4}"/>
                  </a:ext>
                </a:extLst>
              </p:cNvPr>
              <p:cNvSpPr/>
              <p:nvPr/>
            </p:nvSpPr>
            <p:spPr>
              <a:xfrm rot="21000000">
                <a:off x="1019786" y="4024649"/>
                <a:ext cx="948277" cy="2492473"/>
              </a:xfrm>
              <a:custGeom>
                <a:avLst/>
                <a:gdLst>
                  <a:gd name="connsiteX0" fmla="*/ 810820 w 948279"/>
                  <a:gd name="connsiteY0" fmla="*/ 13176 h 2492471"/>
                  <a:gd name="connsiteX1" fmla="*/ 890541 w 948279"/>
                  <a:gd name="connsiteY1" fmla="*/ 50763 h 2492471"/>
                  <a:gd name="connsiteX2" fmla="*/ 948279 w 948279"/>
                  <a:gd name="connsiteY2" fmla="*/ 103894 h 2492471"/>
                  <a:gd name="connsiteX3" fmla="*/ 938298 w 948279"/>
                  <a:gd name="connsiteY3" fmla="*/ 110009 h 2492471"/>
                  <a:gd name="connsiteX4" fmla="*/ 693849 w 948279"/>
                  <a:gd name="connsiteY4" fmla="*/ 613610 h 2492471"/>
                  <a:gd name="connsiteX5" fmla="*/ 473392 w 948279"/>
                  <a:gd name="connsiteY5" fmla="*/ 1863884 h 2492471"/>
                  <a:gd name="connsiteX6" fmla="*/ 621326 w 948279"/>
                  <a:gd name="connsiteY6" fmla="*/ 2455353 h 2492471"/>
                  <a:gd name="connsiteX7" fmla="*/ 654526 w 948279"/>
                  <a:gd name="connsiteY7" fmla="*/ 2489310 h 2492471"/>
                  <a:gd name="connsiteX8" fmla="*/ 632338 w 948279"/>
                  <a:gd name="connsiteY8" fmla="*/ 2492471 h 2492471"/>
                  <a:gd name="connsiteX9" fmla="*/ 576673 w 948279"/>
                  <a:gd name="connsiteY9" fmla="*/ 2488230 h 2492471"/>
                  <a:gd name="connsiteX10" fmla="*/ 0 w 948279"/>
                  <a:gd name="connsiteY10" fmla="*/ 1842037 h 2492471"/>
                  <a:gd name="connsiteX11" fmla="*/ 0 w 948279"/>
                  <a:gd name="connsiteY11" fmla="*/ 625681 h 2492471"/>
                  <a:gd name="connsiteX12" fmla="*/ 404528 w 948279"/>
                  <a:gd name="connsiteY12" fmla="*/ 2 h 2492471"/>
                  <a:gd name="connsiteX13" fmla="*/ 714395 w 948279"/>
                  <a:gd name="connsiteY13" fmla="*/ 0 h 2492471"/>
                  <a:gd name="connsiteX14" fmla="*/ 810820 w 948279"/>
                  <a:gd name="connsiteY14" fmla="*/ 13176 h 249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48279" h="2492471">
                    <a:moveTo>
                      <a:pt x="810820" y="13176"/>
                    </a:moveTo>
                    <a:cubicBezTo>
                      <a:pt x="840111" y="21799"/>
                      <a:pt x="866619" y="34490"/>
                      <a:pt x="890541" y="50763"/>
                    </a:cubicBezTo>
                    <a:lnTo>
                      <a:pt x="948279" y="103894"/>
                    </a:lnTo>
                    <a:lnTo>
                      <a:pt x="938298" y="110009"/>
                    </a:lnTo>
                    <a:cubicBezTo>
                      <a:pt x="814270" y="209770"/>
                      <a:pt x="731709" y="398896"/>
                      <a:pt x="693849" y="613610"/>
                    </a:cubicBezTo>
                    <a:lnTo>
                      <a:pt x="473392" y="1863884"/>
                    </a:lnTo>
                    <a:cubicBezTo>
                      <a:pt x="435532" y="2078599"/>
                      <a:pt x="500125" y="2304347"/>
                      <a:pt x="621326" y="2455353"/>
                    </a:cubicBezTo>
                    <a:lnTo>
                      <a:pt x="654526" y="2489310"/>
                    </a:lnTo>
                    <a:lnTo>
                      <a:pt x="632338" y="2492471"/>
                    </a:lnTo>
                    <a:cubicBezTo>
                      <a:pt x="632335" y="2485633"/>
                      <a:pt x="576677" y="2495068"/>
                      <a:pt x="576673" y="2488230"/>
                    </a:cubicBezTo>
                    <a:cubicBezTo>
                      <a:pt x="296215" y="2488230"/>
                      <a:pt x="0" y="2176260"/>
                      <a:pt x="0" y="1842037"/>
                    </a:cubicBezTo>
                    <a:lnTo>
                      <a:pt x="0" y="625681"/>
                    </a:lnTo>
                    <a:cubicBezTo>
                      <a:pt x="0" y="291458"/>
                      <a:pt x="124071" y="2"/>
                      <a:pt x="404528" y="2"/>
                    </a:cubicBezTo>
                    <a:lnTo>
                      <a:pt x="714395" y="0"/>
                    </a:lnTo>
                    <a:cubicBezTo>
                      <a:pt x="749452" y="0"/>
                      <a:pt x="781528" y="4554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: 도형 19">
                <a:extLst>
                  <a:ext uri="{FF2B5EF4-FFF2-40B4-BE49-F238E27FC236}">
                    <a16:creationId xmlns:a16="http://schemas.microsoft.com/office/drawing/2014/main" id="{262047B4-108F-E540-AAE0-5C2543A8DDE5}"/>
                  </a:ext>
                </a:extLst>
              </p:cNvPr>
              <p:cNvSpPr/>
              <p:nvPr/>
            </p:nvSpPr>
            <p:spPr>
              <a:xfrm rot="638553" flipH="1">
                <a:off x="2580804" y="4025901"/>
                <a:ext cx="970595" cy="2486379"/>
              </a:xfrm>
              <a:custGeom>
                <a:avLst/>
                <a:gdLst>
                  <a:gd name="connsiteX0" fmla="*/ 810820 w 970595"/>
                  <a:gd name="connsiteY0" fmla="*/ 13176 h 2486380"/>
                  <a:gd name="connsiteX1" fmla="*/ 714395 w 970595"/>
                  <a:gd name="connsiteY1" fmla="*/ 0 h 2486380"/>
                  <a:gd name="connsiteX2" fmla="*/ 404528 w 970595"/>
                  <a:gd name="connsiteY2" fmla="*/ 2 h 2486380"/>
                  <a:gd name="connsiteX3" fmla="*/ 0 w 970595"/>
                  <a:gd name="connsiteY3" fmla="*/ 625681 h 2486380"/>
                  <a:gd name="connsiteX4" fmla="*/ 0 w 970595"/>
                  <a:gd name="connsiteY4" fmla="*/ 1842037 h 2486380"/>
                  <a:gd name="connsiteX5" fmla="*/ 560449 w 970595"/>
                  <a:gd name="connsiteY5" fmla="*/ 2485181 h 2486380"/>
                  <a:gd name="connsiteX6" fmla="*/ 599656 w 970595"/>
                  <a:gd name="connsiteY6" fmla="*/ 2473913 h 2486380"/>
                  <a:gd name="connsiteX7" fmla="*/ 663413 w 970595"/>
                  <a:gd name="connsiteY7" fmla="*/ 2465457 h 2486380"/>
                  <a:gd name="connsiteX8" fmla="*/ 641917 w 970595"/>
                  <a:gd name="connsiteY8" fmla="*/ 2440471 h 2486380"/>
                  <a:gd name="connsiteX9" fmla="*/ 539647 w 970595"/>
                  <a:gd name="connsiteY9" fmla="*/ 1853878 h 2486380"/>
                  <a:gd name="connsiteX10" fmla="*/ 774111 w 970595"/>
                  <a:gd name="connsiteY10" fmla="*/ 606155 h 2486380"/>
                  <a:gd name="connsiteX11" fmla="*/ 937077 w 970595"/>
                  <a:gd name="connsiteY11" fmla="*/ 171433 h 2486380"/>
                  <a:gd name="connsiteX12" fmla="*/ 970595 w 970595"/>
                  <a:gd name="connsiteY12" fmla="*/ 134526 h 2486380"/>
                  <a:gd name="connsiteX13" fmla="*/ 954745 w 970595"/>
                  <a:gd name="connsiteY13" fmla="*/ 109844 h 2486380"/>
                  <a:gd name="connsiteX14" fmla="*/ 810820 w 970595"/>
                  <a:gd name="connsiteY14" fmla="*/ 13176 h 248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95" h="2486380">
                    <a:moveTo>
                      <a:pt x="810820" y="13176"/>
                    </a:moveTo>
                    <a:cubicBezTo>
                      <a:pt x="781528" y="4554"/>
                      <a:pt x="749452" y="0"/>
                      <a:pt x="714395" y="0"/>
                    </a:cubicBezTo>
                    <a:lnTo>
                      <a:pt x="404528" y="2"/>
                    </a:lnTo>
                    <a:cubicBezTo>
                      <a:pt x="124071" y="2"/>
                      <a:pt x="0" y="291457"/>
                      <a:pt x="0" y="625681"/>
                    </a:cubicBezTo>
                    <a:lnTo>
                      <a:pt x="0" y="1842037"/>
                    </a:lnTo>
                    <a:cubicBezTo>
                      <a:pt x="0" y="2176260"/>
                      <a:pt x="279992" y="2485181"/>
                      <a:pt x="560449" y="2485181"/>
                    </a:cubicBezTo>
                    <a:cubicBezTo>
                      <a:pt x="560454" y="2492019"/>
                      <a:pt x="599653" y="2467075"/>
                      <a:pt x="599656" y="2473913"/>
                    </a:cubicBezTo>
                    <a:lnTo>
                      <a:pt x="663413" y="2465457"/>
                    </a:lnTo>
                    <a:lnTo>
                      <a:pt x="641917" y="2440471"/>
                    </a:lnTo>
                    <a:cubicBezTo>
                      <a:pt x="539141" y="2290899"/>
                      <a:pt x="499381" y="2068154"/>
                      <a:pt x="539647" y="1853878"/>
                    </a:cubicBezTo>
                    <a:lnTo>
                      <a:pt x="774111" y="606155"/>
                    </a:lnTo>
                    <a:cubicBezTo>
                      <a:pt x="806323" y="434734"/>
                      <a:pt x="858499" y="278419"/>
                      <a:pt x="937077" y="171433"/>
                    </a:cubicBezTo>
                    <a:lnTo>
                      <a:pt x="970595" y="134526"/>
                    </a:lnTo>
                    <a:lnTo>
                      <a:pt x="954745" y="109844"/>
                    </a:lnTo>
                    <a:cubicBezTo>
                      <a:pt x="916851" y="63939"/>
                      <a:pt x="869403" y="30421"/>
                      <a:pt x="810820" y="13176"/>
                    </a:cubicBezTo>
                    <a:close/>
                  </a:path>
                </a:pathLst>
              </a:custGeom>
              <a:grpFill/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6D753-015E-604E-AB12-8B6672597F2A}"/>
              </a:ext>
            </a:extLst>
          </p:cNvPr>
          <p:cNvGrpSpPr/>
          <p:nvPr/>
        </p:nvGrpSpPr>
        <p:grpSpPr>
          <a:xfrm>
            <a:off x="7985529" y="6917622"/>
            <a:ext cx="2233431" cy="2233431"/>
            <a:chOff x="7985529" y="6917622"/>
            <a:chExt cx="2233431" cy="223343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DC38E6-2C17-F94D-8A7D-8738D7871AA1}"/>
                </a:ext>
              </a:extLst>
            </p:cNvPr>
            <p:cNvSpPr/>
            <p:nvPr/>
          </p:nvSpPr>
          <p:spPr>
            <a:xfrm>
              <a:off x="7985529" y="6917622"/>
              <a:ext cx="2233431" cy="22334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grpSp>
          <p:nvGrpSpPr>
            <p:cNvPr id="87" name="그룹 25">
              <a:extLst>
                <a:ext uri="{FF2B5EF4-FFF2-40B4-BE49-F238E27FC236}">
                  <a16:creationId xmlns:a16="http://schemas.microsoft.com/office/drawing/2014/main" id="{804C5BF8-0174-564E-9D4F-86A77675A043}"/>
                </a:ext>
              </a:extLst>
            </p:cNvPr>
            <p:cNvGrpSpPr/>
            <p:nvPr/>
          </p:nvGrpSpPr>
          <p:grpSpPr>
            <a:xfrm rot="20593171">
              <a:off x="8720722" y="7462996"/>
              <a:ext cx="624613" cy="901981"/>
              <a:chOff x="8615780" y="3185232"/>
              <a:chExt cx="1026044" cy="1481671"/>
            </a:xfrm>
            <a:solidFill>
              <a:schemeClr val="bg1"/>
            </a:solidFill>
          </p:grpSpPr>
          <p:sp>
            <p:nvSpPr>
              <p:cNvPr id="88" name="눈물 방울 26">
                <a:extLst>
                  <a:ext uri="{FF2B5EF4-FFF2-40B4-BE49-F238E27FC236}">
                    <a16:creationId xmlns:a16="http://schemas.microsoft.com/office/drawing/2014/main" id="{C1B5F1C7-3FDB-5C40-A12B-03242A431C0C}"/>
                  </a:ext>
                </a:extLst>
              </p:cNvPr>
              <p:cNvSpPr/>
              <p:nvPr/>
            </p:nvSpPr>
            <p:spPr>
              <a:xfrm rot="8100000">
                <a:off x="8675547" y="3752503"/>
                <a:ext cx="914400" cy="914400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자유형: 도형 27">
                <a:extLst>
                  <a:ext uri="{FF2B5EF4-FFF2-40B4-BE49-F238E27FC236}">
                    <a16:creationId xmlns:a16="http://schemas.microsoft.com/office/drawing/2014/main" id="{9B1A4A3C-4726-6B4E-8EBC-CC8E37B0379D}"/>
                  </a:ext>
                </a:extLst>
              </p:cNvPr>
              <p:cNvSpPr/>
              <p:nvPr/>
            </p:nvSpPr>
            <p:spPr>
              <a:xfrm>
                <a:off x="9014972" y="3185232"/>
                <a:ext cx="216234" cy="563148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28">
                <a:extLst>
                  <a:ext uri="{FF2B5EF4-FFF2-40B4-BE49-F238E27FC236}">
                    <a16:creationId xmlns:a16="http://schemas.microsoft.com/office/drawing/2014/main" id="{073C93D7-D314-5649-AE3F-8085484B8536}"/>
                  </a:ext>
                </a:extLst>
              </p:cNvPr>
              <p:cNvSpPr/>
              <p:nvPr/>
            </p:nvSpPr>
            <p:spPr>
              <a:xfrm rot="3314848">
                <a:off x="9297740" y="3340683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: 도형 29">
                <a:extLst>
                  <a:ext uri="{FF2B5EF4-FFF2-40B4-BE49-F238E27FC236}">
                    <a16:creationId xmlns:a16="http://schemas.microsoft.com/office/drawing/2014/main" id="{11DEF74C-FD66-0048-9A96-9BA4CB2FF0F1}"/>
                  </a:ext>
                </a:extLst>
              </p:cNvPr>
              <p:cNvSpPr/>
              <p:nvPr/>
            </p:nvSpPr>
            <p:spPr>
              <a:xfrm rot="18285152" flipH="1">
                <a:off x="8768936" y="3335788"/>
                <a:ext cx="190927" cy="497240"/>
              </a:xfrm>
              <a:custGeom>
                <a:avLst/>
                <a:gdLst>
                  <a:gd name="connsiteX0" fmla="*/ 0 w 780836"/>
                  <a:gd name="connsiteY0" fmla="*/ 0 h 2352782"/>
                  <a:gd name="connsiteX1" fmla="*/ 780836 w 780836"/>
                  <a:gd name="connsiteY1" fmla="*/ 20548 h 2352782"/>
                  <a:gd name="connsiteX2" fmla="*/ 400692 w 780836"/>
                  <a:gd name="connsiteY2" fmla="*/ 2352782 h 2352782"/>
                  <a:gd name="connsiteX3" fmla="*/ 0 w 780836"/>
                  <a:gd name="connsiteY3" fmla="*/ 0 h 2352782"/>
                  <a:gd name="connsiteX0" fmla="*/ 0 w 780836"/>
                  <a:gd name="connsiteY0" fmla="*/ 107443 h 2460225"/>
                  <a:gd name="connsiteX1" fmla="*/ 780836 w 780836"/>
                  <a:gd name="connsiteY1" fmla="*/ 127991 h 2460225"/>
                  <a:gd name="connsiteX2" fmla="*/ 400692 w 780836"/>
                  <a:gd name="connsiteY2" fmla="*/ 2460225 h 2460225"/>
                  <a:gd name="connsiteX3" fmla="*/ 0 w 780836"/>
                  <a:gd name="connsiteY3" fmla="*/ 107443 h 2460225"/>
                  <a:gd name="connsiteX0" fmla="*/ 0 w 780836"/>
                  <a:gd name="connsiteY0" fmla="*/ 157453 h 2510235"/>
                  <a:gd name="connsiteX1" fmla="*/ 780836 w 780836"/>
                  <a:gd name="connsiteY1" fmla="*/ 178001 h 2510235"/>
                  <a:gd name="connsiteX2" fmla="*/ 400692 w 780836"/>
                  <a:gd name="connsiteY2" fmla="*/ 2510235 h 2510235"/>
                  <a:gd name="connsiteX3" fmla="*/ 0 w 780836"/>
                  <a:gd name="connsiteY3" fmla="*/ 157453 h 2510235"/>
                  <a:gd name="connsiteX0" fmla="*/ 0 w 780836"/>
                  <a:gd name="connsiteY0" fmla="*/ 171463 h 2524245"/>
                  <a:gd name="connsiteX1" fmla="*/ 780836 w 780836"/>
                  <a:gd name="connsiteY1" fmla="*/ 192011 h 2524245"/>
                  <a:gd name="connsiteX2" fmla="*/ 400692 w 780836"/>
                  <a:gd name="connsiteY2" fmla="*/ 2524245 h 2524245"/>
                  <a:gd name="connsiteX3" fmla="*/ 0 w 780836"/>
                  <a:gd name="connsiteY3" fmla="*/ 171463 h 2524245"/>
                  <a:gd name="connsiteX0" fmla="*/ 0 w 854731"/>
                  <a:gd name="connsiteY0" fmla="*/ 171463 h 2524245"/>
                  <a:gd name="connsiteX1" fmla="*/ 780836 w 854731"/>
                  <a:gd name="connsiteY1" fmla="*/ 192011 h 2524245"/>
                  <a:gd name="connsiteX2" fmla="*/ 400692 w 854731"/>
                  <a:gd name="connsiteY2" fmla="*/ 2524245 h 2524245"/>
                  <a:gd name="connsiteX3" fmla="*/ 0 w 854731"/>
                  <a:gd name="connsiteY3" fmla="*/ 171463 h 2524245"/>
                  <a:gd name="connsiteX0" fmla="*/ 97640 w 952371"/>
                  <a:gd name="connsiteY0" fmla="*/ 171463 h 2524245"/>
                  <a:gd name="connsiteX1" fmla="*/ 878476 w 952371"/>
                  <a:gd name="connsiteY1" fmla="*/ 192011 h 2524245"/>
                  <a:gd name="connsiteX2" fmla="*/ 498332 w 952371"/>
                  <a:gd name="connsiteY2" fmla="*/ 2524245 h 2524245"/>
                  <a:gd name="connsiteX3" fmla="*/ 97640 w 952371"/>
                  <a:gd name="connsiteY3" fmla="*/ 171463 h 2524245"/>
                  <a:gd name="connsiteX0" fmla="*/ 97640 w 964286"/>
                  <a:gd name="connsiteY0" fmla="*/ 171463 h 2524245"/>
                  <a:gd name="connsiteX1" fmla="*/ 878476 w 964286"/>
                  <a:gd name="connsiteY1" fmla="*/ 192011 h 2524245"/>
                  <a:gd name="connsiteX2" fmla="*/ 498332 w 964286"/>
                  <a:gd name="connsiteY2" fmla="*/ 2524245 h 2524245"/>
                  <a:gd name="connsiteX3" fmla="*/ 97640 w 964286"/>
                  <a:gd name="connsiteY3" fmla="*/ 171463 h 2524245"/>
                  <a:gd name="connsiteX0" fmla="*/ 97640 w 940731"/>
                  <a:gd name="connsiteY0" fmla="*/ 171463 h 2524245"/>
                  <a:gd name="connsiteX1" fmla="*/ 878476 w 940731"/>
                  <a:gd name="connsiteY1" fmla="*/ 192011 h 2524245"/>
                  <a:gd name="connsiteX2" fmla="*/ 498332 w 940731"/>
                  <a:gd name="connsiteY2" fmla="*/ 2524245 h 2524245"/>
                  <a:gd name="connsiteX3" fmla="*/ 97640 w 940731"/>
                  <a:gd name="connsiteY3" fmla="*/ 171463 h 2524245"/>
                  <a:gd name="connsiteX0" fmla="*/ 97640 w 940731"/>
                  <a:gd name="connsiteY0" fmla="*/ 190080 h 2542862"/>
                  <a:gd name="connsiteX1" fmla="*/ 878476 w 940731"/>
                  <a:gd name="connsiteY1" fmla="*/ 210628 h 2542862"/>
                  <a:gd name="connsiteX2" fmla="*/ 498332 w 940731"/>
                  <a:gd name="connsiteY2" fmla="*/ 2542862 h 2542862"/>
                  <a:gd name="connsiteX3" fmla="*/ 97640 w 940731"/>
                  <a:gd name="connsiteY3" fmla="*/ 190080 h 2542862"/>
                  <a:gd name="connsiteX0" fmla="*/ 97640 w 976424"/>
                  <a:gd name="connsiteY0" fmla="*/ 190080 h 2542862"/>
                  <a:gd name="connsiteX1" fmla="*/ 878476 w 976424"/>
                  <a:gd name="connsiteY1" fmla="*/ 210628 h 2542862"/>
                  <a:gd name="connsiteX2" fmla="*/ 498332 w 976424"/>
                  <a:gd name="connsiteY2" fmla="*/ 2542862 h 2542862"/>
                  <a:gd name="connsiteX3" fmla="*/ 97640 w 976424"/>
                  <a:gd name="connsiteY3" fmla="*/ 190080 h 2542862"/>
                  <a:gd name="connsiteX0" fmla="*/ 108311 w 987095"/>
                  <a:gd name="connsiteY0" fmla="*/ 190080 h 2542862"/>
                  <a:gd name="connsiteX1" fmla="*/ 889147 w 987095"/>
                  <a:gd name="connsiteY1" fmla="*/ 210628 h 2542862"/>
                  <a:gd name="connsiteX2" fmla="*/ 509003 w 987095"/>
                  <a:gd name="connsiteY2" fmla="*/ 2542862 h 2542862"/>
                  <a:gd name="connsiteX3" fmla="*/ 108311 w 987095"/>
                  <a:gd name="connsiteY3" fmla="*/ 190080 h 2542862"/>
                  <a:gd name="connsiteX0" fmla="*/ 108311 w 995452"/>
                  <a:gd name="connsiteY0" fmla="*/ 190080 h 2542862"/>
                  <a:gd name="connsiteX1" fmla="*/ 889147 w 995452"/>
                  <a:gd name="connsiteY1" fmla="*/ 210628 h 2542862"/>
                  <a:gd name="connsiteX2" fmla="*/ 509003 w 995452"/>
                  <a:gd name="connsiteY2" fmla="*/ 2542862 h 2542862"/>
                  <a:gd name="connsiteX3" fmla="*/ 108311 w 995452"/>
                  <a:gd name="connsiteY3" fmla="*/ 190080 h 2542862"/>
                  <a:gd name="connsiteX0" fmla="*/ 99853 w 986994"/>
                  <a:gd name="connsiteY0" fmla="*/ 190080 h 2542862"/>
                  <a:gd name="connsiteX1" fmla="*/ 880689 w 986994"/>
                  <a:gd name="connsiteY1" fmla="*/ 210628 h 2542862"/>
                  <a:gd name="connsiteX2" fmla="*/ 500545 w 986994"/>
                  <a:gd name="connsiteY2" fmla="*/ 2542862 h 2542862"/>
                  <a:gd name="connsiteX3" fmla="*/ 99853 w 986994"/>
                  <a:gd name="connsiteY3" fmla="*/ 190080 h 2542862"/>
                  <a:gd name="connsiteX0" fmla="*/ 99853 w 985728"/>
                  <a:gd name="connsiteY0" fmla="*/ 190080 h 2542862"/>
                  <a:gd name="connsiteX1" fmla="*/ 880689 w 985728"/>
                  <a:gd name="connsiteY1" fmla="*/ 210628 h 2542862"/>
                  <a:gd name="connsiteX2" fmla="*/ 500545 w 985728"/>
                  <a:gd name="connsiteY2" fmla="*/ 2542862 h 2542862"/>
                  <a:gd name="connsiteX3" fmla="*/ 99853 w 985728"/>
                  <a:gd name="connsiteY3" fmla="*/ 190080 h 2542862"/>
                  <a:gd name="connsiteX0" fmla="*/ 103955 w 989830"/>
                  <a:gd name="connsiteY0" fmla="*/ 190080 h 2542862"/>
                  <a:gd name="connsiteX1" fmla="*/ 884791 w 989830"/>
                  <a:gd name="connsiteY1" fmla="*/ 210628 h 2542862"/>
                  <a:gd name="connsiteX2" fmla="*/ 504647 w 989830"/>
                  <a:gd name="connsiteY2" fmla="*/ 2542862 h 2542862"/>
                  <a:gd name="connsiteX3" fmla="*/ 103955 w 989830"/>
                  <a:gd name="connsiteY3" fmla="*/ 190080 h 2542862"/>
                  <a:gd name="connsiteX0" fmla="*/ 103955 w 960876"/>
                  <a:gd name="connsiteY0" fmla="*/ 190080 h 2542862"/>
                  <a:gd name="connsiteX1" fmla="*/ 884791 w 960876"/>
                  <a:gd name="connsiteY1" fmla="*/ 210628 h 2542862"/>
                  <a:gd name="connsiteX2" fmla="*/ 504647 w 960876"/>
                  <a:gd name="connsiteY2" fmla="*/ 2542862 h 2542862"/>
                  <a:gd name="connsiteX3" fmla="*/ 103955 w 960876"/>
                  <a:gd name="connsiteY3" fmla="*/ 190080 h 2542862"/>
                  <a:gd name="connsiteX0" fmla="*/ 103955 w 977301"/>
                  <a:gd name="connsiteY0" fmla="*/ 190080 h 2542862"/>
                  <a:gd name="connsiteX1" fmla="*/ 884791 w 977301"/>
                  <a:gd name="connsiteY1" fmla="*/ 210628 h 2542862"/>
                  <a:gd name="connsiteX2" fmla="*/ 504647 w 977301"/>
                  <a:gd name="connsiteY2" fmla="*/ 2542862 h 2542862"/>
                  <a:gd name="connsiteX3" fmla="*/ 103955 w 977301"/>
                  <a:gd name="connsiteY3" fmla="*/ 190080 h 2542862"/>
                  <a:gd name="connsiteX0" fmla="*/ 99854 w 973200"/>
                  <a:gd name="connsiteY0" fmla="*/ 190080 h 2542862"/>
                  <a:gd name="connsiteX1" fmla="*/ 880690 w 973200"/>
                  <a:gd name="connsiteY1" fmla="*/ 210628 h 2542862"/>
                  <a:gd name="connsiteX2" fmla="*/ 500546 w 973200"/>
                  <a:gd name="connsiteY2" fmla="*/ 2542862 h 2542862"/>
                  <a:gd name="connsiteX3" fmla="*/ 99854 w 973200"/>
                  <a:gd name="connsiteY3" fmla="*/ 190080 h 2542862"/>
                  <a:gd name="connsiteX0" fmla="*/ 99854 w 973200"/>
                  <a:gd name="connsiteY0" fmla="*/ 193975 h 2546757"/>
                  <a:gd name="connsiteX1" fmla="*/ 880690 w 973200"/>
                  <a:gd name="connsiteY1" fmla="*/ 214523 h 2546757"/>
                  <a:gd name="connsiteX2" fmla="*/ 500546 w 973200"/>
                  <a:gd name="connsiteY2" fmla="*/ 2546757 h 2546757"/>
                  <a:gd name="connsiteX3" fmla="*/ 99854 w 97320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  <a:gd name="connsiteX0" fmla="*/ 104544 w 977890"/>
                  <a:gd name="connsiteY0" fmla="*/ 193975 h 2546757"/>
                  <a:gd name="connsiteX1" fmla="*/ 885380 w 977890"/>
                  <a:gd name="connsiteY1" fmla="*/ 214523 h 2546757"/>
                  <a:gd name="connsiteX2" fmla="*/ 505236 w 977890"/>
                  <a:gd name="connsiteY2" fmla="*/ 2546757 h 2546757"/>
                  <a:gd name="connsiteX3" fmla="*/ 104544 w 977890"/>
                  <a:gd name="connsiteY3" fmla="*/ 193975 h 254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890" h="2546757">
                    <a:moveTo>
                      <a:pt x="104544" y="193975"/>
                    </a:moveTo>
                    <a:cubicBezTo>
                      <a:pt x="364823" y="-66304"/>
                      <a:pt x="666198" y="-69729"/>
                      <a:pt x="885380" y="214523"/>
                    </a:cubicBezTo>
                    <a:cubicBezTo>
                      <a:pt x="1179906" y="632340"/>
                      <a:pt x="693596" y="2539908"/>
                      <a:pt x="505236" y="2546757"/>
                    </a:cubicBezTo>
                    <a:cubicBezTo>
                      <a:pt x="310027" y="2543332"/>
                      <a:pt x="-224230" y="639190"/>
                      <a:pt x="104544" y="1939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BD65A6-0141-B64D-8329-EFA4D1936C97}"/>
              </a:ext>
            </a:extLst>
          </p:cNvPr>
          <p:cNvGrpSpPr/>
          <p:nvPr/>
        </p:nvGrpSpPr>
        <p:grpSpPr>
          <a:xfrm>
            <a:off x="2390897" y="8226229"/>
            <a:ext cx="5233233" cy="3259652"/>
            <a:chOff x="3783973" y="4655883"/>
            <a:chExt cx="5233233" cy="325965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3B2F3AD-70FD-5545-AAEB-82A11CC6D023}"/>
                </a:ext>
              </a:extLst>
            </p:cNvPr>
            <p:cNvSpPr txBox="1"/>
            <p:nvPr/>
          </p:nvSpPr>
          <p:spPr>
            <a:xfrm>
              <a:off x="3783973" y="5249228"/>
              <a:ext cx="4165129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65DAB09-FF4C-C24F-8902-D5C3BD285EBE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4CC3FA5-E7F8-0A4E-B22E-D91F12CD8254}"/>
              </a:ext>
            </a:extLst>
          </p:cNvPr>
          <p:cNvGrpSpPr/>
          <p:nvPr/>
        </p:nvGrpSpPr>
        <p:grpSpPr>
          <a:xfrm>
            <a:off x="7985529" y="9637433"/>
            <a:ext cx="5233233" cy="3259652"/>
            <a:chOff x="3783973" y="4655883"/>
            <a:chExt cx="5233233" cy="325965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167A5EB-4C5B-7248-B938-A35A2D5AB6BA}"/>
                </a:ext>
              </a:extLst>
            </p:cNvPr>
            <p:cNvSpPr txBox="1"/>
            <p:nvPr/>
          </p:nvSpPr>
          <p:spPr>
            <a:xfrm>
              <a:off x="3783973" y="5249228"/>
              <a:ext cx="4165129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C46D04-D797-8248-B4F2-CD0C1B15ABEF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7C308D-A90B-7145-8BDC-76D62CDE0258}"/>
              </a:ext>
            </a:extLst>
          </p:cNvPr>
          <p:cNvGrpSpPr/>
          <p:nvPr/>
        </p:nvGrpSpPr>
        <p:grpSpPr>
          <a:xfrm>
            <a:off x="13578644" y="8226229"/>
            <a:ext cx="5233233" cy="3259652"/>
            <a:chOff x="3783973" y="4655883"/>
            <a:chExt cx="5233233" cy="325965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203630-25F8-B143-89FE-C73C9AF15749}"/>
                </a:ext>
              </a:extLst>
            </p:cNvPr>
            <p:cNvSpPr txBox="1"/>
            <p:nvPr/>
          </p:nvSpPr>
          <p:spPr>
            <a:xfrm>
              <a:off x="3783973" y="5249228"/>
              <a:ext cx="4165129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636AB5F-79E0-014E-AAD9-A575E5C2E7B8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557ECC-1721-DE43-B992-64C561E6A2FC}"/>
              </a:ext>
            </a:extLst>
          </p:cNvPr>
          <p:cNvGrpSpPr/>
          <p:nvPr/>
        </p:nvGrpSpPr>
        <p:grpSpPr>
          <a:xfrm>
            <a:off x="19121570" y="6524563"/>
            <a:ext cx="5233233" cy="3259652"/>
            <a:chOff x="3783973" y="4655883"/>
            <a:chExt cx="5233233" cy="325965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36F9B7-B3C4-EC47-A163-C2D7A58EEF07}"/>
                </a:ext>
              </a:extLst>
            </p:cNvPr>
            <p:cNvSpPr txBox="1"/>
            <p:nvPr/>
          </p:nvSpPr>
          <p:spPr>
            <a:xfrm>
              <a:off x="3783973" y="5249228"/>
              <a:ext cx="4165129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BAA64C5-AE80-7047-A7A9-AA1254D0F87B}"/>
                </a:ext>
              </a:extLst>
            </p:cNvPr>
            <p:cNvSpPr/>
            <p:nvPr/>
          </p:nvSpPr>
          <p:spPr>
            <a:xfrm>
              <a:off x="3783974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1CDC7AAC-840D-6E49-BA9F-DAFD3F6F519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C3A88A0A-B70B-9E40-8F27-6F86B0B2D470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0B8E69CE-B55F-DD43-8EDE-FDCB0EDB52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7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: 도형 45">
            <a:extLst>
              <a:ext uri="{FF2B5EF4-FFF2-40B4-BE49-F238E27FC236}">
                <a16:creationId xmlns:a16="http://schemas.microsoft.com/office/drawing/2014/main" id="{0AE1A322-D2BE-0C41-958C-87712FC8D348}"/>
              </a:ext>
            </a:extLst>
          </p:cNvPr>
          <p:cNvSpPr/>
          <p:nvPr/>
        </p:nvSpPr>
        <p:spPr>
          <a:xfrm rot="13500000">
            <a:off x="2880987" y="3045150"/>
            <a:ext cx="3470872" cy="3795129"/>
          </a:xfrm>
          <a:custGeom>
            <a:avLst/>
            <a:gdLst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1555636 w 1895581"/>
              <a:gd name="connsiteY14" fmla="*/ 842725 h 2072670"/>
              <a:gd name="connsiteX15" fmla="*/ 712411 w 1895581"/>
              <a:gd name="connsiteY15" fmla="*/ 1685950 h 2072670"/>
              <a:gd name="connsiteX16" fmla="*/ 712175 w 1895581"/>
              <a:gd name="connsiteY16" fmla="*/ 1685715 h 2072670"/>
              <a:gd name="connsiteX17" fmla="*/ 509099 w 1895581"/>
              <a:gd name="connsiteY17" fmla="*/ 1888790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712175 w 1895581"/>
              <a:gd name="connsiteY15" fmla="*/ 1685715 h 2072670"/>
              <a:gd name="connsiteX16" fmla="*/ 509099 w 1895581"/>
              <a:gd name="connsiteY16" fmla="*/ 1888790 h 2072670"/>
              <a:gd name="connsiteX17" fmla="*/ 682524 w 1895581"/>
              <a:gd name="connsiteY17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509099 w 1895581"/>
              <a:gd name="connsiteY15" fmla="*/ 1888790 h 2072670"/>
              <a:gd name="connsiteX16" fmla="*/ 682524 w 1895581"/>
              <a:gd name="connsiteY16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1249238 w 1895581"/>
              <a:gd name="connsiteY6" fmla="*/ 509421 h 2072670"/>
              <a:gd name="connsiteX7" fmla="*/ 1255435 w 1895581"/>
              <a:gd name="connsiteY7" fmla="*/ 515618 h 2072670"/>
              <a:gd name="connsiteX8" fmla="*/ 1531526 w 1895581"/>
              <a:gd name="connsiteY8" fmla="*/ 239527 h 2072670"/>
              <a:gd name="connsiteX9" fmla="*/ 1531526 w 1895581"/>
              <a:gd name="connsiteY9" fmla="*/ 0 h 2072670"/>
              <a:gd name="connsiteX10" fmla="*/ 1845973 w 1895581"/>
              <a:gd name="connsiteY10" fmla="*/ 314448 h 2072670"/>
              <a:gd name="connsiteX11" fmla="*/ 1845973 w 1895581"/>
              <a:gd name="connsiteY11" fmla="*/ 553975 h 2072670"/>
              <a:gd name="connsiteX12" fmla="*/ 1556430 w 1895581"/>
              <a:gd name="connsiteY12" fmla="*/ 843519 h 2072670"/>
              <a:gd name="connsiteX13" fmla="*/ 712411 w 1895581"/>
              <a:gd name="connsiteY13" fmla="*/ 1685950 h 2072670"/>
              <a:gd name="connsiteX14" fmla="*/ 509099 w 1895581"/>
              <a:gd name="connsiteY14" fmla="*/ 1888790 h 2072670"/>
              <a:gd name="connsiteX15" fmla="*/ 682524 w 1895581"/>
              <a:gd name="connsiteY15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712411 w 1895581"/>
              <a:gd name="connsiteY12" fmla="*/ 1685950 h 2072670"/>
              <a:gd name="connsiteX13" fmla="*/ 509099 w 1895581"/>
              <a:gd name="connsiteY13" fmla="*/ 1888790 h 2072670"/>
              <a:gd name="connsiteX14" fmla="*/ 682524 w 1895581"/>
              <a:gd name="connsiteY14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509099 w 1895581"/>
              <a:gd name="connsiteY12" fmla="*/ 1888790 h 2072670"/>
              <a:gd name="connsiteX13" fmla="*/ 682524 w 1895581"/>
              <a:gd name="connsiteY13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509099 w 1895581"/>
              <a:gd name="connsiteY11" fmla="*/ 1888790 h 2072670"/>
              <a:gd name="connsiteX12" fmla="*/ 682524 w 1895581"/>
              <a:gd name="connsiteY12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531526 w 1895581"/>
              <a:gd name="connsiteY6" fmla="*/ 239527 h 2072670"/>
              <a:gd name="connsiteX7" fmla="*/ 1531526 w 1895581"/>
              <a:gd name="connsiteY7" fmla="*/ 0 h 2072670"/>
              <a:gd name="connsiteX8" fmla="*/ 1845973 w 1895581"/>
              <a:gd name="connsiteY8" fmla="*/ 314448 h 2072670"/>
              <a:gd name="connsiteX9" fmla="*/ 1845973 w 1895581"/>
              <a:gd name="connsiteY9" fmla="*/ 553975 h 2072670"/>
              <a:gd name="connsiteX10" fmla="*/ 509099 w 1895581"/>
              <a:gd name="connsiteY10" fmla="*/ 1888790 h 2072670"/>
              <a:gd name="connsiteX11" fmla="*/ 682524 w 1895581"/>
              <a:gd name="connsiteY11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531526 w 1895581"/>
              <a:gd name="connsiteY5" fmla="*/ 239527 h 2072670"/>
              <a:gd name="connsiteX6" fmla="*/ 1531526 w 1895581"/>
              <a:gd name="connsiteY6" fmla="*/ 0 h 2072670"/>
              <a:gd name="connsiteX7" fmla="*/ 1845973 w 1895581"/>
              <a:gd name="connsiteY7" fmla="*/ 314448 h 2072670"/>
              <a:gd name="connsiteX8" fmla="*/ 1845973 w 1895581"/>
              <a:gd name="connsiteY8" fmla="*/ 553975 h 2072670"/>
              <a:gd name="connsiteX9" fmla="*/ 509099 w 1895581"/>
              <a:gd name="connsiteY9" fmla="*/ 1888790 h 2072670"/>
              <a:gd name="connsiteX10" fmla="*/ 682524 w 1895581"/>
              <a:gd name="connsiteY10" fmla="*/ 1996592 h 207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581" h="2072670">
                <a:moveTo>
                  <a:pt x="682524" y="1996592"/>
                </a:moveTo>
                <a:lnTo>
                  <a:pt x="11451" y="2072670"/>
                </a:lnTo>
                <a:lnTo>
                  <a:pt x="0" y="2061220"/>
                </a:lnTo>
                <a:lnTo>
                  <a:pt x="84087" y="1398156"/>
                </a:lnTo>
                <a:lnTo>
                  <a:pt x="196646" y="1572348"/>
                </a:lnTo>
                <a:lnTo>
                  <a:pt x="1531526" y="239527"/>
                </a:lnTo>
                <a:cubicBezTo>
                  <a:pt x="1597670" y="173383"/>
                  <a:pt x="1597670" y="66144"/>
                  <a:pt x="1531526" y="0"/>
                </a:cubicBezTo>
                <a:lnTo>
                  <a:pt x="1845973" y="314448"/>
                </a:lnTo>
                <a:cubicBezTo>
                  <a:pt x="1912117" y="380592"/>
                  <a:pt x="1912117" y="487832"/>
                  <a:pt x="1845973" y="553975"/>
                </a:cubicBezTo>
                <a:lnTo>
                  <a:pt x="509099" y="1888790"/>
                </a:lnTo>
                <a:lnTo>
                  <a:pt x="682524" y="1996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FFEB019E-8D86-9241-8CEE-2768B99FC69E}"/>
              </a:ext>
            </a:extLst>
          </p:cNvPr>
          <p:cNvSpPr/>
          <p:nvPr/>
        </p:nvSpPr>
        <p:spPr>
          <a:xfrm>
            <a:off x="2515135" y="5152779"/>
            <a:ext cx="253510" cy="519448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8051F6-30BA-EF47-AF75-E45B8A442085}"/>
              </a:ext>
            </a:extLst>
          </p:cNvPr>
          <p:cNvGrpSpPr/>
          <p:nvPr/>
        </p:nvGrpSpPr>
        <p:grpSpPr>
          <a:xfrm>
            <a:off x="2293348" y="3817369"/>
            <a:ext cx="1387824" cy="8868922"/>
            <a:chOff x="7854586" y="2016992"/>
            <a:chExt cx="1601073" cy="10231690"/>
          </a:xfrm>
        </p:grpSpPr>
        <p:grpSp>
          <p:nvGrpSpPr>
            <p:cNvPr id="136" name="그룹 83">
              <a:extLst>
                <a:ext uri="{FF2B5EF4-FFF2-40B4-BE49-F238E27FC236}">
                  <a16:creationId xmlns:a16="http://schemas.microsoft.com/office/drawing/2014/main" id="{883448C8-E35A-7440-8CC4-1652F8481DB1}"/>
                </a:ext>
              </a:extLst>
            </p:cNvPr>
            <p:cNvGrpSpPr/>
            <p:nvPr/>
          </p:nvGrpSpPr>
          <p:grpSpPr>
            <a:xfrm rot="10800000">
              <a:off x="8313256" y="2016992"/>
              <a:ext cx="683560" cy="6249368"/>
              <a:chOff x="4360431" y="3515651"/>
              <a:chExt cx="208870" cy="1909569"/>
            </a:xfrm>
            <a:solidFill>
              <a:schemeClr val="tx2"/>
            </a:solidFill>
          </p:grpSpPr>
          <p:sp>
            <p:nvSpPr>
              <p:cNvPr id="138" name="사다리꼴 85">
                <a:extLst>
                  <a:ext uri="{FF2B5EF4-FFF2-40B4-BE49-F238E27FC236}">
                    <a16:creationId xmlns:a16="http://schemas.microsoft.com/office/drawing/2014/main" id="{D40ED7CF-3081-904F-94A2-6C71D020BFCE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86">
                <a:extLst>
                  <a:ext uri="{FF2B5EF4-FFF2-40B4-BE49-F238E27FC236}">
                    <a16:creationId xmlns:a16="http://schemas.microsoft.com/office/drawing/2014/main" id="{D45555CE-FD5A-0C42-8554-1CF76EE7E28E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자유형: 도형 84">
              <a:extLst>
                <a:ext uri="{FF2B5EF4-FFF2-40B4-BE49-F238E27FC236}">
                  <a16:creationId xmlns:a16="http://schemas.microsoft.com/office/drawing/2014/main" id="{7E429697-F915-5C47-BD9E-2476B2CBE877}"/>
                </a:ext>
              </a:extLst>
            </p:cNvPr>
            <p:cNvSpPr/>
            <p:nvPr/>
          </p:nvSpPr>
          <p:spPr>
            <a:xfrm rot="10800000">
              <a:off x="7854586" y="8266360"/>
              <a:ext cx="1601073" cy="3982322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Rounded Rectangle 14">
            <a:extLst>
              <a:ext uri="{FF2B5EF4-FFF2-40B4-BE49-F238E27FC236}">
                <a16:creationId xmlns:a16="http://schemas.microsoft.com/office/drawing/2014/main" id="{94E9978F-00C9-534F-BC5D-F11C82E3A28A}"/>
              </a:ext>
            </a:extLst>
          </p:cNvPr>
          <p:cNvSpPr/>
          <p:nvPr/>
        </p:nvSpPr>
        <p:spPr>
          <a:xfrm>
            <a:off x="2096561" y="10374137"/>
            <a:ext cx="253511" cy="519447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46">
            <a:extLst>
              <a:ext uri="{FF2B5EF4-FFF2-40B4-BE49-F238E27FC236}">
                <a16:creationId xmlns:a16="http://schemas.microsoft.com/office/drawing/2014/main" id="{2742562B-6918-1F4C-AD16-665DDDA05BDB}"/>
              </a:ext>
            </a:extLst>
          </p:cNvPr>
          <p:cNvGrpSpPr/>
          <p:nvPr/>
        </p:nvGrpSpPr>
        <p:grpSpPr>
          <a:xfrm>
            <a:off x="2515135" y="4885173"/>
            <a:ext cx="3998853" cy="3470872"/>
            <a:chOff x="3912068" y="2691711"/>
            <a:chExt cx="2183932" cy="1895581"/>
          </a:xfrm>
        </p:grpSpPr>
        <p:sp>
          <p:nvSpPr>
            <p:cNvPr id="62" name="Rounded Rectangle 14">
              <a:extLst>
                <a:ext uri="{FF2B5EF4-FFF2-40B4-BE49-F238E27FC236}">
                  <a16:creationId xmlns:a16="http://schemas.microsoft.com/office/drawing/2014/main" id="{C532AF8A-A9BE-B046-83A9-2443FA5C9C57}"/>
                </a:ext>
              </a:extLst>
            </p:cNvPr>
            <p:cNvSpPr/>
            <p:nvPr/>
          </p:nvSpPr>
          <p:spPr>
            <a:xfrm>
              <a:off x="3912068" y="3788391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48">
              <a:extLst>
                <a:ext uri="{FF2B5EF4-FFF2-40B4-BE49-F238E27FC236}">
                  <a16:creationId xmlns:a16="http://schemas.microsoft.com/office/drawing/2014/main" id="{51EF4ADB-063E-B849-9462-063C4F1A470C}"/>
                </a:ext>
              </a:extLst>
            </p:cNvPr>
            <p:cNvSpPr/>
            <p:nvPr/>
          </p:nvSpPr>
          <p:spPr>
            <a:xfrm rot="13500000">
              <a:off x="4111874" y="2603167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49">
            <a:extLst>
              <a:ext uri="{FF2B5EF4-FFF2-40B4-BE49-F238E27FC236}">
                <a16:creationId xmlns:a16="http://schemas.microsoft.com/office/drawing/2014/main" id="{989B648E-1BE5-A345-AA2A-DBF06F082DDF}"/>
              </a:ext>
            </a:extLst>
          </p:cNvPr>
          <p:cNvGrpSpPr/>
          <p:nvPr/>
        </p:nvGrpSpPr>
        <p:grpSpPr>
          <a:xfrm>
            <a:off x="2532576" y="6625625"/>
            <a:ext cx="3998853" cy="3470872"/>
            <a:chOff x="6720625" y="4117522"/>
            <a:chExt cx="2183932" cy="1895581"/>
          </a:xfrm>
        </p:grpSpPr>
        <p:sp>
          <p:nvSpPr>
            <p:cNvPr id="65" name="Rounded Rectangle 14">
              <a:extLst>
                <a:ext uri="{FF2B5EF4-FFF2-40B4-BE49-F238E27FC236}">
                  <a16:creationId xmlns:a16="http://schemas.microsoft.com/office/drawing/2014/main" id="{D2536B07-8358-1A41-A18D-55F52D927F7B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51">
              <a:extLst>
                <a:ext uri="{FF2B5EF4-FFF2-40B4-BE49-F238E27FC236}">
                  <a16:creationId xmlns:a16="http://schemas.microsoft.com/office/drawing/2014/main" id="{DE1394C8-E6B2-4A48-ACA9-784051434030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8" name="자유형: 도형 90">
            <a:extLst>
              <a:ext uri="{FF2B5EF4-FFF2-40B4-BE49-F238E27FC236}">
                <a16:creationId xmlns:a16="http://schemas.microsoft.com/office/drawing/2014/main" id="{E0C24BAE-743C-7C4A-B292-14957F55C200}"/>
              </a:ext>
            </a:extLst>
          </p:cNvPr>
          <p:cNvSpPr/>
          <p:nvPr/>
        </p:nvSpPr>
        <p:spPr>
          <a:xfrm rot="13500000">
            <a:off x="2516995" y="8043438"/>
            <a:ext cx="3758907" cy="4079939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91533C-01F9-0941-BE15-611138CBB88C}"/>
              </a:ext>
            </a:extLst>
          </p:cNvPr>
          <p:cNvSpPr/>
          <p:nvPr/>
        </p:nvSpPr>
        <p:spPr>
          <a:xfrm>
            <a:off x="3441795" y="4416740"/>
            <a:ext cx="252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258979-6740-264A-BD08-9E1763CBBD45}"/>
              </a:ext>
            </a:extLst>
          </p:cNvPr>
          <p:cNvSpPr/>
          <p:nvPr/>
        </p:nvSpPr>
        <p:spPr>
          <a:xfrm>
            <a:off x="3441795" y="6157192"/>
            <a:ext cx="252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72DBD4-892E-524D-818A-FAC134FDE4A8}"/>
              </a:ext>
            </a:extLst>
          </p:cNvPr>
          <p:cNvSpPr/>
          <p:nvPr/>
        </p:nvSpPr>
        <p:spPr>
          <a:xfrm>
            <a:off x="3441795" y="7898626"/>
            <a:ext cx="252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2BEA9E-42CC-4B42-A342-2C90E6C9671E}"/>
              </a:ext>
            </a:extLst>
          </p:cNvPr>
          <p:cNvSpPr/>
          <p:nvPr/>
        </p:nvSpPr>
        <p:spPr>
          <a:xfrm>
            <a:off x="3441795" y="9652615"/>
            <a:ext cx="252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F6C4B9-ABD0-E548-B450-B42021846B19}"/>
              </a:ext>
            </a:extLst>
          </p:cNvPr>
          <p:cNvGrpSpPr/>
          <p:nvPr/>
        </p:nvGrpSpPr>
        <p:grpSpPr>
          <a:xfrm>
            <a:off x="8135465" y="4195429"/>
            <a:ext cx="11709630" cy="6324827"/>
            <a:chOff x="7828766" y="4257985"/>
            <a:chExt cx="11709630" cy="632482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51849B0-8194-8440-9466-600A97E33FE5}"/>
                </a:ext>
              </a:extLst>
            </p:cNvPr>
            <p:cNvSpPr txBox="1"/>
            <p:nvPr/>
          </p:nvSpPr>
          <p:spPr>
            <a:xfrm>
              <a:off x="7828766" y="4257985"/>
              <a:ext cx="1170963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DF5CE12-BCD9-184F-8CB4-2E9D1766BB9F}"/>
                </a:ext>
              </a:extLst>
            </p:cNvPr>
            <p:cNvSpPr txBox="1"/>
            <p:nvPr/>
          </p:nvSpPr>
          <p:spPr>
            <a:xfrm>
              <a:off x="7828766" y="5998437"/>
              <a:ext cx="1170963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1AD6A13-EA4A-C244-A38A-60035F79E4D5}"/>
                </a:ext>
              </a:extLst>
            </p:cNvPr>
            <p:cNvSpPr txBox="1"/>
            <p:nvPr/>
          </p:nvSpPr>
          <p:spPr>
            <a:xfrm>
              <a:off x="7828766" y="7738889"/>
              <a:ext cx="1170963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FA8A680-E05A-F941-9D27-99376AB6B5E9}"/>
                </a:ext>
              </a:extLst>
            </p:cNvPr>
            <p:cNvSpPr txBox="1"/>
            <p:nvPr/>
          </p:nvSpPr>
          <p:spPr>
            <a:xfrm>
              <a:off x="7828766" y="9493860"/>
              <a:ext cx="1170963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</p:grpSp>
      <p:sp>
        <p:nvSpPr>
          <p:cNvPr id="160" name="Oval 159">
            <a:extLst>
              <a:ext uri="{FF2B5EF4-FFF2-40B4-BE49-F238E27FC236}">
                <a16:creationId xmlns:a16="http://schemas.microsoft.com/office/drawing/2014/main" id="{5F49E6F2-A072-CA4B-AE7D-349992BEB920}"/>
              </a:ext>
            </a:extLst>
          </p:cNvPr>
          <p:cNvSpPr/>
          <p:nvPr/>
        </p:nvSpPr>
        <p:spPr>
          <a:xfrm>
            <a:off x="20705935" y="9173684"/>
            <a:ext cx="1575154" cy="15751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1" name="Rectangle 130">
            <a:extLst>
              <a:ext uri="{FF2B5EF4-FFF2-40B4-BE49-F238E27FC236}">
                <a16:creationId xmlns:a16="http://schemas.microsoft.com/office/drawing/2014/main" id="{E8F3EEE1-8357-C340-A68A-2E77546CACD1}"/>
              </a:ext>
            </a:extLst>
          </p:cNvPr>
          <p:cNvSpPr/>
          <p:nvPr/>
        </p:nvSpPr>
        <p:spPr>
          <a:xfrm>
            <a:off x="21190329" y="9710363"/>
            <a:ext cx="550038" cy="55253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233F36E-AF40-3643-975F-C7A6A46B6A34}"/>
              </a:ext>
            </a:extLst>
          </p:cNvPr>
          <p:cNvSpPr/>
          <p:nvPr/>
        </p:nvSpPr>
        <p:spPr>
          <a:xfrm>
            <a:off x="20690931" y="7433232"/>
            <a:ext cx="1575154" cy="15751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4" name="Freeform 18">
            <a:extLst>
              <a:ext uri="{FF2B5EF4-FFF2-40B4-BE49-F238E27FC236}">
                <a16:creationId xmlns:a16="http://schemas.microsoft.com/office/drawing/2014/main" id="{678DD319-6030-3544-9A6F-780C4CDB01F5}"/>
              </a:ext>
            </a:extLst>
          </p:cNvPr>
          <p:cNvSpPr/>
          <p:nvPr/>
        </p:nvSpPr>
        <p:spPr>
          <a:xfrm>
            <a:off x="21159544" y="7923139"/>
            <a:ext cx="667937" cy="5390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EC17D8E-E17B-8C40-AD43-D17C22355A10}"/>
              </a:ext>
            </a:extLst>
          </p:cNvPr>
          <p:cNvSpPr/>
          <p:nvPr/>
        </p:nvSpPr>
        <p:spPr>
          <a:xfrm>
            <a:off x="20695114" y="3952328"/>
            <a:ext cx="1575154" cy="1575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7" name="그룹 15">
            <a:extLst>
              <a:ext uri="{FF2B5EF4-FFF2-40B4-BE49-F238E27FC236}">
                <a16:creationId xmlns:a16="http://schemas.microsoft.com/office/drawing/2014/main" id="{B339C43B-94E2-4146-AD09-4BD7C5457B0A}"/>
              </a:ext>
            </a:extLst>
          </p:cNvPr>
          <p:cNvGrpSpPr/>
          <p:nvPr/>
        </p:nvGrpSpPr>
        <p:grpSpPr>
          <a:xfrm>
            <a:off x="21259732" y="4374233"/>
            <a:ext cx="445917" cy="62374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68" name="사각형: 둥근 모서리 132">
              <a:extLst>
                <a:ext uri="{FF2B5EF4-FFF2-40B4-BE49-F238E27FC236}">
                  <a16:creationId xmlns:a16="http://schemas.microsoft.com/office/drawing/2014/main" id="{590EC193-B441-A044-89A3-C9D64D6379DA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막힌 원호 135">
              <a:extLst>
                <a:ext uri="{FF2B5EF4-FFF2-40B4-BE49-F238E27FC236}">
                  <a16:creationId xmlns:a16="http://schemas.microsoft.com/office/drawing/2014/main" id="{40EB3D67-75AE-3742-9F7C-0531CDDAC1B9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자유형: 도형 18">
              <a:extLst>
                <a:ext uri="{FF2B5EF4-FFF2-40B4-BE49-F238E27FC236}">
                  <a16:creationId xmlns:a16="http://schemas.microsoft.com/office/drawing/2014/main" id="{48C18AAF-0AF5-1F43-9650-353956DA9B9B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9">
              <a:extLst>
                <a:ext uri="{FF2B5EF4-FFF2-40B4-BE49-F238E27FC236}">
                  <a16:creationId xmlns:a16="http://schemas.microsoft.com/office/drawing/2014/main" id="{9CC6E4F8-41C6-7C43-9311-CF4FDC17AE4E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1CDE903C-C8C2-BD45-BA0D-9126E17D6C6F}"/>
              </a:ext>
            </a:extLst>
          </p:cNvPr>
          <p:cNvSpPr/>
          <p:nvPr/>
        </p:nvSpPr>
        <p:spPr>
          <a:xfrm>
            <a:off x="20690931" y="5692780"/>
            <a:ext cx="1575154" cy="15751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4" name="그룹 25">
            <a:extLst>
              <a:ext uri="{FF2B5EF4-FFF2-40B4-BE49-F238E27FC236}">
                <a16:creationId xmlns:a16="http://schemas.microsoft.com/office/drawing/2014/main" id="{E34C7A1B-13CE-3545-B15B-146E393E7E30}"/>
              </a:ext>
            </a:extLst>
          </p:cNvPr>
          <p:cNvGrpSpPr/>
          <p:nvPr/>
        </p:nvGrpSpPr>
        <p:grpSpPr>
          <a:xfrm rot="20593171">
            <a:off x="21209435" y="6077412"/>
            <a:ext cx="440516" cy="636133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75" name="눈물 방울 26">
              <a:extLst>
                <a:ext uri="{FF2B5EF4-FFF2-40B4-BE49-F238E27FC236}">
                  <a16:creationId xmlns:a16="http://schemas.microsoft.com/office/drawing/2014/main" id="{20C89FCA-1817-D843-BE17-4F4565D5FF7A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27">
              <a:extLst>
                <a:ext uri="{FF2B5EF4-FFF2-40B4-BE49-F238E27FC236}">
                  <a16:creationId xmlns:a16="http://schemas.microsoft.com/office/drawing/2014/main" id="{2DEB2A2B-2B22-F24B-A2E3-252D7BCF026B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28">
              <a:extLst>
                <a:ext uri="{FF2B5EF4-FFF2-40B4-BE49-F238E27FC236}">
                  <a16:creationId xmlns:a16="http://schemas.microsoft.com/office/drawing/2014/main" id="{F441724D-1FF0-C149-ACF1-FCAC9337E7C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29">
              <a:extLst>
                <a:ext uri="{FF2B5EF4-FFF2-40B4-BE49-F238E27FC236}">
                  <a16:creationId xmlns:a16="http://schemas.microsoft.com/office/drawing/2014/main" id="{01AA4A54-2FD2-9E48-B8DA-0D62AC1D4D1F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689DFE78-875E-2F45-8C9E-B2E65592698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1F891B3-0430-244A-BA4C-A18DB5D93CF1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9ED1C3CE-268D-1042-A7EA-24B0ACB84C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7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CF7AE0A-BCC5-3A45-B0F7-AC5923B798B4}"/>
              </a:ext>
            </a:extLst>
          </p:cNvPr>
          <p:cNvGrpSpPr/>
          <p:nvPr/>
        </p:nvGrpSpPr>
        <p:grpSpPr>
          <a:xfrm>
            <a:off x="3257262" y="3397090"/>
            <a:ext cx="17863123" cy="9289339"/>
            <a:chOff x="3532675" y="3397090"/>
            <a:chExt cx="17863123" cy="92893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53F9CC-A479-EE43-BBD5-90F114ECB229}"/>
                </a:ext>
              </a:extLst>
            </p:cNvPr>
            <p:cNvGrpSpPr/>
            <p:nvPr/>
          </p:nvGrpSpPr>
          <p:grpSpPr>
            <a:xfrm>
              <a:off x="9168115" y="3590268"/>
              <a:ext cx="1784788" cy="7968301"/>
              <a:chOff x="7465624" y="3590268"/>
              <a:chExt cx="1784788" cy="7968301"/>
            </a:xfrm>
          </p:grpSpPr>
          <p:grpSp>
            <p:nvGrpSpPr>
              <p:cNvPr id="122" name="그룹 32">
                <a:extLst>
                  <a:ext uri="{FF2B5EF4-FFF2-40B4-BE49-F238E27FC236}">
                    <a16:creationId xmlns:a16="http://schemas.microsoft.com/office/drawing/2014/main" id="{F101137D-B436-6F41-9B83-C3DB81D9AD9E}"/>
                  </a:ext>
                </a:extLst>
              </p:cNvPr>
              <p:cNvGrpSpPr/>
              <p:nvPr/>
            </p:nvGrpSpPr>
            <p:grpSpPr>
              <a:xfrm>
                <a:off x="7878574" y="4525660"/>
                <a:ext cx="1100522" cy="7032909"/>
                <a:chOff x="1055023" y="2447148"/>
                <a:chExt cx="489227" cy="3126415"/>
              </a:xfrm>
              <a:solidFill>
                <a:schemeClr val="tx2"/>
              </a:solidFill>
            </p:grpSpPr>
            <p:grpSp>
              <p:nvGrpSpPr>
                <p:cNvPr id="123" name="그룹 33">
                  <a:extLst>
                    <a:ext uri="{FF2B5EF4-FFF2-40B4-BE49-F238E27FC236}">
                      <a16:creationId xmlns:a16="http://schemas.microsoft.com/office/drawing/2014/main" id="{CEE08B93-ED2E-0644-8730-1D9F9CCD1015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125" name="사다리꼴 36">
                    <a:extLst>
                      <a:ext uri="{FF2B5EF4-FFF2-40B4-BE49-F238E27FC236}">
                        <a16:creationId xmlns:a16="http://schemas.microsoft.com/office/drawing/2014/main" id="{07A4B285-F8A6-7642-95C3-BAF9F79CBDDF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타원 37">
                    <a:extLst>
                      <a:ext uri="{FF2B5EF4-FFF2-40B4-BE49-F238E27FC236}">
                        <a16:creationId xmlns:a16="http://schemas.microsoft.com/office/drawing/2014/main" id="{37562C05-ABF2-0B41-9887-E2FA3F63FB9E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4" name="자유형: 도형 34">
                  <a:extLst>
                    <a:ext uri="{FF2B5EF4-FFF2-40B4-BE49-F238E27FC236}">
                      <a16:creationId xmlns:a16="http://schemas.microsoft.com/office/drawing/2014/main" id="{C8291E92-BEDE-D44E-83A2-0D9B79440683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타원 49">
                <a:extLst>
                  <a:ext uri="{FF2B5EF4-FFF2-40B4-BE49-F238E27FC236}">
                    <a16:creationId xmlns:a16="http://schemas.microsoft.com/office/drawing/2014/main" id="{69EDA646-8646-F64B-8696-5060F2B4DDBA}"/>
                  </a:ext>
                </a:extLst>
              </p:cNvPr>
              <p:cNvSpPr/>
              <p:nvPr/>
            </p:nvSpPr>
            <p:spPr>
              <a:xfrm>
                <a:off x="7465624" y="3590268"/>
                <a:ext cx="1784788" cy="1784788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3" name="이등변 삼각형 50">
                <a:extLst>
                  <a:ext uri="{FF2B5EF4-FFF2-40B4-BE49-F238E27FC236}">
                    <a16:creationId xmlns:a16="http://schemas.microsoft.com/office/drawing/2014/main" id="{D1A98AC9-941B-9246-956F-161731965C86}"/>
                  </a:ext>
                </a:extLst>
              </p:cNvPr>
              <p:cNvSpPr/>
              <p:nvPr/>
            </p:nvSpPr>
            <p:spPr>
              <a:xfrm>
                <a:off x="8131732" y="4522222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이등변 삼각형 55">
                <a:extLst>
                  <a:ext uri="{FF2B5EF4-FFF2-40B4-BE49-F238E27FC236}">
                    <a16:creationId xmlns:a16="http://schemas.microsoft.com/office/drawing/2014/main" id="{02EEBFD8-357D-5945-9428-DD2D8A4FE4BF}"/>
                  </a:ext>
                </a:extLst>
              </p:cNvPr>
              <p:cNvSpPr/>
              <p:nvPr/>
            </p:nvSpPr>
            <p:spPr>
              <a:xfrm rot="2609931">
                <a:off x="7862673" y="4412324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이등변 삼각형 58">
                <a:extLst>
                  <a:ext uri="{FF2B5EF4-FFF2-40B4-BE49-F238E27FC236}">
                    <a16:creationId xmlns:a16="http://schemas.microsoft.com/office/drawing/2014/main" id="{8372C8AB-A3CE-8847-A2AE-81D9E783472C}"/>
                  </a:ext>
                </a:extLst>
              </p:cNvPr>
              <p:cNvSpPr/>
              <p:nvPr/>
            </p:nvSpPr>
            <p:spPr>
              <a:xfrm rot="5400000">
                <a:off x="7745636" y="4143232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이등변 삼각형 59">
                <a:extLst>
                  <a:ext uri="{FF2B5EF4-FFF2-40B4-BE49-F238E27FC236}">
                    <a16:creationId xmlns:a16="http://schemas.microsoft.com/office/drawing/2014/main" id="{CDE7B933-80CB-2F4D-9E35-BC327C23A035}"/>
                  </a:ext>
                </a:extLst>
              </p:cNvPr>
              <p:cNvSpPr/>
              <p:nvPr/>
            </p:nvSpPr>
            <p:spPr>
              <a:xfrm rot="8080059">
                <a:off x="7859982" y="3877774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이등변 삼각형 60">
                <a:extLst>
                  <a:ext uri="{FF2B5EF4-FFF2-40B4-BE49-F238E27FC236}">
                    <a16:creationId xmlns:a16="http://schemas.microsoft.com/office/drawing/2014/main" id="{C2A01BFA-94C8-144B-8CF2-03C0854FBE54}"/>
                  </a:ext>
                </a:extLst>
              </p:cNvPr>
              <p:cNvSpPr/>
              <p:nvPr/>
            </p:nvSpPr>
            <p:spPr>
              <a:xfrm rot="10800000">
                <a:off x="8131732" y="3759992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이등변 삼각형 68">
                <a:extLst>
                  <a:ext uri="{FF2B5EF4-FFF2-40B4-BE49-F238E27FC236}">
                    <a16:creationId xmlns:a16="http://schemas.microsoft.com/office/drawing/2014/main" id="{EA2210BC-0D68-8C4F-8A73-BDF03FE60079}"/>
                  </a:ext>
                </a:extLst>
              </p:cNvPr>
              <p:cNvSpPr/>
              <p:nvPr/>
            </p:nvSpPr>
            <p:spPr>
              <a:xfrm rot="18990069" flipH="1">
                <a:off x="8402298" y="4412324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이등변 삼각형 69">
                <a:extLst>
                  <a:ext uri="{FF2B5EF4-FFF2-40B4-BE49-F238E27FC236}">
                    <a16:creationId xmlns:a16="http://schemas.microsoft.com/office/drawing/2014/main" id="{69ADBF0E-B625-3947-93AE-2E6B9755FF53}"/>
                  </a:ext>
                </a:extLst>
              </p:cNvPr>
              <p:cNvSpPr/>
              <p:nvPr/>
            </p:nvSpPr>
            <p:spPr>
              <a:xfrm rot="16200000" flipH="1">
                <a:off x="8517827" y="4143232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이등변 삼각형 70">
                <a:extLst>
                  <a:ext uri="{FF2B5EF4-FFF2-40B4-BE49-F238E27FC236}">
                    <a16:creationId xmlns:a16="http://schemas.microsoft.com/office/drawing/2014/main" id="{3927DAEF-9BD9-9549-9E6E-36131704CC22}"/>
                  </a:ext>
                </a:extLst>
              </p:cNvPr>
              <p:cNvSpPr/>
              <p:nvPr/>
            </p:nvSpPr>
            <p:spPr>
              <a:xfrm rot="13519941" flipH="1">
                <a:off x="8404989" y="3877774"/>
                <a:ext cx="452573" cy="678859"/>
              </a:xfrm>
              <a:prstGeom prst="triangle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625F76-7244-2A42-ADBD-96E7810DE90E}"/>
                </a:ext>
              </a:extLst>
            </p:cNvPr>
            <p:cNvGrpSpPr/>
            <p:nvPr/>
          </p:nvGrpSpPr>
          <p:grpSpPr>
            <a:xfrm>
              <a:off x="3532675" y="4602836"/>
              <a:ext cx="2921672" cy="8083593"/>
              <a:chOff x="3532675" y="4602836"/>
              <a:chExt cx="2921672" cy="8083593"/>
            </a:xfrm>
          </p:grpSpPr>
          <p:grpSp>
            <p:nvGrpSpPr>
              <p:cNvPr id="117" name="그룹 39">
                <a:extLst>
                  <a:ext uri="{FF2B5EF4-FFF2-40B4-BE49-F238E27FC236}">
                    <a16:creationId xmlns:a16="http://schemas.microsoft.com/office/drawing/2014/main" id="{44043AE1-1C71-5A41-8776-AEE617D1C37E}"/>
                  </a:ext>
                </a:extLst>
              </p:cNvPr>
              <p:cNvGrpSpPr/>
              <p:nvPr/>
            </p:nvGrpSpPr>
            <p:grpSpPr>
              <a:xfrm>
                <a:off x="4146180" y="5653520"/>
                <a:ext cx="1100522" cy="7032909"/>
                <a:chOff x="1055023" y="2447148"/>
                <a:chExt cx="489227" cy="3126415"/>
              </a:xfrm>
              <a:solidFill>
                <a:schemeClr val="tx2"/>
              </a:solidFill>
            </p:grpSpPr>
            <p:grpSp>
              <p:nvGrpSpPr>
                <p:cNvPr id="118" name="그룹 23">
                  <a:extLst>
                    <a:ext uri="{FF2B5EF4-FFF2-40B4-BE49-F238E27FC236}">
                      <a16:creationId xmlns:a16="http://schemas.microsoft.com/office/drawing/2014/main" id="{BBEAAE46-B595-BD42-B18E-63BD941EC61C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120" name="사다리꼴 21">
                    <a:extLst>
                      <a:ext uri="{FF2B5EF4-FFF2-40B4-BE49-F238E27FC236}">
                        <a16:creationId xmlns:a16="http://schemas.microsoft.com/office/drawing/2014/main" id="{CD555D3D-468F-504E-A161-A6521FDF53DA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타원 22">
                    <a:extLst>
                      <a:ext uri="{FF2B5EF4-FFF2-40B4-BE49-F238E27FC236}">
                        <a16:creationId xmlns:a16="http://schemas.microsoft.com/office/drawing/2014/main" id="{7EE09040-F642-2C44-A515-BA363AEAF57B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9" name="자유형: 도형 35">
                  <a:extLst>
                    <a:ext uri="{FF2B5EF4-FFF2-40B4-BE49-F238E27FC236}">
                      <a16:creationId xmlns:a16="http://schemas.microsoft.com/office/drawing/2014/main" id="{3B06E640-8E04-2C47-99CC-74E20F1E9CDB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71">
                <a:extLst>
                  <a:ext uri="{FF2B5EF4-FFF2-40B4-BE49-F238E27FC236}">
                    <a16:creationId xmlns:a16="http://schemas.microsoft.com/office/drawing/2014/main" id="{20184E05-1F41-6448-A951-5CA4E22F6BDD}"/>
                  </a:ext>
                </a:extLst>
              </p:cNvPr>
              <p:cNvGrpSpPr/>
              <p:nvPr/>
            </p:nvGrpSpPr>
            <p:grpSpPr>
              <a:xfrm rot="2702391">
                <a:off x="4304106" y="3831405"/>
                <a:ext cx="1378809" cy="2921672"/>
                <a:chOff x="-287118" y="4952296"/>
                <a:chExt cx="1609427" cy="3410347"/>
              </a:xfrm>
              <a:solidFill>
                <a:schemeClr val="accent1"/>
              </a:solidFill>
            </p:grpSpPr>
            <p:sp>
              <p:nvSpPr>
                <p:cNvPr id="202" name="자유형: 도형 72">
                  <a:extLst>
                    <a:ext uri="{FF2B5EF4-FFF2-40B4-BE49-F238E27FC236}">
                      <a16:creationId xmlns:a16="http://schemas.microsoft.com/office/drawing/2014/main" id="{71123D02-B77F-ED42-8FA3-837AF83BC8B7}"/>
                    </a:ext>
                  </a:extLst>
                </p:cNvPr>
                <p:cNvSpPr/>
                <p:nvPr/>
              </p:nvSpPr>
              <p:spPr>
                <a:xfrm>
                  <a:off x="-16779" y="5815886"/>
                  <a:ext cx="976601" cy="2546757"/>
                </a:xfrm>
                <a:custGeom>
                  <a:avLst/>
                  <a:gdLst>
                    <a:gd name="connsiteX0" fmla="*/ 245997 w 976601"/>
                    <a:gd name="connsiteY0" fmla="*/ 1541896 h 2546757"/>
                    <a:gd name="connsiteX1" fmla="*/ 191997 w 976601"/>
                    <a:gd name="connsiteY1" fmla="*/ 1595896 h 2546757"/>
                    <a:gd name="connsiteX2" fmla="*/ 245997 w 976601"/>
                    <a:gd name="connsiteY2" fmla="*/ 1649896 h 2546757"/>
                    <a:gd name="connsiteX3" fmla="*/ 353997 w 976601"/>
                    <a:gd name="connsiteY3" fmla="*/ 1649896 h 2546757"/>
                    <a:gd name="connsiteX4" fmla="*/ 407997 w 976601"/>
                    <a:gd name="connsiteY4" fmla="*/ 1595896 h 2546757"/>
                    <a:gd name="connsiteX5" fmla="*/ 353997 w 976601"/>
                    <a:gd name="connsiteY5" fmla="*/ 1541896 h 2546757"/>
                    <a:gd name="connsiteX6" fmla="*/ 510373 w 976601"/>
                    <a:gd name="connsiteY6" fmla="*/ 50 h 2546757"/>
                    <a:gd name="connsiteX7" fmla="*/ 885380 w 976601"/>
                    <a:gd name="connsiteY7" fmla="*/ 214523 h 2546757"/>
                    <a:gd name="connsiteX8" fmla="*/ 975808 w 976601"/>
                    <a:gd name="connsiteY8" fmla="*/ 584318 h 2546757"/>
                    <a:gd name="connsiteX9" fmla="*/ 976601 w 976601"/>
                    <a:gd name="connsiteY9" fmla="*/ 731372 h 2546757"/>
                    <a:gd name="connsiteX10" fmla="*/ 948804 w 976601"/>
                    <a:gd name="connsiteY10" fmla="*/ 719858 h 2546757"/>
                    <a:gd name="connsiteX11" fmla="*/ 696804 w 976601"/>
                    <a:gd name="connsiteY11" fmla="*/ 719858 h 2546757"/>
                    <a:gd name="connsiteX12" fmla="*/ 642804 w 976601"/>
                    <a:gd name="connsiteY12" fmla="*/ 773858 h 2546757"/>
                    <a:gd name="connsiteX13" fmla="*/ 696804 w 976601"/>
                    <a:gd name="connsiteY13" fmla="*/ 827858 h 2546757"/>
                    <a:gd name="connsiteX14" fmla="*/ 948804 w 976601"/>
                    <a:gd name="connsiteY14" fmla="*/ 827858 h 2546757"/>
                    <a:gd name="connsiteX15" fmla="*/ 972918 w 976601"/>
                    <a:gd name="connsiteY15" fmla="*/ 817870 h 2546757"/>
                    <a:gd name="connsiteX16" fmla="*/ 966749 w 976601"/>
                    <a:gd name="connsiteY16" fmla="*/ 921008 h 2546757"/>
                    <a:gd name="connsiteX17" fmla="*/ 806380 w 976601"/>
                    <a:gd name="connsiteY17" fmla="*/ 921008 h 2546757"/>
                    <a:gd name="connsiteX18" fmla="*/ 752380 w 976601"/>
                    <a:gd name="connsiteY18" fmla="*/ 975008 h 2546757"/>
                    <a:gd name="connsiteX19" fmla="*/ 806380 w 976601"/>
                    <a:gd name="connsiteY19" fmla="*/ 1029008 h 2546757"/>
                    <a:gd name="connsiteX20" fmla="*/ 955051 w 976601"/>
                    <a:gd name="connsiteY20" fmla="*/ 1029008 h 2546757"/>
                    <a:gd name="connsiteX21" fmla="*/ 933789 w 976601"/>
                    <a:gd name="connsiteY21" fmla="*/ 1208993 h 2546757"/>
                    <a:gd name="connsiteX22" fmla="*/ 843059 w 976601"/>
                    <a:gd name="connsiteY22" fmla="*/ 1688156 h 2546757"/>
                    <a:gd name="connsiteX23" fmla="*/ 810682 w 976601"/>
                    <a:gd name="connsiteY23" fmla="*/ 1817456 h 2546757"/>
                    <a:gd name="connsiteX24" fmla="*/ 806987 w 976601"/>
                    <a:gd name="connsiteY24" fmla="*/ 1811976 h 2546757"/>
                    <a:gd name="connsiteX25" fmla="*/ 768803 w 976601"/>
                    <a:gd name="connsiteY25" fmla="*/ 1796159 h 2546757"/>
                    <a:gd name="connsiteX26" fmla="*/ 660803 w 976601"/>
                    <a:gd name="connsiteY26" fmla="*/ 1796159 h 2546757"/>
                    <a:gd name="connsiteX27" fmla="*/ 606803 w 976601"/>
                    <a:gd name="connsiteY27" fmla="*/ 1850159 h 2546757"/>
                    <a:gd name="connsiteX28" fmla="*/ 660803 w 976601"/>
                    <a:gd name="connsiteY28" fmla="*/ 1904159 h 2546757"/>
                    <a:gd name="connsiteX29" fmla="*/ 768803 w 976601"/>
                    <a:gd name="connsiteY29" fmla="*/ 1904159 h 2546757"/>
                    <a:gd name="connsiteX30" fmla="*/ 791304 w 976601"/>
                    <a:gd name="connsiteY30" fmla="*/ 1894839 h 2546757"/>
                    <a:gd name="connsiteX31" fmla="*/ 786712 w 976601"/>
                    <a:gd name="connsiteY31" fmla="*/ 1913180 h 2546757"/>
                    <a:gd name="connsiteX32" fmla="*/ 505236 w 976601"/>
                    <a:gd name="connsiteY32" fmla="*/ 2546757 h 2546757"/>
                    <a:gd name="connsiteX33" fmla="*/ 104544 w 976601"/>
                    <a:gd name="connsiteY33" fmla="*/ 193975 h 2546757"/>
                    <a:gd name="connsiteX34" fmla="*/ 510373 w 976601"/>
                    <a:gd name="connsiteY34" fmla="*/ 50 h 2546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76601" h="2546757">
                      <a:moveTo>
                        <a:pt x="245997" y="1541896"/>
                      </a:moveTo>
                      <a:cubicBezTo>
                        <a:pt x="216174" y="1541896"/>
                        <a:pt x="191997" y="1566073"/>
                        <a:pt x="191997" y="1595896"/>
                      </a:cubicBezTo>
                      <a:cubicBezTo>
                        <a:pt x="191997" y="1625719"/>
                        <a:pt x="216174" y="1649896"/>
                        <a:pt x="245997" y="1649896"/>
                      </a:cubicBezTo>
                      <a:lnTo>
                        <a:pt x="353997" y="1649896"/>
                      </a:lnTo>
                      <a:cubicBezTo>
                        <a:pt x="383820" y="1649896"/>
                        <a:pt x="407997" y="1625719"/>
                        <a:pt x="407997" y="1595896"/>
                      </a:cubicBezTo>
                      <a:cubicBezTo>
                        <a:pt x="407997" y="1566073"/>
                        <a:pt x="383820" y="1541896"/>
                        <a:pt x="353997" y="1541896"/>
                      </a:cubicBezTo>
                      <a:close/>
                      <a:moveTo>
                        <a:pt x="510373" y="50"/>
                      </a:moveTo>
                      <a:cubicBezTo>
                        <a:pt x="645650" y="2191"/>
                        <a:pt x="775789" y="72397"/>
                        <a:pt x="885380" y="214523"/>
                      </a:cubicBezTo>
                      <a:cubicBezTo>
                        <a:pt x="940604" y="292864"/>
                        <a:pt x="968376" y="423579"/>
                        <a:pt x="975808" y="584318"/>
                      </a:cubicBezTo>
                      <a:lnTo>
                        <a:pt x="976601" y="731372"/>
                      </a:lnTo>
                      <a:lnTo>
                        <a:pt x="948804" y="719858"/>
                      </a:lnTo>
                      <a:lnTo>
                        <a:pt x="696804" y="719858"/>
                      </a:lnTo>
                      <a:cubicBezTo>
                        <a:pt x="666981" y="719858"/>
                        <a:pt x="642804" y="744035"/>
                        <a:pt x="642804" y="773858"/>
                      </a:cubicBezTo>
                      <a:cubicBezTo>
                        <a:pt x="642804" y="803681"/>
                        <a:pt x="666981" y="827858"/>
                        <a:pt x="696804" y="827858"/>
                      </a:cubicBezTo>
                      <a:lnTo>
                        <a:pt x="948804" y="827858"/>
                      </a:lnTo>
                      <a:lnTo>
                        <a:pt x="972918" y="817870"/>
                      </a:lnTo>
                      <a:lnTo>
                        <a:pt x="966749" y="921008"/>
                      </a:lnTo>
                      <a:lnTo>
                        <a:pt x="806380" y="921008"/>
                      </a:lnTo>
                      <a:cubicBezTo>
                        <a:pt x="776557" y="921008"/>
                        <a:pt x="752380" y="945185"/>
                        <a:pt x="752380" y="975008"/>
                      </a:cubicBezTo>
                      <a:cubicBezTo>
                        <a:pt x="752380" y="1004831"/>
                        <a:pt x="776557" y="1029008"/>
                        <a:pt x="806380" y="1029008"/>
                      </a:cubicBezTo>
                      <a:lnTo>
                        <a:pt x="955051" y="1029008"/>
                      </a:lnTo>
                      <a:lnTo>
                        <a:pt x="933789" y="1208993"/>
                      </a:lnTo>
                      <a:cubicBezTo>
                        <a:pt x="910261" y="1369418"/>
                        <a:pt x="878795" y="1532982"/>
                        <a:pt x="843059" y="1688156"/>
                      </a:cubicBezTo>
                      <a:lnTo>
                        <a:pt x="810682" y="1817456"/>
                      </a:lnTo>
                      <a:lnTo>
                        <a:pt x="806987" y="1811976"/>
                      </a:lnTo>
                      <a:cubicBezTo>
                        <a:pt x="797215" y="1802204"/>
                        <a:pt x="783715" y="1796159"/>
                        <a:pt x="768803" y="1796159"/>
                      </a:cubicBezTo>
                      <a:lnTo>
                        <a:pt x="660803" y="1796159"/>
                      </a:lnTo>
                      <a:cubicBezTo>
                        <a:pt x="630980" y="1796159"/>
                        <a:pt x="606803" y="1820336"/>
                        <a:pt x="606803" y="1850159"/>
                      </a:cubicBezTo>
                      <a:cubicBezTo>
                        <a:pt x="606803" y="1879982"/>
                        <a:pt x="630980" y="1904159"/>
                        <a:pt x="660803" y="1904159"/>
                      </a:cubicBezTo>
                      <a:lnTo>
                        <a:pt x="768803" y="1904159"/>
                      </a:lnTo>
                      <a:lnTo>
                        <a:pt x="791304" y="1894839"/>
                      </a:lnTo>
                      <a:lnTo>
                        <a:pt x="786712" y="1913180"/>
                      </a:lnTo>
                      <a:cubicBezTo>
                        <a:pt x="688992" y="2272925"/>
                        <a:pt x="576055" y="2544183"/>
                        <a:pt x="505236" y="2546757"/>
                      </a:cubicBezTo>
                      <a:cubicBezTo>
                        <a:pt x="310027" y="2543332"/>
                        <a:pt x="-224230" y="639190"/>
                        <a:pt x="104544" y="193975"/>
                      </a:cubicBezTo>
                      <a:cubicBezTo>
                        <a:pt x="234684" y="63836"/>
                        <a:pt x="375097" y="-2091"/>
                        <a:pt x="510373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자유형: 도형 73">
                  <a:extLst>
                    <a:ext uri="{FF2B5EF4-FFF2-40B4-BE49-F238E27FC236}">
                      <a16:creationId xmlns:a16="http://schemas.microsoft.com/office/drawing/2014/main" id="{9A01598D-1C15-3743-97DB-7F67F89CD522}"/>
                    </a:ext>
                  </a:extLst>
                </p:cNvPr>
                <p:cNvSpPr/>
                <p:nvPr/>
              </p:nvSpPr>
              <p:spPr>
                <a:xfrm>
                  <a:off x="339044" y="4952296"/>
                  <a:ext cx="339180" cy="883340"/>
                </a:xfrm>
                <a:custGeom>
                  <a:avLst/>
                  <a:gdLst>
                    <a:gd name="connsiteX0" fmla="*/ 0 w 780836"/>
                    <a:gd name="connsiteY0" fmla="*/ 0 h 2352782"/>
                    <a:gd name="connsiteX1" fmla="*/ 780836 w 780836"/>
                    <a:gd name="connsiteY1" fmla="*/ 20548 h 2352782"/>
                    <a:gd name="connsiteX2" fmla="*/ 400692 w 780836"/>
                    <a:gd name="connsiteY2" fmla="*/ 2352782 h 2352782"/>
                    <a:gd name="connsiteX3" fmla="*/ 0 w 780836"/>
                    <a:gd name="connsiteY3" fmla="*/ 0 h 2352782"/>
                    <a:gd name="connsiteX0" fmla="*/ 0 w 780836"/>
                    <a:gd name="connsiteY0" fmla="*/ 107443 h 2460225"/>
                    <a:gd name="connsiteX1" fmla="*/ 780836 w 780836"/>
                    <a:gd name="connsiteY1" fmla="*/ 127991 h 2460225"/>
                    <a:gd name="connsiteX2" fmla="*/ 400692 w 780836"/>
                    <a:gd name="connsiteY2" fmla="*/ 2460225 h 2460225"/>
                    <a:gd name="connsiteX3" fmla="*/ 0 w 780836"/>
                    <a:gd name="connsiteY3" fmla="*/ 107443 h 2460225"/>
                    <a:gd name="connsiteX0" fmla="*/ 0 w 780836"/>
                    <a:gd name="connsiteY0" fmla="*/ 157453 h 2510235"/>
                    <a:gd name="connsiteX1" fmla="*/ 780836 w 780836"/>
                    <a:gd name="connsiteY1" fmla="*/ 178001 h 2510235"/>
                    <a:gd name="connsiteX2" fmla="*/ 400692 w 780836"/>
                    <a:gd name="connsiteY2" fmla="*/ 2510235 h 2510235"/>
                    <a:gd name="connsiteX3" fmla="*/ 0 w 780836"/>
                    <a:gd name="connsiteY3" fmla="*/ 157453 h 2510235"/>
                    <a:gd name="connsiteX0" fmla="*/ 0 w 780836"/>
                    <a:gd name="connsiteY0" fmla="*/ 171463 h 2524245"/>
                    <a:gd name="connsiteX1" fmla="*/ 780836 w 780836"/>
                    <a:gd name="connsiteY1" fmla="*/ 192011 h 2524245"/>
                    <a:gd name="connsiteX2" fmla="*/ 400692 w 780836"/>
                    <a:gd name="connsiteY2" fmla="*/ 2524245 h 2524245"/>
                    <a:gd name="connsiteX3" fmla="*/ 0 w 780836"/>
                    <a:gd name="connsiteY3" fmla="*/ 171463 h 2524245"/>
                    <a:gd name="connsiteX0" fmla="*/ 0 w 854731"/>
                    <a:gd name="connsiteY0" fmla="*/ 171463 h 2524245"/>
                    <a:gd name="connsiteX1" fmla="*/ 780836 w 854731"/>
                    <a:gd name="connsiteY1" fmla="*/ 192011 h 2524245"/>
                    <a:gd name="connsiteX2" fmla="*/ 400692 w 854731"/>
                    <a:gd name="connsiteY2" fmla="*/ 2524245 h 2524245"/>
                    <a:gd name="connsiteX3" fmla="*/ 0 w 854731"/>
                    <a:gd name="connsiteY3" fmla="*/ 171463 h 2524245"/>
                    <a:gd name="connsiteX0" fmla="*/ 97640 w 952371"/>
                    <a:gd name="connsiteY0" fmla="*/ 171463 h 2524245"/>
                    <a:gd name="connsiteX1" fmla="*/ 878476 w 952371"/>
                    <a:gd name="connsiteY1" fmla="*/ 192011 h 2524245"/>
                    <a:gd name="connsiteX2" fmla="*/ 498332 w 952371"/>
                    <a:gd name="connsiteY2" fmla="*/ 2524245 h 2524245"/>
                    <a:gd name="connsiteX3" fmla="*/ 97640 w 952371"/>
                    <a:gd name="connsiteY3" fmla="*/ 171463 h 2524245"/>
                    <a:gd name="connsiteX0" fmla="*/ 97640 w 964286"/>
                    <a:gd name="connsiteY0" fmla="*/ 171463 h 2524245"/>
                    <a:gd name="connsiteX1" fmla="*/ 878476 w 964286"/>
                    <a:gd name="connsiteY1" fmla="*/ 192011 h 2524245"/>
                    <a:gd name="connsiteX2" fmla="*/ 498332 w 964286"/>
                    <a:gd name="connsiteY2" fmla="*/ 2524245 h 2524245"/>
                    <a:gd name="connsiteX3" fmla="*/ 97640 w 964286"/>
                    <a:gd name="connsiteY3" fmla="*/ 171463 h 2524245"/>
                    <a:gd name="connsiteX0" fmla="*/ 97640 w 940731"/>
                    <a:gd name="connsiteY0" fmla="*/ 171463 h 2524245"/>
                    <a:gd name="connsiteX1" fmla="*/ 878476 w 940731"/>
                    <a:gd name="connsiteY1" fmla="*/ 192011 h 2524245"/>
                    <a:gd name="connsiteX2" fmla="*/ 498332 w 940731"/>
                    <a:gd name="connsiteY2" fmla="*/ 2524245 h 2524245"/>
                    <a:gd name="connsiteX3" fmla="*/ 97640 w 940731"/>
                    <a:gd name="connsiteY3" fmla="*/ 171463 h 2524245"/>
                    <a:gd name="connsiteX0" fmla="*/ 97640 w 940731"/>
                    <a:gd name="connsiteY0" fmla="*/ 190080 h 2542862"/>
                    <a:gd name="connsiteX1" fmla="*/ 878476 w 940731"/>
                    <a:gd name="connsiteY1" fmla="*/ 210628 h 2542862"/>
                    <a:gd name="connsiteX2" fmla="*/ 498332 w 940731"/>
                    <a:gd name="connsiteY2" fmla="*/ 2542862 h 2542862"/>
                    <a:gd name="connsiteX3" fmla="*/ 97640 w 940731"/>
                    <a:gd name="connsiteY3" fmla="*/ 190080 h 2542862"/>
                    <a:gd name="connsiteX0" fmla="*/ 97640 w 976424"/>
                    <a:gd name="connsiteY0" fmla="*/ 190080 h 2542862"/>
                    <a:gd name="connsiteX1" fmla="*/ 878476 w 976424"/>
                    <a:gd name="connsiteY1" fmla="*/ 210628 h 2542862"/>
                    <a:gd name="connsiteX2" fmla="*/ 498332 w 976424"/>
                    <a:gd name="connsiteY2" fmla="*/ 2542862 h 2542862"/>
                    <a:gd name="connsiteX3" fmla="*/ 97640 w 976424"/>
                    <a:gd name="connsiteY3" fmla="*/ 190080 h 2542862"/>
                    <a:gd name="connsiteX0" fmla="*/ 108311 w 987095"/>
                    <a:gd name="connsiteY0" fmla="*/ 190080 h 2542862"/>
                    <a:gd name="connsiteX1" fmla="*/ 889147 w 987095"/>
                    <a:gd name="connsiteY1" fmla="*/ 210628 h 2542862"/>
                    <a:gd name="connsiteX2" fmla="*/ 509003 w 987095"/>
                    <a:gd name="connsiteY2" fmla="*/ 2542862 h 2542862"/>
                    <a:gd name="connsiteX3" fmla="*/ 108311 w 987095"/>
                    <a:gd name="connsiteY3" fmla="*/ 190080 h 2542862"/>
                    <a:gd name="connsiteX0" fmla="*/ 108311 w 995452"/>
                    <a:gd name="connsiteY0" fmla="*/ 190080 h 2542862"/>
                    <a:gd name="connsiteX1" fmla="*/ 889147 w 995452"/>
                    <a:gd name="connsiteY1" fmla="*/ 210628 h 2542862"/>
                    <a:gd name="connsiteX2" fmla="*/ 509003 w 995452"/>
                    <a:gd name="connsiteY2" fmla="*/ 2542862 h 2542862"/>
                    <a:gd name="connsiteX3" fmla="*/ 108311 w 995452"/>
                    <a:gd name="connsiteY3" fmla="*/ 190080 h 2542862"/>
                    <a:gd name="connsiteX0" fmla="*/ 99853 w 986994"/>
                    <a:gd name="connsiteY0" fmla="*/ 190080 h 2542862"/>
                    <a:gd name="connsiteX1" fmla="*/ 880689 w 986994"/>
                    <a:gd name="connsiteY1" fmla="*/ 210628 h 2542862"/>
                    <a:gd name="connsiteX2" fmla="*/ 500545 w 986994"/>
                    <a:gd name="connsiteY2" fmla="*/ 2542862 h 2542862"/>
                    <a:gd name="connsiteX3" fmla="*/ 99853 w 986994"/>
                    <a:gd name="connsiteY3" fmla="*/ 190080 h 2542862"/>
                    <a:gd name="connsiteX0" fmla="*/ 99853 w 985728"/>
                    <a:gd name="connsiteY0" fmla="*/ 190080 h 2542862"/>
                    <a:gd name="connsiteX1" fmla="*/ 880689 w 985728"/>
                    <a:gd name="connsiteY1" fmla="*/ 210628 h 2542862"/>
                    <a:gd name="connsiteX2" fmla="*/ 500545 w 985728"/>
                    <a:gd name="connsiteY2" fmla="*/ 2542862 h 2542862"/>
                    <a:gd name="connsiteX3" fmla="*/ 99853 w 985728"/>
                    <a:gd name="connsiteY3" fmla="*/ 190080 h 2542862"/>
                    <a:gd name="connsiteX0" fmla="*/ 103955 w 989830"/>
                    <a:gd name="connsiteY0" fmla="*/ 190080 h 2542862"/>
                    <a:gd name="connsiteX1" fmla="*/ 884791 w 989830"/>
                    <a:gd name="connsiteY1" fmla="*/ 210628 h 2542862"/>
                    <a:gd name="connsiteX2" fmla="*/ 504647 w 989830"/>
                    <a:gd name="connsiteY2" fmla="*/ 2542862 h 2542862"/>
                    <a:gd name="connsiteX3" fmla="*/ 103955 w 989830"/>
                    <a:gd name="connsiteY3" fmla="*/ 190080 h 2542862"/>
                    <a:gd name="connsiteX0" fmla="*/ 103955 w 960876"/>
                    <a:gd name="connsiteY0" fmla="*/ 190080 h 2542862"/>
                    <a:gd name="connsiteX1" fmla="*/ 884791 w 960876"/>
                    <a:gd name="connsiteY1" fmla="*/ 210628 h 2542862"/>
                    <a:gd name="connsiteX2" fmla="*/ 504647 w 960876"/>
                    <a:gd name="connsiteY2" fmla="*/ 2542862 h 2542862"/>
                    <a:gd name="connsiteX3" fmla="*/ 103955 w 960876"/>
                    <a:gd name="connsiteY3" fmla="*/ 190080 h 2542862"/>
                    <a:gd name="connsiteX0" fmla="*/ 103955 w 977301"/>
                    <a:gd name="connsiteY0" fmla="*/ 190080 h 2542862"/>
                    <a:gd name="connsiteX1" fmla="*/ 884791 w 977301"/>
                    <a:gd name="connsiteY1" fmla="*/ 210628 h 2542862"/>
                    <a:gd name="connsiteX2" fmla="*/ 504647 w 977301"/>
                    <a:gd name="connsiteY2" fmla="*/ 2542862 h 2542862"/>
                    <a:gd name="connsiteX3" fmla="*/ 103955 w 977301"/>
                    <a:gd name="connsiteY3" fmla="*/ 190080 h 2542862"/>
                    <a:gd name="connsiteX0" fmla="*/ 99854 w 973200"/>
                    <a:gd name="connsiteY0" fmla="*/ 190080 h 2542862"/>
                    <a:gd name="connsiteX1" fmla="*/ 880690 w 973200"/>
                    <a:gd name="connsiteY1" fmla="*/ 210628 h 2542862"/>
                    <a:gd name="connsiteX2" fmla="*/ 500546 w 973200"/>
                    <a:gd name="connsiteY2" fmla="*/ 2542862 h 2542862"/>
                    <a:gd name="connsiteX3" fmla="*/ 99854 w 973200"/>
                    <a:gd name="connsiteY3" fmla="*/ 190080 h 2542862"/>
                    <a:gd name="connsiteX0" fmla="*/ 99854 w 973200"/>
                    <a:gd name="connsiteY0" fmla="*/ 193975 h 2546757"/>
                    <a:gd name="connsiteX1" fmla="*/ 880690 w 973200"/>
                    <a:gd name="connsiteY1" fmla="*/ 214523 h 2546757"/>
                    <a:gd name="connsiteX2" fmla="*/ 500546 w 973200"/>
                    <a:gd name="connsiteY2" fmla="*/ 2546757 h 2546757"/>
                    <a:gd name="connsiteX3" fmla="*/ 99854 w 97320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7890" h="2546757">
                      <a:moveTo>
                        <a:pt x="104544" y="193975"/>
                      </a:moveTo>
                      <a:cubicBezTo>
                        <a:pt x="364823" y="-66304"/>
                        <a:pt x="666198" y="-69729"/>
                        <a:pt x="885380" y="214523"/>
                      </a:cubicBezTo>
                      <a:cubicBezTo>
                        <a:pt x="1179906" y="632340"/>
                        <a:pt x="693596" y="2539908"/>
                        <a:pt x="505236" y="2546757"/>
                      </a:cubicBezTo>
                      <a:cubicBezTo>
                        <a:pt x="310027" y="2543332"/>
                        <a:pt x="-224230" y="639190"/>
                        <a:pt x="104544" y="1939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자유형: 도형 74">
                  <a:extLst>
                    <a:ext uri="{FF2B5EF4-FFF2-40B4-BE49-F238E27FC236}">
                      <a16:creationId xmlns:a16="http://schemas.microsoft.com/office/drawing/2014/main" id="{DDE1DDE5-CF8C-1E4E-9279-62DAF8E7A8CC}"/>
                    </a:ext>
                  </a:extLst>
                </p:cNvPr>
                <p:cNvSpPr/>
                <p:nvPr/>
              </p:nvSpPr>
              <p:spPr>
                <a:xfrm rot="3314848">
                  <a:off x="782588" y="5196133"/>
                  <a:ext cx="299484" cy="779958"/>
                </a:xfrm>
                <a:custGeom>
                  <a:avLst/>
                  <a:gdLst>
                    <a:gd name="connsiteX0" fmla="*/ 0 w 780836"/>
                    <a:gd name="connsiteY0" fmla="*/ 0 h 2352782"/>
                    <a:gd name="connsiteX1" fmla="*/ 780836 w 780836"/>
                    <a:gd name="connsiteY1" fmla="*/ 20548 h 2352782"/>
                    <a:gd name="connsiteX2" fmla="*/ 400692 w 780836"/>
                    <a:gd name="connsiteY2" fmla="*/ 2352782 h 2352782"/>
                    <a:gd name="connsiteX3" fmla="*/ 0 w 780836"/>
                    <a:gd name="connsiteY3" fmla="*/ 0 h 2352782"/>
                    <a:gd name="connsiteX0" fmla="*/ 0 w 780836"/>
                    <a:gd name="connsiteY0" fmla="*/ 107443 h 2460225"/>
                    <a:gd name="connsiteX1" fmla="*/ 780836 w 780836"/>
                    <a:gd name="connsiteY1" fmla="*/ 127991 h 2460225"/>
                    <a:gd name="connsiteX2" fmla="*/ 400692 w 780836"/>
                    <a:gd name="connsiteY2" fmla="*/ 2460225 h 2460225"/>
                    <a:gd name="connsiteX3" fmla="*/ 0 w 780836"/>
                    <a:gd name="connsiteY3" fmla="*/ 107443 h 2460225"/>
                    <a:gd name="connsiteX0" fmla="*/ 0 w 780836"/>
                    <a:gd name="connsiteY0" fmla="*/ 157453 h 2510235"/>
                    <a:gd name="connsiteX1" fmla="*/ 780836 w 780836"/>
                    <a:gd name="connsiteY1" fmla="*/ 178001 h 2510235"/>
                    <a:gd name="connsiteX2" fmla="*/ 400692 w 780836"/>
                    <a:gd name="connsiteY2" fmla="*/ 2510235 h 2510235"/>
                    <a:gd name="connsiteX3" fmla="*/ 0 w 780836"/>
                    <a:gd name="connsiteY3" fmla="*/ 157453 h 2510235"/>
                    <a:gd name="connsiteX0" fmla="*/ 0 w 780836"/>
                    <a:gd name="connsiteY0" fmla="*/ 171463 h 2524245"/>
                    <a:gd name="connsiteX1" fmla="*/ 780836 w 780836"/>
                    <a:gd name="connsiteY1" fmla="*/ 192011 h 2524245"/>
                    <a:gd name="connsiteX2" fmla="*/ 400692 w 780836"/>
                    <a:gd name="connsiteY2" fmla="*/ 2524245 h 2524245"/>
                    <a:gd name="connsiteX3" fmla="*/ 0 w 780836"/>
                    <a:gd name="connsiteY3" fmla="*/ 171463 h 2524245"/>
                    <a:gd name="connsiteX0" fmla="*/ 0 w 854731"/>
                    <a:gd name="connsiteY0" fmla="*/ 171463 h 2524245"/>
                    <a:gd name="connsiteX1" fmla="*/ 780836 w 854731"/>
                    <a:gd name="connsiteY1" fmla="*/ 192011 h 2524245"/>
                    <a:gd name="connsiteX2" fmla="*/ 400692 w 854731"/>
                    <a:gd name="connsiteY2" fmla="*/ 2524245 h 2524245"/>
                    <a:gd name="connsiteX3" fmla="*/ 0 w 854731"/>
                    <a:gd name="connsiteY3" fmla="*/ 171463 h 2524245"/>
                    <a:gd name="connsiteX0" fmla="*/ 97640 w 952371"/>
                    <a:gd name="connsiteY0" fmla="*/ 171463 h 2524245"/>
                    <a:gd name="connsiteX1" fmla="*/ 878476 w 952371"/>
                    <a:gd name="connsiteY1" fmla="*/ 192011 h 2524245"/>
                    <a:gd name="connsiteX2" fmla="*/ 498332 w 952371"/>
                    <a:gd name="connsiteY2" fmla="*/ 2524245 h 2524245"/>
                    <a:gd name="connsiteX3" fmla="*/ 97640 w 952371"/>
                    <a:gd name="connsiteY3" fmla="*/ 171463 h 2524245"/>
                    <a:gd name="connsiteX0" fmla="*/ 97640 w 964286"/>
                    <a:gd name="connsiteY0" fmla="*/ 171463 h 2524245"/>
                    <a:gd name="connsiteX1" fmla="*/ 878476 w 964286"/>
                    <a:gd name="connsiteY1" fmla="*/ 192011 h 2524245"/>
                    <a:gd name="connsiteX2" fmla="*/ 498332 w 964286"/>
                    <a:gd name="connsiteY2" fmla="*/ 2524245 h 2524245"/>
                    <a:gd name="connsiteX3" fmla="*/ 97640 w 964286"/>
                    <a:gd name="connsiteY3" fmla="*/ 171463 h 2524245"/>
                    <a:gd name="connsiteX0" fmla="*/ 97640 w 940731"/>
                    <a:gd name="connsiteY0" fmla="*/ 171463 h 2524245"/>
                    <a:gd name="connsiteX1" fmla="*/ 878476 w 940731"/>
                    <a:gd name="connsiteY1" fmla="*/ 192011 h 2524245"/>
                    <a:gd name="connsiteX2" fmla="*/ 498332 w 940731"/>
                    <a:gd name="connsiteY2" fmla="*/ 2524245 h 2524245"/>
                    <a:gd name="connsiteX3" fmla="*/ 97640 w 940731"/>
                    <a:gd name="connsiteY3" fmla="*/ 171463 h 2524245"/>
                    <a:gd name="connsiteX0" fmla="*/ 97640 w 940731"/>
                    <a:gd name="connsiteY0" fmla="*/ 190080 h 2542862"/>
                    <a:gd name="connsiteX1" fmla="*/ 878476 w 940731"/>
                    <a:gd name="connsiteY1" fmla="*/ 210628 h 2542862"/>
                    <a:gd name="connsiteX2" fmla="*/ 498332 w 940731"/>
                    <a:gd name="connsiteY2" fmla="*/ 2542862 h 2542862"/>
                    <a:gd name="connsiteX3" fmla="*/ 97640 w 940731"/>
                    <a:gd name="connsiteY3" fmla="*/ 190080 h 2542862"/>
                    <a:gd name="connsiteX0" fmla="*/ 97640 w 976424"/>
                    <a:gd name="connsiteY0" fmla="*/ 190080 h 2542862"/>
                    <a:gd name="connsiteX1" fmla="*/ 878476 w 976424"/>
                    <a:gd name="connsiteY1" fmla="*/ 210628 h 2542862"/>
                    <a:gd name="connsiteX2" fmla="*/ 498332 w 976424"/>
                    <a:gd name="connsiteY2" fmla="*/ 2542862 h 2542862"/>
                    <a:gd name="connsiteX3" fmla="*/ 97640 w 976424"/>
                    <a:gd name="connsiteY3" fmla="*/ 190080 h 2542862"/>
                    <a:gd name="connsiteX0" fmla="*/ 108311 w 987095"/>
                    <a:gd name="connsiteY0" fmla="*/ 190080 h 2542862"/>
                    <a:gd name="connsiteX1" fmla="*/ 889147 w 987095"/>
                    <a:gd name="connsiteY1" fmla="*/ 210628 h 2542862"/>
                    <a:gd name="connsiteX2" fmla="*/ 509003 w 987095"/>
                    <a:gd name="connsiteY2" fmla="*/ 2542862 h 2542862"/>
                    <a:gd name="connsiteX3" fmla="*/ 108311 w 987095"/>
                    <a:gd name="connsiteY3" fmla="*/ 190080 h 2542862"/>
                    <a:gd name="connsiteX0" fmla="*/ 108311 w 995452"/>
                    <a:gd name="connsiteY0" fmla="*/ 190080 h 2542862"/>
                    <a:gd name="connsiteX1" fmla="*/ 889147 w 995452"/>
                    <a:gd name="connsiteY1" fmla="*/ 210628 h 2542862"/>
                    <a:gd name="connsiteX2" fmla="*/ 509003 w 995452"/>
                    <a:gd name="connsiteY2" fmla="*/ 2542862 h 2542862"/>
                    <a:gd name="connsiteX3" fmla="*/ 108311 w 995452"/>
                    <a:gd name="connsiteY3" fmla="*/ 190080 h 2542862"/>
                    <a:gd name="connsiteX0" fmla="*/ 99853 w 986994"/>
                    <a:gd name="connsiteY0" fmla="*/ 190080 h 2542862"/>
                    <a:gd name="connsiteX1" fmla="*/ 880689 w 986994"/>
                    <a:gd name="connsiteY1" fmla="*/ 210628 h 2542862"/>
                    <a:gd name="connsiteX2" fmla="*/ 500545 w 986994"/>
                    <a:gd name="connsiteY2" fmla="*/ 2542862 h 2542862"/>
                    <a:gd name="connsiteX3" fmla="*/ 99853 w 986994"/>
                    <a:gd name="connsiteY3" fmla="*/ 190080 h 2542862"/>
                    <a:gd name="connsiteX0" fmla="*/ 99853 w 985728"/>
                    <a:gd name="connsiteY0" fmla="*/ 190080 h 2542862"/>
                    <a:gd name="connsiteX1" fmla="*/ 880689 w 985728"/>
                    <a:gd name="connsiteY1" fmla="*/ 210628 h 2542862"/>
                    <a:gd name="connsiteX2" fmla="*/ 500545 w 985728"/>
                    <a:gd name="connsiteY2" fmla="*/ 2542862 h 2542862"/>
                    <a:gd name="connsiteX3" fmla="*/ 99853 w 985728"/>
                    <a:gd name="connsiteY3" fmla="*/ 190080 h 2542862"/>
                    <a:gd name="connsiteX0" fmla="*/ 103955 w 989830"/>
                    <a:gd name="connsiteY0" fmla="*/ 190080 h 2542862"/>
                    <a:gd name="connsiteX1" fmla="*/ 884791 w 989830"/>
                    <a:gd name="connsiteY1" fmla="*/ 210628 h 2542862"/>
                    <a:gd name="connsiteX2" fmla="*/ 504647 w 989830"/>
                    <a:gd name="connsiteY2" fmla="*/ 2542862 h 2542862"/>
                    <a:gd name="connsiteX3" fmla="*/ 103955 w 989830"/>
                    <a:gd name="connsiteY3" fmla="*/ 190080 h 2542862"/>
                    <a:gd name="connsiteX0" fmla="*/ 103955 w 960876"/>
                    <a:gd name="connsiteY0" fmla="*/ 190080 h 2542862"/>
                    <a:gd name="connsiteX1" fmla="*/ 884791 w 960876"/>
                    <a:gd name="connsiteY1" fmla="*/ 210628 h 2542862"/>
                    <a:gd name="connsiteX2" fmla="*/ 504647 w 960876"/>
                    <a:gd name="connsiteY2" fmla="*/ 2542862 h 2542862"/>
                    <a:gd name="connsiteX3" fmla="*/ 103955 w 960876"/>
                    <a:gd name="connsiteY3" fmla="*/ 190080 h 2542862"/>
                    <a:gd name="connsiteX0" fmla="*/ 103955 w 977301"/>
                    <a:gd name="connsiteY0" fmla="*/ 190080 h 2542862"/>
                    <a:gd name="connsiteX1" fmla="*/ 884791 w 977301"/>
                    <a:gd name="connsiteY1" fmla="*/ 210628 h 2542862"/>
                    <a:gd name="connsiteX2" fmla="*/ 504647 w 977301"/>
                    <a:gd name="connsiteY2" fmla="*/ 2542862 h 2542862"/>
                    <a:gd name="connsiteX3" fmla="*/ 103955 w 977301"/>
                    <a:gd name="connsiteY3" fmla="*/ 190080 h 2542862"/>
                    <a:gd name="connsiteX0" fmla="*/ 99854 w 973200"/>
                    <a:gd name="connsiteY0" fmla="*/ 190080 h 2542862"/>
                    <a:gd name="connsiteX1" fmla="*/ 880690 w 973200"/>
                    <a:gd name="connsiteY1" fmla="*/ 210628 h 2542862"/>
                    <a:gd name="connsiteX2" fmla="*/ 500546 w 973200"/>
                    <a:gd name="connsiteY2" fmla="*/ 2542862 h 2542862"/>
                    <a:gd name="connsiteX3" fmla="*/ 99854 w 973200"/>
                    <a:gd name="connsiteY3" fmla="*/ 190080 h 2542862"/>
                    <a:gd name="connsiteX0" fmla="*/ 99854 w 973200"/>
                    <a:gd name="connsiteY0" fmla="*/ 193975 h 2546757"/>
                    <a:gd name="connsiteX1" fmla="*/ 880690 w 973200"/>
                    <a:gd name="connsiteY1" fmla="*/ 214523 h 2546757"/>
                    <a:gd name="connsiteX2" fmla="*/ 500546 w 973200"/>
                    <a:gd name="connsiteY2" fmla="*/ 2546757 h 2546757"/>
                    <a:gd name="connsiteX3" fmla="*/ 99854 w 97320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7890" h="2546757">
                      <a:moveTo>
                        <a:pt x="104544" y="193975"/>
                      </a:moveTo>
                      <a:cubicBezTo>
                        <a:pt x="364823" y="-66304"/>
                        <a:pt x="666198" y="-69729"/>
                        <a:pt x="885380" y="214523"/>
                      </a:cubicBezTo>
                      <a:cubicBezTo>
                        <a:pt x="1179906" y="632340"/>
                        <a:pt x="693596" y="2539908"/>
                        <a:pt x="505236" y="2546757"/>
                      </a:cubicBezTo>
                      <a:cubicBezTo>
                        <a:pt x="310027" y="2543332"/>
                        <a:pt x="-224230" y="639190"/>
                        <a:pt x="104544" y="1939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자유형: 도형 75">
                  <a:extLst>
                    <a:ext uri="{FF2B5EF4-FFF2-40B4-BE49-F238E27FC236}">
                      <a16:creationId xmlns:a16="http://schemas.microsoft.com/office/drawing/2014/main" id="{36807FE7-5329-F346-A5DF-02A66B2529F0}"/>
                    </a:ext>
                  </a:extLst>
                </p:cNvPr>
                <p:cNvSpPr/>
                <p:nvPr/>
              </p:nvSpPr>
              <p:spPr>
                <a:xfrm rot="18285152" flipH="1">
                  <a:off x="-46881" y="5188454"/>
                  <a:ext cx="299484" cy="779958"/>
                </a:xfrm>
                <a:custGeom>
                  <a:avLst/>
                  <a:gdLst>
                    <a:gd name="connsiteX0" fmla="*/ 0 w 780836"/>
                    <a:gd name="connsiteY0" fmla="*/ 0 h 2352782"/>
                    <a:gd name="connsiteX1" fmla="*/ 780836 w 780836"/>
                    <a:gd name="connsiteY1" fmla="*/ 20548 h 2352782"/>
                    <a:gd name="connsiteX2" fmla="*/ 400692 w 780836"/>
                    <a:gd name="connsiteY2" fmla="*/ 2352782 h 2352782"/>
                    <a:gd name="connsiteX3" fmla="*/ 0 w 780836"/>
                    <a:gd name="connsiteY3" fmla="*/ 0 h 2352782"/>
                    <a:gd name="connsiteX0" fmla="*/ 0 w 780836"/>
                    <a:gd name="connsiteY0" fmla="*/ 107443 h 2460225"/>
                    <a:gd name="connsiteX1" fmla="*/ 780836 w 780836"/>
                    <a:gd name="connsiteY1" fmla="*/ 127991 h 2460225"/>
                    <a:gd name="connsiteX2" fmla="*/ 400692 w 780836"/>
                    <a:gd name="connsiteY2" fmla="*/ 2460225 h 2460225"/>
                    <a:gd name="connsiteX3" fmla="*/ 0 w 780836"/>
                    <a:gd name="connsiteY3" fmla="*/ 107443 h 2460225"/>
                    <a:gd name="connsiteX0" fmla="*/ 0 w 780836"/>
                    <a:gd name="connsiteY0" fmla="*/ 157453 h 2510235"/>
                    <a:gd name="connsiteX1" fmla="*/ 780836 w 780836"/>
                    <a:gd name="connsiteY1" fmla="*/ 178001 h 2510235"/>
                    <a:gd name="connsiteX2" fmla="*/ 400692 w 780836"/>
                    <a:gd name="connsiteY2" fmla="*/ 2510235 h 2510235"/>
                    <a:gd name="connsiteX3" fmla="*/ 0 w 780836"/>
                    <a:gd name="connsiteY3" fmla="*/ 157453 h 2510235"/>
                    <a:gd name="connsiteX0" fmla="*/ 0 w 780836"/>
                    <a:gd name="connsiteY0" fmla="*/ 171463 h 2524245"/>
                    <a:gd name="connsiteX1" fmla="*/ 780836 w 780836"/>
                    <a:gd name="connsiteY1" fmla="*/ 192011 h 2524245"/>
                    <a:gd name="connsiteX2" fmla="*/ 400692 w 780836"/>
                    <a:gd name="connsiteY2" fmla="*/ 2524245 h 2524245"/>
                    <a:gd name="connsiteX3" fmla="*/ 0 w 780836"/>
                    <a:gd name="connsiteY3" fmla="*/ 171463 h 2524245"/>
                    <a:gd name="connsiteX0" fmla="*/ 0 w 854731"/>
                    <a:gd name="connsiteY0" fmla="*/ 171463 h 2524245"/>
                    <a:gd name="connsiteX1" fmla="*/ 780836 w 854731"/>
                    <a:gd name="connsiteY1" fmla="*/ 192011 h 2524245"/>
                    <a:gd name="connsiteX2" fmla="*/ 400692 w 854731"/>
                    <a:gd name="connsiteY2" fmla="*/ 2524245 h 2524245"/>
                    <a:gd name="connsiteX3" fmla="*/ 0 w 854731"/>
                    <a:gd name="connsiteY3" fmla="*/ 171463 h 2524245"/>
                    <a:gd name="connsiteX0" fmla="*/ 97640 w 952371"/>
                    <a:gd name="connsiteY0" fmla="*/ 171463 h 2524245"/>
                    <a:gd name="connsiteX1" fmla="*/ 878476 w 952371"/>
                    <a:gd name="connsiteY1" fmla="*/ 192011 h 2524245"/>
                    <a:gd name="connsiteX2" fmla="*/ 498332 w 952371"/>
                    <a:gd name="connsiteY2" fmla="*/ 2524245 h 2524245"/>
                    <a:gd name="connsiteX3" fmla="*/ 97640 w 952371"/>
                    <a:gd name="connsiteY3" fmla="*/ 171463 h 2524245"/>
                    <a:gd name="connsiteX0" fmla="*/ 97640 w 964286"/>
                    <a:gd name="connsiteY0" fmla="*/ 171463 h 2524245"/>
                    <a:gd name="connsiteX1" fmla="*/ 878476 w 964286"/>
                    <a:gd name="connsiteY1" fmla="*/ 192011 h 2524245"/>
                    <a:gd name="connsiteX2" fmla="*/ 498332 w 964286"/>
                    <a:gd name="connsiteY2" fmla="*/ 2524245 h 2524245"/>
                    <a:gd name="connsiteX3" fmla="*/ 97640 w 964286"/>
                    <a:gd name="connsiteY3" fmla="*/ 171463 h 2524245"/>
                    <a:gd name="connsiteX0" fmla="*/ 97640 w 940731"/>
                    <a:gd name="connsiteY0" fmla="*/ 171463 h 2524245"/>
                    <a:gd name="connsiteX1" fmla="*/ 878476 w 940731"/>
                    <a:gd name="connsiteY1" fmla="*/ 192011 h 2524245"/>
                    <a:gd name="connsiteX2" fmla="*/ 498332 w 940731"/>
                    <a:gd name="connsiteY2" fmla="*/ 2524245 h 2524245"/>
                    <a:gd name="connsiteX3" fmla="*/ 97640 w 940731"/>
                    <a:gd name="connsiteY3" fmla="*/ 171463 h 2524245"/>
                    <a:gd name="connsiteX0" fmla="*/ 97640 w 940731"/>
                    <a:gd name="connsiteY0" fmla="*/ 190080 h 2542862"/>
                    <a:gd name="connsiteX1" fmla="*/ 878476 w 940731"/>
                    <a:gd name="connsiteY1" fmla="*/ 210628 h 2542862"/>
                    <a:gd name="connsiteX2" fmla="*/ 498332 w 940731"/>
                    <a:gd name="connsiteY2" fmla="*/ 2542862 h 2542862"/>
                    <a:gd name="connsiteX3" fmla="*/ 97640 w 940731"/>
                    <a:gd name="connsiteY3" fmla="*/ 190080 h 2542862"/>
                    <a:gd name="connsiteX0" fmla="*/ 97640 w 976424"/>
                    <a:gd name="connsiteY0" fmla="*/ 190080 h 2542862"/>
                    <a:gd name="connsiteX1" fmla="*/ 878476 w 976424"/>
                    <a:gd name="connsiteY1" fmla="*/ 210628 h 2542862"/>
                    <a:gd name="connsiteX2" fmla="*/ 498332 w 976424"/>
                    <a:gd name="connsiteY2" fmla="*/ 2542862 h 2542862"/>
                    <a:gd name="connsiteX3" fmla="*/ 97640 w 976424"/>
                    <a:gd name="connsiteY3" fmla="*/ 190080 h 2542862"/>
                    <a:gd name="connsiteX0" fmla="*/ 108311 w 987095"/>
                    <a:gd name="connsiteY0" fmla="*/ 190080 h 2542862"/>
                    <a:gd name="connsiteX1" fmla="*/ 889147 w 987095"/>
                    <a:gd name="connsiteY1" fmla="*/ 210628 h 2542862"/>
                    <a:gd name="connsiteX2" fmla="*/ 509003 w 987095"/>
                    <a:gd name="connsiteY2" fmla="*/ 2542862 h 2542862"/>
                    <a:gd name="connsiteX3" fmla="*/ 108311 w 987095"/>
                    <a:gd name="connsiteY3" fmla="*/ 190080 h 2542862"/>
                    <a:gd name="connsiteX0" fmla="*/ 108311 w 995452"/>
                    <a:gd name="connsiteY0" fmla="*/ 190080 h 2542862"/>
                    <a:gd name="connsiteX1" fmla="*/ 889147 w 995452"/>
                    <a:gd name="connsiteY1" fmla="*/ 210628 h 2542862"/>
                    <a:gd name="connsiteX2" fmla="*/ 509003 w 995452"/>
                    <a:gd name="connsiteY2" fmla="*/ 2542862 h 2542862"/>
                    <a:gd name="connsiteX3" fmla="*/ 108311 w 995452"/>
                    <a:gd name="connsiteY3" fmla="*/ 190080 h 2542862"/>
                    <a:gd name="connsiteX0" fmla="*/ 99853 w 986994"/>
                    <a:gd name="connsiteY0" fmla="*/ 190080 h 2542862"/>
                    <a:gd name="connsiteX1" fmla="*/ 880689 w 986994"/>
                    <a:gd name="connsiteY1" fmla="*/ 210628 h 2542862"/>
                    <a:gd name="connsiteX2" fmla="*/ 500545 w 986994"/>
                    <a:gd name="connsiteY2" fmla="*/ 2542862 h 2542862"/>
                    <a:gd name="connsiteX3" fmla="*/ 99853 w 986994"/>
                    <a:gd name="connsiteY3" fmla="*/ 190080 h 2542862"/>
                    <a:gd name="connsiteX0" fmla="*/ 99853 w 985728"/>
                    <a:gd name="connsiteY0" fmla="*/ 190080 h 2542862"/>
                    <a:gd name="connsiteX1" fmla="*/ 880689 w 985728"/>
                    <a:gd name="connsiteY1" fmla="*/ 210628 h 2542862"/>
                    <a:gd name="connsiteX2" fmla="*/ 500545 w 985728"/>
                    <a:gd name="connsiteY2" fmla="*/ 2542862 h 2542862"/>
                    <a:gd name="connsiteX3" fmla="*/ 99853 w 985728"/>
                    <a:gd name="connsiteY3" fmla="*/ 190080 h 2542862"/>
                    <a:gd name="connsiteX0" fmla="*/ 103955 w 989830"/>
                    <a:gd name="connsiteY0" fmla="*/ 190080 h 2542862"/>
                    <a:gd name="connsiteX1" fmla="*/ 884791 w 989830"/>
                    <a:gd name="connsiteY1" fmla="*/ 210628 h 2542862"/>
                    <a:gd name="connsiteX2" fmla="*/ 504647 w 989830"/>
                    <a:gd name="connsiteY2" fmla="*/ 2542862 h 2542862"/>
                    <a:gd name="connsiteX3" fmla="*/ 103955 w 989830"/>
                    <a:gd name="connsiteY3" fmla="*/ 190080 h 2542862"/>
                    <a:gd name="connsiteX0" fmla="*/ 103955 w 960876"/>
                    <a:gd name="connsiteY0" fmla="*/ 190080 h 2542862"/>
                    <a:gd name="connsiteX1" fmla="*/ 884791 w 960876"/>
                    <a:gd name="connsiteY1" fmla="*/ 210628 h 2542862"/>
                    <a:gd name="connsiteX2" fmla="*/ 504647 w 960876"/>
                    <a:gd name="connsiteY2" fmla="*/ 2542862 h 2542862"/>
                    <a:gd name="connsiteX3" fmla="*/ 103955 w 960876"/>
                    <a:gd name="connsiteY3" fmla="*/ 190080 h 2542862"/>
                    <a:gd name="connsiteX0" fmla="*/ 103955 w 977301"/>
                    <a:gd name="connsiteY0" fmla="*/ 190080 h 2542862"/>
                    <a:gd name="connsiteX1" fmla="*/ 884791 w 977301"/>
                    <a:gd name="connsiteY1" fmla="*/ 210628 h 2542862"/>
                    <a:gd name="connsiteX2" fmla="*/ 504647 w 977301"/>
                    <a:gd name="connsiteY2" fmla="*/ 2542862 h 2542862"/>
                    <a:gd name="connsiteX3" fmla="*/ 103955 w 977301"/>
                    <a:gd name="connsiteY3" fmla="*/ 190080 h 2542862"/>
                    <a:gd name="connsiteX0" fmla="*/ 99854 w 973200"/>
                    <a:gd name="connsiteY0" fmla="*/ 190080 h 2542862"/>
                    <a:gd name="connsiteX1" fmla="*/ 880690 w 973200"/>
                    <a:gd name="connsiteY1" fmla="*/ 210628 h 2542862"/>
                    <a:gd name="connsiteX2" fmla="*/ 500546 w 973200"/>
                    <a:gd name="connsiteY2" fmla="*/ 2542862 h 2542862"/>
                    <a:gd name="connsiteX3" fmla="*/ 99854 w 973200"/>
                    <a:gd name="connsiteY3" fmla="*/ 190080 h 2542862"/>
                    <a:gd name="connsiteX0" fmla="*/ 99854 w 973200"/>
                    <a:gd name="connsiteY0" fmla="*/ 193975 h 2546757"/>
                    <a:gd name="connsiteX1" fmla="*/ 880690 w 973200"/>
                    <a:gd name="connsiteY1" fmla="*/ 214523 h 2546757"/>
                    <a:gd name="connsiteX2" fmla="*/ 500546 w 973200"/>
                    <a:gd name="connsiteY2" fmla="*/ 2546757 h 2546757"/>
                    <a:gd name="connsiteX3" fmla="*/ 99854 w 97320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  <a:gd name="connsiteX0" fmla="*/ 104544 w 977890"/>
                    <a:gd name="connsiteY0" fmla="*/ 193975 h 2546757"/>
                    <a:gd name="connsiteX1" fmla="*/ 885380 w 977890"/>
                    <a:gd name="connsiteY1" fmla="*/ 214523 h 2546757"/>
                    <a:gd name="connsiteX2" fmla="*/ 505236 w 977890"/>
                    <a:gd name="connsiteY2" fmla="*/ 2546757 h 2546757"/>
                    <a:gd name="connsiteX3" fmla="*/ 104544 w 977890"/>
                    <a:gd name="connsiteY3" fmla="*/ 193975 h 2546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7890" h="2546757">
                      <a:moveTo>
                        <a:pt x="104544" y="193975"/>
                      </a:moveTo>
                      <a:cubicBezTo>
                        <a:pt x="364823" y="-66304"/>
                        <a:pt x="666198" y="-69729"/>
                        <a:pt x="885380" y="214523"/>
                      </a:cubicBezTo>
                      <a:cubicBezTo>
                        <a:pt x="1179906" y="632340"/>
                        <a:pt x="693596" y="2539908"/>
                        <a:pt x="505236" y="2546757"/>
                      </a:cubicBezTo>
                      <a:cubicBezTo>
                        <a:pt x="310027" y="2543332"/>
                        <a:pt x="-224230" y="639190"/>
                        <a:pt x="104544" y="1939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8F8F28-9E3C-5D40-B586-F1768A15F7F2}"/>
                </a:ext>
              </a:extLst>
            </p:cNvPr>
            <p:cNvGrpSpPr/>
            <p:nvPr/>
          </p:nvGrpSpPr>
          <p:grpSpPr>
            <a:xfrm>
              <a:off x="20086831" y="3397090"/>
              <a:ext cx="1308967" cy="8161479"/>
              <a:chOff x="15218817" y="3397090"/>
              <a:chExt cx="1308967" cy="8161479"/>
            </a:xfrm>
          </p:grpSpPr>
          <p:grpSp>
            <p:nvGrpSpPr>
              <p:cNvPr id="133" name="그룹 44">
                <a:extLst>
                  <a:ext uri="{FF2B5EF4-FFF2-40B4-BE49-F238E27FC236}">
                    <a16:creationId xmlns:a16="http://schemas.microsoft.com/office/drawing/2014/main" id="{4F1E7A1D-2004-9D4A-A00D-71AA42C55C40}"/>
                  </a:ext>
                </a:extLst>
              </p:cNvPr>
              <p:cNvGrpSpPr/>
              <p:nvPr/>
            </p:nvGrpSpPr>
            <p:grpSpPr>
              <a:xfrm>
                <a:off x="15343361" y="4525660"/>
                <a:ext cx="1100522" cy="7032909"/>
                <a:chOff x="1055023" y="2447148"/>
                <a:chExt cx="489227" cy="3126415"/>
              </a:xfrm>
              <a:solidFill>
                <a:schemeClr val="tx2"/>
              </a:solidFill>
            </p:grpSpPr>
            <p:grpSp>
              <p:nvGrpSpPr>
                <p:cNvPr id="134" name="그룹 45">
                  <a:extLst>
                    <a:ext uri="{FF2B5EF4-FFF2-40B4-BE49-F238E27FC236}">
                      <a16:creationId xmlns:a16="http://schemas.microsoft.com/office/drawing/2014/main" id="{AFA4895B-6403-3142-B6A6-150704C9809A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140" name="사다리꼴 52">
                    <a:extLst>
                      <a:ext uri="{FF2B5EF4-FFF2-40B4-BE49-F238E27FC236}">
                        <a16:creationId xmlns:a16="http://schemas.microsoft.com/office/drawing/2014/main" id="{1BF89CD7-B85D-7643-A78A-FFC24B2F15E2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타원 53">
                    <a:extLst>
                      <a:ext uri="{FF2B5EF4-FFF2-40B4-BE49-F238E27FC236}">
                        <a16:creationId xmlns:a16="http://schemas.microsoft.com/office/drawing/2014/main" id="{BD4B9EB2-5BDB-B54A-B8A1-52A6014876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5" name="자유형: 도형 51">
                  <a:extLst>
                    <a:ext uri="{FF2B5EF4-FFF2-40B4-BE49-F238E27FC236}">
                      <a16:creationId xmlns:a16="http://schemas.microsoft.com/office/drawing/2014/main" id="{4C7197CC-1DA7-284D-AC9A-D037AA664C86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8" name="그룹 93">
                <a:extLst>
                  <a:ext uri="{FF2B5EF4-FFF2-40B4-BE49-F238E27FC236}">
                    <a16:creationId xmlns:a16="http://schemas.microsoft.com/office/drawing/2014/main" id="{52DF1465-A4B6-FC4E-9819-EA43D144A84C}"/>
                  </a:ext>
                </a:extLst>
              </p:cNvPr>
              <p:cNvGrpSpPr/>
              <p:nvPr/>
            </p:nvGrpSpPr>
            <p:grpSpPr>
              <a:xfrm>
                <a:off x="15218817" y="3397090"/>
                <a:ext cx="1308967" cy="1689706"/>
                <a:chOff x="4494569" y="302151"/>
                <a:chExt cx="4120238" cy="5318688"/>
              </a:xfrm>
              <a:solidFill>
                <a:schemeClr val="accent4"/>
              </a:solidFill>
            </p:grpSpPr>
            <p:sp>
              <p:nvSpPr>
                <p:cNvPr id="209" name="자유형: 도형 94">
                  <a:extLst>
                    <a:ext uri="{FF2B5EF4-FFF2-40B4-BE49-F238E27FC236}">
                      <a16:creationId xmlns:a16="http://schemas.microsoft.com/office/drawing/2014/main" id="{BBC0EB66-FE12-4F42-BBBF-6EEA8E72DB93}"/>
                    </a:ext>
                  </a:extLst>
                </p:cNvPr>
                <p:cNvSpPr/>
                <p:nvPr/>
              </p:nvSpPr>
              <p:spPr>
                <a:xfrm>
                  <a:off x="4494569" y="1657147"/>
                  <a:ext cx="4120238" cy="3963692"/>
                </a:xfrm>
                <a:custGeom>
                  <a:avLst/>
                  <a:gdLst>
                    <a:gd name="connsiteX0" fmla="*/ 712436 w 2824318"/>
                    <a:gd name="connsiteY0" fmla="*/ 0 h 2637716"/>
                    <a:gd name="connsiteX1" fmla="*/ 713966 w 2824318"/>
                    <a:gd name="connsiteY1" fmla="*/ 10020 h 2637716"/>
                    <a:gd name="connsiteX2" fmla="*/ 1669770 w 2824318"/>
                    <a:gd name="connsiteY2" fmla="*/ 789023 h 2637716"/>
                    <a:gd name="connsiteX3" fmla="*/ 2478775 w 2824318"/>
                    <a:gd name="connsiteY3" fmla="*/ 358879 h 2637716"/>
                    <a:gd name="connsiteX4" fmla="*/ 2499521 w 2824318"/>
                    <a:gd name="connsiteY4" fmla="*/ 324730 h 2637716"/>
                    <a:gd name="connsiteX5" fmla="*/ 2501850 w 2824318"/>
                    <a:gd name="connsiteY5" fmla="*/ 327293 h 2637716"/>
                    <a:gd name="connsiteX6" fmla="*/ 2824318 w 2824318"/>
                    <a:gd name="connsiteY6" fmla="*/ 1225557 h 2637716"/>
                    <a:gd name="connsiteX7" fmla="*/ 1412159 w 2824318"/>
                    <a:gd name="connsiteY7" fmla="*/ 2637716 h 2637716"/>
                    <a:gd name="connsiteX8" fmla="*/ 0 w 2824318"/>
                    <a:gd name="connsiteY8" fmla="*/ 1225557 h 2637716"/>
                    <a:gd name="connsiteX9" fmla="*/ 622608 w 2824318"/>
                    <a:gd name="connsiteY9" fmla="*/ 54573 h 2637716"/>
                    <a:gd name="connsiteX0" fmla="*/ 622608 w 2824318"/>
                    <a:gd name="connsiteY0" fmla="*/ 44553 h 2627696"/>
                    <a:gd name="connsiteX1" fmla="*/ 713966 w 2824318"/>
                    <a:gd name="connsiteY1" fmla="*/ 0 h 2627696"/>
                    <a:gd name="connsiteX2" fmla="*/ 1669770 w 2824318"/>
                    <a:gd name="connsiteY2" fmla="*/ 779003 h 2627696"/>
                    <a:gd name="connsiteX3" fmla="*/ 2478775 w 2824318"/>
                    <a:gd name="connsiteY3" fmla="*/ 348859 h 2627696"/>
                    <a:gd name="connsiteX4" fmla="*/ 2499521 w 2824318"/>
                    <a:gd name="connsiteY4" fmla="*/ 314710 h 2627696"/>
                    <a:gd name="connsiteX5" fmla="*/ 2501850 w 2824318"/>
                    <a:gd name="connsiteY5" fmla="*/ 317273 h 2627696"/>
                    <a:gd name="connsiteX6" fmla="*/ 2824318 w 2824318"/>
                    <a:gd name="connsiteY6" fmla="*/ 1215537 h 2627696"/>
                    <a:gd name="connsiteX7" fmla="*/ 1412159 w 2824318"/>
                    <a:gd name="connsiteY7" fmla="*/ 2627696 h 2627696"/>
                    <a:gd name="connsiteX8" fmla="*/ 0 w 2824318"/>
                    <a:gd name="connsiteY8" fmla="*/ 1215537 h 2627696"/>
                    <a:gd name="connsiteX9" fmla="*/ 622608 w 2824318"/>
                    <a:gd name="connsiteY9" fmla="*/ 44553 h 2627696"/>
                    <a:gd name="connsiteX0" fmla="*/ 622608 w 2824318"/>
                    <a:gd name="connsiteY0" fmla="*/ 0 h 2583143"/>
                    <a:gd name="connsiteX1" fmla="*/ 1669770 w 2824318"/>
                    <a:gd name="connsiteY1" fmla="*/ 734450 h 2583143"/>
                    <a:gd name="connsiteX2" fmla="*/ 2478775 w 2824318"/>
                    <a:gd name="connsiteY2" fmla="*/ 304306 h 2583143"/>
                    <a:gd name="connsiteX3" fmla="*/ 2499521 w 2824318"/>
                    <a:gd name="connsiteY3" fmla="*/ 270157 h 2583143"/>
                    <a:gd name="connsiteX4" fmla="*/ 2501850 w 2824318"/>
                    <a:gd name="connsiteY4" fmla="*/ 272720 h 2583143"/>
                    <a:gd name="connsiteX5" fmla="*/ 2824318 w 2824318"/>
                    <a:gd name="connsiteY5" fmla="*/ 1170984 h 2583143"/>
                    <a:gd name="connsiteX6" fmla="*/ 1412159 w 2824318"/>
                    <a:gd name="connsiteY6" fmla="*/ 2583143 h 2583143"/>
                    <a:gd name="connsiteX7" fmla="*/ 0 w 2824318"/>
                    <a:gd name="connsiteY7" fmla="*/ 1170984 h 2583143"/>
                    <a:gd name="connsiteX8" fmla="*/ 622608 w 2824318"/>
                    <a:gd name="connsiteY8" fmla="*/ 0 h 2583143"/>
                    <a:gd name="connsiteX0" fmla="*/ 622608 w 2824318"/>
                    <a:gd name="connsiteY0" fmla="*/ 0 h 2583143"/>
                    <a:gd name="connsiteX1" fmla="*/ 1669770 w 2824318"/>
                    <a:gd name="connsiteY1" fmla="*/ 734450 h 2583143"/>
                    <a:gd name="connsiteX2" fmla="*/ 2499521 w 2824318"/>
                    <a:gd name="connsiteY2" fmla="*/ 270157 h 2583143"/>
                    <a:gd name="connsiteX3" fmla="*/ 2501850 w 2824318"/>
                    <a:gd name="connsiteY3" fmla="*/ 272720 h 2583143"/>
                    <a:gd name="connsiteX4" fmla="*/ 2824318 w 2824318"/>
                    <a:gd name="connsiteY4" fmla="*/ 1170984 h 2583143"/>
                    <a:gd name="connsiteX5" fmla="*/ 1412159 w 2824318"/>
                    <a:gd name="connsiteY5" fmla="*/ 2583143 h 2583143"/>
                    <a:gd name="connsiteX6" fmla="*/ 0 w 2824318"/>
                    <a:gd name="connsiteY6" fmla="*/ 1170984 h 2583143"/>
                    <a:gd name="connsiteX7" fmla="*/ 622608 w 2824318"/>
                    <a:gd name="connsiteY7" fmla="*/ 0 h 2583143"/>
                    <a:gd name="connsiteX0" fmla="*/ 622608 w 2824318"/>
                    <a:gd name="connsiteY0" fmla="*/ 0 h 2583143"/>
                    <a:gd name="connsiteX1" fmla="*/ 1611404 w 2824318"/>
                    <a:gd name="connsiteY1" fmla="*/ 209157 h 2583143"/>
                    <a:gd name="connsiteX2" fmla="*/ 2499521 w 2824318"/>
                    <a:gd name="connsiteY2" fmla="*/ 270157 h 2583143"/>
                    <a:gd name="connsiteX3" fmla="*/ 2501850 w 2824318"/>
                    <a:gd name="connsiteY3" fmla="*/ 272720 h 2583143"/>
                    <a:gd name="connsiteX4" fmla="*/ 2824318 w 2824318"/>
                    <a:gd name="connsiteY4" fmla="*/ 1170984 h 2583143"/>
                    <a:gd name="connsiteX5" fmla="*/ 1412159 w 2824318"/>
                    <a:gd name="connsiteY5" fmla="*/ 2583143 h 2583143"/>
                    <a:gd name="connsiteX6" fmla="*/ 0 w 2824318"/>
                    <a:gd name="connsiteY6" fmla="*/ 1170984 h 2583143"/>
                    <a:gd name="connsiteX7" fmla="*/ 622608 w 2824318"/>
                    <a:gd name="connsiteY7" fmla="*/ 0 h 2583143"/>
                    <a:gd name="connsiteX0" fmla="*/ 622608 w 2824318"/>
                    <a:gd name="connsiteY0" fmla="*/ 0 h 2583143"/>
                    <a:gd name="connsiteX1" fmla="*/ 1611404 w 2824318"/>
                    <a:gd name="connsiteY1" fmla="*/ 209157 h 2583143"/>
                    <a:gd name="connsiteX2" fmla="*/ 2499521 w 2824318"/>
                    <a:gd name="connsiteY2" fmla="*/ 270157 h 2583143"/>
                    <a:gd name="connsiteX3" fmla="*/ 2501850 w 2824318"/>
                    <a:gd name="connsiteY3" fmla="*/ 272720 h 2583143"/>
                    <a:gd name="connsiteX4" fmla="*/ 2824318 w 2824318"/>
                    <a:gd name="connsiteY4" fmla="*/ 1170984 h 2583143"/>
                    <a:gd name="connsiteX5" fmla="*/ 1412159 w 2824318"/>
                    <a:gd name="connsiteY5" fmla="*/ 2583143 h 2583143"/>
                    <a:gd name="connsiteX6" fmla="*/ 0 w 2824318"/>
                    <a:gd name="connsiteY6" fmla="*/ 1170984 h 2583143"/>
                    <a:gd name="connsiteX7" fmla="*/ 622608 w 2824318"/>
                    <a:gd name="connsiteY7" fmla="*/ 0 h 2583143"/>
                    <a:gd name="connsiteX0" fmla="*/ 622608 w 2824318"/>
                    <a:gd name="connsiteY0" fmla="*/ 62490 h 2645633"/>
                    <a:gd name="connsiteX1" fmla="*/ 1611404 w 2824318"/>
                    <a:gd name="connsiteY1" fmla="*/ 271647 h 2645633"/>
                    <a:gd name="connsiteX2" fmla="*/ 2499521 w 2824318"/>
                    <a:gd name="connsiteY2" fmla="*/ 332647 h 2645633"/>
                    <a:gd name="connsiteX3" fmla="*/ 2501850 w 2824318"/>
                    <a:gd name="connsiteY3" fmla="*/ 335210 h 2645633"/>
                    <a:gd name="connsiteX4" fmla="*/ 2824318 w 2824318"/>
                    <a:gd name="connsiteY4" fmla="*/ 1233474 h 2645633"/>
                    <a:gd name="connsiteX5" fmla="*/ 1412159 w 2824318"/>
                    <a:gd name="connsiteY5" fmla="*/ 2645633 h 2645633"/>
                    <a:gd name="connsiteX6" fmla="*/ 0 w 2824318"/>
                    <a:gd name="connsiteY6" fmla="*/ 1233474 h 2645633"/>
                    <a:gd name="connsiteX7" fmla="*/ 622608 w 2824318"/>
                    <a:gd name="connsiteY7" fmla="*/ 62490 h 2645633"/>
                    <a:gd name="connsiteX0" fmla="*/ 622608 w 2824318"/>
                    <a:gd name="connsiteY0" fmla="*/ 44328 h 2627471"/>
                    <a:gd name="connsiteX1" fmla="*/ 1611404 w 2824318"/>
                    <a:gd name="connsiteY1" fmla="*/ 253485 h 2627471"/>
                    <a:gd name="connsiteX2" fmla="*/ 2499521 w 2824318"/>
                    <a:gd name="connsiteY2" fmla="*/ 314485 h 2627471"/>
                    <a:gd name="connsiteX3" fmla="*/ 2501850 w 2824318"/>
                    <a:gd name="connsiteY3" fmla="*/ 317048 h 2627471"/>
                    <a:gd name="connsiteX4" fmla="*/ 2824318 w 2824318"/>
                    <a:gd name="connsiteY4" fmla="*/ 1215312 h 2627471"/>
                    <a:gd name="connsiteX5" fmla="*/ 1412159 w 2824318"/>
                    <a:gd name="connsiteY5" fmla="*/ 2627471 h 2627471"/>
                    <a:gd name="connsiteX6" fmla="*/ 0 w 2824318"/>
                    <a:gd name="connsiteY6" fmla="*/ 1215312 h 2627471"/>
                    <a:gd name="connsiteX7" fmla="*/ 622608 w 2824318"/>
                    <a:gd name="connsiteY7" fmla="*/ 44328 h 2627471"/>
                    <a:gd name="connsiteX0" fmla="*/ 622608 w 2889940"/>
                    <a:gd name="connsiteY0" fmla="*/ 44328 h 2627471"/>
                    <a:gd name="connsiteX1" fmla="*/ 1611404 w 2889940"/>
                    <a:gd name="connsiteY1" fmla="*/ 253485 h 2627471"/>
                    <a:gd name="connsiteX2" fmla="*/ 2499521 w 2889940"/>
                    <a:gd name="connsiteY2" fmla="*/ 314485 h 2627471"/>
                    <a:gd name="connsiteX3" fmla="*/ 2550488 w 2889940"/>
                    <a:gd name="connsiteY3" fmla="*/ 394869 h 2627471"/>
                    <a:gd name="connsiteX4" fmla="*/ 2824318 w 2889940"/>
                    <a:gd name="connsiteY4" fmla="*/ 1215312 h 2627471"/>
                    <a:gd name="connsiteX5" fmla="*/ 1412159 w 2889940"/>
                    <a:gd name="connsiteY5" fmla="*/ 2627471 h 2627471"/>
                    <a:gd name="connsiteX6" fmla="*/ 0 w 2889940"/>
                    <a:gd name="connsiteY6" fmla="*/ 1215312 h 2627471"/>
                    <a:gd name="connsiteX7" fmla="*/ 622608 w 2889940"/>
                    <a:gd name="connsiteY7" fmla="*/ 44328 h 2627471"/>
                    <a:gd name="connsiteX0" fmla="*/ 622608 w 2890034"/>
                    <a:gd name="connsiteY0" fmla="*/ 45414 h 2628557"/>
                    <a:gd name="connsiteX1" fmla="*/ 1611404 w 2890034"/>
                    <a:gd name="connsiteY1" fmla="*/ 254571 h 2628557"/>
                    <a:gd name="connsiteX2" fmla="*/ 2550488 w 2890034"/>
                    <a:gd name="connsiteY2" fmla="*/ 395955 h 2628557"/>
                    <a:gd name="connsiteX3" fmla="*/ 2824318 w 2890034"/>
                    <a:gd name="connsiteY3" fmla="*/ 1216398 h 2628557"/>
                    <a:gd name="connsiteX4" fmla="*/ 1412159 w 2890034"/>
                    <a:gd name="connsiteY4" fmla="*/ 2628557 h 2628557"/>
                    <a:gd name="connsiteX5" fmla="*/ 0 w 2890034"/>
                    <a:gd name="connsiteY5" fmla="*/ 1216398 h 2628557"/>
                    <a:gd name="connsiteX6" fmla="*/ 622608 w 2890034"/>
                    <a:gd name="connsiteY6" fmla="*/ 45414 h 2628557"/>
                    <a:gd name="connsiteX0" fmla="*/ 622608 w 2825835"/>
                    <a:gd name="connsiteY0" fmla="*/ 45414 h 2628557"/>
                    <a:gd name="connsiteX1" fmla="*/ 1611404 w 2825835"/>
                    <a:gd name="connsiteY1" fmla="*/ 254571 h 2628557"/>
                    <a:gd name="connsiteX2" fmla="*/ 2550488 w 2825835"/>
                    <a:gd name="connsiteY2" fmla="*/ 395955 h 2628557"/>
                    <a:gd name="connsiteX3" fmla="*/ 2824318 w 2825835"/>
                    <a:gd name="connsiteY3" fmla="*/ 1216398 h 2628557"/>
                    <a:gd name="connsiteX4" fmla="*/ 1412159 w 2825835"/>
                    <a:gd name="connsiteY4" fmla="*/ 2628557 h 2628557"/>
                    <a:gd name="connsiteX5" fmla="*/ 0 w 2825835"/>
                    <a:gd name="connsiteY5" fmla="*/ 1216398 h 2628557"/>
                    <a:gd name="connsiteX6" fmla="*/ 622608 w 2825835"/>
                    <a:gd name="connsiteY6" fmla="*/ 45414 h 2628557"/>
                    <a:gd name="connsiteX0" fmla="*/ 622608 w 2831364"/>
                    <a:gd name="connsiteY0" fmla="*/ 45414 h 2628557"/>
                    <a:gd name="connsiteX1" fmla="*/ 1611404 w 2831364"/>
                    <a:gd name="connsiteY1" fmla="*/ 254571 h 2628557"/>
                    <a:gd name="connsiteX2" fmla="*/ 2550488 w 2831364"/>
                    <a:gd name="connsiteY2" fmla="*/ 395955 h 2628557"/>
                    <a:gd name="connsiteX3" fmla="*/ 2824318 w 2831364"/>
                    <a:gd name="connsiteY3" fmla="*/ 1216398 h 2628557"/>
                    <a:gd name="connsiteX4" fmla="*/ 1412159 w 2831364"/>
                    <a:gd name="connsiteY4" fmla="*/ 2628557 h 2628557"/>
                    <a:gd name="connsiteX5" fmla="*/ 0 w 2831364"/>
                    <a:gd name="connsiteY5" fmla="*/ 1216398 h 2628557"/>
                    <a:gd name="connsiteX6" fmla="*/ 622608 w 2831364"/>
                    <a:gd name="connsiteY6" fmla="*/ 45414 h 2628557"/>
                    <a:gd name="connsiteX0" fmla="*/ 622608 w 2828668"/>
                    <a:gd name="connsiteY0" fmla="*/ 45414 h 2628557"/>
                    <a:gd name="connsiteX1" fmla="*/ 1611404 w 2828668"/>
                    <a:gd name="connsiteY1" fmla="*/ 254571 h 2628557"/>
                    <a:gd name="connsiteX2" fmla="*/ 2550488 w 2828668"/>
                    <a:gd name="connsiteY2" fmla="*/ 395955 h 2628557"/>
                    <a:gd name="connsiteX3" fmla="*/ 2824318 w 2828668"/>
                    <a:gd name="connsiteY3" fmla="*/ 1216398 h 2628557"/>
                    <a:gd name="connsiteX4" fmla="*/ 1412159 w 2828668"/>
                    <a:gd name="connsiteY4" fmla="*/ 2628557 h 2628557"/>
                    <a:gd name="connsiteX5" fmla="*/ 0 w 2828668"/>
                    <a:gd name="connsiteY5" fmla="*/ 1216398 h 2628557"/>
                    <a:gd name="connsiteX6" fmla="*/ 622608 w 2828668"/>
                    <a:gd name="connsiteY6" fmla="*/ 45414 h 2628557"/>
                    <a:gd name="connsiteX0" fmla="*/ 622608 w 2828668"/>
                    <a:gd name="connsiteY0" fmla="*/ 45414 h 2628557"/>
                    <a:gd name="connsiteX1" fmla="*/ 1611404 w 2828668"/>
                    <a:gd name="connsiteY1" fmla="*/ 254571 h 2628557"/>
                    <a:gd name="connsiteX2" fmla="*/ 2550488 w 2828668"/>
                    <a:gd name="connsiteY2" fmla="*/ 395955 h 2628557"/>
                    <a:gd name="connsiteX3" fmla="*/ 2824318 w 2828668"/>
                    <a:gd name="connsiteY3" fmla="*/ 1216398 h 2628557"/>
                    <a:gd name="connsiteX4" fmla="*/ 1412159 w 2828668"/>
                    <a:gd name="connsiteY4" fmla="*/ 2628557 h 2628557"/>
                    <a:gd name="connsiteX5" fmla="*/ 0 w 2828668"/>
                    <a:gd name="connsiteY5" fmla="*/ 1216398 h 2628557"/>
                    <a:gd name="connsiteX6" fmla="*/ 622608 w 2828668"/>
                    <a:gd name="connsiteY6" fmla="*/ 45414 h 2628557"/>
                    <a:gd name="connsiteX0" fmla="*/ 622608 w 2828668"/>
                    <a:gd name="connsiteY0" fmla="*/ 40000 h 2623143"/>
                    <a:gd name="connsiteX1" fmla="*/ 1611404 w 2828668"/>
                    <a:gd name="connsiteY1" fmla="*/ 307523 h 2623143"/>
                    <a:gd name="connsiteX2" fmla="*/ 2550488 w 2828668"/>
                    <a:gd name="connsiteY2" fmla="*/ 390541 h 2623143"/>
                    <a:gd name="connsiteX3" fmla="*/ 2824318 w 2828668"/>
                    <a:gd name="connsiteY3" fmla="*/ 1210984 h 2623143"/>
                    <a:gd name="connsiteX4" fmla="*/ 1412159 w 2828668"/>
                    <a:gd name="connsiteY4" fmla="*/ 2623143 h 2623143"/>
                    <a:gd name="connsiteX5" fmla="*/ 0 w 2828668"/>
                    <a:gd name="connsiteY5" fmla="*/ 1210984 h 2623143"/>
                    <a:gd name="connsiteX6" fmla="*/ 622608 w 2828668"/>
                    <a:gd name="connsiteY6" fmla="*/ 40000 h 2623143"/>
                    <a:gd name="connsiteX0" fmla="*/ 622608 w 2828668"/>
                    <a:gd name="connsiteY0" fmla="*/ 41537 h 2624680"/>
                    <a:gd name="connsiteX1" fmla="*/ 1611404 w 2828668"/>
                    <a:gd name="connsiteY1" fmla="*/ 309060 h 2624680"/>
                    <a:gd name="connsiteX2" fmla="*/ 2550488 w 2828668"/>
                    <a:gd name="connsiteY2" fmla="*/ 392078 h 2624680"/>
                    <a:gd name="connsiteX3" fmla="*/ 2824318 w 2828668"/>
                    <a:gd name="connsiteY3" fmla="*/ 1212521 h 2624680"/>
                    <a:gd name="connsiteX4" fmla="*/ 1412159 w 2828668"/>
                    <a:gd name="connsiteY4" fmla="*/ 2624680 h 2624680"/>
                    <a:gd name="connsiteX5" fmla="*/ 0 w 2828668"/>
                    <a:gd name="connsiteY5" fmla="*/ 1212521 h 2624680"/>
                    <a:gd name="connsiteX6" fmla="*/ 622608 w 2828668"/>
                    <a:gd name="connsiteY6" fmla="*/ 41537 h 2624680"/>
                    <a:gd name="connsiteX0" fmla="*/ 622608 w 2828668"/>
                    <a:gd name="connsiteY0" fmla="*/ 41537 h 2624680"/>
                    <a:gd name="connsiteX1" fmla="*/ 1611404 w 2828668"/>
                    <a:gd name="connsiteY1" fmla="*/ 309060 h 2624680"/>
                    <a:gd name="connsiteX2" fmla="*/ 2550488 w 2828668"/>
                    <a:gd name="connsiteY2" fmla="*/ 392078 h 2624680"/>
                    <a:gd name="connsiteX3" fmla="*/ 2824318 w 2828668"/>
                    <a:gd name="connsiteY3" fmla="*/ 1212521 h 2624680"/>
                    <a:gd name="connsiteX4" fmla="*/ 1412159 w 2828668"/>
                    <a:gd name="connsiteY4" fmla="*/ 2624680 h 2624680"/>
                    <a:gd name="connsiteX5" fmla="*/ 0 w 2828668"/>
                    <a:gd name="connsiteY5" fmla="*/ 1212521 h 2624680"/>
                    <a:gd name="connsiteX6" fmla="*/ 622608 w 2828668"/>
                    <a:gd name="connsiteY6" fmla="*/ 41537 h 2624680"/>
                    <a:gd name="connsiteX0" fmla="*/ 622608 w 2828668"/>
                    <a:gd name="connsiteY0" fmla="*/ 40000 h 2623143"/>
                    <a:gd name="connsiteX1" fmla="*/ 1611404 w 2828668"/>
                    <a:gd name="connsiteY1" fmla="*/ 307523 h 2623143"/>
                    <a:gd name="connsiteX2" fmla="*/ 2550488 w 2828668"/>
                    <a:gd name="connsiteY2" fmla="*/ 390541 h 2623143"/>
                    <a:gd name="connsiteX3" fmla="*/ 2824318 w 2828668"/>
                    <a:gd name="connsiteY3" fmla="*/ 1210984 h 2623143"/>
                    <a:gd name="connsiteX4" fmla="*/ 1412159 w 2828668"/>
                    <a:gd name="connsiteY4" fmla="*/ 2623143 h 2623143"/>
                    <a:gd name="connsiteX5" fmla="*/ 0 w 2828668"/>
                    <a:gd name="connsiteY5" fmla="*/ 1210984 h 2623143"/>
                    <a:gd name="connsiteX6" fmla="*/ 622608 w 2828668"/>
                    <a:gd name="connsiteY6" fmla="*/ 40000 h 2623143"/>
                    <a:gd name="connsiteX0" fmla="*/ 700429 w 2828668"/>
                    <a:gd name="connsiteY0" fmla="*/ 40684 h 2614100"/>
                    <a:gd name="connsiteX1" fmla="*/ 1611404 w 2828668"/>
                    <a:gd name="connsiteY1" fmla="*/ 298480 h 2614100"/>
                    <a:gd name="connsiteX2" fmla="*/ 2550488 w 2828668"/>
                    <a:gd name="connsiteY2" fmla="*/ 381498 h 2614100"/>
                    <a:gd name="connsiteX3" fmla="*/ 2824318 w 2828668"/>
                    <a:gd name="connsiteY3" fmla="*/ 1201941 h 2614100"/>
                    <a:gd name="connsiteX4" fmla="*/ 1412159 w 2828668"/>
                    <a:gd name="connsiteY4" fmla="*/ 2614100 h 2614100"/>
                    <a:gd name="connsiteX5" fmla="*/ 0 w 2828668"/>
                    <a:gd name="connsiteY5" fmla="*/ 1201941 h 2614100"/>
                    <a:gd name="connsiteX6" fmla="*/ 700429 w 2828668"/>
                    <a:gd name="connsiteY6" fmla="*/ 40684 h 2614100"/>
                    <a:gd name="connsiteX0" fmla="*/ 700429 w 2828668"/>
                    <a:gd name="connsiteY0" fmla="*/ 40684 h 2614100"/>
                    <a:gd name="connsiteX1" fmla="*/ 1611404 w 2828668"/>
                    <a:gd name="connsiteY1" fmla="*/ 298480 h 2614100"/>
                    <a:gd name="connsiteX2" fmla="*/ 2550488 w 2828668"/>
                    <a:gd name="connsiteY2" fmla="*/ 381498 h 2614100"/>
                    <a:gd name="connsiteX3" fmla="*/ 2824318 w 2828668"/>
                    <a:gd name="connsiteY3" fmla="*/ 1201941 h 2614100"/>
                    <a:gd name="connsiteX4" fmla="*/ 1412159 w 2828668"/>
                    <a:gd name="connsiteY4" fmla="*/ 2614100 h 2614100"/>
                    <a:gd name="connsiteX5" fmla="*/ 0 w 2828668"/>
                    <a:gd name="connsiteY5" fmla="*/ 1201941 h 2614100"/>
                    <a:gd name="connsiteX6" fmla="*/ 700429 w 2828668"/>
                    <a:gd name="connsiteY6" fmla="*/ 40684 h 2614100"/>
                    <a:gd name="connsiteX0" fmla="*/ 700429 w 2828668"/>
                    <a:gd name="connsiteY0" fmla="*/ 58876 h 2632292"/>
                    <a:gd name="connsiteX1" fmla="*/ 1611404 w 2828668"/>
                    <a:gd name="connsiteY1" fmla="*/ 316672 h 2632292"/>
                    <a:gd name="connsiteX2" fmla="*/ 2550488 w 2828668"/>
                    <a:gd name="connsiteY2" fmla="*/ 399690 h 2632292"/>
                    <a:gd name="connsiteX3" fmla="*/ 2824318 w 2828668"/>
                    <a:gd name="connsiteY3" fmla="*/ 1220133 h 2632292"/>
                    <a:gd name="connsiteX4" fmla="*/ 1412159 w 2828668"/>
                    <a:gd name="connsiteY4" fmla="*/ 2632292 h 2632292"/>
                    <a:gd name="connsiteX5" fmla="*/ 0 w 2828668"/>
                    <a:gd name="connsiteY5" fmla="*/ 1220133 h 2632292"/>
                    <a:gd name="connsiteX6" fmla="*/ 700429 w 2828668"/>
                    <a:gd name="connsiteY6" fmla="*/ 58876 h 2632292"/>
                    <a:gd name="connsiteX0" fmla="*/ 700429 w 2828668"/>
                    <a:gd name="connsiteY0" fmla="*/ 62842 h 2636258"/>
                    <a:gd name="connsiteX1" fmla="*/ 1611404 w 2828668"/>
                    <a:gd name="connsiteY1" fmla="*/ 320638 h 2636258"/>
                    <a:gd name="connsiteX2" fmla="*/ 2550488 w 2828668"/>
                    <a:gd name="connsiteY2" fmla="*/ 403656 h 2636258"/>
                    <a:gd name="connsiteX3" fmla="*/ 2824318 w 2828668"/>
                    <a:gd name="connsiteY3" fmla="*/ 1224099 h 2636258"/>
                    <a:gd name="connsiteX4" fmla="*/ 1412159 w 2828668"/>
                    <a:gd name="connsiteY4" fmla="*/ 2636258 h 2636258"/>
                    <a:gd name="connsiteX5" fmla="*/ 0 w 2828668"/>
                    <a:gd name="connsiteY5" fmla="*/ 1224099 h 2636258"/>
                    <a:gd name="connsiteX6" fmla="*/ 700429 w 2828668"/>
                    <a:gd name="connsiteY6" fmla="*/ 62842 h 2636258"/>
                    <a:gd name="connsiteX0" fmla="*/ 700429 w 2828668"/>
                    <a:gd name="connsiteY0" fmla="*/ 69115 h 2642531"/>
                    <a:gd name="connsiteX1" fmla="*/ 1591949 w 2828668"/>
                    <a:gd name="connsiteY1" fmla="*/ 278273 h 2642531"/>
                    <a:gd name="connsiteX2" fmla="*/ 2550488 w 2828668"/>
                    <a:gd name="connsiteY2" fmla="*/ 409929 h 2642531"/>
                    <a:gd name="connsiteX3" fmla="*/ 2824318 w 2828668"/>
                    <a:gd name="connsiteY3" fmla="*/ 1230372 h 2642531"/>
                    <a:gd name="connsiteX4" fmla="*/ 1412159 w 2828668"/>
                    <a:gd name="connsiteY4" fmla="*/ 2642531 h 2642531"/>
                    <a:gd name="connsiteX5" fmla="*/ 0 w 2828668"/>
                    <a:gd name="connsiteY5" fmla="*/ 1230372 h 2642531"/>
                    <a:gd name="connsiteX6" fmla="*/ 700429 w 2828668"/>
                    <a:gd name="connsiteY6" fmla="*/ 69115 h 2642531"/>
                    <a:gd name="connsiteX0" fmla="*/ 700429 w 2828668"/>
                    <a:gd name="connsiteY0" fmla="*/ 76377 h 2649793"/>
                    <a:gd name="connsiteX1" fmla="*/ 1598618 w 2828668"/>
                    <a:gd name="connsiteY1" fmla="*/ 238859 h 2649793"/>
                    <a:gd name="connsiteX2" fmla="*/ 2550488 w 2828668"/>
                    <a:gd name="connsiteY2" fmla="*/ 417191 h 2649793"/>
                    <a:gd name="connsiteX3" fmla="*/ 2824318 w 2828668"/>
                    <a:gd name="connsiteY3" fmla="*/ 1237634 h 2649793"/>
                    <a:gd name="connsiteX4" fmla="*/ 1412159 w 2828668"/>
                    <a:gd name="connsiteY4" fmla="*/ 2649793 h 2649793"/>
                    <a:gd name="connsiteX5" fmla="*/ 0 w 2828668"/>
                    <a:gd name="connsiteY5" fmla="*/ 1237634 h 2649793"/>
                    <a:gd name="connsiteX6" fmla="*/ 700429 w 2828668"/>
                    <a:gd name="connsiteY6" fmla="*/ 76377 h 2649793"/>
                    <a:gd name="connsiteX0" fmla="*/ 700429 w 2867395"/>
                    <a:gd name="connsiteY0" fmla="*/ 69022 h 2642438"/>
                    <a:gd name="connsiteX1" fmla="*/ 1598618 w 2867395"/>
                    <a:gd name="connsiteY1" fmla="*/ 231504 h 2642438"/>
                    <a:gd name="connsiteX2" fmla="*/ 2423795 w 2867395"/>
                    <a:gd name="connsiteY2" fmla="*/ 329819 h 2642438"/>
                    <a:gd name="connsiteX3" fmla="*/ 2824318 w 2867395"/>
                    <a:gd name="connsiteY3" fmla="*/ 1230279 h 2642438"/>
                    <a:gd name="connsiteX4" fmla="*/ 1412159 w 2867395"/>
                    <a:gd name="connsiteY4" fmla="*/ 2642438 h 2642438"/>
                    <a:gd name="connsiteX5" fmla="*/ 0 w 2867395"/>
                    <a:gd name="connsiteY5" fmla="*/ 1230279 h 2642438"/>
                    <a:gd name="connsiteX6" fmla="*/ 700429 w 2867395"/>
                    <a:gd name="connsiteY6" fmla="*/ 69022 h 2642438"/>
                    <a:gd name="connsiteX0" fmla="*/ 700429 w 2874656"/>
                    <a:gd name="connsiteY0" fmla="*/ 68169 h 2641585"/>
                    <a:gd name="connsiteX1" fmla="*/ 1598618 w 2874656"/>
                    <a:gd name="connsiteY1" fmla="*/ 230651 h 2641585"/>
                    <a:gd name="connsiteX2" fmla="*/ 2470472 w 2874656"/>
                    <a:gd name="connsiteY2" fmla="*/ 288958 h 2641585"/>
                    <a:gd name="connsiteX3" fmla="*/ 2824318 w 2874656"/>
                    <a:gd name="connsiteY3" fmla="*/ 1229426 h 2641585"/>
                    <a:gd name="connsiteX4" fmla="*/ 1412159 w 2874656"/>
                    <a:gd name="connsiteY4" fmla="*/ 2641585 h 2641585"/>
                    <a:gd name="connsiteX5" fmla="*/ 0 w 2874656"/>
                    <a:gd name="connsiteY5" fmla="*/ 1229426 h 2641585"/>
                    <a:gd name="connsiteX6" fmla="*/ 700429 w 2874656"/>
                    <a:gd name="connsiteY6" fmla="*/ 68169 h 2641585"/>
                    <a:gd name="connsiteX0" fmla="*/ 700429 w 2826972"/>
                    <a:gd name="connsiteY0" fmla="*/ 68169 h 2641585"/>
                    <a:gd name="connsiteX1" fmla="*/ 1598618 w 2826972"/>
                    <a:gd name="connsiteY1" fmla="*/ 230651 h 2641585"/>
                    <a:gd name="connsiteX2" fmla="*/ 2470472 w 2826972"/>
                    <a:gd name="connsiteY2" fmla="*/ 288958 h 2641585"/>
                    <a:gd name="connsiteX3" fmla="*/ 2824318 w 2826972"/>
                    <a:gd name="connsiteY3" fmla="*/ 1229426 h 2641585"/>
                    <a:gd name="connsiteX4" fmla="*/ 1412159 w 2826972"/>
                    <a:gd name="connsiteY4" fmla="*/ 2641585 h 2641585"/>
                    <a:gd name="connsiteX5" fmla="*/ 0 w 2826972"/>
                    <a:gd name="connsiteY5" fmla="*/ 1229426 h 2641585"/>
                    <a:gd name="connsiteX6" fmla="*/ 700429 w 2826972"/>
                    <a:gd name="connsiteY6" fmla="*/ 68169 h 2641585"/>
                    <a:gd name="connsiteX0" fmla="*/ 700429 w 2824332"/>
                    <a:gd name="connsiteY0" fmla="*/ 68169 h 2641585"/>
                    <a:gd name="connsiteX1" fmla="*/ 1598618 w 2824332"/>
                    <a:gd name="connsiteY1" fmla="*/ 230651 h 2641585"/>
                    <a:gd name="connsiteX2" fmla="*/ 2470472 w 2824332"/>
                    <a:gd name="connsiteY2" fmla="*/ 288958 h 2641585"/>
                    <a:gd name="connsiteX3" fmla="*/ 2824318 w 2824332"/>
                    <a:gd name="connsiteY3" fmla="*/ 1229426 h 2641585"/>
                    <a:gd name="connsiteX4" fmla="*/ 1412159 w 2824332"/>
                    <a:gd name="connsiteY4" fmla="*/ 2641585 h 2641585"/>
                    <a:gd name="connsiteX5" fmla="*/ 0 w 2824332"/>
                    <a:gd name="connsiteY5" fmla="*/ 1229426 h 2641585"/>
                    <a:gd name="connsiteX6" fmla="*/ 700429 w 2824332"/>
                    <a:gd name="connsiteY6" fmla="*/ 68169 h 2641585"/>
                    <a:gd name="connsiteX0" fmla="*/ 700429 w 2824332"/>
                    <a:gd name="connsiteY0" fmla="*/ 78908 h 2652324"/>
                    <a:gd name="connsiteX1" fmla="*/ 1538605 w 2824332"/>
                    <a:gd name="connsiteY1" fmla="*/ 174709 h 2652324"/>
                    <a:gd name="connsiteX2" fmla="*/ 2470472 w 2824332"/>
                    <a:gd name="connsiteY2" fmla="*/ 299697 h 2652324"/>
                    <a:gd name="connsiteX3" fmla="*/ 2824318 w 2824332"/>
                    <a:gd name="connsiteY3" fmla="*/ 1240165 h 2652324"/>
                    <a:gd name="connsiteX4" fmla="*/ 1412159 w 2824332"/>
                    <a:gd name="connsiteY4" fmla="*/ 2652324 h 2652324"/>
                    <a:gd name="connsiteX5" fmla="*/ 0 w 2824332"/>
                    <a:gd name="connsiteY5" fmla="*/ 1240165 h 2652324"/>
                    <a:gd name="connsiteX6" fmla="*/ 700429 w 2824332"/>
                    <a:gd name="connsiteY6" fmla="*/ 78908 h 2652324"/>
                    <a:gd name="connsiteX0" fmla="*/ 700429 w 2824332"/>
                    <a:gd name="connsiteY0" fmla="*/ 78908 h 2692621"/>
                    <a:gd name="connsiteX1" fmla="*/ 1538605 w 2824332"/>
                    <a:gd name="connsiteY1" fmla="*/ 174709 h 2692621"/>
                    <a:gd name="connsiteX2" fmla="*/ 2470472 w 2824332"/>
                    <a:gd name="connsiteY2" fmla="*/ 299697 h 2692621"/>
                    <a:gd name="connsiteX3" fmla="*/ 2824318 w 2824332"/>
                    <a:gd name="connsiteY3" fmla="*/ 1240165 h 2692621"/>
                    <a:gd name="connsiteX4" fmla="*/ 1412159 w 2824332"/>
                    <a:gd name="connsiteY4" fmla="*/ 2652324 h 2692621"/>
                    <a:gd name="connsiteX5" fmla="*/ 0 w 2824332"/>
                    <a:gd name="connsiteY5" fmla="*/ 1240165 h 2692621"/>
                    <a:gd name="connsiteX6" fmla="*/ 700429 w 2824332"/>
                    <a:gd name="connsiteY6" fmla="*/ 78908 h 2692621"/>
                    <a:gd name="connsiteX0" fmla="*/ 700429 w 2824332"/>
                    <a:gd name="connsiteY0" fmla="*/ 78908 h 2692620"/>
                    <a:gd name="connsiteX1" fmla="*/ 1538605 w 2824332"/>
                    <a:gd name="connsiteY1" fmla="*/ 174709 h 2692620"/>
                    <a:gd name="connsiteX2" fmla="*/ 2470472 w 2824332"/>
                    <a:gd name="connsiteY2" fmla="*/ 299697 h 2692620"/>
                    <a:gd name="connsiteX3" fmla="*/ 2824318 w 2824332"/>
                    <a:gd name="connsiteY3" fmla="*/ 1240165 h 2692620"/>
                    <a:gd name="connsiteX4" fmla="*/ 1412159 w 2824332"/>
                    <a:gd name="connsiteY4" fmla="*/ 2652324 h 2692620"/>
                    <a:gd name="connsiteX5" fmla="*/ 0 w 2824332"/>
                    <a:gd name="connsiteY5" fmla="*/ 1240165 h 2692620"/>
                    <a:gd name="connsiteX6" fmla="*/ 700429 w 2824332"/>
                    <a:gd name="connsiteY6" fmla="*/ 78908 h 2692620"/>
                    <a:gd name="connsiteX0" fmla="*/ 700429 w 2824332"/>
                    <a:gd name="connsiteY0" fmla="*/ 78908 h 2717027"/>
                    <a:gd name="connsiteX1" fmla="*/ 1538605 w 2824332"/>
                    <a:gd name="connsiteY1" fmla="*/ 174709 h 2717027"/>
                    <a:gd name="connsiteX2" fmla="*/ 2470472 w 2824332"/>
                    <a:gd name="connsiteY2" fmla="*/ 299697 h 2717027"/>
                    <a:gd name="connsiteX3" fmla="*/ 2824318 w 2824332"/>
                    <a:gd name="connsiteY3" fmla="*/ 1240165 h 2717027"/>
                    <a:gd name="connsiteX4" fmla="*/ 1412159 w 2824332"/>
                    <a:gd name="connsiteY4" fmla="*/ 2652324 h 2717027"/>
                    <a:gd name="connsiteX5" fmla="*/ 0 w 2824332"/>
                    <a:gd name="connsiteY5" fmla="*/ 1240165 h 2717027"/>
                    <a:gd name="connsiteX6" fmla="*/ 700429 w 2824332"/>
                    <a:gd name="connsiteY6" fmla="*/ 78908 h 2717027"/>
                    <a:gd name="connsiteX0" fmla="*/ 700429 w 2824332"/>
                    <a:gd name="connsiteY0" fmla="*/ 78908 h 2717027"/>
                    <a:gd name="connsiteX1" fmla="*/ 1538605 w 2824332"/>
                    <a:gd name="connsiteY1" fmla="*/ 174709 h 2717027"/>
                    <a:gd name="connsiteX2" fmla="*/ 2470472 w 2824332"/>
                    <a:gd name="connsiteY2" fmla="*/ 299697 h 2717027"/>
                    <a:gd name="connsiteX3" fmla="*/ 2824318 w 2824332"/>
                    <a:gd name="connsiteY3" fmla="*/ 1240165 h 2717027"/>
                    <a:gd name="connsiteX4" fmla="*/ 1412159 w 2824332"/>
                    <a:gd name="connsiteY4" fmla="*/ 2652324 h 2717027"/>
                    <a:gd name="connsiteX5" fmla="*/ 0 w 2824332"/>
                    <a:gd name="connsiteY5" fmla="*/ 1240165 h 2717027"/>
                    <a:gd name="connsiteX6" fmla="*/ 700429 w 2824332"/>
                    <a:gd name="connsiteY6" fmla="*/ 78908 h 27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24332" h="2717027">
                      <a:moveTo>
                        <a:pt x="700429" y="78908"/>
                      </a:moveTo>
                      <a:cubicBezTo>
                        <a:pt x="1280281" y="-130034"/>
                        <a:pt x="1243598" y="137911"/>
                        <a:pt x="1538605" y="174709"/>
                      </a:cubicBezTo>
                      <a:cubicBezTo>
                        <a:pt x="1833612" y="211507"/>
                        <a:pt x="2005673" y="3206"/>
                        <a:pt x="2470472" y="299697"/>
                      </a:cubicBezTo>
                      <a:cubicBezTo>
                        <a:pt x="2672624" y="460001"/>
                        <a:pt x="2826072" y="810217"/>
                        <a:pt x="2824318" y="1240165"/>
                      </a:cubicBezTo>
                      <a:cubicBezTo>
                        <a:pt x="2821304" y="1979012"/>
                        <a:pt x="2363222" y="2982394"/>
                        <a:pt x="1412159" y="2652324"/>
                      </a:cubicBezTo>
                      <a:cubicBezTo>
                        <a:pt x="302174" y="2872372"/>
                        <a:pt x="0" y="2020079"/>
                        <a:pt x="0" y="1240165"/>
                      </a:cubicBezTo>
                      <a:cubicBezTo>
                        <a:pt x="0" y="752719"/>
                        <a:pt x="217788" y="313228"/>
                        <a:pt x="700429" y="789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막힌 원호 135">
                  <a:extLst>
                    <a:ext uri="{FF2B5EF4-FFF2-40B4-BE49-F238E27FC236}">
                      <a16:creationId xmlns:a16="http://schemas.microsoft.com/office/drawing/2014/main" id="{96EC5F39-FC08-4347-914E-9E7798C1E1EF}"/>
                    </a:ext>
                  </a:extLst>
                </p:cNvPr>
                <p:cNvSpPr/>
                <p:nvPr/>
              </p:nvSpPr>
              <p:spPr>
                <a:xfrm>
                  <a:off x="6612967" y="749435"/>
                  <a:ext cx="619195" cy="1253635"/>
                </a:xfrm>
                <a:custGeom>
                  <a:avLst/>
                  <a:gdLst>
                    <a:gd name="connsiteX0" fmla="*/ 6421 w 1188673"/>
                    <a:gd name="connsiteY0" fmla="*/ 681464 h 1188673"/>
                    <a:gd name="connsiteX1" fmla="*/ 149811 w 1188673"/>
                    <a:gd name="connsiteY1" fmla="*/ 199833 h 1188673"/>
                    <a:gd name="connsiteX2" fmla="*/ 610993 w 1188673"/>
                    <a:gd name="connsiteY2" fmla="*/ 233 h 1188673"/>
                    <a:gd name="connsiteX3" fmla="*/ 605291 w 1188673"/>
                    <a:gd name="connsiteY3" fmla="*/ 203607 h 1188673"/>
                    <a:gd name="connsiteX4" fmla="*/ 301981 w 1188673"/>
                    <a:gd name="connsiteY4" fmla="*/ 334880 h 1188673"/>
                    <a:gd name="connsiteX5" fmla="*/ 207676 w 1188673"/>
                    <a:gd name="connsiteY5" fmla="*/ 651639 h 1188673"/>
                    <a:gd name="connsiteX6" fmla="*/ 6421 w 1188673"/>
                    <a:gd name="connsiteY6" fmla="*/ 681464 h 1188673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605295 w 610997"/>
                    <a:gd name="connsiteY3" fmla="*/ 203607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595567 w 610997"/>
                    <a:gd name="connsiteY3" fmla="*/ 154969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605611 w 610997"/>
                    <a:gd name="connsiteY3" fmla="*/ 99072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605611 w 610997"/>
                    <a:gd name="connsiteY3" fmla="*/ 99072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  <a:gd name="connsiteX0" fmla="*/ 5459 w 610031"/>
                    <a:gd name="connsiteY0" fmla="*/ 681422 h 683725"/>
                    <a:gd name="connsiteX1" fmla="*/ 148849 w 610031"/>
                    <a:gd name="connsiteY1" fmla="*/ 199791 h 683725"/>
                    <a:gd name="connsiteX2" fmla="*/ 610031 w 610031"/>
                    <a:gd name="connsiteY2" fmla="*/ 191 h 683725"/>
                    <a:gd name="connsiteX3" fmla="*/ 604645 w 610031"/>
                    <a:gd name="connsiteY3" fmla="*/ 99030 h 683725"/>
                    <a:gd name="connsiteX4" fmla="*/ 301019 w 610031"/>
                    <a:gd name="connsiteY4" fmla="*/ 334838 h 683725"/>
                    <a:gd name="connsiteX5" fmla="*/ 274807 w 610031"/>
                    <a:gd name="connsiteY5" fmla="*/ 680780 h 683725"/>
                    <a:gd name="connsiteX6" fmla="*/ 5459 w 610031"/>
                    <a:gd name="connsiteY6" fmla="*/ 681422 h 683725"/>
                    <a:gd name="connsiteX0" fmla="*/ 4644 w 629304"/>
                    <a:gd name="connsiteY0" fmla="*/ 703788 h 703788"/>
                    <a:gd name="connsiteX1" fmla="*/ 168122 w 629304"/>
                    <a:gd name="connsiteY1" fmla="*/ 199798 h 703788"/>
                    <a:gd name="connsiteX2" fmla="*/ 629304 w 629304"/>
                    <a:gd name="connsiteY2" fmla="*/ 198 h 703788"/>
                    <a:gd name="connsiteX3" fmla="*/ 623918 w 629304"/>
                    <a:gd name="connsiteY3" fmla="*/ 99037 h 703788"/>
                    <a:gd name="connsiteX4" fmla="*/ 320292 w 629304"/>
                    <a:gd name="connsiteY4" fmla="*/ 334845 h 703788"/>
                    <a:gd name="connsiteX5" fmla="*/ 294080 w 629304"/>
                    <a:gd name="connsiteY5" fmla="*/ 680787 h 703788"/>
                    <a:gd name="connsiteX6" fmla="*/ 4644 w 629304"/>
                    <a:gd name="connsiteY6" fmla="*/ 703788 h 703788"/>
                    <a:gd name="connsiteX0" fmla="*/ 14715 w 639375"/>
                    <a:gd name="connsiteY0" fmla="*/ 704131 h 704131"/>
                    <a:gd name="connsiteX1" fmla="*/ 178193 w 639375"/>
                    <a:gd name="connsiteY1" fmla="*/ 200141 h 704131"/>
                    <a:gd name="connsiteX2" fmla="*/ 639375 w 639375"/>
                    <a:gd name="connsiteY2" fmla="*/ 541 h 704131"/>
                    <a:gd name="connsiteX3" fmla="*/ 633989 w 639375"/>
                    <a:gd name="connsiteY3" fmla="*/ 99380 h 704131"/>
                    <a:gd name="connsiteX4" fmla="*/ 330363 w 639375"/>
                    <a:gd name="connsiteY4" fmla="*/ 335188 h 704131"/>
                    <a:gd name="connsiteX5" fmla="*/ 304151 w 639375"/>
                    <a:gd name="connsiteY5" fmla="*/ 681130 h 704131"/>
                    <a:gd name="connsiteX6" fmla="*/ 14715 w 639375"/>
                    <a:gd name="connsiteY6" fmla="*/ 704131 h 704131"/>
                    <a:gd name="connsiteX0" fmla="*/ 14715 w 639375"/>
                    <a:gd name="connsiteY0" fmla="*/ 704131 h 704131"/>
                    <a:gd name="connsiteX1" fmla="*/ 178193 w 639375"/>
                    <a:gd name="connsiteY1" fmla="*/ 200141 h 704131"/>
                    <a:gd name="connsiteX2" fmla="*/ 639375 w 639375"/>
                    <a:gd name="connsiteY2" fmla="*/ 541 h 704131"/>
                    <a:gd name="connsiteX3" fmla="*/ 633989 w 639375"/>
                    <a:gd name="connsiteY3" fmla="*/ 99380 h 704131"/>
                    <a:gd name="connsiteX4" fmla="*/ 330363 w 639375"/>
                    <a:gd name="connsiteY4" fmla="*/ 335188 h 704131"/>
                    <a:gd name="connsiteX5" fmla="*/ 304151 w 639375"/>
                    <a:gd name="connsiteY5" fmla="*/ 681130 h 704131"/>
                    <a:gd name="connsiteX6" fmla="*/ 14715 w 639375"/>
                    <a:gd name="connsiteY6" fmla="*/ 704131 h 704131"/>
                    <a:gd name="connsiteX0" fmla="*/ 14715 w 654078"/>
                    <a:gd name="connsiteY0" fmla="*/ 704131 h 704131"/>
                    <a:gd name="connsiteX1" fmla="*/ 178193 w 654078"/>
                    <a:gd name="connsiteY1" fmla="*/ 200141 h 704131"/>
                    <a:gd name="connsiteX2" fmla="*/ 639375 w 654078"/>
                    <a:gd name="connsiteY2" fmla="*/ 541 h 704131"/>
                    <a:gd name="connsiteX3" fmla="*/ 654078 w 654078"/>
                    <a:gd name="connsiteY3" fmla="*/ 99380 h 704131"/>
                    <a:gd name="connsiteX4" fmla="*/ 330363 w 654078"/>
                    <a:gd name="connsiteY4" fmla="*/ 335188 h 704131"/>
                    <a:gd name="connsiteX5" fmla="*/ 304151 w 654078"/>
                    <a:gd name="connsiteY5" fmla="*/ 681130 h 704131"/>
                    <a:gd name="connsiteX6" fmla="*/ 14715 w 654078"/>
                    <a:gd name="connsiteY6" fmla="*/ 704131 h 704131"/>
                    <a:gd name="connsiteX0" fmla="*/ 4645 w 644008"/>
                    <a:gd name="connsiteY0" fmla="*/ 720531 h 720531"/>
                    <a:gd name="connsiteX1" fmla="*/ 168123 w 644008"/>
                    <a:gd name="connsiteY1" fmla="*/ 216541 h 720531"/>
                    <a:gd name="connsiteX2" fmla="*/ 629305 w 644008"/>
                    <a:gd name="connsiteY2" fmla="*/ 172 h 720531"/>
                    <a:gd name="connsiteX3" fmla="*/ 644008 w 644008"/>
                    <a:gd name="connsiteY3" fmla="*/ 115780 h 720531"/>
                    <a:gd name="connsiteX4" fmla="*/ 320293 w 644008"/>
                    <a:gd name="connsiteY4" fmla="*/ 351588 h 720531"/>
                    <a:gd name="connsiteX5" fmla="*/ 294081 w 644008"/>
                    <a:gd name="connsiteY5" fmla="*/ 697530 h 720531"/>
                    <a:gd name="connsiteX6" fmla="*/ 4645 w 644008"/>
                    <a:gd name="connsiteY6" fmla="*/ 720531 h 720531"/>
                    <a:gd name="connsiteX0" fmla="*/ 4645 w 644008"/>
                    <a:gd name="connsiteY0" fmla="*/ 720359 h 720359"/>
                    <a:gd name="connsiteX1" fmla="*/ 168123 w 644008"/>
                    <a:gd name="connsiteY1" fmla="*/ 216369 h 720359"/>
                    <a:gd name="connsiteX2" fmla="*/ 629305 w 644008"/>
                    <a:gd name="connsiteY2" fmla="*/ 0 h 720359"/>
                    <a:gd name="connsiteX3" fmla="*/ 644008 w 644008"/>
                    <a:gd name="connsiteY3" fmla="*/ 115608 h 720359"/>
                    <a:gd name="connsiteX4" fmla="*/ 320293 w 644008"/>
                    <a:gd name="connsiteY4" fmla="*/ 351416 h 720359"/>
                    <a:gd name="connsiteX5" fmla="*/ 294081 w 644008"/>
                    <a:gd name="connsiteY5" fmla="*/ 697358 h 720359"/>
                    <a:gd name="connsiteX6" fmla="*/ 4645 w 644008"/>
                    <a:gd name="connsiteY6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325543 w 649258"/>
                    <a:gd name="connsiteY4" fmla="*/ 351416 h 720359"/>
                    <a:gd name="connsiteX5" fmla="*/ 299331 w 649258"/>
                    <a:gd name="connsiteY5" fmla="*/ 697358 h 720359"/>
                    <a:gd name="connsiteX6" fmla="*/ 9895 w 649258"/>
                    <a:gd name="connsiteY6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325543 w 649258"/>
                    <a:gd name="connsiteY4" fmla="*/ 351416 h 720359"/>
                    <a:gd name="connsiteX5" fmla="*/ 299331 w 649258"/>
                    <a:gd name="connsiteY5" fmla="*/ 697358 h 720359"/>
                    <a:gd name="connsiteX6" fmla="*/ 9895 w 649258"/>
                    <a:gd name="connsiteY6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5409 w 649258"/>
                    <a:gd name="connsiteY4" fmla="*/ 351416 h 720359"/>
                    <a:gd name="connsiteX5" fmla="*/ 299331 w 649258"/>
                    <a:gd name="connsiteY5" fmla="*/ 697358 h 720359"/>
                    <a:gd name="connsiteX6" fmla="*/ 9895 w 649258"/>
                    <a:gd name="connsiteY6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49258"/>
                    <a:gd name="connsiteY0" fmla="*/ 720359 h 720359"/>
                    <a:gd name="connsiteX1" fmla="*/ 173373 w 649258"/>
                    <a:gd name="connsiteY1" fmla="*/ 216369 h 720359"/>
                    <a:gd name="connsiteX2" fmla="*/ 634555 w 649258"/>
                    <a:gd name="connsiteY2" fmla="*/ 0 h 720359"/>
                    <a:gd name="connsiteX3" fmla="*/ 649258 w 649258"/>
                    <a:gd name="connsiteY3" fmla="*/ 115608 h 720359"/>
                    <a:gd name="connsiteX4" fmla="*/ 299331 w 649258"/>
                    <a:gd name="connsiteY4" fmla="*/ 697358 h 720359"/>
                    <a:gd name="connsiteX5" fmla="*/ 9895 w 649258"/>
                    <a:gd name="connsiteY5" fmla="*/ 720359 h 720359"/>
                    <a:gd name="connsiteX0" fmla="*/ 9895 w 639213"/>
                    <a:gd name="connsiteY0" fmla="*/ 720359 h 720359"/>
                    <a:gd name="connsiteX1" fmla="*/ 173373 w 639213"/>
                    <a:gd name="connsiteY1" fmla="*/ 216369 h 720359"/>
                    <a:gd name="connsiteX2" fmla="*/ 634555 w 639213"/>
                    <a:gd name="connsiteY2" fmla="*/ 0 h 720359"/>
                    <a:gd name="connsiteX3" fmla="*/ 639213 w 639213"/>
                    <a:gd name="connsiteY3" fmla="*/ 87660 h 720359"/>
                    <a:gd name="connsiteX4" fmla="*/ 299331 w 639213"/>
                    <a:gd name="connsiteY4" fmla="*/ 697358 h 720359"/>
                    <a:gd name="connsiteX5" fmla="*/ 9895 w 639213"/>
                    <a:gd name="connsiteY5" fmla="*/ 720359 h 720359"/>
                    <a:gd name="connsiteX0" fmla="*/ 9895 w 639213"/>
                    <a:gd name="connsiteY0" fmla="*/ 720359 h 720359"/>
                    <a:gd name="connsiteX1" fmla="*/ 173373 w 639213"/>
                    <a:gd name="connsiteY1" fmla="*/ 216369 h 720359"/>
                    <a:gd name="connsiteX2" fmla="*/ 634555 w 639213"/>
                    <a:gd name="connsiteY2" fmla="*/ 0 h 720359"/>
                    <a:gd name="connsiteX3" fmla="*/ 639213 w 639213"/>
                    <a:gd name="connsiteY3" fmla="*/ 87660 h 720359"/>
                    <a:gd name="connsiteX4" fmla="*/ 299331 w 639213"/>
                    <a:gd name="connsiteY4" fmla="*/ 697358 h 720359"/>
                    <a:gd name="connsiteX5" fmla="*/ 9895 w 639213"/>
                    <a:gd name="connsiteY5" fmla="*/ 720359 h 720359"/>
                    <a:gd name="connsiteX0" fmla="*/ 9895 w 639213"/>
                    <a:gd name="connsiteY0" fmla="*/ 720359 h 720359"/>
                    <a:gd name="connsiteX1" fmla="*/ 173373 w 639213"/>
                    <a:gd name="connsiteY1" fmla="*/ 216369 h 720359"/>
                    <a:gd name="connsiteX2" fmla="*/ 634555 w 639213"/>
                    <a:gd name="connsiteY2" fmla="*/ 0 h 720359"/>
                    <a:gd name="connsiteX3" fmla="*/ 639213 w 639213"/>
                    <a:gd name="connsiteY3" fmla="*/ 87660 h 720359"/>
                    <a:gd name="connsiteX4" fmla="*/ 299331 w 639213"/>
                    <a:gd name="connsiteY4" fmla="*/ 697358 h 720359"/>
                    <a:gd name="connsiteX5" fmla="*/ 9895 w 639213"/>
                    <a:gd name="connsiteY5" fmla="*/ 720359 h 720359"/>
                    <a:gd name="connsiteX0" fmla="*/ 0 w 629318"/>
                    <a:gd name="connsiteY0" fmla="*/ 720359 h 720359"/>
                    <a:gd name="connsiteX1" fmla="*/ 624660 w 629318"/>
                    <a:gd name="connsiteY1" fmla="*/ 0 h 720359"/>
                    <a:gd name="connsiteX2" fmla="*/ 629318 w 629318"/>
                    <a:gd name="connsiteY2" fmla="*/ 87660 h 720359"/>
                    <a:gd name="connsiteX3" fmla="*/ 289436 w 629318"/>
                    <a:gd name="connsiteY3" fmla="*/ 697358 h 720359"/>
                    <a:gd name="connsiteX4" fmla="*/ 0 w 629318"/>
                    <a:gd name="connsiteY4" fmla="*/ 720359 h 720359"/>
                    <a:gd name="connsiteX0" fmla="*/ 0 w 629318"/>
                    <a:gd name="connsiteY0" fmla="*/ 720359 h 720359"/>
                    <a:gd name="connsiteX1" fmla="*/ 624660 w 629318"/>
                    <a:gd name="connsiteY1" fmla="*/ 0 h 720359"/>
                    <a:gd name="connsiteX2" fmla="*/ 629318 w 629318"/>
                    <a:gd name="connsiteY2" fmla="*/ 87660 h 720359"/>
                    <a:gd name="connsiteX3" fmla="*/ 289436 w 629318"/>
                    <a:gd name="connsiteY3" fmla="*/ 697358 h 720359"/>
                    <a:gd name="connsiteX4" fmla="*/ 0 w 629318"/>
                    <a:gd name="connsiteY4" fmla="*/ 720359 h 720359"/>
                    <a:gd name="connsiteX0" fmla="*/ 0 w 629318"/>
                    <a:gd name="connsiteY0" fmla="*/ 720359 h 720359"/>
                    <a:gd name="connsiteX1" fmla="*/ 624660 w 629318"/>
                    <a:gd name="connsiteY1" fmla="*/ 0 h 720359"/>
                    <a:gd name="connsiteX2" fmla="*/ 629318 w 629318"/>
                    <a:gd name="connsiteY2" fmla="*/ 87660 h 720359"/>
                    <a:gd name="connsiteX3" fmla="*/ 289436 w 629318"/>
                    <a:gd name="connsiteY3" fmla="*/ 697358 h 720359"/>
                    <a:gd name="connsiteX4" fmla="*/ 0 w 629318"/>
                    <a:gd name="connsiteY4" fmla="*/ 720359 h 720359"/>
                    <a:gd name="connsiteX0" fmla="*/ 0 w 639363"/>
                    <a:gd name="connsiteY0" fmla="*/ 720359 h 720359"/>
                    <a:gd name="connsiteX1" fmla="*/ 624660 w 639363"/>
                    <a:gd name="connsiteY1" fmla="*/ 0 h 720359"/>
                    <a:gd name="connsiteX2" fmla="*/ 639363 w 639363"/>
                    <a:gd name="connsiteY2" fmla="*/ 70891 h 720359"/>
                    <a:gd name="connsiteX3" fmla="*/ 289436 w 639363"/>
                    <a:gd name="connsiteY3" fmla="*/ 697358 h 720359"/>
                    <a:gd name="connsiteX4" fmla="*/ 0 w 639363"/>
                    <a:gd name="connsiteY4" fmla="*/ 720359 h 720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9363" h="720359">
                      <a:moveTo>
                        <a:pt x="0" y="720359"/>
                      </a:moveTo>
                      <a:cubicBezTo>
                        <a:pt x="55871" y="604133"/>
                        <a:pt x="-123074" y="234012"/>
                        <a:pt x="624660" y="0"/>
                      </a:cubicBezTo>
                      <a:lnTo>
                        <a:pt x="639363" y="70891"/>
                      </a:lnTo>
                      <a:cubicBezTo>
                        <a:pt x="171667" y="192706"/>
                        <a:pt x="225241" y="535080"/>
                        <a:pt x="289436" y="697358"/>
                      </a:cubicBezTo>
                      <a:cubicBezTo>
                        <a:pt x="222351" y="707300"/>
                        <a:pt x="67085" y="710417"/>
                        <a:pt x="0" y="7203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Teardrop 3">
                  <a:extLst>
                    <a:ext uri="{FF2B5EF4-FFF2-40B4-BE49-F238E27FC236}">
                      <a16:creationId xmlns:a16="http://schemas.microsoft.com/office/drawing/2014/main" id="{9C84C9F5-4DCD-BF45-901B-1E25EBA05055}"/>
                    </a:ext>
                  </a:extLst>
                </p:cNvPr>
                <p:cNvSpPr/>
                <p:nvPr/>
              </p:nvSpPr>
              <p:spPr>
                <a:xfrm rot="673055" flipH="1">
                  <a:off x="5003325" y="302151"/>
                  <a:ext cx="1652805" cy="120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464" h="1490465">
                      <a:moveTo>
                        <a:pt x="745232" y="0"/>
                      </a:moveTo>
                      <a:lnTo>
                        <a:pt x="1490464" y="0"/>
                      </a:lnTo>
                      <a:lnTo>
                        <a:pt x="1490464" y="745232"/>
                      </a:lnTo>
                      <a:lnTo>
                        <a:pt x="1490464" y="745233"/>
                      </a:lnTo>
                      <a:lnTo>
                        <a:pt x="1490464" y="745233"/>
                      </a:lnTo>
                      <a:cubicBezTo>
                        <a:pt x="1490464" y="1156813"/>
                        <a:pt x="1156812" y="1490465"/>
                        <a:pt x="745232" y="1490465"/>
                      </a:cubicBezTo>
                      <a:lnTo>
                        <a:pt x="0" y="1490465"/>
                      </a:lnTo>
                      <a:lnTo>
                        <a:pt x="0" y="745233"/>
                      </a:lnTo>
                      <a:lnTo>
                        <a:pt x="0" y="745233"/>
                      </a:lnTo>
                      <a:cubicBezTo>
                        <a:pt x="0" y="333652"/>
                        <a:pt x="333652" y="0"/>
                        <a:pt x="7452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8F1F81-1EF8-B14B-858B-5C062C29D0EE}"/>
                </a:ext>
              </a:extLst>
            </p:cNvPr>
            <p:cNvGrpSpPr/>
            <p:nvPr/>
          </p:nvGrpSpPr>
          <p:grpSpPr>
            <a:xfrm>
              <a:off x="14826550" y="4047914"/>
              <a:ext cx="1362467" cy="8638515"/>
              <a:chOff x="11479995" y="4047914"/>
              <a:chExt cx="1362467" cy="8638515"/>
            </a:xfrm>
          </p:grpSpPr>
          <p:grpSp>
            <p:nvGrpSpPr>
              <p:cNvPr id="127" name="그룹 38">
                <a:extLst>
                  <a:ext uri="{FF2B5EF4-FFF2-40B4-BE49-F238E27FC236}">
                    <a16:creationId xmlns:a16="http://schemas.microsoft.com/office/drawing/2014/main" id="{B1EA5E09-2906-644A-9A0C-C539FBBD0E11}"/>
                  </a:ext>
                </a:extLst>
              </p:cNvPr>
              <p:cNvGrpSpPr/>
              <p:nvPr/>
            </p:nvGrpSpPr>
            <p:grpSpPr>
              <a:xfrm>
                <a:off x="11610967" y="5653520"/>
                <a:ext cx="1100522" cy="7032909"/>
                <a:chOff x="1055023" y="2447148"/>
                <a:chExt cx="489227" cy="3126415"/>
              </a:xfrm>
              <a:solidFill>
                <a:schemeClr val="tx2"/>
              </a:solidFill>
            </p:grpSpPr>
            <p:grpSp>
              <p:nvGrpSpPr>
                <p:cNvPr id="129" name="그룹 40">
                  <a:extLst>
                    <a:ext uri="{FF2B5EF4-FFF2-40B4-BE49-F238E27FC236}">
                      <a16:creationId xmlns:a16="http://schemas.microsoft.com/office/drawing/2014/main" id="{80C94FEB-0457-7B4A-9ED2-42A26E18E34B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131" name="사다리꼴 42">
                    <a:extLst>
                      <a:ext uri="{FF2B5EF4-FFF2-40B4-BE49-F238E27FC236}">
                        <a16:creationId xmlns:a16="http://schemas.microsoft.com/office/drawing/2014/main" id="{0C26DC29-1361-0C4C-994D-944708CA03AB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타원 43">
                    <a:extLst>
                      <a:ext uri="{FF2B5EF4-FFF2-40B4-BE49-F238E27FC236}">
                        <a16:creationId xmlns:a16="http://schemas.microsoft.com/office/drawing/2014/main" id="{4DF16FF2-91FF-D643-B385-CDBDE249FEB4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자유형: 도형 41">
                  <a:extLst>
                    <a:ext uri="{FF2B5EF4-FFF2-40B4-BE49-F238E27FC236}">
                      <a16:creationId xmlns:a16="http://schemas.microsoft.com/office/drawing/2014/main" id="{A3B1E10D-F5E4-E94C-9A29-61E3C5F53F1E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98">
                <a:extLst>
                  <a:ext uri="{FF2B5EF4-FFF2-40B4-BE49-F238E27FC236}">
                    <a16:creationId xmlns:a16="http://schemas.microsoft.com/office/drawing/2014/main" id="{F03D05D7-6CF4-EE4A-A223-495BDA05A007}"/>
                  </a:ext>
                </a:extLst>
              </p:cNvPr>
              <p:cNvGrpSpPr/>
              <p:nvPr/>
            </p:nvGrpSpPr>
            <p:grpSpPr>
              <a:xfrm>
                <a:off x="11479995" y="4047914"/>
                <a:ext cx="1362467" cy="1905806"/>
                <a:chOff x="1019786" y="3002376"/>
                <a:chExt cx="2531613" cy="3541196"/>
              </a:xfrm>
              <a:solidFill>
                <a:schemeClr val="accent3"/>
              </a:solidFill>
            </p:grpSpPr>
            <p:sp>
              <p:nvSpPr>
                <p:cNvPr id="213" name="사각형: 둥근 모서리 132">
                  <a:extLst>
                    <a:ext uri="{FF2B5EF4-FFF2-40B4-BE49-F238E27FC236}">
                      <a16:creationId xmlns:a16="http://schemas.microsoft.com/office/drawing/2014/main" id="{E30D0EFB-B8C0-8A43-8022-A987C61B48A9}"/>
                    </a:ext>
                  </a:extLst>
                </p:cNvPr>
                <p:cNvSpPr/>
                <p:nvPr/>
              </p:nvSpPr>
              <p:spPr>
                <a:xfrm>
                  <a:off x="1719599" y="3938796"/>
                  <a:ext cx="1084494" cy="2604776"/>
                </a:xfrm>
                <a:custGeom>
                  <a:avLst/>
                  <a:gdLst>
                    <a:gd name="connsiteX0" fmla="*/ 0 w 626166"/>
                    <a:gd name="connsiteY0" fmla="*/ 293202 h 1175728"/>
                    <a:gd name="connsiteX1" fmla="*/ 293202 w 626166"/>
                    <a:gd name="connsiteY1" fmla="*/ 0 h 1175728"/>
                    <a:gd name="connsiteX2" fmla="*/ 332964 w 626166"/>
                    <a:gd name="connsiteY2" fmla="*/ 0 h 1175728"/>
                    <a:gd name="connsiteX3" fmla="*/ 626166 w 626166"/>
                    <a:gd name="connsiteY3" fmla="*/ 293202 h 1175728"/>
                    <a:gd name="connsiteX4" fmla="*/ 626166 w 626166"/>
                    <a:gd name="connsiteY4" fmla="*/ 882526 h 1175728"/>
                    <a:gd name="connsiteX5" fmla="*/ 332964 w 626166"/>
                    <a:gd name="connsiteY5" fmla="*/ 1175728 h 1175728"/>
                    <a:gd name="connsiteX6" fmla="*/ 293202 w 626166"/>
                    <a:gd name="connsiteY6" fmla="*/ 1175728 h 1175728"/>
                    <a:gd name="connsiteX7" fmla="*/ 0 w 626166"/>
                    <a:gd name="connsiteY7" fmla="*/ 882526 h 1175728"/>
                    <a:gd name="connsiteX8" fmla="*/ 0 w 626166"/>
                    <a:gd name="connsiteY8" fmla="*/ 293202 h 1175728"/>
                    <a:gd name="connsiteX0" fmla="*/ 0 w 626166"/>
                    <a:gd name="connsiteY0" fmla="*/ 303142 h 1185668"/>
                    <a:gd name="connsiteX1" fmla="*/ 293202 w 626166"/>
                    <a:gd name="connsiteY1" fmla="*/ 9940 h 1185668"/>
                    <a:gd name="connsiteX2" fmla="*/ 382660 w 626166"/>
                    <a:gd name="connsiteY2" fmla="*/ 0 h 1185668"/>
                    <a:gd name="connsiteX3" fmla="*/ 626166 w 626166"/>
                    <a:gd name="connsiteY3" fmla="*/ 303142 h 1185668"/>
                    <a:gd name="connsiteX4" fmla="*/ 626166 w 626166"/>
                    <a:gd name="connsiteY4" fmla="*/ 892466 h 1185668"/>
                    <a:gd name="connsiteX5" fmla="*/ 332964 w 626166"/>
                    <a:gd name="connsiteY5" fmla="*/ 1185668 h 1185668"/>
                    <a:gd name="connsiteX6" fmla="*/ 293202 w 626166"/>
                    <a:gd name="connsiteY6" fmla="*/ 1185668 h 1185668"/>
                    <a:gd name="connsiteX7" fmla="*/ 0 w 626166"/>
                    <a:gd name="connsiteY7" fmla="*/ 892466 h 1185668"/>
                    <a:gd name="connsiteX8" fmla="*/ 0 w 626166"/>
                    <a:gd name="connsiteY8" fmla="*/ 303142 h 1185668"/>
                    <a:gd name="connsiteX0" fmla="*/ 0 w 626166"/>
                    <a:gd name="connsiteY0" fmla="*/ 303142 h 1185668"/>
                    <a:gd name="connsiteX1" fmla="*/ 233567 w 626166"/>
                    <a:gd name="connsiteY1" fmla="*/ 1 h 1185668"/>
                    <a:gd name="connsiteX2" fmla="*/ 382660 w 626166"/>
                    <a:gd name="connsiteY2" fmla="*/ 0 h 1185668"/>
                    <a:gd name="connsiteX3" fmla="*/ 626166 w 626166"/>
                    <a:gd name="connsiteY3" fmla="*/ 303142 h 1185668"/>
                    <a:gd name="connsiteX4" fmla="*/ 626166 w 626166"/>
                    <a:gd name="connsiteY4" fmla="*/ 892466 h 1185668"/>
                    <a:gd name="connsiteX5" fmla="*/ 332964 w 626166"/>
                    <a:gd name="connsiteY5" fmla="*/ 1185668 h 1185668"/>
                    <a:gd name="connsiteX6" fmla="*/ 293202 w 626166"/>
                    <a:gd name="connsiteY6" fmla="*/ 1185668 h 1185668"/>
                    <a:gd name="connsiteX7" fmla="*/ 0 w 626166"/>
                    <a:gd name="connsiteY7" fmla="*/ 892466 h 1185668"/>
                    <a:gd name="connsiteX8" fmla="*/ 0 w 626166"/>
                    <a:gd name="connsiteY8" fmla="*/ 303142 h 1185668"/>
                    <a:gd name="connsiteX0" fmla="*/ 0 w 626166"/>
                    <a:gd name="connsiteY0" fmla="*/ 323020 h 1205546"/>
                    <a:gd name="connsiteX1" fmla="*/ 233567 w 626166"/>
                    <a:gd name="connsiteY1" fmla="*/ 19879 h 1205546"/>
                    <a:gd name="connsiteX2" fmla="*/ 432356 w 626166"/>
                    <a:gd name="connsiteY2" fmla="*/ 0 h 1205546"/>
                    <a:gd name="connsiteX3" fmla="*/ 626166 w 626166"/>
                    <a:gd name="connsiteY3" fmla="*/ 323020 h 1205546"/>
                    <a:gd name="connsiteX4" fmla="*/ 626166 w 626166"/>
                    <a:gd name="connsiteY4" fmla="*/ 912344 h 1205546"/>
                    <a:gd name="connsiteX5" fmla="*/ 332964 w 626166"/>
                    <a:gd name="connsiteY5" fmla="*/ 1205546 h 1205546"/>
                    <a:gd name="connsiteX6" fmla="*/ 293202 w 626166"/>
                    <a:gd name="connsiteY6" fmla="*/ 1205546 h 1205546"/>
                    <a:gd name="connsiteX7" fmla="*/ 0 w 626166"/>
                    <a:gd name="connsiteY7" fmla="*/ 912344 h 1205546"/>
                    <a:gd name="connsiteX8" fmla="*/ 0 w 626166"/>
                    <a:gd name="connsiteY8" fmla="*/ 323020 h 1205546"/>
                    <a:gd name="connsiteX0" fmla="*/ 0 w 626166"/>
                    <a:gd name="connsiteY0" fmla="*/ 323020 h 1205546"/>
                    <a:gd name="connsiteX1" fmla="*/ 233567 w 626166"/>
                    <a:gd name="connsiteY1" fmla="*/ 19879 h 1205546"/>
                    <a:gd name="connsiteX2" fmla="*/ 432356 w 626166"/>
                    <a:gd name="connsiteY2" fmla="*/ 0 h 1205546"/>
                    <a:gd name="connsiteX3" fmla="*/ 626166 w 626166"/>
                    <a:gd name="connsiteY3" fmla="*/ 323020 h 1205546"/>
                    <a:gd name="connsiteX4" fmla="*/ 626166 w 626166"/>
                    <a:gd name="connsiteY4" fmla="*/ 912344 h 1205546"/>
                    <a:gd name="connsiteX5" fmla="*/ 332964 w 626166"/>
                    <a:gd name="connsiteY5" fmla="*/ 1205546 h 1205546"/>
                    <a:gd name="connsiteX6" fmla="*/ 253446 w 626166"/>
                    <a:gd name="connsiteY6" fmla="*/ 1195607 h 1205546"/>
                    <a:gd name="connsiteX7" fmla="*/ 0 w 626166"/>
                    <a:gd name="connsiteY7" fmla="*/ 912344 h 1205546"/>
                    <a:gd name="connsiteX8" fmla="*/ 0 w 626166"/>
                    <a:gd name="connsiteY8" fmla="*/ 323020 h 1205546"/>
                    <a:gd name="connsiteX0" fmla="*/ 0 w 626166"/>
                    <a:gd name="connsiteY0" fmla="*/ 323020 h 1205546"/>
                    <a:gd name="connsiteX1" fmla="*/ 233567 w 626166"/>
                    <a:gd name="connsiteY1" fmla="*/ 19879 h 1205546"/>
                    <a:gd name="connsiteX2" fmla="*/ 432356 w 626166"/>
                    <a:gd name="connsiteY2" fmla="*/ 0 h 1205546"/>
                    <a:gd name="connsiteX3" fmla="*/ 626166 w 626166"/>
                    <a:gd name="connsiteY3" fmla="*/ 323020 h 1205546"/>
                    <a:gd name="connsiteX4" fmla="*/ 626166 w 626166"/>
                    <a:gd name="connsiteY4" fmla="*/ 912344 h 1205546"/>
                    <a:gd name="connsiteX5" fmla="*/ 332964 w 626166"/>
                    <a:gd name="connsiteY5" fmla="*/ 1205546 h 1205546"/>
                    <a:gd name="connsiteX6" fmla="*/ 332959 w 626166"/>
                    <a:gd name="connsiteY6" fmla="*/ 1195607 h 1205546"/>
                    <a:gd name="connsiteX7" fmla="*/ 0 w 626166"/>
                    <a:gd name="connsiteY7" fmla="*/ 912344 h 1205546"/>
                    <a:gd name="connsiteX8" fmla="*/ 0 w 626166"/>
                    <a:gd name="connsiteY8" fmla="*/ 323020 h 1205546"/>
                    <a:gd name="connsiteX0" fmla="*/ 0 w 626166"/>
                    <a:gd name="connsiteY0" fmla="*/ 323020 h 1205546"/>
                    <a:gd name="connsiteX1" fmla="*/ 233567 w 626166"/>
                    <a:gd name="connsiteY1" fmla="*/ 19879 h 1205546"/>
                    <a:gd name="connsiteX2" fmla="*/ 432356 w 626166"/>
                    <a:gd name="connsiteY2" fmla="*/ 0 h 1205546"/>
                    <a:gd name="connsiteX3" fmla="*/ 626166 w 626166"/>
                    <a:gd name="connsiteY3" fmla="*/ 323020 h 1205546"/>
                    <a:gd name="connsiteX4" fmla="*/ 626166 w 626166"/>
                    <a:gd name="connsiteY4" fmla="*/ 912344 h 1205546"/>
                    <a:gd name="connsiteX5" fmla="*/ 332964 w 626166"/>
                    <a:gd name="connsiteY5" fmla="*/ 1205546 h 1205546"/>
                    <a:gd name="connsiteX6" fmla="*/ 303142 w 626166"/>
                    <a:gd name="connsiteY6" fmla="*/ 1185668 h 1205546"/>
                    <a:gd name="connsiteX7" fmla="*/ 0 w 626166"/>
                    <a:gd name="connsiteY7" fmla="*/ 912344 h 1205546"/>
                    <a:gd name="connsiteX8" fmla="*/ 0 w 626166"/>
                    <a:gd name="connsiteY8" fmla="*/ 323020 h 1205546"/>
                    <a:gd name="connsiteX0" fmla="*/ 0 w 626166"/>
                    <a:gd name="connsiteY0" fmla="*/ 323020 h 1225711"/>
                    <a:gd name="connsiteX1" fmla="*/ 233567 w 626166"/>
                    <a:gd name="connsiteY1" fmla="*/ 19879 h 1225711"/>
                    <a:gd name="connsiteX2" fmla="*/ 432356 w 626166"/>
                    <a:gd name="connsiteY2" fmla="*/ 0 h 1225711"/>
                    <a:gd name="connsiteX3" fmla="*/ 626166 w 626166"/>
                    <a:gd name="connsiteY3" fmla="*/ 323020 h 1225711"/>
                    <a:gd name="connsiteX4" fmla="*/ 626166 w 626166"/>
                    <a:gd name="connsiteY4" fmla="*/ 912344 h 1225711"/>
                    <a:gd name="connsiteX5" fmla="*/ 332964 w 626166"/>
                    <a:gd name="connsiteY5" fmla="*/ 1205546 h 1225711"/>
                    <a:gd name="connsiteX6" fmla="*/ 332960 w 626166"/>
                    <a:gd name="connsiteY6" fmla="*/ 1225424 h 1225711"/>
                    <a:gd name="connsiteX7" fmla="*/ 0 w 626166"/>
                    <a:gd name="connsiteY7" fmla="*/ 912344 h 1225711"/>
                    <a:gd name="connsiteX8" fmla="*/ 0 w 626166"/>
                    <a:gd name="connsiteY8" fmla="*/ 323020 h 1225711"/>
                    <a:gd name="connsiteX0" fmla="*/ 0 w 626166"/>
                    <a:gd name="connsiteY0" fmla="*/ 303142 h 1205833"/>
                    <a:gd name="connsiteX1" fmla="*/ 233567 w 626166"/>
                    <a:gd name="connsiteY1" fmla="*/ 1 h 1205833"/>
                    <a:gd name="connsiteX2" fmla="*/ 412478 w 626166"/>
                    <a:gd name="connsiteY2" fmla="*/ 0 h 1205833"/>
                    <a:gd name="connsiteX3" fmla="*/ 626166 w 626166"/>
                    <a:gd name="connsiteY3" fmla="*/ 303142 h 1205833"/>
                    <a:gd name="connsiteX4" fmla="*/ 626166 w 626166"/>
                    <a:gd name="connsiteY4" fmla="*/ 892466 h 1205833"/>
                    <a:gd name="connsiteX5" fmla="*/ 332964 w 626166"/>
                    <a:gd name="connsiteY5" fmla="*/ 1185668 h 1205833"/>
                    <a:gd name="connsiteX6" fmla="*/ 332960 w 626166"/>
                    <a:gd name="connsiteY6" fmla="*/ 1205546 h 1205833"/>
                    <a:gd name="connsiteX7" fmla="*/ 0 w 626166"/>
                    <a:gd name="connsiteY7" fmla="*/ 892466 h 1205833"/>
                    <a:gd name="connsiteX8" fmla="*/ 0 w 626166"/>
                    <a:gd name="connsiteY8" fmla="*/ 303142 h 1205833"/>
                    <a:gd name="connsiteX0" fmla="*/ 0 w 626166"/>
                    <a:gd name="connsiteY0" fmla="*/ 303142 h 1206318"/>
                    <a:gd name="connsiteX1" fmla="*/ 233567 w 626166"/>
                    <a:gd name="connsiteY1" fmla="*/ 1 h 1206318"/>
                    <a:gd name="connsiteX2" fmla="*/ 412478 w 626166"/>
                    <a:gd name="connsiteY2" fmla="*/ 0 h 1206318"/>
                    <a:gd name="connsiteX3" fmla="*/ 626166 w 626166"/>
                    <a:gd name="connsiteY3" fmla="*/ 303142 h 1206318"/>
                    <a:gd name="connsiteX4" fmla="*/ 626166 w 626166"/>
                    <a:gd name="connsiteY4" fmla="*/ 892466 h 1206318"/>
                    <a:gd name="connsiteX5" fmla="*/ 345672 w 626166"/>
                    <a:gd name="connsiteY5" fmla="*/ 1203547 h 1206318"/>
                    <a:gd name="connsiteX6" fmla="*/ 332960 w 626166"/>
                    <a:gd name="connsiteY6" fmla="*/ 1205546 h 1206318"/>
                    <a:gd name="connsiteX7" fmla="*/ 0 w 626166"/>
                    <a:gd name="connsiteY7" fmla="*/ 892466 h 1206318"/>
                    <a:gd name="connsiteX8" fmla="*/ 0 w 626166"/>
                    <a:gd name="connsiteY8" fmla="*/ 303142 h 1206318"/>
                    <a:gd name="connsiteX0" fmla="*/ 0 w 626166"/>
                    <a:gd name="connsiteY0" fmla="*/ 303142 h 1206318"/>
                    <a:gd name="connsiteX1" fmla="*/ 233567 w 626166"/>
                    <a:gd name="connsiteY1" fmla="*/ 1 h 1206318"/>
                    <a:gd name="connsiteX2" fmla="*/ 412478 w 626166"/>
                    <a:gd name="connsiteY2" fmla="*/ 0 h 1206318"/>
                    <a:gd name="connsiteX3" fmla="*/ 626166 w 626166"/>
                    <a:gd name="connsiteY3" fmla="*/ 303142 h 1206318"/>
                    <a:gd name="connsiteX4" fmla="*/ 626166 w 626166"/>
                    <a:gd name="connsiteY4" fmla="*/ 892466 h 1206318"/>
                    <a:gd name="connsiteX5" fmla="*/ 345672 w 626166"/>
                    <a:gd name="connsiteY5" fmla="*/ 1203547 h 1206318"/>
                    <a:gd name="connsiteX6" fmla="*/ 323429 w 626166"/>
                    <a:gd name="connsiteY6" fmla="*/ 1205546 h 1206318"/>
                    <a:gd name="connsiteX7" fmla="*/ 0 w 626166"/>
                    <a:gd name="connsiteY7" fmla="*/ 892466 h 1206318"/>
                    <a:gd name="connsiteX8" fmla="*/ 0 w 626166"/>
                    <a:gd name="connsiteY8" fmla="*/ 303142 h 1206318"/>
                    <a:gd name="connsiteX0" fmla="*/ 0 w 626166"/>
                    <a:gd name="connsiteY0" fmla="*/ 303142 h 1208656"/>
                    <a:gd name="connsiteX1" fmla="*/ 233567 w 626166"/>
                    <a:gd name="connsiteY1" fmla="*/ 1 h 1208656"/>
                    <a:gd name="connsiteX2" fmla="*/ 412478 w 626166"/>
                    <a:gd name="connsiteY2" fmla="*/ 0 h 1208656"/>
                    <a:gd name="connsiteX3" fmla="*/ 626166 w 626166"/>
                    <a:gd name="connsiteY3" fmla="*/ 303142 h 1208656"/>
                    <a:gd name="connsiteX4" fmla="*/ 626166 w 626166"/>
                    <a:gd name="connsiteY4" fmla="*/ 892466 h 1208656"/>
                    <a:gd name="connsiteX5" fmla="*/ 345672 w 626166"/>
                    <a:gd name="connsiteY5" fmla="*/ 1208656 h 1208656"/>
                    <a:gd name="connsiteX6" fmla="*/ 323429 w 626166"/>
                    <a:gd name="connsiteY6" fmla="*/ 1205546 h 1208656"/>
                    <a:gd name="connsiteX7" fmla="*/ 0 w 626166"/>
                    <a:gd name="connsiteY7" fmla="*/ 892466 h 1208656"/>
                    <a:gd name="connsiteX8" fmla="*/ 0 w 626166"/>
                    <a:gd name="connsiteY8" fmla="*/ 303142 h 1208656"/>
                    <a:gd name="connsiteX0" fmla="*/ 0 w 626166"/>
                    <a:gd name="connsiteY0" fmla="*/ 303142 h 1208656"/>
                    <a:gd name="connsiteX1" fmla="*/ 233567 w 626166"/>
                    <a:gd name="connsiteY1" fmla="*/ 1 h 1208656"/>
                    <a:gd name="connsiteX2" fmla="*/ 412478 w 626166"/>
                    <a:gd name="connsiteY2" fmla="*/ 0 h 1208656"/>
                    <a:gd name="connsiteX3" fmla="*/ 626166 w 626166"/>
                    <a:gd name="connsiteY3" fmla="*/ 303142 h 1208656"/>
                    <a:gd name="connsiteX4" fmla="*/ 626166 w 626166"/>
                    <a:gd name="connsiteY4" fmla="*/ 892466 h 1208656"/>
                    <a:gd name="connsiteX5" fmla="*/ 345672 w 626166"/>
                    <a:gd name="connsiteY5" fmla="*/ 1208656 h 1208656"/>
                    <a:gd name="connsiteX6" fmla="*/ 320252 w 626166"/>
                    <a:gd name="connsiteY6" fmla="*/ 1200437 h 1208656"/>
                    <a:gd name="connsiteX7" fmla="*/ 0 w 626166"/>
                    <a:gd name="connsiteY7" fmla="*/ 892466 h 1208656"/>
                    <a:gd name="connsiteX8" fmla="*/ 0 w 626166"/>
                    <a:gd name="connsiteY8" fmla="*/ 303142 h 1208656"/>
                    <a:gd name="connsiteX0" fmla="*/ 0 w 626166"/>
                    <a:gd name="connsiteY0" fmla="*/ 303142 h 1209124"/>
                    <a:gd name="connsiteX1" fmla="*/ 233567 w 626166"/>
                    <a:gd name="connsiteY1" fmla="*/ 1 h 1209124"/>
                    <a:gd name="connsiteX2" fmla="*/ 412478 w 626166"/>
                    <a:gd name="connsiteY2" fmla="*/ 0 h 1209124"/>
                    <a:gd name="connsiteX3" fmla="*/ 626166 w 626166"/>
                    <a:gd name="connsiteY3" fmla="*/ 303142 h 1209124"/>
                    <a:gd name="connsiteX4" fmla="*/ 626166 w 626166"/>
                    <a:gd name="connsiteY4" fmla="*/ 892466 h 1209124"/>
                    <a:gd name="connsiteX5" fmla="*/ 345672 w 626166"/>
                    <a:gd name="connsiteY5" fmla="*/ 1208656 h 1209124"/>
                    <a:gd name="connsiteX6" fmla="*/ 313898 w 626166"/>
                    <a:gd name="connsiteY6" fmla="*/ 1208099 h 1209124"/>
                    <a:gd name="connsiteX7" fmla="*/ 0 w 626166"/>
                    <a:gd name="connsiteY7" fmla="*/ 892466 h 1209124"/>
                    <a:gd name="connsiteX8" fmla="*/ 0 w 626166"/>
                    <a:gd name="connsiteY8" fmla="*/ 303142 h 120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6166" h="1209124">
                      <a:moveTo>
                        <a:pt x="0" y="303142"/>
                      </a:moveTo>
                      <a:cubicBezTo>
                        <a:pt x="0" y="141211"/>
                        <a:pt x="71636" y="1"/>
                        <a:pt x="233567" y="1"/>
                      </a:cubicBezTo>
                      <a:lnTo>
                        <a:pt x="412478" y="0"/>
                      </a:lnTo>
                      <a:cubicBezTo>
                        <a:pt x="574409" y="0"/>
                        <a:pt x="626166" y="141211"/>
                        <a:pt x="626166" y="303142"/>
                      </a:cubicBezTo>
                      <a:lnTo>
                        <a:pt x="626166" y="892466"/>
                      </a:lnTo>
                      <a:cubicBezTo>
                        <a:pt x="626166" y="1054397"/>
                        <a:pt x="507603" y="1208656"/>
                        <a:pt x="345672" y="1208656"/>
                      </a:cubicBezTo>
                      <a:cubicBezTo>
                        <a:pt x="345670" y="1205343"/>
                        <a:pt x="313900" y="1211412"/>
                        <a:pt x="313898" y="1208099"/>
                      </a:cubicBezTo>
                      <a:cubicBezTo>
                        <a:pt x="151967" y="1208099"/>
                        <a:pt x="0" y="1054397"/>
                        <a:pt x="0" y="892466"/>
                      </a:cubicBezTo>
                      <a:lnTo>
                        <a:pt x="0" y="303142"/>
                      </a:lnTo>
                      <a:close/>
                    </a:path>
                  </a:pathLst>
                </a:custGeom>
                <a:grpFill/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막힌 원호 135">
                  <a:extLst>
                    <a:ext uri="{FF2B5EF4-FFF2-40B4-BE49-F238E27FC236}">
                      <a16:creationId xmlns:a16="http://schemas.microsoft.com/office/drawing/2014/main" id="{1C2187D5-633B-C543-A04E-4F0F57E71350}"/>
                    </a:ext>
                  </a:extLst>
                </p:cNvPr>
                <p:cNvSpPr/>
                <p:nvPr/>
              </p:nvSpPr>
              <p:spPr>
                <a:xfrm>
                  <a:off x="2103734" y="3002376"/>
                  <a:ext cx="861381" cy="963974"/>
                </a:xfrm>
                <a:custGeom>
                  <a:avLst/>
                  <a:gdLst>
                    <a:gd name="connsiteX0" fmla="*/ 6421 w 1188673"/>
                    <a:gd name="connsiteY0" fmla="*/ 681464 h 1188673"/>
                    <a:gd name="connsiteX1" fmla="*/ 149811 w 1188673"/>
                    <a:gd name="connsiteY1" fmla="*/ 199833 h 1188673"/>
                    <a:gd name="connsiteX2" fmla="*/ 610993 w 1188673"/>
                    <a:gd name="connsiteY2" fmla="*/ 233 h 1188673"/>
                    <a:gd name="connsiteX3" fmla="*/ 605291 w 1188673"/>
                    <a:gd name="connsiteY3" fmla="*/ 203607 h 1188673"/>
                    <a:gd name="connsiteX4" fmla="*/ 301981 w 1188673"/>
                    <a:gd name="connsiteY4" fmla="*/ 334880 h 1188673"/>
                    <a:gd name="connsiteX5" fmla="*/ 207676 w 1188673"/>
                    <a:gd name="connsiteY5" fmla="*/ 651639 h 1188673"/>
                    <a:gd name="connsiteX6" fmla="*/ 6421 w 1188673"/>
                    <a:gd name="connsiteY6" fmla="*/ 681464 h 1188673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605295 w 610997"/>
                    <a:gd name="connsiteY3" fmla="*/ 203607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  <a:gd name="connsiteX0" fmla="*/ 6425 w 610997"/>
                    <a:gd name="connsiteY0" fmla="*/ 681464 h 683767"/>
                    <a:gd name="connsiteX1" fmla="*/ 149815 w 610997"/>
                    <a:gd name="connsiteY1" fmla="*/ 199833 h 683767"/>
                    <a:gd name="connsiteX2" fmla="*/ 610997 w 610997"/>
                    <a:gd name="connsiteY2" fmla="*/ 233 h 683767"/>
                    <a:gd name="connsiteX3" fmla="*/ 595567 w 610997"/>
                    <a:gd name="connsiteY3" fmla="*/ 154969 h 683767"/>
                    <a:gd name="connsiteX4" fmla="*/ 301985 w 610997"/>
                    <a:gd name="connsiteY4" fmla="*/ 334880 h 683767"/>
                    <a:gd name="connsiteX5" fmla="*/ 275773 w 610997"/>
                    <a:gd name="connsiteY5" fmla="*/ 680822 h 683767"/>
                    <a:gd name="connsiteX6" fmla="*/ 6425 w 610997"/>
                    <a:gd name="connsiteY6" fmla="*/ 681464 h 68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0997" h="683767">
                      <a:moveTo>
                        <a:pt x="6425" y="681464"/>
                      </a:moveTo>
                      <a:cubicBezTo>
                        <a:pt x="-19339" y="507616"/>
                        <a:pt x="33160" y="331280"/>
                        <a:pt x="149815" y="199833"/>
                      </a:cubicBezTo>
                      <a:cubicBezTo>
                        <a:pt x="266470" y="68386"/>
                        <a:pt x="435320" y="-4692"/>
                        <a:pt x="610997" y="233"/>
                      </a:cubicBezTo>
                      <a:lnTo>
                        <a:pt x="595567" y="154969"/>
                      </a:lnTo>
                      <a:cubicBezTo>
                        <a:pt x="480028" y="151730"/>
                        <a:pt x="378707" y="248430"/>
                        <a:pt x="301985" y="334880"/>
                      </a:cubicBezTo>
                      <a:cubicBezTo>
                        <a:pt x="225263" y="421330"/>
                        <a:pt x="258829" y="566486"/>
                        <a:pt x="275773" y="680822"/>
                      </a:cubicBezTo>
                      <a:cubicBezTo>
                        <a:pt x="208688" y="690764"/>
                        <a:pt x="73510" y="671522"/>
                        <a:pt x="6425" y="6814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자유형: 도형 101">
                  <a:extLst>
                    <a:ext uri="{FF2B5EF4-FFF2-40B4-BE49-F238E27FC236}">
                      <a16:creationId xmlns:a16="http://schemas.microsoft.com/office/drawing/2014/main" id="{826AF332-118B-204A-9F55-BFFA969DB9AC}"/>
                    </a:ext>
                  </a:extLst>
                </p:cNvPr>
                <p:cNvSpPr/>
                <p:nvPr/>
              </p:nvSpPr>
              <p:spPr>
                <a:xfrm rot="21000000">
                  <a:off x="1019786" y="4024649"/>
                  <a:ext cx="948277" cy="2492473"/>
                </a:xfrm>
                <a:custGeom>
                  <a:avLst/>
                  <a:gdLst>
                    <a:gd name="connsiteX0" fmla="*/ 810820 w 948279"/>
                    <a:gd name="connsiteY0" fmla="*/ 13176 h 2492471"/>
                    <a:gd name="connsiteX1" fmla="*/ 890541 w 948279"/>
                    <a:gd name="connsiteY1" fmla="*/ 50763 h 2492471"/>
                    <a:gd name="connsiteX2" fmla="*/ 948279 w 948279"/>
                    <a:gd name="connsiteY2" fmla="*/ 103894 h 2492471"/>
                    <a:gd name="connsiteX3" fmla="*/ 938298 w 948279"/>
                    <a:gd name="connsiteY3" fmla="*/ 110009 h 2492471"/>
                    <a:gd name="connsiteX4" fmla="*/ 693849 w 948279"/>
                    <a:gd name="connsiteY4" fmla="*/ 613610 h 2492471"/>
                    <a:gd name="connsiteX5" fmla="*/ 473392 w 948279"/>
                    <a:gd name="connsiteY5" fmla="*/ 1863884 h 2492471"/>
                    <a:gd name="connsiteX6" fmla="*/ 621326 w 948279"/>
                    <a:gd name="connsiteY6" fmla="*/ 2455353 h 2492471"/>
                    <a:gd name="connsiteX7" fmla="*/ 654526 w 948279"/>
                    <a:gd name="connsiteY7" fmla="*/ 2489310 h 2492471"/>
                    <a:gd name="connsiteX8" fmla="*/ 632338 w 948279"/>
                    <a:gd name="connsiteY8" fmla="*/ 2492471 h 2492471"/>
                    <a:gd name="connsiteX9" fmla="*/ 576673 w 948279"/>
                    <a:gd name="connsiteY9" fmla="*/ 2488230 h 2492471"/>
                    <a:gd name="connsiteX10" fmla="*/ 0 w 948279"/>
                    <a:gd name="connsiteY10" fmla="*/ 1842037 h 2492471"/>
                    <a:gd name="connsiteX11" fmla="*/ 0 w 948279"/>
                    <a:gd name="connsiteY11" fmla="*/ 625681 h 2492471"/>
                    <a:gd name="connsiteX12" fmla="*/ 404528 w 948279"/>
                    <a:gd name="connsiteY12" fmla="*/ 2 h 2492471"/>
                    <a:gd name="connsiteX13" fmla="*/ 714395 w 948279"/>
                    <a:gd name="connsiteY13" fmla="*/ 0 h 2492471"/>
                    <a:gd name="connsiteX14" fmla="*/ 810820 w 948279"/>
                    <a:gd name="connsiteY14" fmla="*/ 13176 h 2492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48279" h="2492471">
                      <a:moveTo>
                        <a:pt x="810820" y="13176"/>
                      </a:moveTo>
                      <a:cubicBezTo>
                        <a:pt x="840111" y="21799"/>
                        <a:pt x="866619" y="34490"/>
                        <a:pt x="890541" y="50763"/>
                      </a:cubicBezTo>
                      <a:lnTo>
                        <a:pt x="948279" y="103894"/>
                      </a:lnTo>
                      <a:lnTo>
                        <a:pt x="938298" y="110009"/>
                      </a:lnTo>
                      <a:cubicBezTo>
                        <a:pt x="814270" y="209770"/>
                        <a:pt x="731709" y="398896"/>
                        <a:pt x="693849" y="613610"/>
                      </a:cubicBezTo>
                      <a:lnTo>
                        <a:pt x="473392" y="1863884"/>
                      </a:lnTo>
                      <a:cubicBezTo>
                        <a:pt x="435532" y="2078599"/>
                        <a:pt x="500125" y="2304347"/>
                        <a:pt x="621326" y="2455353"/>
                      </a:cubicBezTo>
                      <a:lnTo>
                        <a:pt x="654526" y="2489310"/>
                      </a:lnTo>
                      <a:lnTo>
                        <a:pt x="632338" y="2492471"/>
                      </a:lnTo>
                      <a:cubicBezTo>
                        <a:pt x="632335" y="2485633"/>
                        <a:pt x="576677" y="2495068"/>
                        <a:pt x="576673" y="2488230"/>
                      </a:cubicBezTo>
                      <a:cubicBezTo>
                        <a:pt x="296215" y="2488230"/>
                        <a:pt x="0" y="2176260"/>
                        <a:pt x="0" y="1842037"/>
                      </a:cubicBezTo>
                      <a:lnTo>
                        <a:pt x="0" y="625681"/>
                      </a:lnTo>
                      <a:cubicBezTo>
                        <a:pt x="0" y="291458"/>
                        <a:pt x="124071" y="2"/>
                        <a:pt x="404528" y="2"/>
                      </a:cubicBezTo>
                      <a:lnTo>
                        <a:pt x="714395" y="0"/>
                      </a:lnTo>
                      <a:cubicBezTo>
                        <a:pt x="749452" y="0"/>
                        <a:pt x="781528" y="4554"/>
                        <a:pt x="810820" y="13176"/>
                      </a:cubicBezTo>
                      <a:close/>
                    </a:path>
                  </a:pathLst>
                </a:custGeom>
                <a:grpFill/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자유형: 도형 102">
                  <a:extLst>
                    <a:ext uri="{FF2B5EF4-FFF2-40B4-BE49-F238E27FC236}">
                      <a16:creationId xmlns:a16="http://schemas.microsoft.com/office/drawing/2014/main" id="{4867C791-B286-5947-85E6-3C622EB43404}"/>
                    </a:ext>
                  </a:extLst>
                </p:cNvPr>
                <p:cNvSpPr/>
                <p:nvPr/>
              </p:nvSpPr>
              <p:spPr>
                <a:xfrm rot="638553" flipH="1">
                  <a:off x="2580804" y="4025901"/>
                  <a:ext cx="970595" cy="2486379"/>
                </a:xfrm>
                <a:custGeom>
                  <a:avLst/>
                  <a:gdLst>
                    <a:gd name="connsiteX0" fmla="*/ 810820 w 970595"/>
                    <a:gd name="connsiteY0" fmla="*/ 13176 h 2486380"/>
                    <a:gd name="connsiteX1" fmla="*/ 714395 w 970595"/>
                    <a:gd name="connsiteY1" fmla="*/ 0 h 2486380"/>
                    <a:gd name="connsiteX2" fmla="*/ 404528 w 970595"/>
                    <a:gd name="connsiteY2" fmla="*/ 2 h 2486380"/>
                    <a:gd name="connsiteX3" fmla="*/ 0 w 970595"/>
                    <a:gd name="connsiteY3" fmla="*/ 625681 h 2486380"/>
                    <a:gd name="connsiteX4" fmla="*/ 0 w 970595"/>
                    <a:gd name="connsiteY4" fmla="*/ 1842037 h 2486380"/>
                    <a:gd name="connsiteX5" fmla="*/ 560449 w 970595"/>
                    <a:gd name="connsiteY5" fmla="*/ 2485181 h 2486380"/>
                    <a:gd name="connsiteX6" fmla="*/ 599656 w 970595"/>
                    <a:gd name="connsiteY6" fmla="*/ 2473913 h 2486380"/>
                    <a:gd name="connsiteX7" fmla="*/ 663413 w 970595"/>
                    <a:gd name="connsiteY7" fmla="*/ 2465457 h 2486380"/>
                    <a:gd name="connsiteX8" fmla="*/ 641917 w 970595"/>
                    <a:gd name="connsiteY8" fmla="*/ 2440471 h 2486380"/>
                    <a:gd name="connsiteX9" fmla="*/ 539647 w 970595"/>
                    <a:gd name="connsiteY9" fmla="*/ 1853878 h 2486380"/>
                    <a:gd name="connsiteX10" fmla="*/ 774111 w 970595"/>
                    <a:gd name="connsiteY10" fmla="*/ 606155 h 2486380"/>
                    <a:gd name="connsiteX11" fmla="*/ 937077 w 970595"/>
                    <a:gd name="connsiteY11" fmla="*/ 171433 h 2486380"/>
                    <a:gd name="connsiteX12" fmla="*/ 970595 w 970595"/>
                    <a:gd name="connsiteY12" fmla="*/ 134526 h 2486380"/>
                    <a:gd name="connsiteX13" fmla="*/ 954745 w 970595"/>
                    <a:gd name="connsiteY13" fmla="*/ 109844 h 2486380"/>
                    <a:gd name="connsiteX14" fmla="*/ 810820 w 970595"/>
                    <a:gd name="connsiteY14" fmla="*/ 13176 h 248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70595" h="2486380">
                      <a:moveTo>
                        <a:pt x="810820" y="13176"/>
                      </a:moveTo>
                      <a:cubicBezTo>
                        <a:pt x="781528" y="4554"/>
                        <a:pt x="749452" y="0"/>
                        <a:pt x="714395" y="0"/>
                      </a:cubicBezTo>
                      <a:lnTo>
                        <a:pt x="404528" y="2"/>
                      </a:lnTo>
                      <a:cubicBezTo>
                        <a:pt x="124071" y="2"/>
                        <a:pt x="0" y="291457"/>
                        <a:pt x="0" y="625681"/>
                      </a:cubicBezTo>
                      <a:lnTo>
                        <a:pt x="0" y="1842037"/>
                      </a:lnTo>
                      <a:cubicBezTo>
                        <a:pt x="0" y="2176260"/>
                        <a:pt x="279992" y="2485181"/>
                        <a:pt x="560449" y="2485181"/>
                      </a:cubicBezTo>
                      <a:cubicBezTo>
                        <a:pt x="560454" y="2492019"/>
                        <a:pt x="599653" y="2467075"/>
                        <a:pt x="599656" y="2473913"/>
                      </a:cubicBezTo>
                      <a:lnTo>
                        <a:pt x="663413" y="2465457"/>
                      </a:lnTo>
                      <a:lnTo>
                        <a:pt x="641917" y="2440471"/>
                      </a:lnTo>
                      <a:cubicBezTo>
                        <a:pt x="539141" y="2290899"/>
                        <a:pt x="499381" y="2068154"/>
                        <a:pt x="539647" y="1853878"/>
                      </a:cubicBezTo>
                      <a:lnTo>
                        <a:pt x="774111" y="606155"/>
                      </a:lnTo>
                      <a:cubicBezTo>
                        <a:pt x="806323" y="434734"/>
                        <a:pt x="858499" y="278419"/>
                        <a:pt x="937077" y="171433"/>
                      </a:cubicBezTo>
                      <a:lnTo>
                        <a:pt x="970595" y="134526"/>
                      </a:lnTo>
                      <a:lnTo>
                        <a:pt x="954745" y="109844"/>
                      </a:lnTo>
                      <a:cubicBezTo>
                        <a:pt x="916851" y="63939"/>
                        <a:pt x="869403" y="30421"/>
                        <a:pt x="810820" y="13176"/>
                      </a:cubicBezTo>
                      <a:close/>
                    </a:path>
                  </a:pathLst>
                </a:custGeom>
                <a:grpFill/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47" name="직사각형 2">
            <a:extLst>
              <a:ext uri="{FF2B5EF4-FFF2-40B4-BE49-F238E27FC236}">
                <a16:creationId xmlns:a16="http://schemas.microsoft.com/office/drawing/2014/main" id="{6E16700F-4DC1-734D-AD16-D291B012C570}"/>
              </a:ext>
            </a:extLst>
          </p:cNvPr>
          <p:cNvSpPr/>
          <p:nvPr/>
        </p:nvSpPr>
        <p:spPr>
          <a:xfrm>
            <a:off x="1046593" y="9259651"/>
            <a:ext cx="22284463" cy="366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12C3A97-D80D-F544-9955-8FB7D8786291}"/>
              </a:ext>
            </a:extLst>
          </p:cNvPr>
          <p:cNvGrpSpPr/>
          <p:nvPr/>
        </p:nvGrpSpPr>
        <p:grpSpPr>
          <a:xfrm>
            <a:off x="1773646" y="9904015"/>
            <a:ext cx="5233232" cy="2208082"/>
            <a:chOff x="3631467" y="4655883"/>
            <a:chExt cx="5233232" cy="220808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EAFD33F-AC8A-A74E-B31C-2F480467DDF2}"/>
                </a:ext>
              </a:extLst>
            </p:cNvPr>
            <p:cNvSpPr txBox="1"/>
            <p:nvPr/>
          </p:nvSpPr>
          <p:spPr>
            <a:xfrm>
              <a:off x="4172880" y="5249228"/>
              <a:ext cx="416512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0FD79657-B924-7041-BA1C-428B8AD6BC88}"/>
                </a:ext>
              </a:extLst>
            </p:cNvPr>
            <p:cNvSpPr/>
            <p:nvPr/>
          </p:nvSpPr>
          <p:spPr>
            <a:xfrm>
              <a:off x="3631467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2280E6-D1FD-AA43-BA10-E0C333A13EFF}"/>
              </a:ext>
            </a:extLst>
          </p:cNvPr>
          <p:cNvGrpSpPr/>
          <p:nvPr/>
        </p:nvGrpSpPr>
        <p:grpSpPr>
          <a:xfrm>
            <a:off x="7239297" y="9878615"/>
            <a:ext cx="5233232" cy="2208082"/>
            <a:chOff x="3631467" y="4655883"/>
            <a:chExt cx="5233232" cy="2208082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1484D07-CA9F-4041-9CBC-1EF564C939F1}"/>
                </a:ext>
              </a:extLst>
            </p:cNvPr>
            <p:cNvSpPr txBox="1"/>
            <p:nvPr/>
          </p:nvSpPr>
          <p:spPr>
            <a:xfrm>
              <a:off x="4172880" y="5249228"/>
              <a:ext cx="416512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311C40C-9829-7A4B-B969-D9A31F637579}"/>
                </a:ext>
              </a:extLst>
            </p:cNvPr>
            <p:cNvSpPr/>
            <p:nvPr/>
          </p:nvSpPr>
          <p:spPr>
            <a:xfrm>
              <a:off x="3631467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04C3EC5-5E90-F04A-BC34-E59BFB23120D}"/>
              </a:ext>
            </a:extLst>
          </p:cNvPr>
          <p:cNvGrpSpPr/>
          <p:nvPr/>
        </p:nvGrpSpPr>
        <p:grpSpPr>
          <a:xfrm>
            <a:off x="12626125" y="9878615"/>
            <a:ext cx="5233232" cy="2208082"/>
            <a:chOff x="3631467" y="4655883"/>
            <a:chExt cx="5233232" cy="2208082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89E55C-8719-AA42-8A0F-4FE34B4CB46B}"/>
                </a:ext>
              </a:extLst>
            </p:cNvPr>
            <p:cNvSpPr txBox="1"/>
            <p:nvPr/>
          </p:nvSpPr>
          <p:spPr>
            <a:xfrm>
              <a:off x="4172880" y="5249228"/>
              <a:ext cx="416512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C1052BD-13D4-2D41-A01F-396C0C83096E}"/>
                </a:ext>
              </a:extLst>
            </p:cNvPr>
            <p:cNvSpPr/>
            <p:nvPr/>
          </p:nvSpPr>
          <p:spPr>
            <a:xfrm>
              <a:off x="3631467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A77C38C-210B-1C46-9108-77063C4EE78C}"/>
              </a:ext>
            </a:extLst>
          </p:cNvPr>
          <p:cNvGrpSpPr/>
          <p:nvPr/>
        </p:nvGrpSpPr>
        <p:grpSpPr>
          <a:xfrm>
            <a:off x="17859357" y="9878615"/>
            <a:ext cx="5233232" cy="2208082"/>
            <a:chOff x="3631467" y="4655883"/>
            <a:chExt cx="5233232" cy="2208082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B1B1E89-0635-3048-A71C-2BF7B01BC41C}"/>
                </a:ext>
              </a:extLst>
            </p:cNvPr>
            <p:cNvSpPr txBox="1"/>
            <p:nvPr/>
          </p:nvSpPr>
          <p:spPr>
            <a:xfrm>
              <a:off x="4172880" y="5249228"/>
              <a:ext cx="416512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252509E-E551-B949-9FA6-0426BBE8D071}"/>
                </a:ext>
              </a:extLst>
            </p:cNvPr>
            <p:cNvSpPr/>
            <p:nvPr/>
          </p:nvSpPr>
          <p:spPr>
            <a:xfrm>
              <a:off x="3631467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7830BC90-4CA2-CD4C-8E84-5107A2C25C65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361654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ACC7BF-9F5B-E74B-974C-B4BF8D2B845F}"/>
              </a:ext>
            </a:extLst>
          </p:cNvPr>
          <p:cNvGrpSpPr/>
          <p:nvPr/>
        </p:nvGrpSpPr>
        <p:grpSpPr>
          <a:xfrm>
            <a:off x="2199307" y="4130668"/>
            <a:ext cx="3786032" cy="8377962"/>
            <a:chOff x="2199307" y="4130668"/>
            <a:chExt cx="3786032" cy="8377962"/>
          </a:xfrm>
        </p:grpSpPr>
        <p:sp>
          <p:nvSpPr>
            <p:cNvPr id="69" name="Freeform: Shape 4">
              <a:extLst>
                <a:ext uri="{FF2B5EF4-FFF2-40B4-BE49-F238E27FC236}">
                  <a16:creationId xmlns:a16="http://schemas.microsoft.com/office/drawing/2014/main" id="{E052EFD7-8927-1642-B59D-D86152431A23}"/>
                </a:ext>
              </a:extLst>
            </p:cNvPr>
            <p:cNvSpPr/>
            <p:nvPr/>
          </p:nvSpPr>
          <p:spPr>
            <a:xfrm>
              <a:off x="2199307" y="4603705"/>
              <a:ext cx="2408379" cy="790492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E0A376-1CB3-4245-87F2-63A58A9924B8}"/>
                </a:ext>
              </a:extLst>
            </p:cNvPr>
            <p:cNvGrpSpPr/>
            <p:nvPr/>
          </p:nvGrpSpPr>
          <p:grpSpPr>
            <a:xfrm>
              <a:off x="2407169" y="4130668"/>
              <a:ext cx="3578170" cy="5457913"/>
              <a:chOff x="2407169" y="4130668"/>
              <a:chExt cx="3578170" cy="5457913"/>
            </a:xfrm>
            <a:solidFill>
              <a:schemeClr val="tx2"/>
            </a:solidFill>
          </p:grpSpPr>
          <p:sp>
            <p:nvSpPr>
              <p:cNvPr id="68" name="Freeform: Shape 3">
                <a:extLst>
                  <a:ext uri="{FF2B5EF4-FFF2-40B4-BE49-F238E27FC236}">
                    <a16:creationId xmlns:a16="http://schemas.microsoft.com/office/drawing/2014/main" id="{227D43DB-18EA-2344-9D35-88EBB14A4A37}"/>
                  </a:ext>
                </a:extLst>
              </p:cNvPr>
              <p:cNvSpPr/>
              <p:nvPr/>
            </p:nvSpPr>
            <p:spPr>
              <a:xfrm>
                <a:off x="4431546" y="6914113"/>
                <a:ext cx="1553793" cy="330181"/>
              </a:xfrm>
              <a:custGeom>
                <a:avLst/>
                <a:gdLst>
                  <a:gd name="connsiteX0" fmla="*/ 763905 w 762000"/>
                  <a:gd name="connsiteY0" fmla="*/ 63817 h 161925"/>
                  <a:gd name="connsiteX1" fmla="*/ 699135 w 762000"/>
                  <a:gd name="connsiteY1" fmla="*/ 42863 h 161925"/>
                  <a:gd name="connsiteX2" fmla="*/ 248602 w 762000"/>
                  <a:gd name="connsiteY2" fmla="*/ 41910 h 161925"/>
                  <a:gd name="connsiteX3" fmla="*/ 232410 w 762000"/>
                  <a:gd name="connsiteY3" fmla="*/ 45720 h 161925"/>
                  <a:gd name="connsiteX4" fmla="*/ 6667 w 762000"/>
                  <a:gd name="connsiteY4" fmla="*/ 0 h 161925"/>
                  <a:gd name="connsiteX5" fmla="*/ 0 w 762000"/>
                  <a:gd name="connsiteY5" fmla="*/ 32385 h 161925"/>
                  <a:gd name="connsiteX6" fmla="*/ 211455 w 762000"/>
                  <a:gd name="connsiteY6" fmla="*/ 75247 h 161925"/>
                  <a:gd name="connsiteX7" fmla="*/ 216218 w 762000"/>
                  <a:gd name="connsiteY7" fmla="*/ 98108 h 161925"/>
                  <a:gd name="connsiteX8" fmla="*/ 261937 w 762000"/>
                  <a:gd name="connsiteY8" fmla="*/ 151447 h 161925"/>
                  <a:gd name="connsiteX9" fmla="*/ 731520 w 762000"/>
                  <a:gd name="connsiteY9" fmla="*/ 153352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161925">
                    <a:moveTo>
                      <a:pt x="763905" y="63817"/>
                    </a:moveTo>
                    <a:cubicBezTo>
                      <a:pt x="756285" y="27622"/>
                      <a:pt x="721043" y="42863"/>
                      <a:pt x="699135" y="42863"/>
                    </a:cubicBezTo>
                    <a:cubicBezTo>
                      <a:pt x="550545" y="41910"/>
                      <a:pt x="402907" y="41910"/>
                      <a:pt x="248602" y="41910"/>
                    </a:cubicBezTo>
                    <a:cubicBezTo>
                      <a:pt x="242887" y="41910"/>
                      <a:pt x="237173" y="42863"/>
                      <a:pt x="232410" y="45720"/>
                    </a:cubicBezTo>
                    <a:lnTo>
                      <a:pt x="6667" y="0"/>
                    </a:lnTo>
                    <a:lnTo>
                      <a:pt x="0" y="32385"/>
                    </a:lnTo>
                    <a:lnTo>
                      <a:pt x="211455" y="75247"/>
                    </a:lnTo>
                    <a:cubicBezTo>
                      <a:pt x="210502" y="82867"/>
                      <a:pt x="212407" y="90488"/>
                      <a:pt x="216218" y="98108"/>
                    </a:cubicBezTo>
                    <a:cubicBezTo>
                      <a:pt x="232410" y="124777"/>
                      <a:pt x="245745" y="129540"/>
                      <a:pt x="261937" y="151447"/>
                    </a:cubicBezTo>
                    <a:cubicBezTo>
                      <a:pt x="275273" y="170497"/>
                      <a:pt x="715328" y="171450"/>
                      <a:pt x="731520" y="153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">
                <a:extLst>
                  <a:ext uri="{FF2B5EF4-FFF2-40B4-BE49-F238E27FC236}">
                    <a16:creationId xmlns:a16="http://schemas.microsoft.com/office/drawing/2014/main" id="{678EEBCD-1D7B-3847-95DF-E3CD3438FA0D}"/>
                  </a:ext>
                </a:extLst>
              </p:cNvPr>
              <p:cNvSpPr/>
              <p:nvPr/>
            </p:nvSpPr>
            <p:spPr>
              <a:xfrm>
                <a:off x="2651192" y="4130668"/>
                <a:ext cx="1184767" cy="835165"/>
              </a:xfrm>
              <a:custGeom>
                <a:avLst/>
                <a:gdLst>
                  <a:gd name="connsiteX0" fmla="*/ 54910 w 581025"/>
                  <a:gd name="connsiteY0" fmla="*/ 363959 h 409575"/>
                  <a:gd name="connsiteX1" fmla="*/ 13000 w 581025"/>
                  <a:gd name="connsiteY1" fmla="*/ 176317 h 409575"/>
                  <a:gd name="connsiteX2" fmla="*/ 136825 w 581025"/>
                  <a:gd name="connsiteY2" fmla="*/ 2009 h 409575"/>
                  <a:gd name="connsiteX3" fmla="*/ 342565 w 581025"/>
                  <a:gd name="connsiteY3" fmla="*/ 36299 h 409575"/>
                  <a:gd name="connsiteX4" fmla="*/ 485440 w 581025"/>
                  <a:gd name="connsiteY4" fmla="*/ 74399 h 409575"/>
                  <a:gd name="connsiteX5" fmla="*/ 582595 w 581025"/>
                  <a:gd name="connsiteY5" fmla="*/ 143932 h 409575"/>
                  <a:gd name="connsiteX6" fmla="*/ 528302 w 581025"/>
                  <a:gd name="connsiteY6" fmla="*/ 289664 h 409575"/>
                  <a:gd name="connsiteX7" fmla="*/ 460675 w 581025"/>
                  <a:gd name="connsiteY7" fmla="*/ 417299 h 409575"/>
                  <a:gd name="connsiteX8" fmla="*/ 393047 w 581025"/>
                  <a:gd name="connsiteY8" fmla="*/ 409679 h 409575"/>
                  <a:gd name="connsiteX9" fmla="*/ 54910 w 581025"/>
                  <a:gd name="connsiteY9" fmla="*/ 363959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1025" h="409575">
                    <a:moveTo>
                      <a:pt x="54910" y="363959"/>
                    </a:moveTo>
                    <a:cubicBezTo>
                      <a:pt x="60625" y="282997"/>
                      <a:pt x="93962" y="247754"/>
                      <a:pt x="13000" y="176317"/>
                    </a:cubicBezTo>
                    <a:cubicBezTo>
                      <a:pt x="-31768" y="137264"/>
                      <a:pt x="46337" y="7724"/>
                      <a:pt x="136825" y="2009"/>
                    </a:cubicBezTo>
                    <a:cubicBezTo>
                      <a:pt x="207310" y="-2753"/>
                      <a:pt x="276842" y="-1801"/>
                      <a:pt x="342565" y="36299"/>
                    </a:cubicBezTo>
                    <a:cubicBezTo>
                      <a:pt x="389237" y="63922"/>
                      <a:pt x="433052" y="67732"/>
                      <a:pt x="485440" y="74399"/>
                    </a:cubicBezTo>
                    <a:cubicBezTo>
                      <a:pt x="535922" y="81067"/>
                      <a:pt x="572117" y="87734"/>
                      <a:pt x="582595" y="143932"/>
                    </a:cubicBezTo>
                    <a:cubicBezTo>
                      <a:pt x="593072" y="200129"/>
                      <a:pt x="572117" y="260137"/>
                      <a:pt x="528302" y="289664"/>
                    </a:cubicBezTo>
                    <a:cubicBezTo>
                      <a:pt x="484487" y="320144"/>
                      <a:pt x="454007" y="349672"/>
                      <a:pt x="460675" y="417299"/>
                    </a:cubicBezTo>
                    <a:cubicBezTo>
                      <a:pt x="438767" y="415394"/>
                      <a:pt x="409240" y="414442"/>
                      <a:pt x="393047" y="409679"/>
                    </a:cubicBezTo>
                    <a:cubicBezTo>
                      <a:pt x="276842" y="375389"/>
                      <a:pt x="176830" y="372532"/>
                      <a:pt x="54910" y="363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6">
                <a:extLst>
                  <a:ext uri="{FF2B5EF4-FFF2-40B4-BE49-F238E27FC236}">
                    <a16:creationId xmlns:a16="http://schemas.microsoft.com/office/drawing/2014/main" id="{54E8A5A8-BE18-9C44-AFE7-D9EA2836A344}"/>
                  </a:ext>
                </a:extLst>
              </p:cNvPr>
              <p:cNvSpPr/>
              <p:nvPr/>
            </p:nvSpPr>
            <p:spPr>
              <a:xfrm>
                <a:off x="2697121" y="5500162"/>
                <a:ext cx="699207" cy="1495527"/>
              </a:xfrm>
              <a:custGeom>
                <a:avLst/>
                <a:gdLst>
                  <a:gd name="connsiteX0" fmla="*/ 78105 w 342900"/>
                  <a:gd name="connsiteY0" fmla="*/ 97155 h 733425"/>
                  <a:gd name="connsiteX1" fmla="*/ 260033 w 342900"/>
                  <a:gd name="connsiteY1" fmla="*/ 388620 h 733425"/>
                  <a:gd name="connsiteX2" fmla="*/ 267653 w 342900"/>
                  <a:gd name="connsiteY2" fmla="*/ 738188 h 733425"/>
                  <a:gd name="connsiteX3" fmla="*/ 350520 w 342900"/>
                  <a:gd name="connsiteY3" fmla="*/ 719138 h 733425"/>
                  <a:gd name="connsiteX4" fmla="*/ 338137 w 342900"/>
                  <a:gd name="connsiteY4" fmla="*/ 559118 h 733425"/>
                  <a:gd name="connsiteX5" fmla="*/ 199073 w 342900"/>
                  <a:gd name="connsiteY5" fmla="*/ 198120 h 733425"/>
                  <a:gd name="connsiteX6" fmla="*/ 18097 w 342900"/>
                  <a:gd name="connsiteY6" fmla="*/ 0 h 733425"/>
                  <a:gd name="connsiteX7" fmla="*/ 0 w 342900"/>
                  <a:gd name="connsiteY7" fmla="*/ 25717 h 733425"/>
                  <a:gd name="connsiteX8" fmla="*/ 78105 w 342900"/>
                  <a:gd name="connsiteY8" fmla="*/ 9715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733425">
                    <a:moveTo>
                      <a:pt x="78105" y="97155"/>
                    </a:moveTo>
                    <a:cubicBezTo>
                      <a:pt x="170498" y="200025"/>
                      <a:pt x="240983" y="327660"/>
                      <a:pt x="260033" y="388620"/>
                    </a:cubicBezTo>
                    <a:cubicBezTo>
                      <a:pt x="267653" y="412433"/>
                      <a:pt x="266700" y="595313"/>
                      <a:pt x="267653" y="738188"/>
                    </a:cubicBezTo>
                    <a:lnTo>
                      <a:pt x="350520" y="719138"/>
                    </a:lnTo>
                    <a:cubicBezTo>
                      <a:pt x="345758" y="633413"/>
                      <a:pt x="343853" y="578168"/>
                      <a:pt x="338137" y="559118"/>
                    </a:cubicBezTo>
                    <a:cubicBezTo>
                      <a:pt x="325755" y="517208"/>
                      <a:pt x="283845" y="329565"/>
                      <a:pt x="199073" y="198120"/>
                    </a:cubicBezTo>
                    <a:cubicBezTo>
                      <a:pt x="145733" y="123825"/>
                      <a:pt x="92392" y="67627"/>
                      <a:pt x="18097" y="0"/>
                    </a:cubicBezTo>
                    <a:cubicBezTo>
                      <a:pt x="10478" y="7620"/>
                      <a:pt x="7620" y="18098"/>
                      <a:pt x="0" y="25717"/>
                    </a:cubicBezTo>
                    <a:cubicBezTo>
                      <a:pt x="13335" y="39052"/>
                      <a:pt x="66675" y="82867"/>
                      <a:pt x="78105" y="97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">
                <a:extLst>
                  <a:ext uri="{FF2B5EF4-FFF2-40B4-BE49-F238E27FC236}">
                    <a16:creationId xmlns:a16="http://schemas.microsoft.com/office/drawing/2014/main" id="{6F0DB799-3B27-8C42-9DB1-3912BC44DB76}"/>
                  </a:ext>
                </a:extLst>
              </p:cNvPr>
              <p:cNvSpPr/>
              <p:nvPr/>
            </p:nvSpPr>
            <p:spPr>
              <a:xfrm>
                <a:off x="2407169" y="7238468"/>
                <a:ext cx="1320723" cy="2350113"/>
              </a:xfrm>
              <a:custGeom>
                <a:avLst/>
                <a:gdLst>
                  <a:gd name="connsiteX0" fmla="*/ 593682 w 647700"/>
                  <a:gd name="connsiteY0" fmla="*/ 383858 h 1152525"/>
                  <a:gd name="connsiteX1" fmla="*/ 508910 w 647700"/>
                  <a:gd name="connsiteY1" fmla="*/ 80963 h 1152525"/>
                  <a:gd name="connsiteX2" fmla="*/ 501290 w 647700"/>
                  <a:gd name="connsiteY2" fmla="*/ 0 h 1152525"/>
                  <a:gd name="connsiteX3" fmla="*/ 415565 w 647700"/>
                  <a:gd name="connsiteY3" fmla="*/ 26670 h 1152525"/>
                  <a:gd name="connsiteX4" fmla="*/ 415565 w 647700"/>
                  <a:gd name="connsiteY4" fmla="*/ 50483 h 1152525"/>
                  <a:gd name="connsiteX5" fmla="*/ 241257 w 647700"/>
                  <a:gd name="connsiteY5" fmla="*/ 66675 h 1152525"/>
                  <a:gd name="connsiteX6" fmla="*/ 257450 w 647700"/>
                  <a:gd name="connsiteY6" fmla="*/ 150495 h 1152525"/>
                  <a:gd name="connsiteX7" fmla="*/ 275 w 647700"/>
                  <a:gd name="connsiteY7" fmla="*/ 150495 h 1152525"/>
                  <a:gd name="connsiteX8" fmla="*/ 275 w 647700"/>
                  <a:gd name="connsiteY8" fmla="*/ 185738 h 1152525"/>
                  <a:gd name="connsiteX9" fmla="*/ 269832 w 647700"/>
                  <a:gd name="connsiteY9" fmla="*/ 192405 h 1152525"/>
                  <a:gd name="connsiteX10" fmla="*/ 270785 w 647700"/>
                  <a:gd name="connsiteY10" fmla="*/ 193358 h 1152525"/>
                  <a:gd name="connsiteX11" fmla="*/ 411755 w 647700"/>
                  <a:gd name="connsiteY11" fmla="*/ 1161098 h 1152525"/>
                  <a:gd name="connsiteX12" fmla="*/ 647975 w 647700"/>
                  <a:gd name="connsiteY12" fmla="*/ 1137285 h 1152525"/>
                  <a:gd name="connsiteX13" fmla="*/ 593682 w 647700"/>
                  <a:gd name="connsiteY13" fmla="*/ 38385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700" h="1152525">
                    <a:moveTo>
                      <a:pt x="593682" y="383858"/>
                    </a:moveTo>
                    <a:cubicBezTo>
                      <a:pt x="567965" y="262890"/>
                      <a:pt x="541295" y="220028"/>
                      <a:pt x="508910" y="80963"/>
                    </a:cubicBezTo>
                    <a:cubicBezTo>
                      <a:pt x="505100" y="69533"/>
                      <a:pt x="504147" y="59055"/>
                      <a:pt x="501290" y="0"/>
                    </a:cubicBezTo>
                    <a:lnTo>
                      <a:pt x="415565" y="26670"/>
                    </a:lnTo>
                    <a:cubicBezTo>
                      <a:pt x="415565" y="39053"/>
                      <a:pt x="415565" y="50483"/>
                      <a:pt x="415565" y="50483"/>
                    </a:cubicBezTo>
                    <a:cubicBezTo>
                      <a:pt x="386037" y="54292"/>
                      <a:pt x="271737" y="69533"/>
                      <a:pt x="241257" y="66675"/>
                    </a:cubicBezTo>
                    <a:cubicBezTo>
                      <a:pt x="245067" y="88583"/>
                      <a:pt x="250782" y="122872"/>
                      <a:pt x="257450" y="150495"/>
                    </a:cubicBezTo>
                    <a:cubicBezTo>
                      <a:pt x="176487" y="150495"/>
                      <a:pt x="77427" y="150495"/>
                      <a:pt x="275" y="150495"/>
                    </a:cubicBezTo>
                    <a:cubicBezTo>
                      <a:pt x="1227" y="165735"/>
                      <a:pt x="-678" y="171450"/>
                      <a:pt x="275" y="185738"/>
                    </a:cubicBezTo>
                    <a:cubicBezTo>
                      <a:pt x="84095" y="180975"/>
                      <a:pt x="181250" y="193358"/>
                      <a:pt x="269832" y="192405"/>
                    </a:cubicBezTo>
                    <a:cubicBezTo>
                      <a:pt x="269832" y="192405"/>
                      <a:pt x="269832" y="193358"/>
                      <a:pt x="270785" y="193358"/>
                    </a:cubicBezTo>
                    <a:cubicBezTo>
                      <a:pt x="333650" y="536258"/>
                      <a:pt x="406992" y="1118235"/>
                      <a:pt x="411755" y="1161098"/>
                    </a:cubicBezTo>
                    <a:cubicBezTo>
                      <a:pt x="448902" y="1164907"/>
                      <a:pt x="605112" y="1151573"/>
                      <a:pt x="647975" y="1137285"/>
                    </a:cubicBezTo>
                    <a:cubicBezTo>
                      <a:pt x="647975" y="882968"/>
                      <a:pt x="646070" y="632460"/>
                      <a:pt x="593682" y="383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10B0387-3E8F-A646-80C8-7A923D4BE65A}"/>
              </a:ext>
            </a:extLst>
          </p:cNvPr>
          <p:cNvSpPr/>
          <p:nvPr/>
        </p:nvSpPr>
        <p:spPr>
          <a:xfrm>
            <a:off x="7809777" y="3988753"/>
            <a:ext cx="14368565" cy="111125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3C811A-3B5B-A345-A362-DF64F50C88D4}"/>
              </a:ext>
            </a:extLst>
          </p:cNvPr>
          <p:cNvSpPr/>
          <p:nvPr/>
        </p:nvSpPr>
        <p:spPr>
          <a:xfrm>
            <a:off x="7853590" y="7668401"/>
            <a:ext cx="14324751" cy="111125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0C69AE-3AEB-3742-AB2A-02BE31DC3ED5}"/>
              </a:ext>
            </a:extLst>
          </p:cNvPr>
          <p:cNvSpPr/>
          <p:nvPr/>
        </p:nvSpPr>
        <p:spPr>
          <a:xfrm>
            <a:off x="7931807" y="9548711"/>
            <a:ext cx="14246534" cy="111125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EEB4FEA4-9D8A-BB4A-AC32-5F2A6F8BDEA8}"/>
              </a:ext>
            </a:extLst>
          </p:cNvPr>
          <p:cNvSpPr/>
          <p:nvPr/>
        </p:nvSpPr>
        <p:spPr>
          <a:xfrm>
            <a:off x="7508922" y="11378886"/>
            <a:ext cx="14659464" cy="1111255"/>
          </a:xfrm>
          <a:custGeom>
            <a:avLst/>
            <a:gdLst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3774" h="648001">
                <a:moveTo>
                  <a:pt x="0" y="0"/>
                </a:moveTo>
                <a:lnTo>
                  <a:pt x="324000" y="0"/>
                </a:lnTo>
                <a:lnTo>
                  <a:pt x="324000" y="1"/>
                </a:lnTo>
                <a:lnTo>
                  <a:pt x="8073774" y="1"/>
                </a:lnTo>
                <a:lnTo>
                  <a:pt x="8073774" y="648001"/>
                </a:lnTo>
                <a:lnTo>
                  <a:pt x="180083" y="648001"/>
                </a:lnTo>
                <a:cubicBezTo>
                  <a:pt x="253455" y="535049"/>
                  <a:pt x="266795" y="422095"/>
                  <a:pt x="180083" y="288000"/>
                </a:cubicBez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Isosceles Triangle 1">
            <a:extLst>
              <a:ext uri="{FF2B5EF4-FFF2-40B4-BE49-F238E27FC236}">
                <a16:creationId xmlns:a16="http://schemas.microsoft.com/office/drawing/2014/main" id="{3B163865-45FE-124A-B656-57C68BDE380E}"/>
              </a:ext>
            </a:extLst>
          </p:cNvPr>
          <p:cNvSpPr/>
          <p:nvPr/>
        </p:nvSpPr>
        <p:spPr>
          <a:xfrm>
            <a:off x="7400819" y="5835401"/>
            <a:ext cx="14767567" cy="111125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0F895F-F3B8-E24E-AE68-8F80A6F1261C}"/>
              </a:ext>
            </a:extLst>
          </p:cNvPr>
          <p:cNvSpPr/>
          <p:nvPr/>
        </p:nvSpPr>
        <p:spPr>
          <a:xfrm>
            <a:off x="7038050" y="3525649"/>
            <a:ext cx="13308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AA189C-B93E-1842-86A8-A5A826B7DC9A}"/>
              </a:ext>
            </a:extLst>
          </p:cNvPr>
          <p:cNvSpPr/>
          <p:nvPr/>
        </p:nvSpPr>
        <p:spPr>
          <a:xfrm>
            <a:off x="7038050" y="5331589"/>
            <a:ext cx="13308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D69CCC-A94E-D04E-B402-A110FBC96C79}"/>
              </a:ext>
            </a:extLst>
          </p:cNvPr>
          <p:cNvSpPr/>
          <p:nvPr/>
        </p:nvSpPr>
        <p:spPr>
          <a:xfrm>
            <a:off x="7038050" y="7197104"/>
            <a:ext cx="13308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A10483-42C9-2344-A2CB-C376AE01FC3B}"/>
              </a:ext>
            </a:extLst>
          </p:cNvPr>
          <p:cNvSpPr/>
          <p:nvPr/>
        </p:nvSpPr>
        <p:spPr>
          <a:xfrm>
            <a:off x="7038050" y="9003044"/>
            <a:ext cx="13308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656C86C-9EDD-814C-8FFC-7271DFCF7F52}"/>
              </a:ext>
            </a:extLst>
          </p:cNvPr>
          <p:cNvSpPr/>
          <p:nvPr/>
        </p:nvSpPr>
        <p:spPr>
          <a:xfrm>
            <a:off x="7038050" y="10940701"/>
            <a:ext cx="13308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2107A9-F6D2-6F43-BCE5-5B2660BDF2AF}"/>
              </a:ext>
            </a:extLst>
          </p:cNvPr>
          <p:cNvGrpSpPr/>
          <p:nvPr/>
        </p:nvGrpSpPr>
        <p:grpSpPr>
          <a:xfrm>
            <a:off x="8622499" y="4240127"/>
            <a:ext cx="13024716" cy="646331"/>
            <a:chOff x="-1762808" y="5569870"/>
            <a:chExt cx="13024716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9B9F7BD-E389-7648-B9F9-6DD2701324F0}"/>
                </a:ext>
              </a:extLst>
            </p:cNvPr>
            <p:cNvSpPr txBox="1"/>
            <p:nvPr/>
          </p:nvSpPr>
          <p:spPr>
            <a:xfrm>
              <a:off x="1149123" y="5569870"/>
              <a:ext cx="10112785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9F7A160-D7F8-9447-8288-F03BFC81D6B2}"/>
                </a:ext>
              </a:extLst>
            </p:cNvPr>
            <p:cNvSpPr/>
            <p:nvPr/>
          </p:nvSpPr>
          <p:spPr>
            <a:xfrm>
              <a:off x="-1762808" y="5569870"/>
              <a:ext cx="288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5A852BB-2B50-E94E-AB04-59EDF59A46C9}"/>
              </a:ext>
            </a:extLst>
          </p:cNvPr>
          <p:cNvGrpSpPr/>
          <p:nvPr/>
        </p:nvGrpSpPr>
        <p:grpSpPr>
          <a:xfrm>
            <a:off x="8622499" y="6054863"/>
            <a:ext cx="13024716" cy="646331"/>
            <a:chOff x="-1762808" y="5569870"/>
            <a:chExt cx="13024716" cy="64633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7388136-0FAA-8A4D-ABA7-84A6A6DC8D0C}"/>
                </a:ext>
              </a:extLst>
            </p:cNvPr>
            <p:cNvSpPr txBox="1"/>
            <p:nvPr/>
          </p:nvSpPr>
          <p:spPr>
            <a:xfrm>
              <a:off x="1149123" y="5569870"/>
              <a:ext cx="10112785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FA99412-00EC-C64F-9D68-914DD17C8F88}"/>
                </a:ext>
              </a:extLst>
            </p:cNvPr>
            <p:cNvSpPr/>
            <p:nvPr/>
          </p:nvSpPr>
          <p:spPr>
            <a:xfrm>
              <a:off x="-1762808" y="5569870"/>
              <a:ext cx="288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8E071A4-C871-C943-A0FD-C07BD067EFE2}"/>
              </a:ext>
            </a:extLst>
          </p:cNvPr>
          <p:cNvGrpSpPr/>
          <p:nvPr/>
        </p:nvGrpSpPr>
        <p:grpSpPr>
          <a:xfrm>
            <a:off x="8622499" y="7900862"/>
            <a:ext cx="13024716" cy="646331"/>
            <a:chOff x="-1762808" y="5569870"/>
            <a:chExt cx="13024716" cy="64633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91A338-96DD-E04F-81C9-5888C1D68D1D}"/>
                </a:ext>
              </a:extLst>
            </p:cNvPr>
            <p:cNvSpPr txBox="1"/>
            <p:nvPr/>
          </p:nvSpPr>
          <p:spPr>
            <a:xfrm>
              <a:off x="1149123" y="5569870"/>
              <a:ext cx="10112785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16EBC2-0C39-CF42-9466-89F5B95AC49A}"/>
                </a:ext>
              </a:extLst>
            </p:cNvPr>
            <p:cNvSpPr/>
            <p:nvPr/>
          </p:nvSpPr>
          <p:spPr>
            <a:xfrm>
              <a:off x="-1762808" y="5569870"/>
              <a:ext cx="288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10B5BA-0429-CB45-A482-9520293835CC}"/>
              </a:ext>
            </a:extLst>
          </p:cNvPr>
          <p:cNvGrpSpPr/>
          <p:nvPr/>
        </p:nvGrpSpPr>
        <p:grpSpPr>
          <a:xfrm>
            <a:off x="8622499" y="9814723"/>
            <a:ext cx="13024716" cy="646331"/>
            <a:chOff x="-1762808" y="5569870"/>
            <a:chExt cx="13024716" cy="646331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A19A51F-9650-3B45-B364-054C40A266E0}"/>
                </a:ext>
              </a:extLst>
            </p:cNvPr>
            <p:cNvSpPr txBox="1"/>
            <p:nvPr/>
          </p:nvSpPr>
          <p:spPr>
            <a:xfrm>
              <a:off x="1149123" y="5569870"/>
              <a:ext cx="10112785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FDE5F5D-6C94-ED41-94EC-00B63E4C1260}"/>
                </a:ext>
              </a:extLst>
            </p:cNvPr>
            <p:cNvSpPr/>
            <p:nvPr/>
          </p:nvSpPr>
          <p:spPr>
            <a:xfrm>
              <a:off x="-1762808" y="5569870"/>
              <a:ext cx="288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12D36A-760D-E64C-B954-7073063EE057}"/>
              </a:ext>
            </a:extLst>
          </p:cNvPr>
          <p:cNvGrpSpPr/>
          <p:nvPr/>
        </p:nvGrpSpPr>
        <p:grpSpPr>
          <a:xfrm>
            <a:off x="8622499" y="11622258"/>
            <a:ext cx="13024716" cy="646331"/>
            <a:chOff x="-1762808" y="5569870"/>
            <a:chExt cx="13024716" cy="64633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DF951A0-FA34-A642-88C2-533420823391}"/>
                </a:ext>
              </a:extLst>
            </p:cNvPr>
            <p:cNvSpPr txBox="1"/>
            <p:nvPr/>
          </p:nvSpPr>
          <p:spPr>
            <a:xfrm>
              <a:off x="1149123" y="5569870"/>
              <a:ext cx="10112785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CDD35D5-9534-1A4F-BDD5-3785BDE8EF02}"/>
                </a:ext>
              </a:extLst>
            </p:cNvPr>
            <p:cNvSpPr/>
            <p:nvPr/>
          </p:nvSpPr>
          <p:spPr>
            <a:xfrm>
              <a:off x="-1762808" y="5569870"/>
              <a:ext cx="288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CCA60271-5DE3-9945-9636-5EE6C4A9B7D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25BEE53F-C6EF-4444-979F-8D804470EB56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34B6F2D2-1EE6-4143-B366-C522EB917D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42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6 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F9447"/>
      </a:accent1>
      <a:accent2>
        <a:srgbClr val="FECC4C"/>
      </a:accent2>
      <a:accent3>
        <a:srgbClr val="F74544"/>
      </a:accent3>
      <a:accent4>
        <a:srgbClr val="183E82"/>
      </a:accent4>
      <a:accent5>
        <a:srgbClr val="B2B0B2"/>
      </a:accent5>
      <a:accent6>
        <a:srgbClr val="FF9447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105912</TotalTime>
  <Words>816</Words>
  <Application>Microsoft Macintosh PowerPoint</Application>
  <PresentationFormat>Custom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18145</cp:revision>
  <cp:lastPrinted>2019-09-23T22:03:33Z</cp:lastPrinted>
  <dcterms:created xsi:type="dcterms:W3CDTF">2014-11-12T21:47:38Z</dcterms:created>
  <dcterms:modified xsi:type="dcterms:W3CDTF">2020-02-04T15:03:06Z</dcterms:modified>
  <cp:category/>
</cp:coreProperties>
</file>