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8" r:id="rId2"/>
    <p:sldId id="4369" r:id="rId3"/>
    <p:sldId id="4370" r:id="rId4"/>
    <p:sldId id="4371" r:id="rId5"/>
    <p:sldId id="4372" r:id="rId6"/>
    <p:sldId id="4373" r:id="rId7"/>
    <p:sldId id="4374" r:id="rId8"/>
    <p:sldId id="437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73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D7-A845-AA3B-FBDBAB4DB5DF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D7-A845-AA3B-FBDBAB4DB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D7-A845-AA3B-FBDBAB4DB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ED7-A845-AA3B-FBDBAB4DB5D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D7-A845-AA3B-FBDBAB4DB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1-4D43-A763-FAE38C2AFBC3}"/>
              </c:ext>
            </c:extLst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31-4D43-A763-FAE38C2AFB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31-4D43-A763-FAE38C2AFB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31-4D43-A763-FAE38C2AFBC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31-4D43-A763-FAE38C2AF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AE-B344-83A8-FE831E640403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1AE-B344-83A8-FE831E6404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1AE-B344-83A8-FE831E6404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1AE-B344-83A8-FE831E64040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AE-B344-83A8-FE831E640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lded Corner 37">
            <a:extLst>
              <a:ext uri="{FF2B5EF4-FFF2-40B4-BE49-F238E27FC236}">
                <a16:creationId xmlns:a16="http://schemas.microsoft.com/office/drawing/2014/main" id="{D47F07F8-80AA-1948-AAE1-D7A857D641FA}"/>
              </a:ext>
            </a:extLst>
          </p:cNvPr>
          <p:cNvSpPr/>
          <p:nvPr/>
        </p:nvSpPr>
        <p:spPr>
          <a:xfrm>
            <a:off x="1884236" y="4309851"/>
            <a:ext cx="4510662" cy="2524968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FEFDFB6C-9C41-3046-8677-7303042B80F2}"/>
              </a:ext>
            </a:extLst>
          </p:cNvPr>
          <p:cNvSpPr/>
          <p:nvPr/>
        </p:nvSpPr>
        <p:spPr>
          <a:xfrm>
            <a:off x="12616578" y="4309851"/>
            <a:ext cx="4510662" cy="2524968"/>
          </a:xfrm>
          <a:prstGeom prst="foldedCorner">
            <a:avLst>
              <a:gd name="adj" fmla="val 302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056899C2-D924-EF4E-A665-540779407CB2}"/>
              </a:ext>
            </a:extLst>
          </p:cNvPr>
          <p:cNvSpPr/>
          <p:nvPr/>
        </p:nvSpPr>
        <p:spPr>
          <a:xfrm>
            <a:off x="7250407" y="4309851"/>
            <a:ext cx="4510662" cy="2524968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FDE14BB6-468E-E847-84B8-079187CD84C8}"/>
              </a:ext>
            </a:extLst>
          </p:cNvPr>
          <p:cNvSpPr/>
          <p:nvPr/>
        </p:nvSpPr>
        <p:spPr>
          <a:xfrm>
            <a:off x="17982751" y="4309851"/>
            <a:ext cx="4510662" cy="2524968"/>
          </a:xfrm>
          <a:prstGeom prst="foldedCorner">
            <a:avLst>
              <a:gd name="adj" fmla="val 302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39E0FF-4D71-A247-94EC-12365B85669C}"/>
              </a:ext>
            </a:extLst>
          </p:cNvPr>
          <p:cNvSpPr/>
          <p:nvPr/>
        </p:nvSpPr>
        <p:spPr>
          <a:xfrm>
            <a:off x="7283865" y="7060397"/>
            <a:ext cx="216426" cy="5338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27F632-F47F-F940-8859-FAEA85D8864F}"/>
              </a:ext>
            </a:extLst>
          </p:cNvPr>
          <p:cNvSpPr/>
          <p:nvPr/>
        </p:nvSpPr>
        <p:spPr>
          <a:xfrm>
            <a:off x="1934421" y="7060397"/>
            <a:ext cx="216426" cy="53385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A9EB65-75A5-6D47-B3C7-83244CFBBFF5}"/>
              </a:ext>
            </a:extLst>
          </p:cNvPr>
          <p:cNvSpPr/>
          <p:nvPr/>
        </p:nvSpPr>
        <p:spPr>
          <a:xfrm>
            <a:off x="12633309" y="7060397"/>
            <a:ext cx="216426" cy="5338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5DCE7B-6EFE-7249-A9A4-05AC6F05E42D}"/>
              </a:ext>
            </a:extLst>
          </p:cNvPr>
          <p:cNvSpPr/>
          <p:nvPr/>
        </p:nvSpPr>
        <p:spPr>
          <a:xfrm>
            <a:off x="17982753" y="7060397"/>
            <a:ext cx="216426" cy="53385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ectangle 130">
            <a:extLst>
              <a:ext uri="{FF2B5EF4-FFF2-40B4-BE49-F238E27FC236}">
                <a16:creationId xmlns:a16="http://schemas.microsoft.com/office/drawing/2014/main" id="{B044758D-5C5B-7342-82C5-08088C3D2B05}"/>
              </a:ext>
            </a:extLst>
          </p:cNvPr>
          <p:cNvSpPr/>
          <p:nvPr/>
        </p:nvSpPr>
        <p:spPr>
          <a:xfrm>
            <a:off x="19607397" y="4974605"/>
            <a:ext cx="1141996" cy="114717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Freeform 18">
            <a:extLst>
              <a:ext uri="{FF2B5EF4-FFF2-40B4-BE49-F238E27FC236}">
                <a16:creationId xmlns:a16="http://schemas.microsoft.com/office/drawing/2014/main" id="{A46C676F-799B-9942-AB9E-D157F7E004C6}"/>
              </a:ext>
            </a:extLst>
          </p:cNvPr>
          <p:cNvSpPr/>
          <p:nvPr/>
        </p:nvSpPr>
        <p:spPr>
          <a:xfrm>
            <a:off x="3422325" y="4988578"/>
            <a:ext cx="1386780" cy="111923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5" name="그룹 15">
            <a:extLst>
              <a:ext uri="{FF2B5EF4-FFF2-40B4-BE49-F238E27FC236}">
                <a16:creationId xmlns:a16="http://schemas.microsoft.com/office/drawing/2014/main" id="{4EAE3C89-EEC6-BB40-9C8D-A7F5328CCA81}"/>
              </a:ext>
            </a:extLst>
          </p:cNvPr>
          <p:cNvGrpSpPr/>
          <p:nvPr/>
        </p:nvGrpSpPr>
        <p:grpSpPr>
          <a:xfrm>
            <a:off x="14408999" y="4796586"/>
            <a:ext cx="925820" cy="1295024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66" name="사각형: 둥근 모서리 132">
              <a:extLst>
                <a:ext uri="{FF2B5EF4-FFF2-40B4-BE49-F238E27FC236}">
                  <a16:creationId xmlns:a16="http://schemas.microsoft.com/office/drawing/2014/main" id="{91DD9546-3B43-B14B-9E82-ADE5824F1D3F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막힌 원호 135">
              <a:extLst>
                <a:ext uri="{FF2B5EF4-FFF2-40B4-BE49-F238E27FC236}">
                  <a16:creationId xmlns:a16="http://schemas.microsoft.com/office/drawing/2014/main" id="{10C299F6-48CF-4449-91AD-4361CA1C01F8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자유형: 도형 18">
              <a:extLst>
                <a:ext uri="{FF2B5EF4-FFF2-40B4-BE49-F238E27FC236}">
                  <a16:creationId xmlns:a16="http://schemas.microsoft.com/office/drawing/2014/main" id="{C6DC7F93-41C4-5C40-83B3-9BD7FC665289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19">
              <a:extLst>
                <a:ext uri="{FF2B5EF4-FFF2-40B4-BE49-F238E27FC236}">
                  <a16:creationId xmlns:a16="http://schemas.microsoft.com/office/drawing/2014/main" id="{2F500959-56C6-3A49-B08B-1E3792B2EEB5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25">
            <a:extLst>
              <a:ext uri="{FF2B5EF4-FFF2-40B4-BE49-F238E27FC236}">
                <a16:creationId xmlns:a16="http://schemas.microsoft.com/office/drawing/2014/main" id="{99AD7B69-AF53-7C4A-934F-96A055D0FD10}"/>
              </a:ext>
            </a:extLst>
          </p:cNvPr>
          <p:cNvGrpSpPr/>
          <p:nvPr/>
        </p:nvGrpSpPr>
        <p:grpSpPr>
          <a:xfrm rot="20593171">
            <a:off x="8914206" y="4818750"/>
            <a:ext cx="914606" cy="1320746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77" name="눈물 방울 26">
              <a:extLst>
                <a:ext uri="{FF2B5EF4-FFF2-40B4-BE49-F238E27FC236}">
                  <a16:creationId xmlns:a16="http://schemas.microsoft.com/office/drawing/2014/main" id="{A4887D82-403B-454B-8349-54BF4FFADD3F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27">
              <a:extLst>
                <a:ext uri="{FF2B5EF4-FFF2-40B4-BE49-F238E27FC236}">
                  <a16:creationId xmlns:a16="http://schemas.microsoft.com/office/drawing/2014/main" id="{9D74C3AD-F103-7D42-BFEC-C4087FA81396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28">
              <a:extLst>
                <a:ext uri="{FF2B5EF4-FFF2-40B4-BE49-F238E27FC236}">
                  <a16:creationId xmlns:a16="http://schemas.microsoft.com/office/drawing/2014/main" id="{E05EC062-829B-B640-AC02-C9C8C89285E5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: 도형 29">
              <a:extLst>
                <a:ext uri="{FF2B5EF4-FFF2-40B4-BE49-F238E27FC236}">
                  <a16:creationId xmlns:a16="http://schemas.microsoft.com/office/drawing/2014/main" id="{42577721-CB00-DB42-AAA9-BEAB6B955E5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ED2DFF7-FF96-9E4F-9B1F-85823B377693}"/>
              </a:ext>
            </a:extLst>
          </p:cNvPr>
          <p:cNvGrpSpPr/>
          <p:nvPr/>
        </p:nvGrpSpPr>
        <p:grpSpPr>
          <a:xfrm>
            <a:off x="2720275" y="7836930"/>
            <a:ext cx="3674623" cy="3785437"/>
            <a:chOff x="3783973" y="4655883"/>
            <a:chExt cx="3674623" cy="378543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22F1E83-BD72-3049-BBE5-D6328DD038BB}"/>
                </a:ext>
              </a:extLst>
            </p:cNvPr>
            <p:cNvSpPr txBox="1"/>
            <p:nvPr/>
          </p:nvSpPr>
          <p:spPr>
            <a:xfrm>
              <a:off x="3783973" y="5249228"/>
              <a:ext cx="3674623" cy="319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501ABCE-A9E3-784D-8795-0436984FABD5}"/>
                </a:ext>
              </a:extLst>
            </p:cNvPr>
            <p:cNvSpPr/>
            <p:nvPr/>
          </p:nvSpPr>
          <p:spPr>
            <a:xfrm>
              <a:off x="3783974" y="4655883"/>
              <a:ext cx="3674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45E6996-3F90-154E-82EA-E36D758DB3E3}"/>
              </a:ext>
            </a:extLst>
          </p:cNvPr>
          <p:cNvGrpSpPr/>
          <p:nvPr/>
        </p:nvGrpSpPr>
        <p:grpSpPr>
          <a:xfrm>
            <a:off x="8069719" y="7836930"/>
            <a:ext cx="3674623" cy="3785437"/>
            <a:chOff x="3783973" y="4655883"/>
            <a:chExt cx="3674623" cy="378543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E4F61E-C98A-7B49-A16B-2D2F9B32355A}"/>
                </a:ext>
              </a:extLst>
            </p:cNvPr>
            <p:cNvSpPr txBox="1"/>
            <p:nvPr/>
          </p:nvSpPr>
          <p:spPr>
            <a:xfrm>
              <a:off x="3783973" y="5249228"/>
              <a:ext cx="3674623" cy="319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582F367-38B4-2341-971A-E3E42B18E8F3}"/>
                </a:ext>
              </a:extLst>
            </p:cNvPr>
            <p:cNvSpPr/>
            <p:nvPr/>
          </p:nvSpPr>
          <p:spPr>
            <a:xfrm>
              <a:off x="3783974" y="4655883"/>
              <a:ext cx="3674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CDB0D5-DE38-BF4A-8B6A-C00EF818AADC}"/>
              </a:ext>
            </a:extLst>
          </p:cNvPr>
          <p:cNvGrpSpPr/>
          <p:nvPr/>
        </p:nvGrpSpPr>
        <p:grpSpPr>
          <a:xfrm>
            <a:off x="13419162" y="7836930"/>
            <a:ext cx="3674623" cy="3785437"/>
            <a:chOff x="3783973" y="4655883"/>
            <a:chExt cx="3674623" cy="37854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EE93D9-47A6-8246-8FAA-6F611B23D6C2}"/>
                </a:ext>
              </a:extLst>
            </p:cNvPr>
            <p:cNvSpPr txBox="1"/>
            <p:nvPr/>
          </p:nvSpPr>
          <p:spPr>
            <a:xfrm>
              <a:off x="3783973" y="5249228"/>
              <a:ext cx="3674623" cy="319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FD29C2F-CEE3-0844-ACC6-40C676491AA6}"/>
                </a:ext>
              </a:extLst>
            </p:cNvPr>
            <p:cNvSpPr/>
            <p:nvPr/>
          </p:nvSpPr>
          <p:spPr>
            <a:xfrm>
              <a:off x="3783974" y="4655883"/>
              <a:ext cx="3674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F1918D-7CDE-614A-A9C2-27B5D75D72A1}"/>
              </a:ext>
            </a:extLst>
          </p:cNvPr>
          <p:cNvGrpSpPr/>
          <p:nvPr/>
        </p:nvGrpSpPr>
        <p:grpSpPr>
          <a:xfrm>
            <a:off x="18768606" y="7836930"/>
            <a:ext cx="3674623" cy="3785437"/>
            <a:chOff x="3783973" y="4655883"/>
            <a:chExt cx="3674623" cy="378543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E0EC43-AEA4-4D48-9C97-23BA5905A9D5}"/>
                </a:ext>
              </a:extLst>
            </p:cNvPr>
            <p:cNvSpPr txBox="1"/>
            <p:nvPr/>
          </p:nvSpPr>
          <p:spPr>
            <a:xfrm>
              <a:off x="3783973" y="5249228"/>
              <a:ext cx="3674623" cy="319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83BA7D-5130-2B48-BEB4-7DCF408542BC}"/>
                </a:ext>
              </a:extLst>
            </p:cNvPr>
            <p:cNvSpPr/>
            <p:nvPr/>
          </p:nvSpPr>
          <p:spPr>
            <a:xfrm>
              <a:off x="3783974" y="4655883"/>
              <a:ext cx="3674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7D108701-243B-6E43-B8AE-B6D2EAD09F0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18A9E2E7-AB68-2D40-AB72-A0D26123780C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AB888821-2B98-C945-B1A2-13DF4566C98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49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21">
            <a:extLst>
              <a:ext uri="{FF2B5EF4-FFF2-40B4-BE49-F238E27FC236}">
                <a16:creationId xmlns:a16="http://schemas.microsoft.com/office/drawing/2014/main" id="{A905AD79-3306-C147-862D-EA1AD7203D4D}"/>
              </a:ext>
            </a:extLst>
          </p:cNvPr>
          <p:cNvSpPr/>
          <p:nvPr/>
        </p:nvSpPr>
        <p:spPr>
          <a:xfrm>
            <a:off x="10206022" y="4184806"/>
            <a:ext cx="3954663" cy="3954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val 22">
            <a:extLst>
              <a:ext uri="{FF2B5EF4-FFF2-40B4-BE49-F238E27FC236}">
                <a16:creationId xmlns:a16="http://schemas.microsoft.com/office/drawing/2014/main" id="{678FE5ED-F6BB-3549-BF55-A1C19D813AE5}"/>
              </a:ext>
            </a:extLst>
          </p:cNvPr>
          <p:cNvSpPr/>
          <p:nvPr/>
        </p:nvSpPr>
        <p:spPr>
          <a:xfrm>
            <a:off x="17614237" y="8481177"/>
            <a:ext cx="3954663" cy="39546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D9480261-349B-E048-9435-DF5002940534}"/>
              </a:ext>
            </a:extLst>
          </p:cNvPr>
          <p:cNvSpPr/>
          <p:nvPr/>
        </p:nvSpPr>
        <p:spPr>
          <a:xfrm>
            <a:off x="2796320" y="8481177"/>
            <a:ext cx="3954663" cy="395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Left-Right Arrow 29">
            <a:extLst>
              <a:ext uri="{FF2B5EF4-FFF2-40B4-BE49-F238E27FC236}">
                <a16:creationId xmlns:a16="http://schemas.microsoft.com/office/drawing/2014/main" id="{6C8C2C71-1C32-884D-BF75-04A417D5039F}"/>
              </a:ext>
            </a:extLst>
          </p:cNvPr>
          <p:cNvSpPr/>
          <p:nvPr/>
        </p:nvSpPr>
        <p:spPr>
          <a:xfrm rot="19798192">
            <a:off x="6492310" y="7319751"/>
            <a:ext cx="3976479" cy="1926626"/>
          </a:xfrm>
          <a:prstGeom prst="left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Left-Right Arrow 30">
            <a:extLst>
              <a:ext uri="{FF2B5EF4-FFF2-40B4-BE49-F238E27FC236}">
                <a16:creationId xmlns:a16="http://schemas.microsoft.com/office/drawing/2014/main" id="{97E1F639-563A-8545-99CF-9FC2C13B17C4}"/>
              </a:ext>
            </a:extLst>
          </p:cNvPr>
          <p:cNvSpPr/>
          <p:nvPr/>
        </p:nvSpPr>
        <p:spPr>
          <a:xfrm rot="1957735">
            <a:off x="13897917" y="7374060"/>
            <a:ext cx="3976483" cy="1926630"/>
          </a:xfrm>
          <a:prstGeom prst="left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6E35C51E-4B5B-2D43-AD6C-F916465C3FDC}"/>
              </a:ext>
            </a:extLst>
          </p:cNvPr>
          <p:cNvSpPr/>
          <p:nvPr/>
        </p:nvSpPr>
        <p:spPr>
          <a:xfrm>
            <a:off x="1894613" y="4184806"/>
            <a:ext cx="394012" cy="259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C67DE134-DF23-FF43-B3BA-0C13C10352BB}"/>
              </a:ext>
            </a:extLst>
          </p:cNvPr>
          <p:cNvSpPr/>
          <p:nvPr/>
        </p:nvSpPr>
        <p:spPr>
          <a:xfrm>
            <a:off x="22089025" y="4184806"/>
            <a:ext cx="394012" cy="2591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D7B06C-2E27-D04A-9894-2540290645E2}"/>
              </a:ext>
            </a:extLst>
          </p:cNvPr>
          <p:cNvGrpSpPr/>
          <p:nvPr/>
        </p:nvGrpSpPr>
        <p:grpSpPr>
          <a:xfrm>
            <a:off x="2970739" y="4376399"/>
            <a:ext cx="4301846" cy="2208082"/>
            <a:chOff x="1231336" y="9175553"/>
            <a:chExt cx="4301846" cy="220808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716637A-8BB5-3D4A-A3C6-C7DD17B1B8ED}"/>
                </a:ext>
              </a:extLst>
            </p:cNvPr>
            <p:cNvSpPr txBox="1"/>
            <p:nvPr/>
          </p:nvSpPr>
          <p:spPr>
            <a:xfrm>
              <a:off x="1231336" y="9768898"/>
              <a:ext cx="430184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82D42F8-49F2-DD4C-B5F4-DB26576EDB87}"/>
                </a:ext>
              </a:extLst>
            </p:cNvPr>
            <p:cNvSpPr/>
            <p:nvPr/>
          </p:nvSpPr>
          <p:spPr>
            <a:xfrm>
              <a:off x="1231337" y="9175553"/>
              <a:ext cx="37541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5FF1E29-2214-5646-B93F-B53D637F7835}"/>
              </a:ext>
            </a:extLst>
          </p:cNvPr>
          <p:cNvGrpSpPr/>
          <p:nvPr/>
        </p:nvGrpSpPr>
        <p:grpSpPr>
          <a:xfrm>
            <a:off x="17105064" y="4376399"/>
            <a:ext cx="4301846" cy="2208082"/>
            <a:chOff x="1231336" y="9175553"/>
            <a:chExt cx="4301846" cy="220808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8E99646-8287-EA48-8D86-E697B3D8F529}"/>
                </a:ext>
              </a:extLst>
            </p:cNvPr>
            <p:cNvSpPr txBox="1"/>
            <p:nvPr/>
          </p:nvSpPr>
          <p:spPr>
            <a:xfrm>
              <a:off x="1231336" y="9768898"/>
              <a:ext cx="430184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68B86E-CAF2-3F47-A07A-E84D7B5A52E8}"/>
                </a:ext>
              </a:extLst>
            </p:cNvPr>
            <p:cNvSpPr/>
            <p:nvPr/>
          </p:nvSpPr>
          <p:spPr>
            <a:xfrm>
              <a:off x="1779016" y="9175553"/>
              <a:ext cx="37541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1E36B1E-4C73-0D47-8C7F-E36B14CC5A6C}"/>
              </a:ext>
            </a:extLst>
          </p:cNvPr>
          <p:cNvSpPr txBox="1"/>
          <p:nvPr/>
        </p:nvSpPr>
        <p:spPr>
          <a:xfrm>
            <a:off x="9374593" y="9396682"/>
            <a:ext cx="561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5" name="Freeform 18">
            <a:extLst>
              <a:ext uri="{FF2B5EF4-FFF2-40B4-BE49-F238E27FC236}">
                <a16:creationId xmlns:a16="http://schemas.microsoft.com/office/drawing/2014/main" id="{DF5A6D3B-4C16-B449-8F7A-7B7E9137131B}"/>
              </a:ext>
            </a:extLst>
          </p:cNvPr>
          <p:cNvSpPr/>
          <p:nvPr/>
        </p:nvSpPr>
        <p:spPr>
          <a:xfrm>
            <a:off x="3832083" y="9748940"/>
            <a:ext cx="1849014" cy="149228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BB41AAD-9861-E74A-BEFD-E1CC5A8A1412}"/>
              </a:ext>
            </a:extLst>
          </p:cNvPr>
          <p:cNvGrpSpPr/>
          <p:nvPr/>
        </p:nvGrpSpPr>
        <p:grpSpPr>
          <a:xfrm>
            <a:off x="11372809" y="5480500"/>
            <a:ext cx="1639888" cy="1385388"/>
            <a:chOff x="1960454" y="5041163"/>
            <a:chExt cx="1743075" cy="1472566"/>
          </a:xfrm>
          <a:solidFill>
            <a:schemeClr val="bg1"/>
          </a:solidFill>
        </p:grpSpPr>
        <p:sp>
          <p:nvSpPr>
            <p:cNvPr id="117" name="Freeform: Shape 38">
              <a:extLst>
                <a:ext uri="{FF2B5EF4-FFF2-40B4-BE49-F238E27FC236}">
                  <a16:creationId xmlns:a16="http://schemas.microsoft.com/office/drawing/2014/main" id="{27506760-5EB5-D841-8FFB-F781A85BBD3E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39">
              <a:extLst>
                <a:ext uri="{FF2B5EF4-FFF2-40B4-BE49-F238E27FC236}">
                  <a16:creationId xmlns:a16="http://schemas.microsoft.com/office/drawing/2014/main" id="{2F936CCE-AEAB-0D45-9BE5-E11EAF9B51D8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40">
              <a:extLst>
                <a:ext uri="{FF2B5EF4-FFF2-40B4-BE49-F238E27FC236}">
                  <a16:creationId xmlns:a16="http://schemas.microsoft.com/office/drawing/2014/main" id="{E0D54AB3-A270-4A40-A044-CEDE4FF880AE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41">
              <a:extLst>
                <a:ext uri="{FF2B5EF4-FFF2-40B4-BE49-F238E27FC236}">
                  <a16:creationId xmlns:a16="http://schemas.microsoft.com/office/drawing/2014/main" id="{ED1D13C4-7FA5-3640-B124-50C0BF2913F6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42">
              <a:extLst>
                <a:ext uri="{FF2B5EF4-FFF2-40B4-BE49-F238E27FC236}">
                  <a16:creationId xmlns:a16="http://schemas.microsoft.com/office/drawing/2014/main" id="{EAF1FECD-C1B3-4C45-81BD-7E051A2594CB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43">
              <a:extLst>
                <a:ext uri="{FF2B5EF4-FFF2-40B4-BE49-F238E27FC236}">
                  <a16:creationId xmlns:a16="http://schemas.microsoft.com/office/drawing/2014/main" id="{3331B860-B078-4849-92A1-EB38E60D4F3D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44">
              <a:extLst>
                <a:ext uri="{FF2B5EF4-FFF2-40B4-BE49-F238E27FC236}">
                  <a16:creationId xmlns:a16="http://schemas.microsoft.com/office/drawing/2014/main" id="{C77EACBB-1D9C-DB4A-A052-A7467F2DA887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4" name="Freeform: Shape 45">
            <a:extLst>
              <a:ext uri="{FF2B5EF4-FFF2-40B4-BE49-F238E27FC236}">
                <a16:creationId xmlns:a16="http://schemas.microsoft.com/office/drawing/2014/main" id="{97EDA5D7-9FCE-EE4F-8B6A-FE22EAB588A3}"/>
              </a:ext>
            </a:extLst>
          </p:cNvPr>
          <p:cNvSpPr/>
          <p:nvPr/>
        </p:nvSpPr>
        <p:spPr>
          <a:xfrm>
            <a:off x="19024661" y="9637473"/>
            <a:ext cx="1133814" cy="1642070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A445A2F5-99A2-B34C-990B-3CAEC04DCCF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4B93FD96-5D4A-044D-BB0E-AF0F3DC7D59D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EE94BC83-4E5A-7F45-B8CA-99AFB9FA26C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95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">
            <a:extLst>
              <a:ext uri="{FF2B5EF4-FFF2-40B4-BE49-F238E27FC236}">
                <a16:creationId xmlns:a16="http://schemas.microsoft.com/office/drawing/2014/main" id="{DFE81425-820F-4048-971D-DC75D89432FC}"/>
              </a:ext>
            </a:extLst>
          </p:cNvPr>
          <p:cNvSpPr/>
          <p:nvPr/>
        </p:nvSpPr>
        <p:spPr>
          <a:xfrm>
            <a:off x="10035269" y="5844767"/>
            <a:ext cx="5174504" cy="2336190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2">
            <a:extLst>
              <a:ext uri="{FF2B5EF4-FFF2-40B4-BE49-F238E27FC236}">
                <a16:creationId xmlns:a16="http://schemas.microsoft.com/office/drawing/2014/main" id="{9E0C6D66-BD84-9843-BD98-07626FB884E4}"/>
              </a:ext>
            </a:extLst>
          </p:cNvPr>
          <p:cNvSpPr/>
          <p:nvPr/>
        </p:nvSpPr>
        <p:spPr>
          <a:xfrm flipH="1">
            <a:off x="9261066" y="8329851"/>
            <a:ext cx="5174504" cy="2336190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26CA7291-87CF-5147-8171-92D48891E5F4}"/>
              </a:ext>
            </a:extLst>
          </p:cNvPr>
          <p:cNvSpPr/>
          <p:nvPr/>
        </p:nvSpPr>
        <p:spPr>
          <a:xfrm>
            <a:off x="15123001" y="3848757"/>
            <a:ext cx="1783154" cy="17831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7">
            <a:extLst>
              <a:ext uri="{FF2B5EF4-FFF2-40B4-BE49-F238E27FC236}">
                <a16:creationId xmlns:a16="http://schemas.microsoft.com/office/drawing/2014/main" id="{3C077D5C-7791-3B42-92A1-AE1EBA8A1C20}"/>
              </a:ext>
            </a:extLst>
          </p:cNvPr>
          <p:cNvSpPr/>
          <p:nvPr/>
        </p:nvSpPr>
        <p:spPr>
          <a:xfrm>
            <a:off x="15991340" y="6053032"/>
            <a:ext cx="1783154" cy="17831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8">
            <a:extLst>
              <a:ext uri="{FF2B5EF4-FFF2-40B4-BE49-F238E27FC236}">
                <a16:creationId xmlns:a16="http://schemas.microsoft.com/office/drawing/2014/main" id="{88B1A79D-6D29-2340-A31A-E039B4E8CAE9}"/>
              </a:ext>
            </a:extLst>
          </p:cNvPr>
          <p:cNvSpPr/>
          <p:nvPr/>
        </p:nvSpPr>
        <p:spPr>
          <a:xfrm>
            <a:off x="15123001" y="8364120"/>
            <a:ext cx="1783154" cy="17831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41">
            <a:extLst>
              <a:ext uri="{FF2B5EF4-FFF2-40B4-BE49-F238E27FC236}">
                <a16:creationId xmlns:a16="http://schemas.microsoft.com/office/drawing/2014/main" id="{3112B475-92D7-4349-AD38-08AB337A337C}"/>
              </a:ext>
            </a:extLst>
          </p:cNvPr>
          <p:cNvSpPr/>
          <p:nvPr/>
        </p:nvSpPr>
        <p:spPr>
          <a:xfrm flipH="1">
            <a:off x="7716805" y="6383781"/>
            <a:ext cx="1783154" cy="1783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Oval 42">
            <a:extLst>
              <a:ext uri="{FF2B5EF4-FFF2-40B4-BE49-F238E27FC236}">
                <a16:creationId xmlns:a16="http://schemas.microsoft.com/office/drawing/2014/main" id="{F0B93272-E46C-394B-BC93-1BF33C91E0BA}"/>
              </a:ext>
            </a:extLst>
          </p:cNvPr>
          <p:cNvSpPr/>
          <p:nvPr/>
        </p:nvSpPr>
        <p:spPr>
          <a:xfrm flipH="1">
            <a:off x="6848466" y="8564912"/>
            <a:ext cx="1783154" cy="1783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43">
            <a:extLst>
              <a:ext uri="{FF2B5EF4-FFF2-40B4-BE49-F238E27FC236}">
                <a16:creationId xmlns:a16="http://schemas.microsoft.com/office/drawing/2014/main" id="{2CB7741B-B42B-8D46-B984-E09F9E5F37A5}"/>
              </a:ext>
            </a:extLst>
          </p:cNvPr>
          <p:cNvSpPr/>
          <p:nvPr/>
        </p:nvSpPr>
        <p:spPr>
          <a:xfrm flipH="1">
            <a:off x="7716805" y="10725476"/>
            <a:ext cx="1783154" cy="1783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18">
            <a:extLst>
              <a:ext uri="{FF2B5EF4-FFF2-40B4-BE49-F238E27FC236}">
                <a16:creationId xmlns:a16="http://schemas.microsoft.com/office/drawing/2014/main" id="{E601095A-F644-3948-A4A3-78767DC77C35}"/>
              </a:ext>
            </a:extLst>
          </p:cNvPr>
          <p:cNvSpPr/>
          <p:nvPr/>
        </p:nvSpPr>
        <p:spPr>
          <a:xfrm>
            <a:off x="8141119" y="6867513"/>
            <a:ext cx="888319" cy="71693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Rectangle 130">
            <a:extLst>
              <a:ext uri="{FF2B5EF4-FFF2-40B4-BE49-F238E27FC236}">
                <a16:creationId xmlns:a16="http://schemas.microsoft.com/office/drawing/2014/main" id="{140A7975-2DF6-2A43-AC4E-D1E8431D6E05}"/>
              </a:ext>
            </a:extLst>
          </p:cNvPr>
          <p:cNvSpPr/>
          <p:nvPr/>
        </p:nvSpPr>
        <p:spPr>
          <a:xfrm>
            <a:off x="15647800" y="8900751"/>
            <a:ext cx="707399" cy="71060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Freeform: Shape 21">
            <a:extLst>
              <a:ext uri="{FF2B5EF4-FFF2-40B4-BE49-F238E27FC236}">
                <a16:creationId xmlns:a16="http://schemas.microsoft.com/office/drawing/2014/main" id="{EEDCEC96-3FB8-B44B-B6B9-4A8B18873E48}"/>
              </a:ext>
            </a:extLst>
          </p:cNvPr>
          <p:cNvSpPr/>
          <p:nvPr/>
        </p:nvSpPr>
        <p:spPr>
          <a:xfrm rot="19136066">
            <a:off x="15757924" y="4124704"/>
            <a:ext cx="520618" cy="1204372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080B316-802E-974C-9B88-12022E8A9767}"/>
              </a:ext>
            </a:extLst>
          </p:cNvPr>
          <p:cNvGrpSpPr/>
          <p:nvPr/>
        </p:nvGrpSpPr>
        <p:grpSpPr>
          <a:xfrm>
            <a:off x="16784917" y="6365111"/>
            <a:ext cx="242475" cy="1112379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101" name="그룹 19">
              <a:extLst>
                <a:ext uri="{FF2B5EF4-FFF2-40B4-BE49-F238E27FC236}">
                  <a16:creationId xmlns:a16="http://schemas.microsoft.com/office/drawing/2014/main" id="{60E3989E-7158-9243-80E5-11769B8D5244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127" name="그룹 20">
                <a:extLst>
                  <a:ext uri="{FF2B5EF4-FFF2-40B4-BE49-F238E27FC236}">
                    <a16:creationId xmlns:a16="http://schemas.microsoft.com/office/drawing/2014/main" id="{B8B5D54D-11DD-964B-92AA-AEB0CD0B3744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129" name="사다리꼴 22">
                  <a:extLst>
                    <a:ext uri="{FF2B5EF4-FFF2-40B4-BE49-F238E27FC236}">
                      <a16:creationId xmlns:a16="http://schemas.microsoft.com/office/drawing/2014/main" id="{8C7C1774-BFEC-1C47-932A-6BB7D7D7E225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타원 23">
                  <a:extLst>
                    <a:ext uri="{FF2B5EF4-FFF2-40B4-BE49-F238E27FC236}">
                      <a16:creationId xmlns:a16="http://schemas.microsoft.com/office/drawing/2014/main" id="{DAE9726B-0367-C244-8212-85DB5B1D674A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자유형: 도형 21">
                <a:extLst>
                  <a:ext uri="{FF2B5EF4-FFF2-40B4-BE49-F238E27FC236}">
                    <a16:creationId xmlns:a16="http://schemas.microsoft.com/office/drawing/2014/main" id="{D9FB8AD1-429B-2143-9A52-DFD1E30D95DE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24">
              <a:extLst>
                <a:ext uri="{FF2B5EF4-FFF2-40B4-BE49-F238E27FC236}">
                  <a16:creationId xmlns:a16="http://schemas.microsoft.com/office/drawing/2014/main" id="{4C8BAFCB-2E62-B445-B564-3D451404BD07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103" name="그룹 25">
                <a:extLst>
                  <a:ext uri="{FF2B5EF4-FFF2-40B4-BE49-F238E27FC236}">
                    <a16:creationId xmlns:a16="http://schemas.microsoft.com/office/drawing/2014/main" id="{CF7FB53F-6138-1E4A-B506-17AD2682E02E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125" name="사다리꼴 27">
                  <a:extLst>
                    <a:ext uri="{FF2B5EF4-FFF2-40B4-BE49-F238E27FC236}">
                      <a16:creationId xmlns:a16="http://schemas.microsoft.com/office/drawing/2014/main" id="{D3DBC782-D0B1-1D40-B969-9770571CF34F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28">
                  <a:extLst>
                    <a:ext uri="{FF2B5EF4-FFF2-40B4-BE49-F238E27FC236}">
                      <a16:creationId xmlns:a16="http://schemas.microsoft.com/office/drawing/2014/main" id="{13732984-12CA-9243-90EB-67463F4037DE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자유형: 도형 26">
                <a:extLst>
                  <a:ext uri="{FF2B5EF4-FFF2-40B4-BE49-F238E27FC236}">
                    <a16:creationId xmlns:a16="http://schemas.microsoft.com/office/drawing/2014/main" id="{D2C8D3A7-780E-5645-BBB8-9468BD97E2B9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31" name="Freeform: Shape 46">
            <a:extLst>
              <a:ext uri="{FF2B5EF4-FFF2-40B4-BE49-F238E27FC236}">
                <a16:creationId xmlns:a16="http://schemas.microsoft.com/office/drawing/2014/main" id="{2AF3239A-ABAB-034C-AB9A-C1AFB35BEBC4}"/>
              </a:ext>
            </a:extLst>
          </p:cNvPr>
          <p:cNvSpPr/>
          <p:nvPr/>
        </p:nvSpPr>
        <p:spPr>
          <a:xfrm rot="634976">
            <a:off x="7447472" y="8918917"/>
            <a:ext cx="631129" cy="109474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2" name="Freeform: Shape 47">
            <a:extLst>
              <a:ext uri="{FF2B5EF4-FFF2-40B4-BE49-F238E27FC236}">
                <a16:creationId xmlns:a16="http://schemas.microsoft.com/office/drawing/2014/main" id="{88D10249-46EF-C949-BEB0-F5B69517F2AA}"/>
              </a:ext>
            </a:extLst>
          </p:cNvPr>
          <p:cNvSpPr/>
          <p:nvPr/>
        </p:nvSpPr>
        <p:spPr>
          <a:xfrm>
            <a:off x="8193506" y="11335464"/>
            <a:ext cx="761901" cy="624509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B040D9C-74B7-8840-90C5-DF31992C56AC}"/>
              </a:ext>
            </a:extLst>
          </p:cNvPr>
          <p:cNvSpPr/>
          <p:nvPr/>
        </p:nvSpPr>
        <p:spPr>
          <a:xfrm>
            <a:off x="10541652" y="6197254"/>
            <a:ext cx="13308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9ABC31B-4FF7-0444-81DA-823B534350FA}"/>
              </a:ext>
            </a:extLst>
          </p:cNvPr>
          <p:cNvSpPr/>
          <p:nvPr/>
        </p:nvSpPr>
        <p:spPr>
          <a:xfrm>
            <a:off x="12622521" y="8627755"/>
            <a:ext cx="13308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202CBD2-A670-6845-B711-74930E28CC9A}"/>
              </a:ext>
            </a:extLst>
          </p:cNvPr>
          <p:cNvGrpSpPr/>
          <p:nvPr/>
        </p:nvGrpSpPr>
        <p:grpSpPr>
          <a:xfrm>
            <a:off x="17301245" y="3842801"/>
            <a:ext cx="5233232" cy="1682297"/>
            <a:chOff x="4267192" y="4218235"/>
            <a:chExt cx="5233232" cy="168229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66026DF-118E-E945-819D-11255278BEC4}"/>
                </a:ext>
              </a:extLst>
            </p:cNvPr>
            <p:cNvSpPr txBox="1"/>
            <p:nvPr/>
          </p:nvSpPr>
          <p:spPr>
            <a:xfrm>
              <a:off x="4267192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694F1DA-A375-114C-BF1F-F0A51470DA46}"/>
                </a:ext>
              </a:extLst>
            </p:cNvPr>
            <p:cNvSpPr/>
            <p:nvPr/>
          </p:nvSpPr>
          <p:spPr>
            <a:xfrm>
              <a:off x="4267192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7924CDC-AD5D-8F49-9335-351E8389A948}"/>
              </a:ext>
            </a:extLst>
          </p:cNvPr>
          <p:cNvGrpSpPr/>
          <p:nvPr/>
        </p:nvGrpSpPr>
        <p:grpSpPr>
          <a:xfrm>
            <a:off x="17301245" y="8383270"/>
            <a:ext cx="5233232" cy="1682297"/>
            <a:chOff x="4267192" y="4218235"/>
            <a:chExt cx="5233232" cy="168229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D29BA0-9D4F-9E44-A526-60AF19ECCEE0}"/>
                </a:ext>
              </a:extLst>
            </p:cNvPr>
            <p:cNvSpPr txBox="1"/>
            <p:nvPr/>
          </p:nvSpPr>
          <p:spPr>
            <a:xfrm>
              <a:off x="4267192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76BA3BB-C714-0047-B66E-0CF82DC70C2A}"/>
                </a:ext>
              </a:extLst>
            </p:cNvPr>
            <p:cNvSpPr/>
            <p:nvPr/>
          </p:nvSpPr>
          <p:spPr>
            <a:xfrm>
              <a:off x="4267192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4329D4B-8331-3D45-9F0F-73D303F23B71}"/>
              </a:ext>
            </a:extLst>
          </p:cNvPr>
          <p:cNvGrpSpPr/>
          <p:nvPr/>
        </p:nvGrpSpPr>
        <p:grpSpPr>
          <a:xfrm>
            <a:off x="18121051" y="6081504"/>
            <a:ext cx="5233232" cy="1682297"/>
            <a:chOff x="4267192" y="4218235"/>
            <a:chExt cx="5233232" cy="168229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6DF336B-F784-A34D-80CA-BD12631621BD}"/>
                </a:ext>
              </a:extLst>
            </p:cNvPr>
            <p:cNvSpPr txBox="1"/>
            <p:nvPr/>
          </p:nvSpPr>
          <p:spPr>
            <a:xfrm>
              <a:off x="4267192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A6A00FB-D101-674A-A567-E4A8734760AA}"/>
                </a:ext>
              </a:extLst>
            </p:cNvPr>
            <p:cNvSpPr/>
            <p:nvPr/>
          </p:nvSpPr>
          <p:spPr>
            <a:xfrm>
              <a:off x="4267192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925326E-6929-6546-ABAE-DA04DF2BAE55}"/>
              </a:ext>
            </a:extLst>
          </p:cNvPr>
          <p:cNvGrpSpPr/>
          <p:nvPr/>
        </p:nvGrpSpPr>
        <p:grpSpPr>
          <a:xfrm flipH="1">
            <a:off x="1980568" y="6331980"/>
            <a:ext cx="5233232" cy="1682297"/>
            <a:chOff x="4204130" y="4218235"/>
            <a:chExt cx="5233232" cy="1682297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ED5E3D0-4857-A14C-BC00-F4B5D99AB4F8}"/>
                </a:ext>
              </a:extLst>
            </p:cNvPr>
            <p:cNvSpPr/>
            <p:nvPr/>
          </p:nvSpPr>
          <p:spPr>
            <a:xfrm>
              <a:off x="4204130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A92E60A-2183-CC4A-817D-399A62166B79}"/>
                </a:ext>
              </a:extLst>
            </p:cNvPr>
            <p:cNvSpPr txBox="1"/>
            <p:nvPr/>
          </p:nvSpPr>
          <p:spPr>
            <a:xfrm>
              <a:off x="4204130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113E99C-068D-D240-8251-0ADDB65408F3}"/>
              </a:ext>
            </a:extLst>
          </p:cNvPr>
          <p:cNvGrpSpPr/>
          <p:nvPr/>
        </p:nvGrpSpPr>
        <p:grpSpPr>
          <a:xfrm flipH="1">
            <a:off x="1980568" y="10872449"/>
            <a:ext cx="5233232" cy="1682297"/>
            <a:chOff x="4204130" y="4218235"/>
            <a:chExt cx="5233232" cy="168229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A35BE4A-69F1-9B4D-9135-8DA0E88AFD1E}"/>
                </a:ext>
              </a:extLst>
            </p:cNvPr>
            <p:cNvSpPr txBox="1"/>
            <p:nvPr/>
          </p:nvSpPr>
          <p:spPr>
            <a:xfrm>
              <a:off x="4204130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AF48CAB-A22A-834F-A3E2-F8E6EF485611}"/>
                </a:ext>
              </a:extLst>
            </p:cNvPr>
            <p:cNvSpPr/>
            <p:nvPr/>
          </p:nvSpPr>
          <p:spPr>
            <a:xfrm>
              <a:off x="4204130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3406085-8C2E-FA4C-9B5E-A96B0EBCF21B}"/>
              </a:ext>
            </a:extLst>
          </p:cNvPr>
          <p:cNvGrpSpPr/>
          <p:nvPr/>
        </p:nvGrpSpPr>
        <p:grpSpPr>
          <a:xfrm flipH="1">
            <a:off x="1160762" y="8570683"/>
            <a:ext cx="5233232" cy="1682297"/>
            <a:chOff x="4361785" y="4218235"/>
            <a:chExt cx="5233232" cy="168229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69DED83-9B84-E245-AC91-C21DAF16DE92}"/>
                </a:ext>
              </a:extLst>
            </p:cNvPr>
            <p:cNvSpPr txBox="1"/>
            <p:nvPr/>
          </p:nvSpPr>
          <p:spPr>
            <a:xfrm>
              <a:off x="4361785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85DBA58-7DF2-A047-B413-52C216DD21FF}"/>
                </a:ext>
              </a:extLst>
            </p:cNvPr>
            <p:cNvSpPr/>
            <p:nvPr/>
          </p:nvSpPr>
          <p:spPr>
            <a:xfrm>
              <a:off x="4361785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C9002F2E-3780-2141-BE4D-B23ACA6F7244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96958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val 38">
            <a:extLst>
              <a:ext uri="{FF2B5EF4-FFF2-40B4-BE49-F238E27FC236}">
                <a16:creationId xmlns:a16="http://schemas.microsoft.com/office/drawing/2014/main" id="{FD9FC3D7-D596-5643-A902-C4D2B4F68494}"/>
              </a:ext>
            </a:extLst>
          </p:cNvPr>
          <p:cNvSpPr/>
          <p:nvPr/>
        </p:nvSpPr>
        <p:spPr>
          <a:xfrm>
            <a:off x="16842556" y="4293721"/>
            <a:ext cx="1156463" cy="1156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Oval 39">
            <a:extLst>
              <a:ext uri="{FF2B5EF4-FFF2-40B4-BE49-F238E27FC236}">
                <a16:creationId xmlns:a16="http://schemas.microsoft.com/office/drawing/2014/main" id="{60BCD325-368C-E64A-B0F5-A02232DB8426}"/>
              </a:ext>
            </a:extLst>
          </p:cNvPr>
          <p:cNvSpPr/>
          <p:nvPr/>
        </p:nvSpPr>
        <p:spPr>
          <a:xfrm>
            <a:off x="7214386" y="4293721"/>
            <a:ext cx="1156463" cy="1156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Oval 49">
            <a:extLst>
              <a:ext uri="{FF2B5EF4-FFF2-40B4-BE49-F238E27FC236}">
                <a16:creationId xmlns:a16="http://schemas.microsoft.com/office/drawing/2014/main" id="{CCE00560-4A57-E142-97BE-0D64DA15FD42}"/>
              </a:ext>
            </a:extLst>
          </p:cNvPr>
          <p:cNvSpPr/>
          <p:nvPr/>
        </p:nvSpPr>
        <p:spPr>
          <a:xfrm>
            <a:off x="16842556" y="11045385"/>
            <a:ext cx="1156463" cy="11564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Oval 50">
            <a:extLst>
              <a:ext uri="{FF2B5EF4-FFF2-40B4-BE49-F238E27FC236}">
                <a16:creationId xmlns:a16="http://schemas.microsoft.com/office/drawing/2014/main" id="{D1C58516-6341-1648-8A1A-C0EA92400353}"/>
              </a:ext>
            </a:extLst>
          </p:cNvPr>
          <p:cNvSpPr/>
          <p:nvPr/>
        </p:nvSpPr>
        <p:spPr>
          <a:xfrm>
            <a:off x="7214386" y="11045385"/>
            <a:ext cx="1156463" cy="1156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: 도형 79">
            <a:extLst>
              <a:ext uri="{FF2B5EF4-FFF2-40B4-BE49-F238E27FC236}">
                <a16:creationId xmlns:a16="http://schemas.microsoft.com/office/drawing/2014/main" id="{AA576676-5FB2-FB45-B9C8-1C186460CFC1}"/>
              </a:ext>
            </a:extLst>
          </p:cNvPr>
          <p:cNvSpPr/>
          <p:nvPr/>
        </p:nvSpPr>
        <p:spPr>
          <a:xfrm rot="1282801">
            <a:off x="7495450" y="4632405"/>
            <a:ext cx="594333" cy="479094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7" name="그룹 80">
            <a:extLst>
              <a:ext uri="{FF2B5EF4-FFF2-40B4-BE49-F238E27FC236}">
                <a16:creationId xmlns:a16="http://schemas.microsoft.com/office/drawing/2014/main" id="{118E52C1-13CB-E244-8745-B12E96D19B98}"/>
              </a:ext>
            </a:extLst>
          </p:cNvPr>
          <p:cNvGrpSpPr/>
          <p:nvPr/>
        </p:nvGrpSpPr>
        <p:grpSpPr>
          <a:xfrm>
            <a:off x="7557920" y="11295323"/>
            <a:ext cx="469396" cy="656588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278" name="사각형: 둥근 모서리 132">
              <a:extLst>
                <a:ext uri="{FF2B5EF4-FFF2-40B4-BE49-F238E27FC236}">
                  <a16:creationId xmlns:a16="http://schemas.microsoft.com/office/drawing/2014/main" id="{7A7E26EF-A592-924A-AA9B-4C84289CA961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막힌 원호 135">
              <a:extLst>
                <a:ext uri="{FF2B5EF4-FFF2-40B4-BE49-F238E27FC236}">
                  <a16:creationId xmlns:a16="http://schemas.microsoft.com/office/drawing/2014/main" id="{8D948455-842C-934A-A7CF-383C541AB451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0" name="자유형: 도형 83">
              <a:extLst>
                <a:ext uri="{FF2B5EF4-FFF2-40B4-BE49-F238E27FC236}">
                  <a16:creationId xmlns:a16="http://schemas.microsoft.com/office/drawing/2014/main" id="{DE5A5C26-592E-684C-A9B4-A95C18D581BA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1" name="자유형: 도형 84">
              <a:extLst>
                <a:ext uri="{FF2B5EF4-FFF2-40B4-BE49-F238E27FC236}">
                  <a16:creationId xmlns:a16="http://schemas.microsoft.com/office/drawing/2014/main" id="{3150FDB9-E09F-F84E-976B-223264CC6EC2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2" name="그룹 85">
            <a:extLst>
              <a:ext uri="{FF2B5EF4-FFF2-40B4-BE49-F238E27FC236}">
                <a16:creationId xmlns:a16="http://schemas.microsoft.com/office/drawing/2014/main" id="{B1CC5A63-5B44-3747-9265-F0CBF719F788}"/>
              </a:ext>
            </a:extLst>
          </p:cNvPr>
          <p:cNvGrpSpPr/>
          <p:nvPr/>
        </p:nvGrpSpPr>
        <p:grpSpPr>
          <a:xfrm rot="20593171">
            <a:off x="17188929" y="4537138"/>
            <a:ext cx="463714" cy="669629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283" name="눈물 방울 86">
              <a:extLst>
                <a:ext uri="{FF2B5EF4-FFF2-40B4-BE49-F238E27FC236}">
                  <a16:creationId xmlns:a16="http://schemas.microsoft.com/office/drawing/2014/main" id="{CCDFD457-EE83-354F-AE83-7C85EE6D97C9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87">
              <a:extLst>
                <a:ext uri="{FF2B5EF4-FFF2-40B4-BE49-F238E27FC236}">
                  <a16:creationId xmlns:a16="http://schemas.microsoft.com/office/drawing/2014/main" id="{A2A50132-19C3-E64B-BEC1-A1AA099BDDF0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: 도형 88">
              <a:extLst>
                <a:ext uri="{FF2B5EF4-FFF2-40B4-BE49-F238E27FC236}">
                  <a16:creationId xmlns:a16="http://schemas.microsoft.com/office/drawing/2014/main" id="{06C5AF8A-38BB-BF4A-88CB-F710C43A5EB5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자유형: 도형 89">
              <a:extLst>
                <a:ext uri="{FF2B5EF4-FFF2-40B4-BE49-F238E27FC236}">
                  <a16:creationId xmlns:a16="http://schemas.microsoft.com/office/drawing/2014/main" id="{F3562EBC-9D3F-BB4D-B2F0-BCAC558D4938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7" name="그룹 90">
            <a:extLst>
              <a:ext uri="{FF2B5EF4-FFF2-40B4-BE49-F238E27FC236}">
                <a16:creationId xmlns:a16="http://schemas.microsoft.com/office/drawing/2014/main" id="{9A091D39-456B-494C-B5F5-56F2F9AA7011}"/>
              </a:ext>
            </a:extLst>
          </p:cNvPr>
          <p:cNvGrpSpPr/>
          <p:nvPr/>
        </p:nvGrpSpPr>
        <p:grpSpPr>
          <a:xfrm>
            <a:off x="17148823" y="11313344"/>
            <a:ext cx="543927" cy="620545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288" name="자유형: 도형 91">
              <a:extLst>
                <a:ext uri="{FF2B5EF4-FFF2-40B4-BE49-F238E27FC236}">
                  <a16:creationId xmlns:a16="http://schemas.microsoft.com/office/drawing/2014/main" id="{7FB70131-C4BC-2A4C-894B-C429BF9F35B5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자유형: 도형 92">
              <a:extLst>
                <a:ext uri="{FF2B5EF4-FFF2-40B4-BE49-F238E27FC236}">
                  <a16:creationId xmlns:a16="http://schemas.microsoft.com/office/drawing/2014/main" id="{F443304C-858C-FA41-8793-D7A4065C543D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0" name="자유형: 도형 93">
              <a:extLst>
                <a:ext uri="{FF2B5EF4-FFF2-40B4-BE49-F238E27FC236}">
                  <a16:creationId xmlns:a16="http://schemas.microsoft.com/office/drawing/2014/main" id="{14FBE951-4A86-794A-B21D-68601D7EC71E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94">
              <a:extLst>
                <a:ext uri="{FF2B5EF4-FFF2-40B4-BE49-F238E27FC236}">
                  <a16:creationId xmlns:a16="http://schemas.microsoft.com/office/drawing/2014/main" id="{BBAE0863-924E-4048-B9EB-18CD257326DD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Teardrop 3">
              <a:extLst>
                <a:ext uri="{FF2B5EF4-FFF2-40B4-BE49-F238E27FC236}">
                  <a16:creationId xmlns:a16="http://schemas.microsoft.com/office/drawing/2014/main" id="{8BC28510-6823-DB4A-B1F1-54E305B0A9A0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D8B486-39C5-D543-8E60-DFFA4048B329}"/>
              </a:ext>
            </a:extLst>
          </p:cNvPr>
          <p:cNvGrpSpPr/>
          <p:nvPr/>
        </p:nvGrpSpPr>
        <p:grpSpPr>
          <a:xfrm>
            <a:off x="10046208" y="3643474"/>
            <a:ext cx="4813871" cy="9338530"/>
            <a:chOff x="10046208" y="3643474"/>
            <a:chExt cx="4813871" cy="9338530"/>
          </a:xfrm>
        </p:grpSpPr>
        <p:sp>
          <p:nvSpPr>
            <p:cNvPr id="294" name="Freeform: Shape 47">
              <a:extLst>
                <a:ext uri="{FF2B5EF4-FFF2-40B4-BE49-F238E27FC236}">
                  <a16:creationId xmlns:a16="http://schemas.microsoft.com/office/drawing/2014/main" id="{3C7EB059-8417-0B46-B016-AF58672DD0A0}"/>
                </a:ext>
              </a:extLst>
            </p:cNvPr>
            <p:cNvSpPr/>
            <p:nvPr/>
          </p:nvSpPr>
          <p:spPr>
            <a:xfrm>
              <a:off x="10046208" y="3643474"/>
              <a:ext cx="4813871" cy="9338530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2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2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5" name="Freeform: Shape 46">
              <a:extLst>
                <a:ext uri="{FF2B5EF4-FFF2-40B4-BE49-F238E27FC236}">
                  <a16:creationId xmlns:a16="http://schemas.microsoft.com/office/drawing/2014/main" id="{4713E207-68B1-D444-865A-59F698332DC7}"/>
                </a:ext>
              </a:extLst>
            </p:cNvPr>
            <p:cNvSpPr/>
            <p:nvPr/>
          </p:nvSpPr>
          <p:spPr>
            <a:xfrm>
              <a:off x="11439146" y="5653007"/>
              <a:ext cx="1420508" cy="3960191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A6033BD-0D43-3F41-97D2-D38DF166504B}"/>
              </a:ext>
            </a:extLst>
          </p:cNvPr>
          <p:cNvGrpSpPr/>
          <p:nvPr/>
        </p:nvGrpSpPr>
        <p:grpSpPr>
          <a:xfrm>
            <a:off x="18431332" y="4030803"/>
            <a:ext cx="5233232" cy="1682297"/>
            <a:chOff x="4267192" y="4218235"/>
            <a:chExt cx="5233232" cy="1682297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599B6DB-0049-4B4E-9CA9-3703CBA61DC3}"/>
                </a:ext>
              </a:extLst>
            </p:cNvPr>
            <p:cNvSpPr txBox="1"/>
            <p:nvPr/>
          </p:nvSpPr>
          <p:spPr>
            <a:xfrm>
              <a:off x="4267192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EB2EF3F-D808-2146-B467-265CDCBD6895}"/>
                </a:ext>
              </a:extLst>
            </p:cNvPr>
            <p:cNvSpPr/>
            <p:nvPr/>
          </p:nvSpPr>
          <p:spPr>
            <a:xfrm>
              <a:off x="4267192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AE3567C-E64A-1E4E-B5BC-E7E33283137B}"/>
              </a:ext>
            </a:extLst>
          </p:cNvPr>
          <p:cNvGrpSpPr/>
          <p:nvPr/>
        </p:nvGrpSpPr>
        <p:grpSpPr>
          <a:xfrm flipH="1">
            <a:off x="1548841" y="4030803"/>
            <a:ext cx="5233232" cy="1682297"/>
            <a:chOff x="4204130" y="4218235"/>
            <a:chExt cx="5233232" cy="1682297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28F3E0B4-B2EA-3544-94C2-142F03A7AD14}"/>
                </a:ext>
              </a:extLst>
            </p:cNvPr>
            <p:cNvSpPr/>
            <p:nvPr/>
          </p:nvSpPr>
          <p:spPr>
            <a:xfrm>
              <a:off x="4204130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D0F6CD9-AB39-9842-982C-1B2728390E0E}"/>
                </a:ext>
              </a:extLst>
            </p:cNvPr>
            <p:cNvSpPr txBox="1"/>
            <p:nvPr/>
          </p:nvSpPr>
          <p:spPr>
            <a:xfrm>
              <a:off x="4204130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AC4B34A-D98F-054E-BBDE-5D18F73B4D5B}"/>
              </a:ext>
            </a:extLst>
          </p:cNvPr>
          <p:cNvGrpSpPr/>
          <p:nvPr/>
        </p:nvGrpSpPr>
        <p:grpSpPr>
          <a:xfrm>
            <a:off x="18431332" y="10781582"/>
            <a:ext cx="5233232" cy="1682297"/>
            <a:chOff x="4267192" y="4218235"/>
            <a:chExt cx="5233232" cy="1682297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06615DCA-4390-4540-BBBA-CAA6847BD364}"/>
                </a:ext>
              </a:extLst>
            </p:cNvPr>
            <p:cNvSpPr txBox="1"/>
            <p:nvPr/>
          </p:nvSpPr>
          <p:spPr>
            <a:xfrm>
              <a:off x="4267192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D315ED5E-6653-2E4C-9143-39B30E323DE1}"/>
                </a:ext>
              </a:extLst>
            </p:cNvPr>
            <p:cNvSpPr/>
            <p:nvPr/>
          </p:nvSpPr>
          <p:spPr>
            <a:xfrm>
              <a:off x="4267192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76B9D35-48E3-F248-A644-A68F98C4BF66}"/>
              </a:ext>
            </a:extLst>
          </p:cNvPr>
          <p:cNvGrpSpPr/>
          <p:nvPr/>
        </p:nvGrpSpPr>
        <p:grpSpPr>
          <a:xfrm flipH="1">
            <a:off x="1548841" y="10781582"/>
            <a:ext cx="5233232" cy="1682297"/>
            <a:chOff x="4204130" y="4218235"/>
            <a:chExt cx="5233232" cy="1682297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AFC1FF6-A171-DE4B-8E26-6FEB84D48D19}"/>
                </a:ext>
              </a:extLst>
            </p:cNvPr>
            <p:cNvSpPr/>
            <p:nvPr/>
          </p:nvSpPr>
          <p:spPr>
            <a:xfrm>
              <a:off x="4204130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4981B854-AB37-C645-A861-E03C16FF5631}"/>
                </a:ext>
              </a:extLst>
            </p:cNvPr>
            <p:cNvSpPr txBox="1"/>
            <p:nvPr/>
          </p:nvSpPr>
          <p:spPr>
            <a:xfrm>
              <a:off x="4204130" y="4811580"/>
              <a:ext cx="52332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335737A-2EBC-BA4D-965B-40A76280E733}"/>
              </a:ext>
            </a:extLst>
          </p:cNvPr>
          <p:cNvGrpSpPr/>
          <p:nvPr/>
        </p:nvGrpSpPr>
        <p:grpSpPr>
          <a:xfrm>
            <a:off x="15145695" y="7378331"/>
            <a:ext cx="7883869" cy="1738020"/>
            <a:chOff x="2717910" y="9146336"/>
            <a:chExt cx="7883869" cy="173802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CFF48A0-40C8-9E4D-9323-1E0DE1CF31BC}"/>
                </a:ext>
              </a:extLst>
            </p:cNvPr>
            <p:cNvSpPr txBox="1"/>
            <p:nvPr/>
          </p:nvSpPr>
          <p:spPr>
            <a:xfrm>
              <a:off x="2717910" y="9795404"/>
              <a:ext cx="788386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3AA9F161-579E-744B-8EDE-89D7907ADE5C}"/>
                </a:ext>
              </a:extLst>
            </p:cNvPr>
            <p:cNvSpPr/>
            <p:nvPr/>
          </p:nvSpPr>
          <p:spPr>
            <a:xfrm>
              <a:off x="2717911" y="914633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0FD195E-8980-CB41-97AA-3920F26D05AA}"/>
              </a:ext>
            </a:extLst>
          </p:cNvPr>
          <p:cNvGrpSpPr/>
          <p:nvPr/>
        </p:nvGrpSpPr>
        <p:grpSpPr>
          <a:xfrm flipH="1">
            <a:off x="1352111" y="7378331"/>
            <a:ext cx="7883869" cy="1738020"/>
            <a:chOff x="2717910" y="9146336"/>
            <a:chExt cx="7883869" cy="1738020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788A6CF-E30E-7748-ACC8-1E7348582CF6}"/>
                </a:ext>
              </a:extLst>
            </p:cNvPr>
            <p:cNvSpPr txBox="1"/>
            <p:nvPr/>
          </p:nvSpPr>
          <p:spPr>
            <a:xfrm>
              <a:off x="2717910" y="9795404"/>
              <a:ext cx="788386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79357FA-63B9-8445-838D-19E58EDB335F}"/>
                </a:ext>
              </a:extLst>
            </p:cNvPr>
            <p:cNvSpPr/>
            <p:nvPr/>
          </p:nvSpPr>
          <p:spPr>
            <a:xfrm>
              <a:off x="2717911" y="914633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7F0A2515-E6CB-8445-945A-04D9E56562B2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40780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52">
            <a:extLst>
              <a:ext uri="{FF2B5EF4-FFF2-40B4-BE49-F238E27FC236}">
                <a16:creationId xmlns:a16="http://schemas.microsoft.com/office/drawing/2014/main" id="{C067103D-5474-BD45-8C4B-306334A20D55}"/>
              </a:ext>
            </a:extLst>
          </p:cNvPr>
          <p:cNvGrpSpPr/>
          <p:nvPr/>
        </p:nvGrpSpPr>
        <p:grpSpPr>
          <a:xfrm>
            <a:off x="4691680" y="5805332"/>
            <a:ext cx="14994295" cy="4539039"/>
            <a:chOff x="2422381" y="2753276"/>
            <a:chExt cx="7342827" cy="222280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928A1EF-EC29-4347-BC75-183713FC04E9}"/>
                </a:ext>
              </a:extLst>
            </p:cNvPr>
            <p:cNvCxnSpPr>
              <a:cxnSpLocks/>
            </p:cNvCxnSpPr>
            <p:nvPr/>
          </p:nvCxnSpPr>
          <p:spPr>
            <a:xfrm>
              <a:off x="6060403" y="3494076"/>
              <a:ext cx="2743414" cy="228"/>
            </a:xfrm>
            <a:prstGeom prst="line">
              <a:avLst/>
            </a:prstGeom>
            <a:ln w="889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61DBBCF-74A4-6B4E-B23F-D026480888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7226" y="4251990"/>
              <a:ext cx="2758775" cy="1"/>
            </a:xfrm>
            <a:prstGeom prst="line">
              <a:avLst/>
            </a:prstGeom>
            <a:ln w="889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1EFA8C-7B18-BB42-8524-92662B86F9AF}"/>
                </a:ext>
              </a:extLst>
            </p:cNvPr>
            <p:cNvCxnSpPr>
              <a:cxnSpLocks/>
              <a:endCxn id="55" idx="6"/>
            </p:cNvCxnSpPr>
            <p:nvPr/>
          </p:nvCxnSpPr>
          <p:spPr>
            <a:xfrm flipH="1">
              <a:off x="2422381" y="4967817"/>
              <a:ext cx="988539" cy="0"/>
            </a:xfrm>
            <a:prstGeom prst="line">
              <a:avLst/>
            </a:prstGeom>
            <a:ln w="889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A807BD-3AE1-724F-865F-3D095C85245E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8770231" y="2753276"/>
              <a:ext cx="994977" cy="0"/>
            </a:xfrm>
            <a:prstGeom prst="line">
              <a:avLst/>
            </a:prstGeom>
            <a:ln w="889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962F27-6D13-EC46-9A80-6EEDB30C6B0C}"/>
                </a:ext>
              </a:extLst>
            </p:cNvPr>
            <p:cNvCxnSpPr>
              <a:cxnSpLocks/>
            </p:cNvCxnSpPr>
            <p:nvPr/>
          </p:nvCxnSpPr>
          <p:spPr>
            <a:xfrm>
              <a:off x="3370599" y="4224928"/>
              <a:ext cx="10792" cy="751152"/>
            </a:xfrm>
            <a:prstGeom prst="line">
              <a:avLst/>
            </a:prstGeom>
            <a:ln w="889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03C558-A6B3-8D4A-93B4-6824EA4EA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438" y="3461161"/>
              <a:ext cx="974" cy="827175"/>
            </a:xfrm>
            <a:prstGeom prst="line">
              <a:avLst/>
            </a:prstGeom>
            <a:ln w="889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5F5876-6A9C-1047-94CA-4E131A65EB2E}"/>
                </a:ext>
              </a:extLst>
            </p:cNvPr>
            <p:cNvCxnSpPr>
              <a:cxnSpLocks/>
            </p:cNvCxnSpPr>
            <p:nvPr/>
          </p:nvCxnSpPr>
          <p:spPr>
            <a:xfrm>
              <a:off x="8803817" y="2753276"/>
              <a:ext cx="0" cy="774172"/>
            </a:xfrm>
            <a:prstGeom prst="line">
              <a:avLst/>
            </a:prstGeom>
            <a:ln w="889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17BEFC28-0639-EA47-BF97-655600DE58DB}"/>
              </a:ext>
            </a:extLst>
          </p:cNvPr>
          <p:cNvSpPr/>
          <p:nvPr/>
        </p:nvSpPr>
        <p:spPr>
          <a:xfrm>
            <a:off x="3074387" y="9518852"/>
            <a:ext cx="1617290" cy="16172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B3CFCE-69C1-C641-BAFB-EE37BF638B72}"/>
              </a:ext>
            </a:extLst>
          </p:cNvPr>
          <p:cNvSpPr/>
          <p:nvPr/>
        </p:nvSpPr>
        <p:spPr>
          <a:xfrm>
            <a:off x="8608340" y="8011462"/>
            <a:ext cx="1617290" cy="1617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86F51D-05E8-BE4A-B59B-C7E9AF8E1870}"/>
              </a:ext>
            </a:extLst>
          </p:cNvPr>
          <p:cNvSpPr/>
          <p:nvPr/>
        </p:nvSpPr>
        <p:spPr>
          <a:xfrm>
            <a:off x="14147158" y="6504075"/>
            <a:ext cx="1617290" cy="16172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1D39096-20C9-D44F-822C-227FF63CCE41}"/>
              </a:ext>
            </a:extLst>
          </p:cNvPr>
          <p:cNvSpPr/>
          <p:nvPr/>
        </p:nvSpPr>
        <p:spPr>
          <a:xfrm>
            <a:off x="19685973" y="4996687"/>
            <a:ext cx="1617290" cy="16172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Freeform 18">
            <a:extLst>
              <a:ext uri="{FF2B5EF4-FFF2-40B4-BE49-F238E27FC236}">
                <a16:creationId xmlns:a16="http://schemas.microsoft.com/office/drawing/2014/main" id="{865D8969-82FF-314F-B04C-8FF578C38740}"/>
              </a:ext>
            </a:extLst>
          </p:cNvPr>
          <p:cNvSpPr/>
          <p:nvPr/>
        </p:nvSpPr>
        <p:spPr>
          <a:xfrm>
            <a:off x="3395950" y="9934384"/>
            <a:ext cx="974170" cy="78622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C871F24-AF3A-314E-A3C7-CC1E11A60E0B}"/>
              </a:ext>
            </a:extLst>
          </p:cNvPr>
          <p:cNvGrpSpPr/>
          <p:nvPr/>
        </p:nvGrpSpPr>
        <p:grpSpPr>
          <a:xfrm>
            <a:off x="8962169" y="8312534"/>
            <a:ext cx="828814" cy="994000"/>
            <a:chOff x="6761163" y="2984500"/>
            <a:chExt cx="915988" cy="1098550"/>
          </a:xfrm>
          <a:solidFill>
            <a:schemeClr val="bg1"/>
          </a:solidFill>
        </p:grpSpPr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DE16D6B1-974E-8940-90DD-11DE71E74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 w="158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CB348470-9223-8C42-9FE5-7D9AFEAC2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 w="158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B26D47A-2A7B-6643-A791-D79787817C02}"/>
              </a:ext>
            </a:extLst>
          </p:cNvPr>
          <p:cNvGrpSpPr/>
          <p:nvPr/>
        </p:nvGrpSpPr>
        <p:grpSpPr>
          <a:xfrm>
            <a:off x="14564866" y="6882431"/>
            <a:ext cx="863990" cy="729906"/>
            <a:chOff x="1960454" y="5041163"/>
            <a:chExt cx="1743075" cy="1472566"/>
          </a:xfrm>
          <a:solidFill>
            <a:schemeClr val="bg1"/>
          </a:solidFill>
        </p:grpSpPr>
        <p:sp>
          <p:nvSpPr>
            <p:cNvPr id="80" name="Freeform: Shape 38">
              <a:extLst>
                <a:ext uri="{FF2B5EF4-FFF2-40B4-BE49-F238E27FC236}">
                  <a16:creationId xmlns:a16="http://schemas.microsoft.com/office/drawing/2014/main" id="{B8ED13C8-9939-4547-9B5F-20ADAC9FC6A4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9">
              <a:extLst>
                <a:ext uri="{FF2B5EF4-FFF2-40B4-BE49-F238E27FC236}">
                  <a16:creationId xmlns:a16="http://schemas.microsoft.com/office/drawing/2014/main" id="{27636412-8501-AD4A-9AB1-EA45F5E05062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40">
              <a:extLst>
                <a:ext uri="{FF2B5EF4-FFF2-40B4-BE49-F238E27FC236}">
                  <a16:creationId xmlns:a16="http://schemas.microsoft.com/office/drawing/2014/main" id="{391B3E76-2730-9946-8299-C83414F0B0CA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41">
              <a:extLst>
                <a:ext uri="{FF2B5EF4-FFF2-40B4-BE49-F238E27FC236}">
                  <a16:creationId xmlns:a16="http://schemas.microsoft.com/office/drawing/2014/main" id="{C1FD28C7-CEF6-2546-AFAD-EDE3D0868968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42">
              <a:extLst>
                <a:ext uri="{FF2B5EF4-FFF2-40B4-BE49-F238E27FC236}">
                  <a16:creationId xmlns:a16="http://schemas.microsoft.com/office/drawing/2014/main" id="{689B1C79-DE5A-1647-8E18-639C850337A6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43">
              <a:extLst>
                <a:ext uri="{FF2B5EF4-FFF2-40B4-BE49-F238E27FC236}">
                  <a16:creationId xmlns:a16="http://schemas.microsoft.com/office/drawing/2014/main" id="{C2A08035-086E-324F-B91F-E3F9C70881DA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44">
              <a:extLst>
                <a:ext uri="{FF2B5EF4-FFF2-40B4-BE49-F238E27FC236}">
                  <a16:creationId xmlns:a16="http://schemas.microsoft.com/office/drawing/2014/main" id="{D8AA760D-E873-9345-981D-E90C19C84D41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7" name="Freeform: Shape 45">
            <a:extLst>
              <a:ext uri="{FF2B5EF4-FFF2-40B4-BE49-F238E27FC236}">
                <a16:creationId xmlns:a16="http://schemas.microsoft.com/office/drawing/2014/main" id="{39EE089F-228C-A44C-81E8-2B703A7AD09D}"/>
              </a:ext>
            </a:extLst>
          </p:cNvPr>
          <p:cNvSpPr/>
          <p:nvPr/>
        </p:nvSpPr>
        <p:spPr>
          <a:xfrm>
            <a:off x="20206689" y="5384716"/>
            <a:ext cx="597360" cy="86514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09C50E-14A1-824B-AF54-6B3BBD065695}"/>
              </a:ext>
            </a:extLst>
          </p:cNvPr>
          <p:cNvSpPr/>
          <p:nvPr/>
        </p:nvSpPr>
        <p:spPr>
          <a:xfrm>
            <a:off x="2734860" y="11528860"/>
            <a:ext cx="22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24%</a:t>
            </a:r>
            <a:endParaRPr lang="en-US" sz="8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C7AEB8-B715-6B45-9BFF-4B5D276C1CB2}"/>
              </a:ext>
            </a:extLst>
          </p:cNvPr>
          <p:cNvSpPr/>
          <p:nvPr/>
        </p:nvSpPr>
        <p:spPr>
          <a:xfrm>
            <a:off x="8259074" y="9964240"/>
            <a:ext cx="22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70%</a:t>
            </a:r>
            <a:endParaRPr lang="en-US" sz="8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FBE1A64-DE76-274B-B3F3-E8191BE63A09}"/>
              </a:ext>
            </a:extLst>
          </p:cNvPr>
          <p:cNvSpPr/>
          <p:nvPr/>
        </p:nvSpPr>
        <p:spPr>
          <a:xfrm>
            <a:off x="13807631" y="5205289"/>
            <a:ext cx="22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15%</a:t>
            </a:r>
            <a:endParaRPr lang="en-US" sz="8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AF79455-234B-2E4C-B108-F8109F88A7D8}"/>
              </a:ext>
            </a:extLst>
          </p:cNvPr>
          <p:cNvSpPr/>
          <p:nvPr/>
        </p:nvSpPr>
        <p:spPr>
          <a:xfrm>
            <a:off x="19346446" y="3667207"/>
            <a:ext cx="22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95%</a:t>
            </a:r>
            <a:endParaRPr lang="en-US" sz="8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7AD061E-6FFD-7F47-BF81-EB1FD72878AB}"/>
              </a:ext>
            </a:extLst>
          </p:cNvPr>
          <p:cNvGrpSpPr/>
          <p:nvPr/>
        </p:nvGrpSpPr>
        <p:grpSpPr>
          <a:xfrm>
            <a:off x="1711663" y="6094681"/>
            <a:ext cx="4342738" cy="2715813"/>
            <a:chOff x="2962828" y="4673937"/>
            <a:chExt cx="4342738" cy="271581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FA9BEC-7C4D-EB4C-8028-99EC0E324951}"/>
                </a:ext>
              </a:extLst>
            </p:cNvPr>
            <p:cNvSpPr txBox="1"/>
            <p:nvPr/>
          </p:nvSpPr>
          <p:spPr>
            <a:xfrm>
              <a:off x="2962828" y="5249228"/>
              <a:ext cx="434273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B3374D-8779-9147-9466-D431A83145EF}"/>
                </a:ext>
              </a:extLst>
            </p:cNvPr>
            <p:cNvSpPr/>
            <p:nvPr/>
          </p:nvSpPr>
          <p:spPr>
            <a:xfrm>
              <a:off x="3296886" y="4673937"/>
              <a:ext cx="3674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6ADF9B6-8909-3445-9BFE-97A14B51DADA}"/>
              </a:ext>
            </a:extLst>
          </p:cNvPr>
          <p:cNvGrpSpPr/>
          <p:nvPr/>
        </p:nvGrpSpPr>
        <p:grpSpPr>
          <a:xfrm>
            <a:off x="7228811" y="4891951"/>
            <a:ext cx="4342738" cy="2715813"/>
            <a:chOff x="2962828" y="4673937"/>
            <a:chExt cx="4342738" cy="271581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26356F-C809-E44C-9675-9E77744EE953}"/>
                </a:ext>
              </a:extLst>
            </p:cNvPr>
            <p:cNvSpPr txBox="1"/>
            <p:nvPr/>
          </p:nvSpPr>
          <p:spPr>
            <a:xfrm>
              <a:off x="2962828" y="5249228"/>
              <a:ext cx="434273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CB9C1B-8EB9-0A42-AC2E-DB41192472F0}"/>
                </a:ext>
              </a:extLst>
            </p:cNvPr>
            <p:cNvSpPr/>
            <p:nvPr/>
          </p:nvSpPr>
          <p:spPr>
            <a:xfrm>
              <a:off x="3296886" y="4673937"/>
              <a:ext cx="3674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9F36555-7A11-7A4A-8EE0-1E851EFD7BDA}"/>
              </a:ext>
            </a:extLst>
          </p:cNvPr>
          <p:cNvGrpSpPr/>
          <p:nvPr/>
        </p:nvGrpSpPr>
        <p:grpSpPr>
          <a:xfrm>
            <a:off x="12784434" y="8584839"/>
            <a:ext cx="4342738" cy="2715813"/>
            <a:chOff x="2962828" y="4673937"/>
            <a:chExt cx="4342738" cy="271581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AB0DD3-7B3E-0844-845D-75BDDD4634B1}"/>
                </a:ext>
              </a:extLst>
            </p:cNvPr>
            <p:cNvSpPr txBox="1"/>
            <p:nvPr/>
          </p:nvSpPr>
          <p:spPr>
            <a:xfrm>
              <a:off x="2962828" y="5249228"/>
              <a:ext cx="434273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7FC5223-981C-5C4E-A55C-BE36BF83BFB3}"/>
                </a:ext>
              </a:extLst>
            </p:cNvPr>
            <p:cNvSpPr/>
            <p:nvPr/>
          </p:nvSpPr>
          <p:spPr>
            <a:xfrm>
              <a:off x="3296886" y="4673937"/>
              <a:ext cx="3674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8F8A83D-813D-E24F-9058-F09265AA9E2E}"/>
              </a:ext>
            </a:extLst>
          </p:cNvPr>
          <p:cNvGrpSpPr/>
          <p:nvPr/>
        </p:nvGrpSpPr>
        <p:grpSpPr>
          <a:xfrm>
            <a:off x="18334000" y="7085410"/>
            <a:ext cx="4342738" cy="2715813"/>
            <a:chOff x="2962828" y="4673937"/>
            <a:chExt cx="4342738" cy="271581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494EC5-1E71-F146-96BA-4B5B9C93CD8B}"/>
                </a:ext>
              </a:extLst>
            </p:cNvPr>
            <p:cNvSpPr txBox="1"/>
            <p:nvPr/>
          </p:nvSpPr>
          <p:spPr>
            <a:xfrm>
              <a:off x="2962828" y="5249228"/>
              <a:ext cx="434273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07DAE0C-A1F5-E842-8F51-DF2BBA339E9C}"/>
                </a:ext>
              </a:extLst>
            </p:cNvPr>
            <p:cNvSpPr/>
            <p:nvPr/>
          </p:nvSpPr>
          <p:spPr>
            <a:xfrm>
              <a:off x="3296886" y="4673937"/>
              <a:ext cx="3674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9" name="Grupo 349">
            <a:extLst>
              <a:ext uri="{FF2B5EF4-FFF2-40B4-BE49-F238E27FC236}">
                <a16:creationId xmlns:a16="http://schemas.microsoft.com/office/drawing/2014/main" id="{3EA89632-758C-4146-BBE7-2002996F462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7E6C9CCE-C8C2-7547-98A7-AAF6FBCC774A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61" name="CuadroTexto 351">
              <a:extLst>
                <a:ext uri="{FF2B5EF4-FFF2-40B4-BE49-F238E27FC236}">
                  <a16:creationId xmlns:a16="http://schemas.microsoft.com/office/drawing/2014/main" id="{1AC19B4D-703E-6F48-A733-0C5AFECDEE6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4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54015F-2FC0-F748-8AAA-32DE5ED420C7}"/>
              </a:ext>
            </a:extLst>
          </p:cNvPr>
          <p:cNvGrpSpPr/>
          <p:nvPr/>
        </p:nvGrpSpPr>
        <p:grpSpPr>
          <a:xfrm>
            <a:off x="1781772" y="3132593"/>
            <a:ext cx="20895240" cy="9797136"/>
            <a:chOff x="1781772" y="3132593"/>
            <a:chExt cx="20895240" cy="97971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AD6988-C4B5-4848-9BAE-099B6D423484}"/>
                </a:ext>
              </a:extLst>
            </p:cNvPr>
            <p:cNvGrpSpPr/>
            <p:nvPr/>
          </p:nvGrpSpPr>
          <p:grpSpPr>
            <a:xfrm>
              <a:off x="7518204" y="3547873"/>
              <a:ext cx="9341242" cy="9381856"/>
              <a:chOff x="7525015" y="3474721"/>
              <a:chExt cx="9341242" cy="9381856"/>
            </a:xfrm>
          </p:grpSpPr>
          <p:cxnSp>
            <p:nvCxnSpPr>
              <p:cNvPr id="74" name="Elbow Connector 47">
                <a:extLst>
                  <a:ext uri="{FF2B5EF4-FFF2-40B4-BE49-F238E27FC236}">
                    <a16:creationId xmlns:a16="http://schemas.microsoft.com/office/drawing/2014/main" id="{D5E1B14D-C3C8-9E41-8656-641FC4639F4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525015" y="7174486"/>
                <a:ext cx="4673278" cy="145571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3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50">
                <a:extLst>
                  <a:ext uri="{FF2B5EF4-FFF2-40B4-BE49-F238E27FC236}">
                    <a16:creationId xmlns:a16="http://schemas.microsoft.com/office/drawing/2014/main" id="{C6208CA8-DA92-0B46-9B08-9D080EF6EA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527795" y="3900590"/>
                <a:ext cx="4670507" cy="1230003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rapezoid 22">
                <a:extLst>
                  <a:ext uri="{FF2B5EF4-FFF2-40B4-BE49-F238E27FC236}">
                    <a16:creationId xmlns:a16="http://schemas.microsoft.com/office/drawing/2014/main" id="{268A657F-0A8E-214E-BC65-18CBFE3D9F1C}"/>
                  </a:ext>
                </a:extLst>
              </p:cNvPr>
              <p:cNvSpPr/>
              <p:nvPr/>
            </p:nvSpPr>
            <p:spPr>
              <a:xfrm>
                <a:off x="8962740" y="9745809"/>
                <a:ext cx="4103155" cy="3110768"/>
              </a:xfrm>
              <a:custGeom>
                <a:avLst/>
                <a:gdLst/>
                <a:ahLst/>
                <a:cxnLst/>
                <a:rect l="l" t="t" r="r" b="b"/>
                <a:pathLst>
                  <a:path w="2156118" h="1634641">
                    <a:moveTo>
                      <a:pt x="558525" y="0"/>
                    </a:moveTo>
                    <a:cubicBezTo>
                      <a:pt x="815259" y="90400"/>
                      <a:pt x="1107060" y="140890"/>
                      <a:pt x="1416381" y="140890"/>
                    </a:cubicBezTo>
                    <a:lnTo>
                      <a:pt x="1507965" y="136242"/>
                    </a:lnTo>
                    <a:cubicBezTo>
                      <a:pt x="1571260" y="753781"/>
                      <a:pt x="1813208" y="1287759"/>
                      <a:pt x="2156118" y="1627939"/>
                    </a:cubicBezTo>
                    <a:lnTo>
                      <a:pt x="742586" y="1634641"/>
                    </a:lnTo>
                    <a:lnTo>
                      <a:pt x="783473" y="1482794"/>
                    </a:lnTo>
                    <a:cubicBezTo>
                      <a:pt x="735436" y="1526015"/>
                      <a:pt x="755164" y="1524973"/>
                      <a:pt x="696702" y="1536226"/>
                    </a:cubicBezTo>
                    <a:lnTo>
                      <a:pt x="360265" y="1531873"/>
                    </a:lnTo>
                    <a:cubicBezTo>
                      <a:pt x="91900" y="1475400"/>
                      <a:pt x="78958" y="1364828"/>
                      <a:pt x="859" y="1187861"/>
                    </a:cubicBezTo>
                    <a:cubicBezTo>
                      <a:pt x="-5078" y="1012055"/>
                      <a:pt x="20262" y="959203"/>
                      <a:pt x="61239" y="837496"/>
                    </a:cubicBezTo>
                    <a:lnTo>
                      <a:pt x="182001" y="766286"/>
                    </a:lnTo>
                    <a:cubicBezTo>
                      <a:pt x="259540" y="604620"/>
                      <a:pt x="389206" y="374100"/>
                      <a:pt x="466746" y="340305"/>
                    </a:cubicBezTo>
                    <a:cubicBezTo>
                      <a:pt x="464918" y="303795"/>
                      <a:pt x="439632" y="264826"/>
                      <a:pt x="461262" y="230774"/>
                    </a:cubicBezTo>
                    <a:cubicBezTo>
                      <a:pt x="491633" y="197339"/>
                      <a:pt x="501153" y="210624"/>
                      <a:pt x="526312" y="196860"/>
                    </a:cubicBezTo>
                    <a:lnTo>
                      <a:pt x="515073" y="140661"/>
                    </a:lnTo>
                    <a:cubicBezTo>
                      <a:pt x="552756" y="107515"/>
                      <a:pt x="530493" y="133386"/>
                      <a:pt x="560358" y="879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6" name="Freeform: Shape 41">
                <a:extLst>
                  <a:ext uri="{FF2B5EF4-FFF2-40B4-BE49-F238E27FC236}">
                    <a16:creationId xmlns:a16="http://schemas.microsoft.com/office/drawing/2014/main" id="{E7C566E5-546D-7D4A-8955-924E81E26B10}"/>
                  </a:ext>
                </a:extLst>
              </p:cNvPr>
              <p:cNvSpPr/>
              <p:nvPr/>
            </p:nvSpPr>
            <p:spPr>
              <a:xfrm>
                <a:off x="11256906" y="3474721"/>
                <a:ext cx="3071089" cy="2318471"/>
              </a:xfrm>
              <a:custGeom>
                <a:avLst/>
                <a:gdLst>
                  <a:gd name="connsiteX0" fmla="*/ 741187 w 1613790"/>
                  <a:gd name="connsiteY0" fmla="*/ 0 h 1218306"/>
                  <a:gd name="connsiteX1" fmla="*/ 948825 w 1613790"/>
                  <a:gd name="connsiteY1" fmla="*/ 64393 h 1218306"/>
                  <a:gd name="connsiteX2" fmla="*/ 1177489 w 1613790"/>
                  <a:gd name="connsiteY2" fmla="*/ 0 h 1218306"/>
                  <a:gd name="connsiteX3" fmla="*/ 1613790 w 1613790"/>
                  <a:gd name="connsiteY3" fmla="*/ 436302 h 1218306"/>
                  <a:gd name="connsiteX4" fmla="*/ 1369295 w 1613790"/>
                  <a:gd name="connsiteY4" fmla="*/ 828271 h 1218306"/>
                  <a:gd name="connsiteX5" fmla="*/ 1348570 w 1613790"/>
                  <a:gd name="connsiteY5" fmla="*/ 836279 h 1218306"/>
                  <a:gd name="connsiteX6" fmla="*/ 1348570 w 1613790"/>
                  <a:gd name="connsiteY6" fmla="*/ 1048377 h 1218306"/>
                  <a:gd name="connsiteX7" fmla="*/ 762012 w 1613790"/>
                  <a:gd name="connsiteY7" fmla="*/ 1218306 h 1218306"/>
                  <a:gd name="connsiteX8" fmla="*/ 299345 w 1613790"/>
                  <a:gd name="connsiteY8" fmla="*/ 1117000 h 1218306"/>
                  <a:gd name="connsiteX9" fmla="*/ 303371 w 1613790"/>
                  <a:gd name="connsiteY9" fmla="*/ 1104838 h 1218306"/>
                  <a:gd name="connsiteX10" fmla="*/ 295020 w 1613790"/>
                  <a:gd name="connsiteY10" fmla="*/ 1102072 h 1218306"/>
                  <a:gd name="connsiteX11" fmla="*/ 295020 w 1613790"/>
                  <a:gd name="connsiteY11" fmla="*/ 782365 h 1218306"/>
                  <a:gd name="connsiteX12" fmla="*/ 252921 w 1613790"/>
                  <a:gd name="connsiteY12" fmla="*/ 778115 h 1218306"/>
                  <a:gd name="connsiteX13" fmla="*/ 0 w 1613790"/>
                  <a:gd name="connsiteY13" fmla="*/ 467841 h 1218306"/>
                  <a:gd name="connsiteX14" fmla="*/ 316712 w 1613790"/>
                  <a:gd name="connsiteY14" fmla="*/ 151129 h 1218306"/>
                  <a:gd name="connsiteX15" fmla="*/ 431045 w 1613790"/>
                  <a:gd name="connsiteY15" fmla="*/ 172154 h 1218306"/>
                  <a:gd name="connsiteX16" fmla="*/ 741187 w 1613790"/>
                  <a:gd name="connsiteY16" fmla="*/ 0 h 121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3790" h="1218306">
                    <a:moveTo>
                      <a:pt x="741187" y="0"/>
                    </a:moveTo>
                    <a:cubicBezTo>
                      <a:pt x="818722" y="0"/>
                      <a:pt x="889688" y="23655"/>
                      <a:pt x="948825" y="64393"/>
                    </a:cubicBezTo>
                    <a:cubicBezTo>
                      <a:pt x="1015846" y="23655"/>
                      <a:pt x="1093382" y="0"/>
                      <a:pt x="1177489" y="0"/>
                    </a:cubicBezTo>
                    <a:cubicBezTo>
                      <a:pt x="1417979" y="0"/>
                      <a:pt x="1613790" y="195809"/>
                      <a:pt x="1613790" y="436302"/>
                    </a:cubicBezTo>
                    <a:cubicBezTo>
                      <a:pt x="1613790" y="607800"/>
                      <a:pt x="1513996" y="756382"/>
                      <a:pt x="1369295" y="828271"/>
                    </a:cubicBezTo>
                    <a:lnTo>
                      <a:pt x="1348570" y="836279"/>
                    </a:lnTo>
                    <a:lnTo>
                      <a:pt x="1348570" y="1048377"/>
                    </a:lnTo>
                    <a:cubicBezTo>
                      <a:pt x="1179405" y="1157033"/>
                      <a:pt x="977864" y="1218306"/>
                      <a:pt x="762012" y="1218306"/>
                    </a:cubicBezTo>
                    <a:cubicBezTo>
                      <a:pt x="596797" y="1218306"/>
                      <a:pt x="439966" y="1182409"/>
                      <a:pt x="299345" y="1117000"/>
                    </a:cubicBezTo>
                    <a:cubicBezTo>
                      <a:pt x="300268" y="1112794"/>
                      <a:pt x="301797" y="1108809"/>
                      <a:pt x="303371" y="1104838"/>
                    </a:cubicBezTo>
                    <a:cubicBezTo>
                      <a:pt x="300687" y="1103507"/>
                      <a:pt x="297852" y="1102783"/>
                      <a:pt x="295020" y="1102072"/>
                    </a:cubicBezTo>
                    <a:lnTo>
                      <a:pt x="295020" y="782365"/>
                    </a:lnTo>
                    <a:lnTo>
                      <a:pt x="252921" y="778115"/>
                    </a:lnTo>
                    <a:cubicBezTo>
                      <a:pt x="108664" y="748560"/>
                      <a:pt x="0" y="620778"/>
                      <a:pt x="0" y="467841"/>
                    </a:cubicBezTo>
                    <a:cubicBezTo>
                      <a:pt x="0" y="293059"/>
                      <a:pt x="141929" y="151129"/>
                      <a:pt x="316712" y="151129"/>
                    </a:cubicBezTo>
                    <a:cubicBezTo>
                      <a:pt x="356137" y="151129"/>
                      <a:pt x="395562" y="157699"/>
                      <a:pt x="431045" y="172154"/>
                    </a:cubicBezTo>
                    <a:cubicBezTo>
                      <a:pt x="496753" y="68336"/>
                      <a:pt x="611086" y="0"/>
                      <a:pt x="741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7" name="Trapezoid 22">
                <a:extLst>
                  <a:ext uri="{FF2B5EF4-FFF2-40B4-BE49-F238E27FC236}">
                    <a16:creationId xmlns:a16="http://schemas.microsoft.com/office/drawing/2014/main" id="{E301AA78-9CAC-3347-AC62-03C874FF382C}"/>
                  </a:ext>
                </a:extLst>
              </p:cNvPr>
              <p:cNvSpPr/>
              <p:nvPr/>
            </p:nvSpPr>
            <p:spPr>
              <a:xfrm>
                <a:off x="11615945" y="5569441"/>
                <a:ext cx="2457452" cy="2402754"/>
              </a:xfrm>
              <a:custGeom>
                <a:avLst/>
                <a:gdLst/>
                <a:ahLst/>
                <a:cxnLst/>
                <a:rect l="l" t="t" r="r" b="b"/>
                <a:pathLst>
                  <a:path w="1291337" h="1262595">
                    <a:moveTo>
                      <a:pt x="1291337" y="387134"/>
                    </a:moveTo>
                    <a:lnTo>
                      <a:pt x="1291337" y="464229"/>
                    </a:lnTo>
                    <a:lnTo>
                      <a:pt x="1283251" y="464229"/>
                    </a:lnTo>
                    <a:close/>
                    <a:moveTo>
                      <a:pt x="1174769" y="0"/>
                    </a:moveTo>
                    <a:lnTo>
                      <a:pt x="1174769" y="18541"/>
                    </a:lnTo>
                    <a:lnTo>
                      <a:pt x="1163647" y="22750"/>
                    </a:lnTo>
                    <a:cubicBezTo>
                      <a:pt x="1220924" y="128978"/>
                      <a:pt x="1233895" y="263109"/>
                      <a:pt x="1204293" y="412060"/>
                    </a:cubicBezTo>
                    <a:cubicBezTo>
                      <a:pt x="1245921" y="411719"/>
                      <a:pt x="1282339" y="391704"/>
                      <a:pt x="1279660" y="482348"/>
                    </a:cubicBezTo>
                    <a:cubicBezTo>
                      <a:pt x="1271045" y="607334"/>
                      <a:pt x="1199876" y="781499"/>
                      <a:pt x="1157378" y="776155"/>
                    </a:cubicBezTo>
                    <a:cubicBezTo>
                      <a:pt x="1130754" y="771015"/>
                      <a:pt x="1114555" y="746201"/>
                      <a:pt x="1093142" y="731225"/>
                    </a:cubicBezTo>
                    <a:cubicBezTo>
                      <a:pt x="1057920" y="826172"/>
                      <a:pt x="1048762" y="930956"/>
                      <a:pt x="987476" y="1016066"/>
                    </a:cubicBezTo>
                    <a:lnTo>
                      <a:pt x="1080043" y="1097389"/>
                    </a:lnTo>
                    <a:cubicBezTo>
                      <a:pt x="1114436" y="1141334"/>
                      <a:pt x="1162490" y="1210866"/>
                      <a:pt x="1225666" y="1262595"/>
                    </a:cubicBezTo>
                    <a:cubicBezTo>
                      <a:pt x="974323" y="1220492"/>
                      <a:pt x="716748" y="1143359"/>
                      <a:pt x="462129" y="1031358"/>
                    </a:cubicBezTo>
                    <a:cubicBezTo>
                      <a:pt x="354612" y="984063"/>
                      <a:pt x="251323" y="932179"/>
                      <a:pt x="153638" y="874571"/>
                    </a:cubicBezTo>
                    <a:cubicBezTo>
                      <a:pt x="133161" y="823672"/>
                      <a:pt x="122381" y="764476"/>
                      <a:pt x="119504" y="688499"/>
                    </a:cubicBezTo>
                    <a:cubicBezTo>
                      <a:pt x="86110" y="702998"/>
                      <a:pt x="63141" y="722415"/>
                      <a:pt x="34959" y="621336"/>
                    </a:cubicBezTo>
                    <a:cubicBezTo>
                      <a:pt x="25584" y="567185"/>
                      <a:pt x="-54165" y="281884"/>
                      <a:pt x="64172" y="333473"/>
                    </a:cubicBezTo>
                    <a:cubicBezTo>
                      <a:pt x="80394" y="252314"/>
                      <a:pt x="91942" y="157335"/>
                      <a:pt x="125544" y="68623"/>
                    </a:cubicBezTo>
                    <a:cubicBezTo>
                      <a:pt x="266165" y="134032"/>
                      <a:pt x="422996" y="169929"/>
                      <a:pt x="588211" y="169929"/>
                    </a:cubicBezTo>
                    <a:cubicBezTo>
                      <a:pt x="804063" y="169929"/>
                      <a:pt x="1005604" y="108656"/>
                      <a:pt x="1174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8" name="Trapezoid 22">
                <a:extLst>
                  <a:ext uri="{FF2B5EF4-FFF2-40B4-BE49-F238E27FC236}">
                    <a16:creationId xmlns:a16="http://schemas.microsoft.com/office/drawing/2014/main" id="{AF2E7B74-79AB-784D-8FA0-CA1789F03044}"/>
                  </a:ext>
                </a:extLst>
              </p:cNvPr>
              <p:cNvSpPr/>
              <p:nvPr/>
            </p:nvSpPr>
            <p:spPr>
              <a:xfrm>
                <a:off x="10068133" y="7316667"/>
                <a:ext cx="4911255" cy="2616070"/>
              </a:xfrm>
              <a:custGeom>
                <a:avLst/>
                <a:gdLst/>
                <a:ahLst/>
                <a:cxnLst/>
                <a:rect l="l" t="t" r="r" b="b"/>
                <a:pathLst>
                  <a:path w="2580757" h="1374688">
                    <a:moveTo>
                      <a:pt x="964280" y="0"/>
                    </a:moveTo>
                    <a:cubicBezTo>
                      <a:pt x="1061964" y="57608"/>
                      <a:pt x="1165254" y="109492"/>
                      <a:pt x="1272771" y="156787"/>
                    </a:cubicBezTo>
                    <a:cubicBezTo>
                      <a:pt x="1527390" y="268789"/>
                      <a:pt x="1784965" y="345921"/>
                      <a:pt x="2036307" y="388024"/>
                    </a:cubicBezTo>
                    <a:cubicBezTo>
                      <a:pt x="2071170" y="421655"/>
                      <a:pt x="2112399" y="447822"/>
                      <a:pt x="2158337" y="459740"/>
                    </a:cubicBezTo>
                    <a:cubicBezTo>
                      <a:pt x="2299568" y="498279"/>
                      <a:pt x="2455123" y="549367"/>
                      <a:pt x="2580757" y="609405"/>
                    </a:cubicBezTo>
                    <a:cubicBezTo>
                      <a:pt x="2295218" y="1059447"/>
                      <a:pt x="1631701" y="1374688"/>
                      <a:pt x="858792" y="1374688"/>
                    </a:cubicBezTo>
                    <a:cubicBezTo>
                      <a:pt x="549471" y="1374688"/>
                      <a:pt x="257670" y="1324198"/>
                      <a:pt x="936" y="1233798"/>
                    </a:cubicBezTo>
                    <a:lnTo>
                      <a:pt x="0" y="1188902"/>
                    </a:lnTo>
                    <a:cubicBezTo>
                      <a:pt x="23602" y="1159565"/>
                      <a:pt x="28959" y="1162194"/>
                      <a:pt x="70806" y="1100888"/>
                    </a:cubicBezTo>
                    <a:cubicBezTo>
                      <a:pt x="94879" y="1029148"/>
                      <a:pt x="100707" y="851670"/>
                      <a:pt x="174300" y="779930"/>
                    </a:cubicBezTo>
                    <a:cubicBezTo>
                      <a:pt x="218445" y="717189"/>
                      <a:pt x="304292" y="723303"/>
                      <a:pt x="369289" y="694990"/>
                    </a:cubicBezTo>
                    <a:cubicBezTo>
                      <a:pt x="589400" y="620074"/>
                      <a:pt x="783446" y="599257"/>
                      <a:pt x="1000951" y="509587"/>
                    </a:cubicBezTo>
                    <a:cubicBezTo>
                      <a:pt x="1031594" y="492835"/>
                      <a:pt x="1046599" y="439197"/>
                      <a:pt x="1082454" y="329000"/>
                    </a:cubicBezTo>
                    <a:lnTo>
                      <a:pt x="1075069" y="182531"/>
                    </a:lnTo>
                    <a:cubicBezTo>
                      <a:pt x="1024247" y="121488"/>
                      <a:pt x="986720" y="67500"/>
                      <a:pt x="9642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Trapezoid 22">
                <a:extLst>
                  <a:ext uri="{FF2B5EF4-FFF2-40B4-BE49-F238E27FC236}">
                    <a16:creationId xmlns:a16="http://schemas.microsoft.com/office/drawing/2014/main" id="{6F01A32D-7C25-E347-815A-752E9D6789C4}"/>
                  </a:ext>
                </a:extLst>
              </p:cNvPr>
              <p:cNvSpPr/>
              <p:nvPr/>
            </p:nvSpPr>
            <p:spPr>
              <a:xfrm>
                <a:off x="11932221" y="8570325"/>
                <a:ext cx="3617393" cy="4286252"/>
              </a:xfrm>
              <a:custGeom>
                <a:avLst/>
                <a:gdLst/>
                <a:ahLst/>
                <a:cxnLst/>
                <a:rect l="l" t="t" r="r" b="b"/>
                <a:pathLst>
                  <a:path w="1900861" h="2252332">
                    <a:moveTo>
                      <a:pt x="1630381" y="0"/>
                    </a:moveTo>
                    <a:cubicBezTo>
                      <a:pt x="1705290" y="35739"/>
                      <a:pt x="1769558" y="74677"/>
                      <a:pt x="1813833" y="116016"/>
                    </a:cubicBezTo>
                    <a:cubicBezTo>
                      <a:pt x="1941182" y="366789"/>
                      <a:pt x="1891300" y="374114"/>
                      <a:pt x="1890938" y="588002"/>
                    </a:cubicBezTo>
                    <a:cubicBezTo>
                      <a:pt x="1844475" y="751802"/>
                      <a:pt x="1881417" y="817240"/>
                      <a:pt x="1842774" y="963827"/>
                    </a:cubicBezTo>
                    <a:cubicBezTo>
                      <a:pt x="1790990" y="1152321"/>
                      <a:pt x="1728781" y="1244911"/>
                      <a:pt x="1679604" y="1347337"/>
                    </a:cubicBezTo>
                    <a:cubicBezTo>
                      <a:pt x="1619658" y="1492268"/>
                      <a:pt x="1640509" y="1521624"/>
                      <a:pt x="1624871" y="1600160"/>
                    </a:cubicBezTo>
                    <a:lnTo>
                      <a:pt x="1567097" y="1638481"/>
                    </a:lnTo>
                    <a:cubicBezTo>
                      <a:pt x="1592202" y="1734503"/>
                      <a:pt x="1580816" y="1732164"/>
                      <a:pt x="1585070" y="1810973"/>
                    </a:cubicBezTo>
                    <a:cubicBezTo>
                      <a:pt x="1547567" y="1894683"/>
                      <a:pt x="1541341" y="1914458"/>
                      <a:pt x="1519477" y="1978496"/>
                    </a:cubicBezTo>
                    <a:lnTo>
                      <a:pt x="1557486" y="2248020"/>
                    </a:lnTo>
                    <a:lnTo>
                      <a:pt x="648153" y="2252332"/>
                    </a:lnTo>
                    <a:cubicBezTo>
                      <a:pt x="305243" y="1912152"/>
                      <a:pt x="63295" y="1378174"/>
                      <a:pt x="0" y="760635"/>
                    </a:cubicBezTo>
                    <a:cubicBezTo>
                      <a:pt x="733507" y="739994"/>
                      <a:pt x="1356200" y="432143"/>
                      <a:pt x="1630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19" name="Elbow Connector 51">
                <a:extLst>
                  <a:ext uri="{FF2B5EF4-FFF2-40B4-BE49-F238E27FC236}">
                    <a16:creationId xmlns:a16="http://schemas.microsoft.com/office/drawing/2014/main" id="{A01FAB1B-BC3D-AD43-9903-08A209E557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74902" y="5537537"/>
                <a:ext cx="3191355" cy="1267817"/>
              </a:xfrm>
              <a:prstGeom prst="bentConnector3">
                <a:avLst/>
              </a:prstGeom>
              <a:ln w="25400">
                <a:solidFill>
                  <a:schemeClr val="accent2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53">
                <a:extLst>
                  <a:ext uri="{FF2B5EF4-FFF2-40B4-BE49-F238E27FC236}">
                    <a16:creationId xmlns:a16="http://schemas.microsoft.com/office/drawing/2014/main" id="{731F79B6-888E-6B4C-B24F-9AA7D2C39ED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525015" y="10448382"/>
                <a:ext cx="1993204" cy="907160"/>
              </a:xfrm>
              <a:prstGeom prst="bentConnector3">
                <a:avLst/>
              </a:prstGeom>
              <a:ln w="25400">
                <a:solidFill>
                  <a:schemeClr val="accent5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Elbow Connector 65">
                <a:extLst>
                  <a:ext uri="{FF2B5EF4-FFF2-40B4-BE49-F238E27FC236}">
                    <a16:creationId xmlns:a16="http://schemas.microsoft.com/office/drawing/2014/main" id="{D5F5C04C-74A3-9741-BDD2-C903E9A30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17590" y="8811431"/>
                <a:ext cx="2348667" cy="210905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4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4194D6B-D8C7-8C45-8D0F-46B8D0F8E5C2}"/>
                </a:ext>
              </a:extLst>
            </p:cNvPr>
            <p:cNvSpPr/>
            <p:nvPr/>
          </p:nvSpPr>
          <p:spPr>
            <a:xfrm>
              <a:off x="11689688" y="4219987"/>
              <a:ext cx="22963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12AC45D-DC6A-C641-A736-D159B438B6E7}"/>
                </a:ext>
              </a:extLst>
            </p:cNvPr>
            <p:cNvSpPr/>
            <p:nvPr/>
          </p:nvSpPr>
          <p:spPr>
            <a:xfrm>
              <a:off x="11708349" y="6179416"/>
              <a:ext cx="22963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A4AC99A-0E36-0C44-AD87-A652D2E86A6F}"/>
                </a:ext>
              </a:extLst>
            </p:cNvPr>
            <p:cNvSpPr/>
            <p:nvPr/>
          </p:nvSpPr>
          <p:spPr>
            <a:xfrm>
              <a:off x="11260480" y="8512069"/>
              <a:ext cx="22963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AAFC2F0-B203-B14F-B6C8-4723EE3EDA4D}"/>
                </a:ext>
              </a:extLst>
            </p:cNvPr>
            <p:cNvSpPr/>
            <p:nvPr/>
          </p:nvSpPr>
          <p:spPr>
            <a:xfrm>
              <a:off x="12660072" y="10546143"/>
              <a:ext cx="22963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13B773D-1DC7-1A44-8A5B-D6FDB2B5C3EA}"/>
                </a:ext>
              </a:extLst>
            </p:cNvPr>
            <p:cNvSpPr/>
            <p:nvPr/>
          </p:nvSpPr>
          <p:spPr>
            <a:xfrm>
              <a:off x="9773579" y="10920863"/>
              <a:ext cx="22963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6BC6458-5FE2-2040-BB1D-920919F0DF9F}"/>
                </a:ext>
              </a:extLst>
            </p:cNvPr>
            <p:cNvGrpSpPr/>
            <p:nvPr/>
          </p:nvGrpSpPr>
          <p:grpSpPr>
            <a:xfrm>
              <a:off x="17443780" y="4766243"/>
              <a:ext cx="5233232" cy="1682297"/>
              <a:chOff x="4267192" y="4218235"/>
              <a:chExt cx="5233232" cy="1682297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B79318A-8620-7643-962D-A973067627EB}"/>
                  </a:ext>
                </a:extLst>
              </p:cNvPr>
              <p:cNvSpPr txBox="1"/>
              <p:nvPr/>
            </p:nvSpPr>
            <p:spPr>
              <a:xfrm>
                <a:off x="4267192" y="4811580"/>
                <a:ext cx="523323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9D91207-1C1D-AF40-9EAD-6E0D128A4A65}"/>
                  </a:ext>
                </a:extLst>
              </p:cNvPr>
              <p:cNvSpPr/>
              <p:nvPr/>
            </p:nvSpPr>
            <p:spPr>
              <a:xfrm>
                <a:off x="4267192" y="4218235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60946B5-2357-EA40-A81F-0854A46B15DF}"/>
                </a:ext>
              </a:extLst>
            </p:cNvPr>
            <p:cNvGrpSpPr/>
            <p:nvPr/>
          </p:nvGrpSpPr>
          <p:grpSpPr>
            <a:xfrm flipH="1">
              <a:off x="1781772" y="3132593"/>
              <a:ext cx="5233232" cy="1682297"/>
              <a:chOff x="4204130" y="4218235"/>
              <a:chExt cx="5233232" cy="1682297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3F27B0A-FFE5-1D4A-A4BF-BB84D969635C}"/>
                  </a:ext>
                </a:extLst>
              </p:cNvPr>
              <p:cNvSpPr/>
              <p:nvPr/>
            </p:nvSpPr>
            <p:spPr>
              <a:xfrm>
                <a:off x="4204130" y="4218235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A806F69-4754-4241-AC59-08D21AD743DD}"/>
                  </a:ext>
                </a:extLst>
              </p:cNvPr>
              <p:cNvSpPr txBox="1"/>
              <p:nvPr/>
            </p:nvSpPr>
            <p:spPr>
              <a:xfrm>
                <a:off x="4204130" y="4811580"/>
                <a:ext cx="523323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0F3B37D-CD04-F245-B999-AC0FE0C317B9}"/>
                </a:ext>
              </a:extLst>
            </p:cNvPr>
            <p:cNvGrpSpPr/>
            <p:nvPr/>
          </p:nvGrpSpPr>
          <p:grpSpPr>
            <a:xfrm flipH="1">
              <a:off x="1781772" y="6406489"/>
              <a:ext cx="5233232" cy="1682297"/>
              <a:chOff x="4204130" y="4218235"/>
              <a:chExt cx="5233232" cy="168229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C5087C9-5E70-054D-8496-D8E818990EE9}"/>
                  </a:ext>
                </a:extLst>
              </p:cNvPr>
              <p:cNvSpPr/>
              <p:nvPr/>
            </p:nvSpPr>
            <p:spPr>
              <a:xfrm>
                <a:off x="4204130" y="4218235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BA365D2-1CB0-5941-90B4-20B9A80AB9FC}"/>
                  </a:ext>
                </a:extLst>
              </p:cNvPr>
              <p:cNvSpPr txBox="1"/>
              <p:nvPr/>
            </p:nvSpPr>
            <p:spPr>
              <a:xfrm>
                <a:off x="4204130" y="4811580"/>
                <a:ext cx="523323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6760564-211D-ED4D-8F29-22A3320B9747}"/>
                </a:ext>
              </a:extLst>
            </p:cNvPr>
            <p:cNvGrpSpPr/>
            <p:nvPr/>
          </p:nvGrpSpPr>
          <p:grpSpPr>
            <a:xfrm flipH="1">
              <a:off x="1781772" y="9680385"/>
              <a:ext cx="5233232" cy="1682297"/>
              <a:chOff x="4204130" y="4218235"/>
              <a:chExt cx="5233232" cy="168229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31B6601-57F6-DA44-B174-C491408FD462}"/>
                  </a:ext>
                </a:extLst>
              </p:cNvPr>
              <p:cNvSpPr/>
              <p:nvPr/>
            </p:nvSpPr>
            <p:spPr>
              <a:xfrm>
                <a:off x="4204130" y="4218235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44D9E6F-3FDB-3A48-97D1-8346B90D9FE8}"/>
                  </a:ext>
                </a:extLst>
              </p:cNvPr>
              <p:cNvSpPr txBox="1"/>
              <p:nvPr/>
            </p:nvSpPr>
            <p:spPr>
              <a:xfrm>
                <a:off x="4204130" y="4811580"/>
                <a:ext cx="523323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CE1410B-C77D-4147-9ADF-A4786A37FA88}"/>
                </a:ext>
              </a:extLst>
            </p:cNvPr>
            <p:cNvGrpSpPr/>
            <p:nvPr/>
          </p:nvGrpSpPr>
          <p:grpSpPr>
            <a:xfrm>
              <a:off x="17443780" y="8088786"/>
              <a:ext cx="5233232" cy="1682297"/>
              <a:chOff x="4267192" y="4218235"/>
              <a:chExt cx="5233232" cy="1682297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F81B796-7DEE-7145-B768-FAA51C5B07B9}"/>
                  </a:ext>
                </a:extLst>
              </p:cNvPr>
              <p:cNvSpPr txBox="1"/>
              <p:nvPr/>
            </p:nvSpPr>
            <p:spPr>
              <a:xfrm>
                <a:off x="4267192" y="4811580"/>
                <a:ext cx="523323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1A7E736-B715-BA42-8BEA-5CA4E4EDC4F3}"/>
                  </a:ext>
                </a:extLst>
              </p:cNvPr>
              <p:cNvSpPr/>
              <p:nvPr/>
            </p:nvSpPr>
            <p:spPr>
              <a:xfrm>
                <a:off x="4267192" y="4218235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C905896A-9AAD-9F44-95AE-3352A273EA7B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51022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79E646C3-94EE-BF40-B872-16390B74F506}"/>
              </a:ext>
            </a:extLst>
          </p:cNvPr>
          <p:cNvSpPr/>
          <p:nvPr/>
        </p:nvSpPr>
        <p:spPr>
          <a:xfrm>
            <a:off x="11880013" y="3560182"/>
            <a:ext cx="1645655" cy="1645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84C075-0916-4344-99CA-88D0A640CE8C}"/>
              </a:ext>
            </a:extLst>
          </p:cNvPr>
          <p:cNvSpPr/>
          <p:nvPr/>
        </p:nvSpPr>
        <p:spPr>
          <a:xfrm>
            <a:off x="11880011" y="7254528"/>
            <a:ext cx="1645655" cy="16456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123B983-22E2-B744-80BD-2071C4EA4033}"/>
              </a:ext>
            </a:extLst>
          </p:cNvPr>
          <p:cNvSpPr/>
          <p:nvPr/>
        </p:nvSpPr>
        <p:spPr>
          <a:xfrm>
            <a:off x="11880011" y="10948876"/>
            <a:ext cx="1645655" cy="16456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37">
            <a:extLst>
              <a:ext uri="{FF2B5EF4-FFF2-40B4-BE49-F238E27FC236}">
                <a16:creationId xmlns:a16="http://schemas.microsoft.com/office/drawing/2014/main" id="{B73E8F14-DD96-3C4E-A40C-D59393A9ABD7}"/>
              </a:ext>
            </a:extLst>
          </p:cNvPr>
          <p:cNvSpPr/>
          <p:nvPr/>
        </p:nvSpPr>
        <p:spPr>
          <a:xfrm>
            <a:off x="12389013" y="7685001"/>
            <a:ext cx="627646" cy="909005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A02717-7A73-3C47-BD59-C7B7279D7891}"/>
              </a:ext>
            </a:extLst>
          </p:cNvPr>
          <p:cNvGrpSpPr/>
          <p:nvPr/>
        </p:nvGrpSpPr>
        <p:grpSpPr>
          <a:xfrm>
            <a:off x="12089249" y="11493208"/>
            <a:ext cx="1227172" cy="679919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69" name="Freeform: Shape 39">
              <a:extLst>
                <a:ext uri="{FF2B5EF4-FFF2-40B4-BE49-F238E27FC236}">
                  <a16:creationId xmlns:a16="http://schemas.microsoft.com/office/drawing/2014/main" id="{8456F043-95E0-9C43-92C6-E4E70E6590DB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40">
              <a:extLst>
                <a:ext uri="{FF2B5EF4-FFF2-40B4-BE49-F238E27FC236}">
                  <a16:creationId xmlns:a16="http://schemas.microsoft.com/office/drawing/2014/main" id="{7F63D677-6202-D24A-A649-AAC58FBB8453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Freeform: Shape 42">
            <a:extLst>
              <a:ext uri="{FF2B5EF4-FFF2-40B4-BE49-F238E27FC236}">
                <a16:creationId xmlns:a16="http://schemas.microsoft.com/office/drawing/2014/main" id="{CDB8A096-CC51-EB49-8833-52649E369A5C}"/>
              </a:ext>
            </a:extLst>
          </p:cNvPr>
          <p:cNvSpPr/>
          <p:nvPr/>
        </p:nvSpPr>
        <p:spPr>
          <a:xfrm>
            <a:off x="13043081" y="11739591"/>
            <a:ext cx="49785" cy="49785"/>
          </a:xfrm>
          <a:custGeom>
            <a:avLst/>
            <a:gdLst>
              <a:gd name="connsiteX0" fmla="*/ 0 w 0"/>
              <a:gd name="connsiteY0" fmla="*/ 953 h 0"/>
              <a:gd name="connsiteX1" fmla="*/ 5715 w 0"/>
              <a:gd name="connsiteY1" fmla="*/ 0 h 0"/>
              <a:gd name="connsiteX2" fmla="*/ 4763 w 0"/>
              <a:gd name="connsiteY2" fmla="*/ 3810 h 0"/>
              <a:gd name="connsiteX3" fmla="*/ 0 w 0"/>
              <a:gd name="connsiteY3" fmla="*/ 953 h 0"/>
              <a:gd name="connsiteX4" fmla="*/ 0 w 0"/>
              <a:gd name="connsiteY4" fmla="*/ 953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0" y="953"/>
                </a:moveTo>
                <a:cubicBezTo>
                  <a:pt x="1905" y="953"/>
                  <a:pt x="3810" y="0"/>
                  <a:pt x="5715" y="0"/>
                </a:cubicBezTo>
                <a:cubicBezTo>
                  <a:pt x="5715" y="953"/>
                  <a:pt x="5715" y="2858"/>
                  <a:pt x="4763" y="3810"/>
                </a:cubicBezTo>
                <a:cubicBezTo>
                  <a:pt x="3810" y="2858"/>
                  <a:pt x="2857" y="953"/>
                  <a:pt x="0" y="953"/>
                </a:cubicBezTo>
                <a:cubicBezTo>
                  <a:pt x="952" y="0"/>
                  <a:pt x="0" y="953"/>
                  <a:pt x="0" y="953"/>
                </a:cubicBezTo>
                <a:close/>
              </a:path>
            </a:pathLst>
          </a:custGeom>
          <a:solidFill>
            <a:srgbClr val="F2E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4B1B947-C8ED-9744-96E0-6E527524E89D}"/>
              </a:ext>
            </a:extLst>
          </p:cNvPr>
          <p:cNvGrpSpPr/>
          <p:nvPr/>
        </p:nvGrpSpPr>
        <p:grpSpPr>
          <a:xfrm>
            <a:off x="12389013" y="3833024"/>
            <a:ext cx="685427" cy="1099972"/>
            <a:chOff x="6899592" y="1993712"/>
            <a:chExt cx="3149063" cy="5053610"/>
          </a:xfrm>
        </p:grpSpPr>
        <p:sp>
          <p:nvSpPr>
            <p:cNvPr id="73" name="Freeform: Shape 52">
              <a:extLst>
                <a:ext uri="{FF2B5EF4-FFF2-40B4-BE49-F238E27FC236}">
                  <a16:creationId xmlns:a16="http://schemas.microsoft.com/office/drawing/2014/main" id="{D740430E-D615-3941-A4C3-811320C41B0E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54">
              <a:extLst>
                <a:ext uri="{FF2B5EF4-FFF2-40B4-BE49-F238E27FC236}">
                  <a16:creationId xmlns:a16="http://schemas.microsoft.com/office/drawing/2014/main" id="{474352AA-F813-CB46-9732-19F376CEEE95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9FEF1E8-C71F-434B-96A9-5C998BFFD684}"/>
              </a:ext>
            </a:extLst>
          </p:cNvPr>
          <p:cNvCxnSpPr>
            <a:cxnSpLocks/>
          </p:cNvCxnSpPr>
          <p:nvPr/>
        </p:nvCxnSpPr>
        <p:spPr>
          <a:xfrm flipV="1">
            <a:off x="7166964" y="4381387"/>
            <a:ext cx="3421529" cy="971074"/>
          </a:xfrm>
          <a:prstGeom prst="bentConnector3">
            <a:avLst>
              <a:gd name="adj1" fmla="val 861"/>
            </a:avLst>
          </a:prstGeom>
          <a:ln w="50800">
            <a:solidFill>
              <a:schemeClr val="bg1">
                <a:lumMod val="50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95D5C81-4232-F14B-9735-C2BD1C416AC3}"/>
              </a:ext>
            </a:extLst>
          </p:cNvPr>
          <p:cNvCxnSpPr>
            <a:cxnSpLocks/>
          </p:cNvCxnSpPr>
          <p:nvPr/>
        </p:nvCxnSpPr>
        <p:spPr>
          <a:xfrm>
            <a:off x="7166964" y="10802097"/>
            <a:ext cx="3421529" cy="987279"/>
          </a:xfrm>
          <a:prstGeom prst="bentConnector3">
            <a:avLst>
              <a:gd name="adj1" fmla="val 2585"/>
            </a:avLst>
          </a:prstGeom>
          <a:ln w="50800">
            <a:solidFill>
              <a:schemeClr val="bg1">
                <a:lumMod val="50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8A0A2C-F612-EA43-9F4A-FE12E5A03632}"/>
              </a:ext>
            </a:extLst>
          </p:cNvPr>
          <p:cNvGrpSpPr/>
          <p:nvPr/>
        </p:nvGrpSpPr>
        <p:grpSpPr>
          <a:xfrm>
            <a:off x="3057790" y="3408090"/>
            <a:ext cx="4813871" cy="9338530"/>
            <a:chOff x="10046208" y="3643474"/>
            <a:chExt cx="4813871" cy="9338530"/>
          </a:xfrm>
        </p:grpSpPr>
        <p:sp>
          <p:nvSpPr>
            <p:cNvPr id="83" name="Freeform: Shape 47">
              <a:extLst>
                <a:ext uri="{FF2B5EF4-FFF2-40B4-BE49-F238E27FC236}">
                  <a16:creationId xmlns:a16="http://schemas.microsoft.com/office/drawing/2014/main" id="{EC0ACB92-7B3D-D144-BDC6-07EE229A280F}"/>
                </a:ext>
              </a:extLst>
            </p:cNvPr>
            <p:cNvSpPr/>
            <p:nvPr/>
          </p:nvSpPr>
          <p:spPr>
            <a:xfrm>
              <a:off x="10046208" y="3643474"/>
              <a:ext cx="4813871" cy="9338530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2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2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46">
              <a:extLst>
                <a:ext uri="{FF2B5EF4-FFF2-40B4-BE49-F238E27FC236}">
                  <a16:creationId xmlns:a16="http://schemas.microsoft.com/office/drawing/2014/main" id="{377321C9-E65B-C749-A5BD-E4A5D06B9058}"/>
                </a:ext>
              </a:extLst>
            </p:cNvPr>
            <p:cNvSpPr/>
            <p:nvPr/>
          </p:nvSpPr>
          <p:spPr>
            <a:xfrm>
              <a:off x="11439146" y="5653007"/>
              <a:ext cx="1420508" cy="3960191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AB3968-02BB-0B41-9373-B3450F28C205}"/>
              </a:ext>
            </a:extLst>
          </p:cNvPr>
          <p:cNvCxnSpPr>
            <a:cxnSpLocks/>
          </p:cNvCxnSpPr>
          <p:nvPr/>
        </p:nvCxnSpPr>
        <p:spPr>
          <a:xfrm>
            <a:off x="6931742" y="8077355"/>
            <a:ext cx="3854791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7657B86-D406-2C4E-9E03-33ED2D233184}"/>
              </a:ext>
            </a:extLst>
          </p:cNvPr>
          <p:cNvGrpSpPr/>
          <p:nvPr/>
        </p:nvGrpSpPr>
        <p:grpSpPr>
          <a:xfrm>
            <a:off x="14176491" y="3513999"/>
            <a:ext cx="7883869" cy="1738020"/>
            <a:chOff x="2717910" y="9146336"/>
            <a:chExt cx="7883869" cy="173802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849D24-94BB-E747-8FD2-7744AF8FE2A9}"/>
                </a:ext>
              </a:extLst>
            </p:cNvPr>
            <p:cNvSpPr txBox="1"/>
            <p:nvPr/>
          </p:nvSpPr>
          <p:spPr>
            <a:xfrm>
              <a:off x="2717910" y="9795404"/>
              <a:ext cx="788386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3AB6D6A-9B3E-2E41-86AF-1FA47454FE5F}"/>
                </a:ext>
              </a:extLst>
            </p:cNvPr>
            <p:cNvSpPr/>
            <p:nvPr/>
          </p:nvSpPr>
          <p:spPr>
            <a:xfrm>
              <a:off x="2717911" y="914633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1DA162-5B3C-194A-BACB-2F258E3E1EEB}"/>
              </a:ext>
            </a:extLst>
          </p:cNvPr>
          <p:cNvGrpSpPr/>
          <p:nvPr/>
        </p:nvGrpSpPr>
        <p:grpSpPr>
          <a:xfrm>
            <a:off x="14176491" y="7254528"/>
            <a:ext cx="7883869" cy="1738020"/>
            <a:chOff x="2717910" y="9146336"/>
            <a:chExt cx="7883869" cy="173802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846FB8-1A5B-6344-9807-1B6423AAF61C}"/>
                </a:ext>
              </a:extLst>
            </p:cNvPr>
            <p:cNvSpPr txBox="1"/>
            <p:nvPr/>
          </p:nvSpPr>
          <p:spPr>
            <a:xfrm>
              <a:off x="2717910" y="9795404"/>
              <a:ext cx="788386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4607D80-1D46-8C42-9862-A6C0AD6DAC4C}"/>
                </a:ext>
              </a:extLst>
            </p:cNvPr>
            <p:cNvSpPr/>
            <p:nvPr/>
          </p:nvSpPr>
          <p:spPr>
            <a:xfrm>
              <a:off x="2717911" y="914633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0CCCA22-A0DC-C742-BA16-1A7F76CD4918}"/>
              </a:ext>
            </a:extLst>
          </p:cNvPr>
          <p:cNvGrpSpPr/>
          <p:nvPr/>
        </p:nvGrpSpPr>
        <p:grpSpPr>
          <a:xfrm>
            <a:off x="14176491" y="10938253"/>
            <a:ext cx="7883869" cy="1738020"/>
            <a:chOff x="2717910" y="9146336"/>
            <a:chExt cx="7883869" cy="173802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A9C4D0-E0F4-DD47-817B-7D1348F736A9}"/>
                </a:ext>
              </a:extLst>
            </p:cNvPr>
            <p:cNvSpPr txBox="1"/>
            <p:nvPr/>
          </p:nvSpPr>
          <p:spPr>
            <a:xfrm>
              <a:off x="2717910" y="9795404"/>
              <a:ext cx="788386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A54452E-AFA8-8544-80BD-5D1FEC7DD7BF}"/>
                </a:ext>
              </a:extLst>
            </p:cNvPr>
            <p:cNvSpPr/>
            <p:nvPr/>
          </p:nvSpPr>
          <p:spPr>
            <a:xfrm>
              <a:off x="2717911" y="914633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BD5C8498-8C7B-E046-BF58-2073E8815793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423499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84CC4896-0964-5946-A361-D78E1C370B35}"/>
              </a:ext>
            </a:extLst>
          </p:cNvPr>
          <p:cNvSpPr/>
          <p:nvPr/>
        </p:nvSpPr>
        <p:spPr>
          <a:xfrm>
            <a:off x="17221990" y="6461326"/>
            <a:ext cx="5041874" cy="7254674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230B186-B2CD-4E4D-9A85-A09894FC614D}"/>
              </a:ext>
            </a:extLst>
          </p:cNvPr>
          <p:cNvSpPr/>
          <p:nvPr/>
        </p:nvSpPr>
        <p:spPr>
          <a:xfrm>
            <a:off x="9709362" y="6461326"/>
            <a:ext cx="5041874" cy="7254674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3FBDCE9-5905-E94E-86D3-9DF03813CFBA}"/>
              </a:ext>
            </a:extLst>
          </p:cNvPr>
          <p:cNvSpPr/>
          <p:nvPr/>
        </p:nvSpPr>
        <p:spPr>
          <a:xfrm>
            <a:off x="2113782" y="6461326"/>
            <a:ext cx="5041874" cy="725467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9B4445-F5BF-8F49-B480-1F1383B6CD96}"/>
              </a:ext>
            </a:extLst>
          </p:cNvPr>
          <p:cNvGrpSpPr/>
          <p:nvPr/>
        </p:nvGrpSpPr>
        <p:grpSpPr>
          <a:xfrm>
            <a:off x="1811561" y="3667078"/>
            <a:ext cx="5646318" cy="5368014"/>
            <a:chOff x="2168022" y="4430511"/>
            <a:chExt cx="4933396" cy="469023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0A78221-01D9-BD4D-97FD-3B0A306CEFD2}"/>
                </a:ext>
              </a:extLst>
            </p:cNvPr>
            <p:cNvSpPr/>
            <p:nvPr/>
          </p:nvSpPr>
          <p:spPr>
            <a:xfrm>
              <a:off x="3023184" y="5164094"/>
              <a:ext cx="3223070" cy="32230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8" name="Chart 127">
              <a:extLst>
                <a:ext uri="{FF2B5EF4-FFF2-40B4-BE49-F238E27FC236}">
                  <a16:creationId xmlns:a16="http://schemas.microsoft.com/office/drawing/2014/main" id="{50FCD8BD-4FE8-E74F-A97D-62DE6E9F462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9439758"/>
                </p:ext>
              </p:extLst>
            </p:nvPr>
          </p:nvGraphicFramePr>
          <p:xfrm>
            <a:off x="2168022" y="4430511"/>
            <a:ext cx="4933396" cy="46902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997BB4C-0AFC-2044-AD10-EA2614F79EF7}"/>
              </a:ext>
            </a:extLst>
          </p:cNvPr>
          <p:cNvGrpSpPr/>
          <p:nvPr/>
        </p:nvGrpSpPr>
        <p:grpSpPr>
          <a:xfrm>
            <a:off x="16919770" y="3664268"/>
            <a:ext cx="5646316" cy="5368012"/>
            <a:chOff x="17276230" y="4427701"/>
            <a:chExt cx="4933396" cy="469023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45E449C-6B72-DF4C-A9FC-3E308BC63042}"/>
                </a:ext>
              </a:extLst>
            </p:cNvPr>
            <p:cNvSpPr/>
            <p:nvPr/>
          </p:nvSpPr>
          <p:spPr>
            <a:xfrm>
              <a:off x="18146333" y="5176224"/>
              <a:ext cx="3193188" cy="31931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2" name="Chart 131">
              <a:extLst>
                <a:ext uri="{FF2B5EF4-FFF2-40B4-BE49-F238E27FC236}">
                  <a16:creationId xmlns:a16="http://schemas.microsoft.com/office/drawing/2014/main" id="{C0E2222E-0E26-B646-80E1-ED251134EF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4824697"/>
                </p:ext>
              </p:extLst>
            </p:nvPr>
          </p:nvGraphicFramePr>
          <p:xfrm>
            <a:off x="17276230" y="4427701"/>
            <a:ext cx="4933396" cy="46902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258E3E6-374F-8A43-BE55-14562BA47B85}"/>
              </a:ext>
            </a:extLst>
          </p:cNvPr>
          <p:cNvGrpSpPr/>
          <p:nvPr/>
        </p:nvGrpSpPr>
        <p:grpSpPr>
          <a:xfrm>
            <a:off x="9217745" y="3664269"/>
            <a:ext cx="5942158" cy="5368010"/>
            <a:chOff x="9592882" y="4427701"/>
            <a:chExt cx="5191884" cy="469023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2DB3F76-3647-5D48-93D6-7E71BABDDE5E}"/>
                </a:ext>
              </a:extLst>
            </p:cNvPr>
            <p:cNvSpPr/>
            <p:nvPr/>
          </p:nvSpPr>
          <p:spPr>
            <a:xfrm>
              <a:off x="10635887" y="5219883"/>
              <a:ext cx="3105872" cy="31058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5" name="Chart 134">
              <a:extLst>
                <a:ext uri="{FF2B5EF4-FFF2-40B4-BE49-F238E27FC236}">
                  <a16:creationId xmlns:a16="http://schemas.microsoft.com/office/drawing/2014/main" id="{A1CB0993-3377-6643-ADD9-0F14062F88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9107634"/>
                </p:ext>
              </p:extLst>
            </p:nvPr>
          </p:nvGraphicFramePr>
          <p:xfrm>
            <a:off x="9592882" y="4427701"/>
            <a:ext cx="5191884" cy="4690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638FDAD-D5E0-2C40-8CAB-F9954FADF735}"/>
              </a:ext>
            </a:extLst>
          </p:cNvPr>
          <p:cNvGrpSpPr/>
          <p:nvPr/>
        </p:nvGrpSpPr>
        <p:grpSpPr>
          <a:xfrm>
            <a:off x="2018103" y="9476912"/>
            <a:ext cx="5233232" cy="3025669"/>
            <a:chOff x="2367443" y="10017072"/>
            <a:chExt cx="5233232" cy="302566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30F0269-4A73-9C4A-9761-EF4EA42792B8}"/>
                </a:ext>
              </a:extLst>
            </p:cNvPr>
            <p:cNvGrpSpPr/>
            <p:nvPr/>
          </p:nvGrpSpPr>
          <p:grpSpPr>
            <a:xfrm>
              <a:off x="2367443" y="10834723"/>
              <a:ext cx="5233232" cy="2208018"/>
              <a:chOff x="2818898" y="4655883"/>
              <a:chExt cx="5233232" cy="2208018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ACFCF37-A0C6-0E4C-AA25-7B3D3DA5A6F3}"/>
                  </a:ext>
                </a:extLst>
              </p:cNvPr>
              <p:cNvSpPr txBox="1"/>
              <p:nvPr/>
            </p:nvSpPr>
            <p:spPr>
              <a:xfrm>
                <a:off x="3342862" y="5249228"/>
                <a:ext cx="4185304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11CB514-B327-3C4B-8AC4-1D08F92C7006}"/>
                  </a:ext>
                </a:extLst>
              </p:cNvPr>
              <p:cNvSpPr/>
              <p:nvPr/>
            </p:nvSpPr>
            <p:spPr>
              <a:xfrm>
                <a:off x="2818898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7810069-2720-194B-827D-EAB48032C4F0}"/>
                </a:ext>
              </a:extLst>
            </p:cNvPr>
            <p:cNvSpPr/>
            <p:nvPr/>
          </p:nvSpPr>
          <p:spPr>
            <a:xfrm>
              <a:off x="3835887" y="1001707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95%</a:t>
              </a:r>
              <a:endPara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5C1505-EABC-CE41-9CBA-1F986622FC47}"/>
              </a:ext>
            </a:extLst>
          </p:cNvPr>
          <p:cNvGrpSpPr/>
          <p:nvPr/>
        </p:nvGrpSpPr>
        <p:grpSpPr>
          <a:xfrm>
            <a:off x="9572207" y="9476912"/>
            <a:ext cx="5233232" cy="3025669"/>
            <a:chOff x="2367443" y="10017072"/>
            <a:chExt cx="5233232" cy="3025669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BC60517-7E92-A94E-99F0-7E89BABB5495}"/>
                </a:ext>
              </a:extLst>
            </p:cNvPr>
            <p:cNvGrpSpPr/>
            <p:nvPr/>
          </p:nvGrpSpPr>
          <p:grpSpPr>
            <a:xfrm>
              <a:off x="2367443" y="10834723"/>
              <a:ext cx="5233232" cy="2208018"/>
              <a:chOff x="2818898" y="4655883"/>
              <a:chExt cx="5233232" cy="2208018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02254E9-8A81-E343-9BE8-A860666755C7}"/>
                  </a:ext>
                </a:extLst>
              </p:cNvPr>
              <p:cNvSpPr txBox="1"/>
              <p:nvPr/>
            </p:nvSpPr>
            <p:spPr>
              <a:xfrm>
                <a:off x="3342862" y="5249228"/>
                <a:ext cx="4185304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5A53E3E-91AF-8144-AD60-6AF2F3C79A2C}"/>
                  </a:ext>
                </a:extLst>
              </p:cNvPr>
              <p:cNvSpPr/>
              <p:nvPr/>
            </p:nvSpPr>
            <p:spPr>
              <a:xfrm>
                <a:off x="2818898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7F6586E-12D2-2F42-91D1-DB2E12F2C69B}"/>
                </a:ext>
              </a:extLst>
            </p:cNvPr>
            <p:cNvSpPr/>
            <p:nvPr/>
          </p:nvSpPr>
          <p:spPr>
            <a:xfrm>
              <a:off x="3835887" y="1001707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65%</a:t>
              </a:r>
              <a:endPara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A7EDEF8-EB48-264F-A35E-E78D7E3E31AB}"/>
              </a:ext>
            </a:extLst>
          </p:cNvPr>
          <p:cNvGrpSpPr/>
          <p:nvPr/>
        </p:nvGrpSpPr>
        <p:grpSpPr>
          <a:xfrm>
            <a:off x="17126311" y="9476912"/>
            <a:ext cx="5233232" cy="3025669"/>
            <a:chOff x="2367443" y="10017072"/>
            <a:chExt cx="5233232" cy="302566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45F28A63-CD2F-0440-A5DD-EFB50DEB2859}"/>
                </a:ext>
              </a:extLst>
            </p:cNvPr>
            <p:cNvGrpSpPr/>
            <p:nvPr/>
          </p:nvGrpSpPr>
          <p:grpSpPr>
            <a:xfrm>
              <a:off x="2367443" y="10834723"/>
              <a:ext cx="5233232" cy="2208018"/>
              <a:chOff x="2818898" y="4655883"/>
              <a:chExt cx="5233232" cy="2208018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09E9764-FDCA-AC46-9B4B-219A45055250}"/>
                  </a:ext>
                </a:extLst>
              </p:cNvPr>
              <p:cNvSpPr txBox="1"/>
              <p:nvPr/>
            </p:nvSpPr>
            <p:spPr>
              <a:xfrm>
                <a:off x="3342862" y="5249228"/>
                <a:ext cx="4185304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9888B77-9527-B74F-B931-C6CD701A8A96}"/>
                  </a:ext>
                </a:extLst>
              </p:cNvPr>
              <p:cNvSpPr/>
              <p:nvPr/>
            </p:nvSpPr>
            <p:spPr>
              <a:xfrm>
                <a:off x="2818898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922603A-351D-5947-B12E-5082C46BD11B}"/>
                </a:ext>
              </a:extLst>
            </p:cNvPr>
            <p:cNvSpPr/>
            <p:nvPr/>
          </p:nvSpPr>
          <p:spPr>
            <a:xfrm>
              <a:off x="3835887" y="1001707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30%</a:t>
              </a:r>
              <a:endParaRPr lang="en-US" sz="8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8" name="Freeform 18">
            <a:extLst>
              <a:ext uri="{FF2B5EF4-FFF2-40B4-BE49-F238E27FC236}">
                <a16:creationId xmlns:a16="http://schemas.microsoft.com/office/drawing/2014/main" id="{BF45ACAE-ED29-4547-AB67-D1A409AA865F}"/>
              </a:ext>
            </a:extLst>
          </p:cNvPr>
          <p:cNvSpPr/>
          <p:nvPr/>
        </p:nvSpPr>
        <p:spPr>
          <a:xfrm>
            <a:off x="3749500" y="5567374"/>
            <a:ext cx="1647106" cy="132933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EB9B573-0BCF-A549-9356-A41A1A8959D2}"/>
              </a:ext>
            </a:extLst>
          </p:cNvPr>
          <p:cNvGrpSpPr/>
          <p:nvPr/>
        </p:nvGrpSpPr>
        <p:grpSpPr>
          <a:xfrm>
            <a:off x="11458415" y="5567374"/>
            <a:ext cx="1460816" cy="1234110"/>
            <a:chOff x="1960454" y="5041163"/>
            <a:chExt cx="1743075" cy="1472566"/>
          </a:xfrm>
          <a:solidFill>
            <a:schemeClr val="accent2"/>
          </a:solidFill>
        </p:grpSpPr>
        <p:sp>
          <p:nvSpPr>
            <p:cNvPr id="160" name="Freeform: Shape 38">
              <a:extLst>
                <a:ext uri="{FF2B5EF4-FFF2-40B4-BE49-F238E27FC236}">
                  <a16:creationId xmlns:a16="http://schemas.microsoft.com/office/drawing/2014/main" id="{C223044E-6A19-6942-81FC-DC5A9597C031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39">
              <a:extLst>
                <a:ext uri="{FF2B5EF4-FFF2-40B4-BE49-F238E27FC236}">
                  <a16:creationId xmlns:a16="http://schemas.microsoft.com/office/drawing/2014/main" id="{3507C864-A083-E040-9554-90E08386D67F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40">
              <a:extLst>
                <a:ext uri="{FF2B5EF4-FFF2-40B4-BE49-F238E27FC236}">
                  <a16:creationId xmlns:a16="http://schemas.microsoft.com/office/drawing/2014/main" id="{C6EEE5BC-4718-A847-AD21-4CAD3A7105EC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41">
              <a:extLst>
                <a:ext uri="{FF2B5EF4-FFF2-40B4-BE49-F238E27FC236}">
                  <a16:creationId xmlns:a16="http://schemas.microsoft.com/office/drawing/2014/main" id="{9C1A59DA-673F-DC4B-AB4E-4EB9BDF847C2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42">
              <a:extLst>
                <a:ext uri="{FF2B5EF4-FFF2-40B4-BE49-F238E27FC236}">
                  <a16:creationId xmlns:a16="http://schemas.microsoft.com/office/drawing/2014/main" id="{B89FA3BA-DBFC-0C45-B53C-2B0D5C774502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43">
              <a:extLst>
                <a:ext uri="{FF2B5EF4-FFF2-40B4-BE49-F238E27FC236}">
                  <a16:creationId xmlns:a16="http://schemas.microsoft.com/office/drawing/2014/main" id="{3D3BF8F2-EB53-DC45-A86C-EFFB54CD715B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44">
              <a:extLst>
                <a:ext uri="{FF2B5EF4-FFF2-40B4-BE49-F238E27FC236}">
                  <a16:creationId xmlns:a16="http://schemas.microsoft.com/office/drawing/2014/main" id="{1D5351A4-F717-E747-A988-0D32210B5B89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7" name="Freeform: Shape 45">
            <a:extLst>
              <a:ext uri="{FF2B5EF4-FFF2-40B4-BE49-F238E27FC236}">
                <a16:creationId xmlns:a16="http://schemas.microsoft.com/office/drawing/2014/main" id="{3E46D70E-D465-AF4C-9022-126DC309BCEF}"/>
              </a:ext>
            </a:extLst>
          </p:cNvPr>
          <p:cNvSpPr/>
          <p:nvPr/>
        </p:nvSpPr>
        <p:spPr>
          <a:xfrm>
            <a:off x="19237925" y="5694624"/>
            <a:ext cx="1010004" cy="1462764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3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73ABC4C6-45FD-3442-AC1E-40486F19CDA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6560FC18-D768-A044-A3F1-065D73B80D35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83BD4363-C29F-C341-9277-D7FF86B6884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97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6 1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FF9447"/>
      </a:accent1>
      <a:accent2>
        <a:srgbClr val="FECC4C"/>
      </a:accent2>
      <a:accent3>
        <a:srgbClr val="F74544"/>
      </a:accent3>
      <a:accent4>
        <a:srgbClr val="183E82"/>
      </a:accent4>
      <a:accent5>
        <a:srgbClr val="B2B0B2"/>
      </a:accent5>
      <a:accent6>
        <a:srgbClr val="FF9447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105912</TotalTime>
  <Words>784</Words>
  <Application>Microsoft Macintosh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18145</cp:revision>
  <cp:lastPrinted>2019-09-23T22:03:33Z</cp:lastPrinted>
  <dcterms:created xsi:type="dcterms:W3CDTF">2014-11-12T21:47:38Z</dcterms:created>
  <dcterms:modified xsi:type="dcterms:W3CDTF">2020-01-23T16:04:54Z</dcterms:modified>
  <cp:category/>
</cp:coreProperties>
</file>