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6" r:id="rId2"/>
    <p:sldId id="4377" r:id="rId3"/>
    <p:sldId id="4378" r:id="rId4"/>
    <p:sldId id="4379" r:id="rId5"/>
    <p:sldId id="4380" r:id="rId6"/>
    <p:sldId id="4381" r:id="rId7"/>
    <p:sldId id="4382" r:id="rId8"/>
    <p:sldId id="438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3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3-5846-97F7-33C36FAFC2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63-5846-97F7-33C36FAFC2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63-5846-97F7-33C36FAFC236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63-5846-97F7-33C36FAFC236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63-5846-97F7-33C36FAFC236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663-5846-97F7-33C36FAFC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381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4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2C0FC30E-F66E-F94C-A1A1-805CA01A8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203588"/>
              </p:ext>
            </p:extLst>
          </p:nvPr>
        </p:nvGraphicFramePr>
        <p:xfrm>
          <a:off x="1959951" y="4168982"/>
          <a:ext cx="12947648" cy="626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8C2E624-5DDA-6147-BB37-48CFADABBCD0}"/>
              </a:ext>
            </a:extLst>
          </p:cNvPr>
          <p:cNvGrpSpPr/>
          <p:nvPr/>
        </p:nvGrpSpPr>
        <p:grpSpPr>
          <a:xfrm>
            <a:off x="16867442" y="4423853"/>
            <a:ext cx="5809227" cy="5810194"/>
            <a:chOff x="1959951" y="4423853"/>
            <a:chExt cx="5809227" cy="581019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0E7507A-A488-674A-8216-854C7C274223}"/>
                </a:ext>
              </a:extLst>
            </p:cNvPr>
            <p:cNvSpPr/>
            <p:nvPr/>
          </p:nvSpPr>
          <p:spPr>
            <a:xfrm>
              <a:off x="1959951" y="4423853"/>
              <a:ext cx="1349580" cy="1349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84B067-93C7-B640-98E2-8EC753A9BE5B}"/>
                </a:ext>
              </a:extLst>
            </p:cNvPr>
            <p:cNvSpPr txBox="1"/>
            <p:nvPr/>
          </p:nvSpPr>
          <p:spPr>
            <a:xfrm>
              <a:off x="3576287" y="4585380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B2BB1BC-F714-5A45-9C08-69448447C561}"/>
                </a:ext>
              </a:extLst>
            </p:cNvPr>
            <p:cNvSpPr/>
            <p:nvPr/>
          </p:nvSpPr>
          <p:spPr>
            <a:xfrm>
              <a:off x="1959951" y="6654161"/>
              <a:ext cx="1349580" cy="13495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62E53-999B-164E-ABBD-99B4A53E5D70}"/>
                </a:ext>
              </a:extLst>
            </p:cNvPr>
            <p:cNvSpPr txBox="1"/>
            <p:nvPr/>
          </p:nvSpPr>
          <p:spPr>
            <a:xfrm>
              <a:off x="3576287" y="6815688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40BABAA-1BEC-4046-9B76-02203D132C40}"/>
                </a:ext>
              </a:extLst>
            </p:cNvPr>
            <p:cNvSpPr/>
            <p:nvPr/>
          </p:nvSpPr>
          <p:spPr>
            <a:xfrm>
              <a:off x="1959951" y="8884469"/>
              <a:ext cx="1349580" cy="1349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72FBD1-A24B-734B-88C1-6F7778E2FFEB}"/>
                </a:ext>
              </a:extLst>
            </p:cNvPr>
            <p:cNvSpPr txBox="1"/>
            <p:nvPr/>
          </p:nvSpPr>
          <p:spPr>
            <a:xfrm>
              <a:off x="3576287" y="9045996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21FC56-C090-A745-969C-BF8F1842F4E1}"/>
              </a:ext>
            </a:extLst>
          </p:cNvPr>
          <p:cNvGrpSpPr/>
          <p:nvPr/>
        </p:nvGrpSpPr>
        <p:grpSpPr>
          <a:xfrm>
            <a:off x="10713571" y="5856336"/>
            <a:ext cx="4033416" cy="2709619"/>
            <a:chOff x="3180794" y="6771035"/>
            <a:chExt cx="4033429" cy="2709565"/>
          </a:xfrm>
        </p:grpSpPr>
        <p:sp>
          <p:nvSpPr>
            <p:cNvPr id="47" name="TextBox 61">
              <a:extLst>
                <a:ext uri="{FF2B5EF4-FFF2-40B4-BE49-F238E27FC236}">
                  <a16:creationId xmlns:a16="http://schemas.microsoft.com/office/drawing/2014/main" id="{E5F05168-EE1D-8B4E-ACDC-10268AD3C778}"/>
                </a:ext>
              </a:extLst>
            </p:cNvPr>
            <p:cNvSpPr txBox="1"/>
            <p:nvPr/>
          </p:nvSpPr>
          <p:spPr>
            <a:xfrm>
              <a:off x="3656251" y="8333491"/>
              <a:ext cx="3082514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25A519-056D-0D44-81A3-BCF81F0DC97F}"/>
                </a:ext>
              </a:extLst>
            </p:cNvPr>
            <p:cNvSpPr/>
            <p:nvPr/>
          </p:nvSpPr>
          <p:spPr>
            <a:xfrm>
              <a:off x="3180794" y="7365875"/>
              <a:ext cx="4033429" cy="11079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570</a:t>
              </a:r>
              <a:endPara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63">
              <a:extLst>
                <a:ext uri="{FF2B5EF4-FFF2-40B4-BE49-F238E27FC236}">
                  <a16:creationId xmlns:a16="http://schemas.microsoft.com/office/drawing/2014/main" id="{24B76729-6534-1041-BB8A-E1D3F19A9EB2}"/>
                </a:ext>
              </a:extLst>
            </p:cNvPr>
            <p:cNvSpPr txBox="1"/>
            <p:nvPr/>
          </p:nvSpPr>
          <p:spPr>
            <a:xfrm>
              <a:off x="3656251" y="6771035"/>
              <a:ext cx="308251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505D-2870-0747-9207-01F0A31B103A}"/>
              </a:ext>
            </a:extLst>
          </p:cNvPr>
          <p:cNvGrpSpPr/>
          <p:nvPr/>
        </p:nvGrpSpPr>
        <p:grpSpPr>
          <a:xfrm>
            <a:off x="1959951" y="11586523"/>
            <a:ext cx="5116325" cy="690329"/>
            <a:chOff x="1959951" y="11586523"/>
            <a:chExt cx="5116325" cy="690329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9EEBB76A-CD76-8042-82AC-C62872A7F32B}"/>
                </a:ext>
              </a:extLst>
            </p:cNvPr>
            <p:cNvSpPr txBox="1">
              <a:spLocks/>
            </p:cNvSpPr>
            <p:nvPr/>
          </p:nvSpPr>
          <p:spPr>
            <a:xfrm>
              <a:off x="2413669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60%, Write Your Title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A38B23-023F-214A-BE9F-9B64DD5956EB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D7915B-362C-B04C-AB2A-683C1FEB31BA}"/>
              </a:ext>
            </a:extLst>
          </p:cNvPr>
          <p:cNvGrpSpPr/>
          <p:nvPr/>
        </p:nvGrpSpPr>
        <p:grpSpPr>
          <a:xfrm>
            <a:off x="9630662" y="11586523"/>
            <a:ext cx="5116325" cy="690329"/>
            <a:chOff x="9314050" y="11586523"/>
            <a:chExt cx="5116325" cy="690329"/>
          </a:xfrm>
        </p:grpSpPr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6AA2B08D-6F9C-DC4A-964F-4570CE3A413A}"/>
                </a:ext>
              </a:extLst>
            </p:cNvPr>
            <p:cNvSpPr txBox="1">
              <a:spLocks/>
            </p:cNvSpPr>
            <p:nvPr/>
          </p:nvSpPr>
          <p:spPr>
            <a:xfrm>
              <a:off x="9767768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30%, Write Your Title Here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C14F76-4048-824D-A29E-44381449AB0F}"/>
                </a:ext>
              </a:extLst>
            </p:cNvPr>
            <p:cNvSpPr/>
            <p:nvPr/>
          </p:nvSpPr>
          <p:spPr>
            <a:xfrm>
              <a:off x="9314050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249817-7355-054F-959F-E70611997BFB}"/>
              </a:ext>
            </a:extLst>
          </p:cNvPr>
          <p:cNvGrpSpPr/>
          <p:nvPr/>
        </p:nvGrpSpPr>
        <p:grpSpPr>
          <a:xfrm>
            <a:off x="17301374" y="11586523"/>
            <a:ext cx="5116325" cy="690329"/>
            <a:chOff x="16668149" y="11586523"/>
            <a:chExt cx="5116325" cy="690329"/>
          </a:xfrm>
        </p:grpSpPr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BB6D5ADE-B853-F946-97EF-248830F6713E}"/>
                </a:ext>
              </a:extLst>
            </p:cNvPr>
            <p:cNvSpPr txBox="1">
              <a:spLocks/>
            </p:cNvSpPr>
            <p:nvPr/>
          </p:nvSpPr>
          <p:spPr>
            <a:xfrm>
              <a:off x="17121867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10%, Write Your Title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695007B-B3C5-664E-A22D-F3626659960D}"/>
                </a:ext>
              </a:extLst>
            </p:cNvPr>
            <p:cNvSpPr/>
            <p:nvPr/>
          </p:nvSpPr>
          <p:spPr>
            <a:xfrm>
              <a:off x="16668149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73" name="Freeform: Shape 37">
            <a:extLst>
              <a:ext uri="{FF2B5EF4-FFF2-40B4-BE49-F238E27FC236}">
                <a16:creationId xmlns:a16="http://schemas.microsoft.com/office/drawing/2014/main" id="{873EBBB4-C1BD-FB44-A5F6-1ADAAD088E01}"/>
              </a:ext>
            </a:extLst>
          </p:cNvPr>
          <p:cNvSpPr/>
          <p:nvPr/>
        </p:nvSpPr>
        <p:spPr>
          <a:xfrm>
            <a:off x="17301374" y="7024070"/>
            <a:ext cx="453718" cy="657109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E927B7-7037-CF4A-A672-775DAB3D043B}"/>
              </a:ext>
            </a:extLst>
          </p:cNvPr>
          <p:cNvGrpSpPr/>
          <p:nvPr/>
        </p:nvGrpSpPr>
        <p:grpSpPr>
          <a:xfrm>
            <a:off x="17098678" y="9303626"/>
            <a:ext cx="887108" cy="491505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75" name="Freeform: Shape 39">
              <a:extLst>
                <a:ext uri="{FF2B5EF4-FFF2-40B4-BE49-F238E27FC236}">
                  <a16:creationId xmlns:a16="http://schemas.microsoft.com/office/drawing/2014/main" id="{34C57780-AE30-9040-9AA7-780E98F4E0F3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40">
              <a:extLst>
                <a:ext uri="{FF2B5EF4-FFF2-40B4-BE49-F238E27FC236}">
                  <a16:creationId xmlns:a16="http://schemas.microsoft.com/office/drawing/2014/main" id="{21382880-1B3F-E743-B8CB-A444597D51B8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DD3749-54E4-874E-9907-240C3547C144}"/>
              </a:ext>
            </a:extLst>
          </p:cNvPr>
          <p:cNvGrpSpPr/>
          <p:nvPr/>
        </p:nvGrpSpPr>
        <p:grpSpPr>
          <a:xfrm>
            <a:off x="17301374" y="4705235"/>
            <a:ext cx="495487" cy="795157"/>
            <a:chOff x="6899592" y="1993712"/>
            <a:chExt cx="3149063" cy="5053610"/>
          </a:xfrm>
        </p:grpSpPr>
        <p:sp>
          <p:nvSpPr>
            <p:cNvPr id="78" name="Freeform: Shape 52">
              <a:extLst>
                <a:ext uri="{FF2B5EF4-FFF2-40B4-BE49-F238E27FC236}">
                  <a16:creationId xmlns:a16="http://schemas.microsoft.com/office/drawing/2014/main" id="{064D044D-7EA4-C741-8765-C8B4ECEF9794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54">
              <a:extLst>
                <a:ext uri="{FF2B5EF4-FFF2-40B4-BE49-F238E27FC236}">
                  <a16:creationId xmlns:a16="http://schemas.microsoft.com/office/drawing/2014/main" id="{DBD21BE5-DAC2-1E40-9BB4-9B58B293C054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CE0ACDD8-4AF5-6D40-8A43-BF2C10DAAFE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F6FC9B1B-C6E3-4F44-9BA4-3589185DF55A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5B16CE8F-F46E-4D45-A545-5D19EEC3F8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126B7-6AA2-EE4F-BE5E-F9C6251B1564}"/>
              </a:ext>
            </a:extLst>
          </p:cNvPr>
          <p:cNvGrpSpPr/>
          <p:nvPr/>
        </p:nvGrpSpPr>
        <p:grpSpPr>
          <a:xfrm>
            <a:off x="7553148" y="5844292"/>
            <a:ext cx="12536698" cy="1058971"/>
            <a:chOff x="7055053" y="5149667"/>
            <a:chExt cx="13878256" cy="1710907"/>
          </a:xfrm>
        </p:grpSpPr>
        <p:sp>
          <p:nvSpPr>
            <p:cNvPr id="35" name="Line 418">
              <a:extLst>
                <a:ext uri="{FF2B5EF4-FFF2-40B4-BE49-F238E27FC236}">
                  <a16:creationId xmlns:a16="http://schemas.microsoft.com/office/drawing/2014/main" id="{989DEF2C-06EB-F84F-9006-B89B352C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5053" y="5225959"/>
              <a:ext cx="4555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24">
              <a:extLst>
                <a:ext uri="{FF2B5EF4-FFF2-40B4-BE49-F238E27FC236}">
                  <a16:creationId xmlns:a16="http://schemas.microsoft.com/office/drawing/2014/main" id="{49C87C6B-4158-1948-BD9C-D3704AC80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8757" y="5149667"/>
              <a:ext cx="4552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1">
            <a:extLst>
              <a:ext uri="{FF2B5EF4-FFF2-40B4-BE49-F238E27FC236}">
                <a16:creationId xmlns:a16="http://schemas.microsoft.com/office/drawing/2014/main" id="{02F805E8-53F6-2D4B-84B4-07FD077E3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600" y="7839417"/>
            <a:ext cx="15720229" cy="4112"/>
          </a:xfrm>
          <a:prstGeom prst="line">
            <a:avLst/>
          </a:prstGeom>
          <a:noFill/>
          <a:ln w="21600" cap="flat">
            <a:solidFill>
              <a:srgbClr val="DBDB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404">
            <a:extLst>
              <a:ext uri="{FF2B5EF4-FFF2-40B4-BE49-F238E27FC236}">
                <a16:creationId xmlns:a16="http://schemas.microsoft.com/office/drawing/2014/main" id="{7A11ED5B-E638-444C-A6DF-E845CC4E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768" y="6716542"/>
            <a:ext cx="2529549" cy="2253973"/>
          </a:xfrm>
          <a:custGeom>
            <a:avLst/>
            <a:gdLst>
              <a:gd name="T0" fmla="*/ 1841 w 2711"/>
              <a:gd name="T1" fmla="*/ 0 h 2417"/>
              <a:gd name="T2" fmla="*/ 1841 w 2711"/>
              <a:gd name="T3" fmla="*/ 0 h 2417"/>
              <a:gd name="T4" fmla="*/ 869 w 2711"/>
              <a:gd name="T5" fmla="*/ 0 h 2417"/>
              <a:gd name="T6" fmla="*/ 559 w 2711"/>
              <a:gd name="T7" fmla="*/ 181 h 2417"/>
              <a:gd name="T8" fmla="*/ 69 w 2711"/>
              <a:gd name="T9" fmla="*/ 1024 h 2417"/>
              <a:gd name="T10" fmla="*/ 69 w 2711"/>
              <a:gd name="T11" fmla="*/ 1385 h 2417"/>
              <a:gd name="T12" fmla="*/ 559 w 2711"/>
              <a:gd name="T13" fmla="*/ 2227 h 2417"/>
              <a:gd name="T14" fmla="*/ 869 w 2711"/>
              <a:gd name="T15" fmla="*/ 2416 h 2417"/>
              <a:gd name="T16" fmla="*/ 1841 w 2711"/>
              <a:gd name="T17" fmla="*/ 2416 h 2417"/>
              <a:gd name="T18" fmla="*/ 2159 w 2711"/>
              <a:gd name="T19" fmla="*/ 2227 h 2417"/>
              <a:gd name="T20" fmla="*/ 2650 w 2711"/>
              <a:gd name="T21" fmla="*/ 1385 h 2417"/>
              <a:gd name="T22" fmla="*/ 2650 w 2711"/>
              <a:gd name="T23" fmla="*/ 1024 h 2417"/>
              <a:gd name="T24" fmla="*/ 2159 w 2711"/>
              <a:gd name="T25" fmla="*/ 181 h 2417"/>
              <a:gd name="T26" fmla="*/ 1841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40" y="0"/>
                  <a:pt x="619" y="69"/>
                  <a:pt x="559" y="181"/>
                </a:cubicBezTo>
                <a:cubicBezTo>
                  <a:pt x="69" y="1024"/>
                  <a:pt x="69" y="1024"/>
                  <a:pt x="69" y="1024"/>
                </a:cubicBezTo>
                <a:cubicBezTo>
                  <a:pt x="0" y="1136"/>
                  <a:pt x="0" y="1273"/>
                  <a:pt x="69" y="1385"/>
                </a:cubicBezTo>
                <a:cubicBezTo>
                  <a:pt x="559" y="2227"/>
                  <a:pt x="559" y="2227"/>
                  <a:pt x="559" y="2227"/>
                </a:cubicBezTo>
                <a:cubicBezTo>
                  <a:pt x="619" y="2339"/>
                  <a:pt x="740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9" y="2416"/>
                  <a:pt x="2099" y="2339"/>
                  <a:pt x="2159" y="2227"/>
                </a:cubicBezTo>
                <a:cubicBezTo>
                  <a:pt x="2650" y="1385"/>
                  <a:pt x="2650" y="1385"/>
                  <a:pt x="2650" y="1385"/>
                </a:cubicBezTo>
                <a:cubicBezTo>
                  <a:pt x="2710" y="1273"/>
                  <a:pt x="2710" y="1136"/>
                  <a:pt x="2650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9" y="69"/>
                  <a:pt x="1979" y="0"/>
                  <a:pt x="18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05">
            <a:extLst>
              <a:ext uri="{FF2B5EF4-FFF2-40B4-BE49-F238E27FC236}">
                <a16:creationId xmlns:a16="http://schemas.microsoft.com/office/drawing/2014/main" id="{67EC4916-5D8B-7C43-B750-E7B62416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431" y="6716542"/>
            <a:ext cx="2529549" cy="2253973"/>
          </a:xfrm>
          <a:custGeom>
            <a:avLst/>
            <a:gdLst>
              <a:gd name="T0" fmla="*/ 1842 w 2711"/>
              <a:gd name="T1" fmla="*/ 0 h 2417"/>
              <a:gd name="T2" fmla="*/ 1842 w 2711"/>
              <a:gd name="T3" fmla="*/ 0 h 2417"/>
              <a:gd name="T4" fmla="*/ 869 w 2711"/>
              <a:gd name="T5" fmla="*/ 0 h 2417"/>
              <a:gd name="T6" fmla="*/ 551 w 2711"/>
              <a:gd name="T7" fmla="*/ 181 h 2417"/>
              <a:gd name="T8" fmla="*/ 61 w 2711"/>
              <a:gd name="T9" fmla="*/ 1024 h 2417"/>
              <a:gd name="T10" fmla="*/ 61 w 2711"/>
              <a:gd name="T11" fmla="*/ 1385 h 2417"/>
              <a:gd name="T12" fmla="*/ 551 w 2711"/>
              <a:gd name="T13" fmla="*/ 2227 h 2417"/>
              <a:gd name="T14" fmla="*/ 869 w 2711"/>
              <a:gd name="T15" fmla="*/ 2416 h 2417"/>
              <a:gd name="T16" fmla="*/ 1842 w 2711"/>
              <a:gd name="T17" fmla="*/ 2416 h 2417"/>
              <a:gd name="T18" fmla="*/ 2160 w 2711"/>
              <a:gd name="T19" fmla="*/ 2227 h 2417"/>
              <a:gd name="T20" fmla="*/ 2642 w 2711"/>
              <a:gd name="T21" fmla="*/ 1385 h 2417"/>
              <a:gd name="T22" fmla="*/ 2642 w 2711"/>
              <a:gd name="T23" fmla="*/ 1024 h 2417"/>
              <a:gd name="T24" fmla="*/ 2160 w 2711"/>
              <a:gd name="T25" fmla="*/ 181 h 2417"/>
              <a:gd name="T26" fmla="*/ 1842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2" y="0"/>
                </a:moveTo>
                <a:lnTo>
                  <a:pt x="1842" y="0"/>
                </a:lnTo>
                <a:cubicBezTo>
                  <a:pt x="869" y="0"/>
                  <a:pt x="869" y="0"/>
                  <a:pt x="869" y="0"/>
                </a:cubicBezTo>
                <a:cubicBezTo>
                  <a:pt x="732" y="0"/>
                  <a:pt x="611" y="69"/>
                  <a:pt x="551" y="181"/>
                </a:cubicBezTo>
                <a:cubicBezTo>
                  <a:pt x="61" y="1024"/>
                  <a:pt x="61" y="1024"/>
                  <a:pt x="61" y="1024"/>
                </a:cubicBezTo>
                <a:cubicBezTo>
                  <a:pt x="0" y="1136"/>
                  <a:pt x="0" y="1273"/>
                  <a:pt x="61" y="1385"/>
                </a:cubicBezTo>
                <a:cubicBezTo>
                  <a:pt x="551" y="2227"/>
                  <a:pt x="551" y="2227"/>
                  <a:pt x="551" y="2227"/>
                </a:cubicBezTo>
                <a:cubicBezTo>
                  <a:pt x="611" y="2339"/>
                  <a:pt x="732" y="2416"/>
                  <a:pt x="869" y="2416"/>
                </a:cubicBezTo>
                <a:cubicBezTo>
                  <a:pt x="1842" y="2416"/>
                  <a:pt x="1842" y="2416"/>
                  <a:pt x="1842" y="2416"/>
                </a:cubicBezTo>
                <a:cubicBezTo>
                  <a:pt x="1971" y="2416"/>
                  <a:pt x="2091" y="2339"/>
                  <a:pt x="2160" y="2227"/>
                </a:cubicBezTo>
                <a:cubicBezTo>
                  <a:pt x="2642" y="1385"/>
                  <a:pt x="2642" y="1385"/>
                  <a:pt x="2642" y="1385"/>
                </a:cubicBezTo>
                <a:cubicBezTo>
                  <a:pt x="2710" y="1273"/>
                  <a:pt x="2710" y="1136"/>
                  <a:pt x="2642" y="1024"/>
                </a:cubicBezTo>
                <a:cubicBezTo>
                  <a:pt x="2160" y="181"/>
                  <a:pt x="2160" y="181"/>
                  <a:pt x="2160" y="181"/>
                </a:cubicBezTo>
                <a:cubicBezTo>
                  <a:pt x="2091" y="69"/>
                  <a:pt x="1971" y="0"/>
                  <a:pt x="184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06">
            <a:extLst>
              <a:ext uri="{FF2B5EF4-FFF2-40B4-BE49-F238E27FC236}">
                <a16:creationId xmlns:a16="http://schemas.microsoft.com/office/drawing/2014/main" id="{5404E51C-DD2B-B946-841A-0339461C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447" y="6716542"/>
            <a:ext cx="2529552" cy="2253973"/>
          </a:xfrm>
          <a:custGeom>
            <a:avLst/>
            <a:gdLst>
              <a:gd name="T0" fmla="*/ 1841 w 2711"/>
              <a:gd name="T1" fmla="*/ 0 h 2417"/>
              <a:gd name="T2" fmla="*/ 1841 w 2711"/>
              <a:gd name="T3" fmla="*/ 0 h 2417"/>
              <a:gd name="T4" fmla="*/ 869 w 2711"/>
              <a:gd name="T5" fmla="*/ 0 h 2417"/>
              <a:gd name="T6" fmla="*/ 550 w 2711"/>
              <a:gd name="T7" fmla="*/ 181 h 2417"/>
              <a:gd name="T8" fmla="*/ 60 w 2711"/>
              <a:gd name="T9" fmla="*/ 1024 h 2417"/>
              <a:gd name="T10" fmla="*/ 60 w 2711"/>
              <a:gd name="T11" fmla="*/ 1385 h 2417"/>
              <a:gd name="T12" fmla="*/ 550 w 2711"/>
              <a:gd name="T13" fmla="*/ 2227 h 2417"/>
              <a:gd name="T14" fmla="*/ 869 w 2711"/>
              <a:gd name="T15" fmla="*/ 2416 h 2417"/>
              <a:gd name="T16" fmla="*/ 1841 w 2711"/>
              <a:gd name="T17" fmla="*/ 2416 h 2417"/>
              <a:gd name="T18" fmla="*/ 2159 w 2711"/>
              <a:gd name="T19" fmla="*/ 2227 h 2417"/>
              <a:gd name="T20" fmla="*/ 2641 w 2711"/>
              <a:gd name="T21" fmla="*/ 1385 h 2417"/>
              <a:gd name="T22" fmla="*/ 2641 w 2711"/>
              <a:gd name="T23" fmla="*/ 1024 h 2417"/>
              <a:gd name="T24" fmla="*/ 2159 w 2711"/>
              <a:gd name="T25" fmla="*/ 181 h 2417"/>
              <a:gd name="T26" fmla="*/ 1841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40" y="0"/>
                  <a:pt x="610" y="69"/>
                  <a:pt x="550" y="181"/>
                </a:cubicBezTo>
                <a:cubicBezTo>
                  <a:pt x="60" y="1024"/>
                  <a:pt x="60" y="1024"/>
                  <a:pt x="60" y="1024"/>
                </a:cubicBezTo>
                <a:cubicBezTo>
                  <a:pt x="0" y="1136"/>
                  <a:pt x="0" y="1273"/>
                  <a:pt x="60" y="1385"/>
                </a:cubicBezTo>
                <a:cubicBezTo>
                  <a:pt x="550" y="2227"/>
                  <a:pt x="550" y="2227"/>
                  <a:pt x="550" y="2227"/>
                </a:cubicBezTo>
                <a:cubicBezTo>
                  <a:pt x="610" y="2339"/>
                  <a:pt x="740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0" y="2416"/>
                  <a:pt x="2090" y="2339"/>
                  <a:pt x="2159" y="2227"/>
                </a:cubicBezTo>
                <a:cubicBezTo>
                  <a:pt x="2641" y="1385"/>
                  <a:pt x="2641" y="1385"/>
                  <a:pt x="2641" y="1385"/>
                </a:cubicBezTo>
                <a:cubicBezTo>
                  <a:pt x="2710" y="1273"/>
                  <a:pt x="2710" y="1136"/>
                  <a:pt x="2641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0" y="69"/>
                  <a:pt x="1970" y="0"/>
                  <a:pt x="18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7">
            <a:extLst>
              <a:ext uri="{FF2B5EF4-FFF2-40B4-BE49-F238E27FC236}">
                <a16:creationId xmlns:a16="http://schemas.microsoft.com/office/drawing/2014/main" id="{11ED6A67-824E-964C-90C7-A8476112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998" y="6716542"/>
            <a:ext cx="2529549" cy="2253973"/>
          </a:xfrm>
          <a:custGeom>
            <a:avLst/>
            <a:gdLst>
              <a:gd name="T0" fmla="*/ 1841 w 2711"/>
              <a:gd name="T1" fmla="*/ 0 h 2417"/>
              <a:gd name="T2" fmla="*/ 1841 w 2711"/>
              <a:gd name="T3" fmla="*/ 0 h 2417"/>
              <a:gd name="T4" fmla="*/ 869 w 2711"/>
              <a:gd name="T5" fmla="*/ 0 h 2417"/>
              <a:gd name="T6" fmla="*/ 550 w 2711"/>
              <a:gd name="T7" fmla="*/ 181 h 2417"/>
              <a:gd name="T8" fmla="*/ 69 w 2711"/>
              <a:gd name="T9" fmla="*/ 1024 h 2417"/>
              <a:gd name="T10" fmla="*/ 69 w 2711"/>
              <a:gd name="T11" fmla="*/ 1385 h 2417"/>
              <a:gd name="T12" fmla="*/ 550 w 2711"/>
              <a:gd name="T13" fmla="*/ 2227 h 2417"/>
              <a:gd name="T14" fmla="*/ 869 w 2711"/>
              <a:gd name="T15" fmla="*/ 2416 h 2417"/>
              <a:gd name="T16" fmla="*/ 1841 w 2711"/>
              <a:gd name="T17" fmla="*/ 2416 h 2417"/>
              <a:gd name="T18" fmla="*/ 2159 w 2711"/>
              <a:gd name="T19" fmla="*/ 2227 h 2417"/>
              <a:gd name="T20" fmla="*/ 2649 w 2711"/>
              <a:gd name="T21" fmla="*/ 1385 h 2417"/>
              <a:gd name="T22" fmla="*/ 2649 w 2711"/>
              <a:gd name="T23" fmla="*/ 1024 h 2417"/>
              <a:gd name="T24" fmla="*/ 2159 w 2711"/>
              <a:gd name="T25" fmla="*/ 181 h 2417"/>
              <a:gd name="T26" fmla="*/ 1841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39" y="0"/>
                  <a:pt x="619" y="69"/>
                  <a:pt x="550" y="181"/>
                </a:cubicBezTo>
                <a:cubicBezTo>
                  <a:pt x="69" y="1024"/>
                  <a:pt x="69" y="1024"/>
                  <a:pt x="69" y="1024"/>
                </a:cubicBezTo>
                <a:cubicBezTo>
                  <a:pt x="0" y="1136"/>
                  <a:pt x="0" y="1273"/>
                  <a:pt x="69" y="1385"/>
                </a:cubicBezTo>
                <a:cubicBezTo>
                  <a:pt x="550" y="2227"/>
                  <a:pt x="550" y="2227"/>
                  <a:pt x="550" y="2227"/>
                </a:cubicBezTo>
                <a:cubicBezTo>
                  <a:pt x="619" y="2339"/>
                  <a:pt x="739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0" y="2416"/>
                  <a:pt x="2090" y="2339"/>
                  <a:pt x="2159" y="2227"/>
                </a:cubicBezTo>
                <a:cubicBezTo>
                  <a:pt x="2649" y="1385"/>
                  <a:pt x="2649" y="1385"/>
                  <a:pt x="2649" y="1385"/>
                </a:cubicBezTo>
                <a:cubicBezTo>
                  <a:pt x="2710" y="1273"/>
                  <a:pt x="2710" y="1136"/>
                  <a:pt x="2649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0" y="69"/>
                  <a:pt x="1970" y="0"/>
                  <a:pt x="18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08">
            <a:extLst>
              <a:ext uri="{FF2B5EF4-FFF2-40B4-BE49-F238E27FC236}">
                <a16:creationId xmlns:a16="http://schemas.microsoft.com/office/drawing/2014/main" id="{9CF340DE-F276-8943-B816-C4499AE7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2133" y="6531455"/>
            <a:ext cx="4100752" cy="2673508"/>
          </a:xfrm>
          <a:custGeom>
            <a:avLst/>
            <a:gdLst>
              <a:gd name="T0" fmla="*/ 4395 w 4396"/>
              <a:gd name="T1" fmla="*/ 2864 h 2865"/>
              <a:gd name="T2" fmla="*/ 0 w 4396"/>
              <a:gd name="T3" fmla="*/ 2864 h 2865"/>
              <a:gd name="T4" fmla="*/ 0 w 4396"/>
              <a:gd name="T5" fmla="*/ 0 h 2865"/>
              <a:gd name="T6" fmla="*/ 4395 w 4396"/>
              <a:gd name="T7" fmla="*/ 0 h 2865"/>
              <a:gd name="T8" fmla="*/ 4395 w 4396"/>
              <a:gd name="T9" fmla="*/ 2864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6" h="2865">
                <a:moveTo>
                  <a:pt x="4395" y="2864"/>
                </a:moveTo>
                <a:lnTo>
                  <a:pt x="0" y="2864"/>
                </a:lnTo>
                <a:lnTo>
                  <a:pt x="0" y="0"/>
                </a:lnTo>
                <a:lnTo>
                  <a:pt x="4395" y="0"/>
                </a:lnTo>
                <a:lnTo>
                  <a:pt x="4395" y="28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2B6FC0-64D8-ED48-A6E5-E22F0F5594CE}"/>
              </a:ext>
            </a:extLst>
          </p:cNvPr>
          <p:cNvGrpSpPr/>
          <p:nvPr/>
        </p:nvGrpSpPr>
        <p:grpSpPr>
          <a:xfrm>
            <a:off x="4332600" y="8970516"/>
            <a:ext cx="12532584" cy="845159"/>
            <a:chOff x="3489873" y="9149044"/>
            <a:chExt cx="13873701" cy="1634615"/>
          </a:xfrm>
        </p:grpSpPr>
        <p:sp>
          <p:nvSpPr>
            <p:cNvPr id="51" name="Line 415">
              <a:extLst>
                <a:ext uri="{FF2B5EF4-FFF2-40B4-BE49-F238E27FC236}">
                  <a16:creationId xmlns:a16="http://schemas.microsoft.com/office/drawing/2014/main" id="{21799110-8EC3-6647-8E7E-35DE3C373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873" y="9149044"/>
              <a:ext cx="4552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21">
              <a:extLst>
                <a:ext uri="{FF2B5EF4-FFF2-40B4-BE49-F238E27FC236}">
                  <a16:creationId xmlns:a16="http://schemas.microsoft.com/office/drawing/2014/main" id="{04B1C468-11CE-FE42-A72C-79F396DBF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9022" y="9149044"/>
              <a:ext cx="4552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C40EBEF-2EEA-EA4C-BEC9-A9604F22F823}"/>
              </a:ext>
            </a:extLst>
          </p:cNvPr>
          <p:cNvGrpSpPr/>
          <p:nvPr/>
        </p:nvGrpSpPr>
        <p:grpSpPr>
          <a:xfrm>
            <a:off x="1887400" y="10093390"/>
            <a:ext cx="4884876" cy="1790513"/>
            <a:chOff x="11632039" y="4893478"/>
            <a:chExt cx="5407609" cy="198211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AC3C77-8846-9242-9A0A-9489D5841150}"/>
                </a:ext>
              </a:extLst>
            </p:cNvPr>
            <p:cNvSpPr txBox="1"/>
            <p:nvPr/>
          </p:nvSpPr>
          <p:spPr>
            <a:xfrm>
              <a:off x="11632039" y="5605733"/>
              <a:ext cx="5407609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F29C35-E151-244D-9475-377B8F417BD0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37BF213-4AC4-0B4F-AA83-383590442E02}"/>
              </a:ext>
            </a:extLst>
          </p:cNvPr>
          <p:cNvGrpSpPr/>
          <p:nvPr/>
        </p:nvGrpSpPr>
        <p:grpSpPr>
          <a:xfrm>
            <a:off x="5250400" y="4058246"/>
            <a:ext cx="4699062" cy="1790513"/>
            <a:chOff x="11734888" y="4893478"/>
            <a:chExt cx="5201911" cy="198211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92D4FA-C4D0-5042-976D-5A009AC214FD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23075E-BF05-FB4A-A5E6-32872DEFBCB6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2376B5-382B-EC4D-BE3F-D1A3B2BC85DB}"/>
              </a:ext>
            </a:extLst>
          </p:cNvPr>
          <p:cNvGrpSpPr/>
          <p:nvPr/>
        </p:nvGrpSpPr>
        <p:grpSpPr>
          <a:xfrm>
            <a:off x="17736203" y="4058246"/>
            <a:ext cx="4699062" cy="1790513"/>
            <a:chOff x="11734888" y="4893478"/>
            <a:chExt cx="5201911" cy="19821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DE8122-3748-AC4D-8269-4968D51FF13B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BF42019-A473-9E4F-98DF-9673D7C37313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5FE6CF-8DFC-F84B-9468-7ED66A40B6FF}"/>
              </a:ext>
            </a:extLst>
          </p:cNvPr>
          <p:cNvGrpSpPr/>
          <p:nvPr/>
        </p:nvGrpSpPr>
        <p:grpSpPr>
          <a:xfrm>
            <a:off x="14491252" y="10093390"/>
            <a:ext cx="4884876" cy="1790513"/>
            <a:chOff x="11632039" y="4893478"/>
            <a:chExt cx="5407609" cy="198211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772F10-4DE6-6944-8462-94B01CA25CD4}"/>
                </a:ext>
              </a:extLst>
            </p:cNvPr>
            <p:cNvSpPr txBox="1"/>
            <p:nvPr/>
          </p:nvSpPr>
          <p:spPr>
            <a:xfrm>
              <a:off x="11632039" y="5605733"/>
              <a:ext cx="5407609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C58E9FD-FEAC-5046-9458-4DCDC7B0DEEF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1" name="그룹 19">
            <a:extLst>
              <a:ext uri="{FF2B5EF4-FFF2-40B4-BE49-F238E27FC236}">
                <a16:creationId xmlns:a16="http://schemas.microsoft.com/office/drawing/2014/main" id="{7F877360-2A7C-EB4C-9BF9-F9FB628307AA}"/>
              </a:ext>
            </a:extLst>
          </p:cNvPr>
          <p:cNvGrpSpPr/>
          <p:nvPr/>
        </p:nvGrpSpPr>
        <p:grpSpPr>
          <a:xfrm>
            <a:off x="9607742" y="5408169"/>
            <a:ext cx="5250166" cy="3762594"/>
            <a:chOff x="7197682" y="1988023"/>
            <a:chExt cx="3348000" cy="2399383"/>
          </a:xfrm>
          <a:solidFill>
            <a:schemeClr val="tx2"/>
          </a:solidFill>
        </p:grpSpPr>
        <p:sp>
          <p:nvSpPr>
            <p:cNvPr id="102" name="사각형: 둥근 모서리 20">
              <a:extLst>
                <a:ext uri="{FF2B5EF4-FFF2-40B4-BE49-F238E27FC236}">
                  <a16:creationId xmlns:a16="http://schemas.microsoft.com/office/drawing/2014/main" id="{92F17244-6EA7-AE42-85C3-46F841A7A245}"/>
                </a:ext>
              </a:extLst>
            </p:cNvPr>
            <p:cNvSpPr/>
            <p:nvPr/>
          </p:nvSpPr>
          <p:spPr>
            <a:xfrm>
              <a:off x="7197682" y="4232483"/>
              <a:ext cx="3348000" cy="154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21">
              <a:extLst>
                <a:ext uri="{FF2B5EF4-FFF2-40B4-BE49-F238E27FC236}">
                  <a16:creationId xmlns:a16="http://schemas.microsoft.com/office/drawing/2014/main" id="{9EEF7FA2-0F92-3F43-B501-FAC2434EB95B}"/>
                </a:ext>
              </a:extLst>
            </p:cNvPr>
            <p:cNvGrpSpPr/>
            <p:nvPr/>
          </p:nvGrpSpPr>
          <p:grpSpPr>
            <a:xfrm>
              <a:off x="7222056" y="1988023"/>
              <a:ext cx="3299252" cy="2176495"/>
              <a:chOff x="6345690" y="2428150"/>
              <a:chExt cx="3299252" cy="2176495"/>
            </a:xfrm>
            <a:grpFill/>
          </p:grpSpPr>
          <p:sp>
            <p:nvSpPr>
              <p:cNvPr id="104" name="현 34">
                <a:extLst>
                  <a:ext uri="{FF2B5EF4-FFF2-40B4-BE49-F238E27FC236}">
                    <a16:creationId xmlns:a16="http://schemas.microsoft.com/office/drawing/2014/main" id="{0110AD2B-485E-7949-8EF2-67ABF49971B7}"/>
                  </a:ext>
                </a:extLst>
              </p:cNvPr>
              <p:cNvSpPr/>
              <p:nvPr/>
            </p:nvSpPr>
            <p:spPr>
              <a:xfrm>
                <a:off x="6345690" y="2796201"/>
                <a:ext cx="3299252" cy="1808444"/>
              </a:xfrm>
              <a:custGeom>
                <a:avLst/>
                <a:gdLst>
                  <a:gd name="connsiteX0" fmla="*/ 10326 w 3301582"/>
                  <a:gd name="connsiteY0" fmla="*/ 1835145 h 3301582"/>
                  <a:gd name="connsiteX1" fmla="*/ 772665 w 3301582"/>
                  <a:gd name="connsiteY1" fmla="*/ 252933 h 3301582"/>
                  <a:gd name="connsiteX2" fmla="*/ 2528955 w 3301582"/>
                  <a:gd name="connsiteY2" fmla="*/ 252957 h 3301582"/>
                  <a:gd name="connsiteX3" fmla="*/ 3291251 w 3301582"/>
                  <a:gd name="connsiteY3" fmla="*/ 1835189 h 3301582"/>
                  <a:gd name="connsiteX4" fmla="*/ 10326 w 3301582"/>
                  <a:gd name="connsiteY4" fmla="*/ 1835145 h 3301582"/>
                  <a:gd name="connsiteX0" fmla="*/ 7964 w 3299252"/>
                  <a:gd name="connsiteY0" fmla="*/ 1808400 h 1808444"/>
                  <a:gd name="connsiteX1" fmla="*/ 770303 w 3299252"/>
                  <a:gd name="connsiteY1" fmla="*/ 226188 h 1808444"/>
                  <a:gd name="connsiteX2" fmla="*/ 2526593 w 3299252"/>
                  <a:gd name="connsiteY2" fmla="*/ 226212 h 1808444"/>
                  <a:gd name="connsiteX3" fmla="*/ 3288889 w 3299252"/>
                  <a:gd name="connsiteY3" fmla="*/ 1808444 h 1808444"/>
                  <a:gd name="connsiteX4" fmla="*/ 7964 w 3299252"/>
                  <a:gd name="connsiteY4" fmla="*/ 1808400 h 180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9252" h="1808444">
                    <a:moveTo>
                      <a:pt x="7964" y="1808400"/>
                    </a:moveTo>
                    <a:cubicBezTo>
                      <a:pt x="-62839" y="1178363"/>
                      <a:pt x="350532" y="489886"/>
                      <a:pt x="770303" y="226188"/>
                    </a:cubicBezTo>
                    <a:cubicBezTo>
                      <a:pt x="1190074" y="-37510"/>
                      <a:pt x="1989741" y="-111056"/>
                      <a:pt x="2526593" y="226212"/>
                    </a:cubicBezTo>
                    <a:cubicBezTo>
                      <a:pt x="3063445" y="563480"/>
                      <a:pt x="3359709" y="1178409"/>
                      <a:pt x="3288889" y="1808444"/>
                    </a:cubicBezTo>
                    <a:lnTo>
                      <a:pt x="7964" y="1808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23">
                <a:extLst>
                  <a:ext uri="{FF2B5EF4-FFF2-40B4-BE49-F238E27FC236}">
                    <a16:creationId xmlns:a16="http://schemas.microsoft.com/office/drawing/2014/main" id="{88222E5E-57F4-684A-B210-0875AA67DB2E}"/>
                  </a:ext>
                </a:extLst>
              </p:cNvPr>
              <p:cNvSpPr/>
              <p:nvPr/>
            </p:nvSpPr>
            <p:spPr>
              <a:xfrm>
                <a:off x="7714357" y="2428150"/>
                <a:ext cx="559524" cy="256125"/>
              </a:xfrm>
              <a:prstGeom prst="roundRect">
                <a:avLst>
                  <a:gd name="adj" fmla="val 43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24">
                <a:extLst>
                  <a:ext uri="{FF2B5EF4-FFF2-40B4-BE49-F238E27FC236}">
                    <a16:creationId xmlns:a16="http://schemas.microsoft.com/office/drawing/2014/main" id="{41DA8C21-0522-5A4D-8178-8FB1881EB707}"/>
                  </a:ext>
                </a:extLst>
              </p:cNvPr>
              <p:cNvSpPr/>
              <p:nvPr/>
            </p:nvSpPr>
            <p:spPr>
              <a:xfrm>
                <a:off x="7848477" y="2593707"/>
                <a:ext cx="291285" cy="333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7" name="Freeform 18">
            <a:extLst>
              <a:ext uri="{FF2B5EF4-FFF2-40B4-BE49-F238E27FC236}">
                <a16:creationId xmlns:a16="http://schemas.microsoft.com/office/drawing/2014/main" id="{AF788AE0-0918-EB49-BF68-2A568E9DE862}"/>
              </a:ext>
            </a:extLst>
          </p:cNvPr>
          <p:cNvSpPr/>
          <p:nvPr/>
        </p:nvSpPr>
        <p:spPr>
          <a:xfrm>
            <a:off x="3650617" y="7214603"/>
            <a:ext cx="1348407" cy="10882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Freeform: Shape 21">
            <a:extLst>
              <a:ext uri="{FF2B5EF4-FFF2-40B4-BE49-F238E27FC236}">
                <a16:creationId xmlns:a16="http://schemas.microsoft.com/office/drawing/2014/main" id="{6F699082-4807-B947-BCDF-8057C46E35A5}"/>
              </a:ext>
            </a:extLst>
          </p:cNvPr>
          <p:cNvSpPr/>
          <p:nvPr/>
        </p:nvSpPr>
        <p:spPr>
          <a:xfrm rot="19136066">
            <a:off x="7289059" y="7221109"/>
            <a:ext cx="573876" cy="1327574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94D6A4F-4A6F-CF42-8467-E31F92CFDFD0}"/>
              </a:ext>
            </a:extLst>
          </p:cNvPr>
          <p:cNvGrpSpPr/>
          <p:nvPr/>
        </p:nvGrpSpPr>
        <p:grpSpPr>
          <a:xfrm>
            <a:off x="16666856" y="7087637"/>
            <a:ext cx="326734" cy="1498930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14" name="그룹 19">
              <a:extLst>
                <a:ext uri="{FF2B5EF4-FFF2-40B4-BE49-F238E27FC236}">
                  <a16:creationId xmlns:a16="http://schemas.microsoft.com/office/drawing/2014/main" id="{B201454C-8E30-2348-AB40-3016B1DE88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20" name="그룹 20">
                <a:extLst>
                  <a:ext uri="{FF2B5EF4-FFF2-40B4-BE49-F238E27FC236}">
                    <a16:creationId xmlns:a16="http://schemas.microsoft.com/office/drawing/2014/main" id="{0D00100E-7B55-EF49-A40B-915E8BBE0AC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22" name="사다리꼴 22">
                  <a:extLst>
                    <a:ext uri="{FF2B5EF4-FFF2-40B4-BE49-F238E27FC236}">
                      <a16:creationId xmlns:a16="http://schemas.microsoft.com/office/drawing/2014/main" id="{E848F712-EB75-D04C-9260-169E3C0A9E8C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23">
                  <a:extLst>
                    <a:ext uri="{FF2B5EF4-FFF2-40B4-BE49-F238E27FC236}">
                      <a16:creationId xmlns:a16="http://schemas.microsoft.com/office/drawing/2014/main" id="{31E5A67A-74D9-0541-9C51-96F23C9207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자유형: 도형 21">
                <a:extLst>
                  <a:ext uri="{FF2B5EF4-FFF2-40B4-BE49-F238E27FC236}">
                    <a16:creationId xmlns:a16="http://schemas.microsoft.com/office/drawing/2014/main" id="{C075FE0D-6CA7-D446-8CF5-682178980618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24">
              <a:extLst>
                <a:ext uri="{FF2B5EF4-FFF2-40B4-BE49-F238E27FC236}">
                  <a16:creationId xmlns:a16="http://schemas.microsoft.com/office/drawing/2014/main" id="{FE698BAC-613A-CF4A-B653-3AA28FBEC26C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16" name="그룹 25">
                <a:extLst>
                  <a:ext uri="{FF2B5EF4-FFF2-40B4-BE49-F238E27FC236}">
                    <a16:creationId xmlns:a16="http://schemas.microsoft.com/office/drawing/2014/main" id="{59C32152-A1C6-B547-8BE7-2EBBFD40B707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18" name="사다리꼴 27">
                  <a:extLst>
                    <a:ext uri="{FF2B5EF4-FFF2-40B4-BE49-F238E27FC236}">
                      <a16:creationId xmlns:a16="http://schemas.microsoft.com/office/drawing/2014/main" id="{D5B24F2C-F2C8-E34C-9C41-E2FD6AE26416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28">
                  <a:extLst>
                    <a:ext uri="{FF2B5EF4-FFF2-40B4-BE49-F238E27FC236}">
                      <a16:creationId xmlns:a16="http://schemas.microsoft.com/office/drawing/2014/main" id="{A6C29D40-6FCD-1645-AF61-2C242BEB028C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자유형: 도형 26">
                <a:extLst>
                  <a:ext uri="{FF2B5EF4-FFF2-40B4-BE49-F238E27FC236}">
                    <a16:creationId xmlns:a16="http://schemas.microsoft.com/office/drawing/2014/main" id="{D3702F1B-B6FA-2841-B30E-600354F6B761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4" name="Freeform: Shape 47">
            <a:extLst>
              <a:ext uri="{FF2B5EF4-FFF2-40B4-BE49-F238E27FC236}">
                <a16:creationId xmlns:a16="http://schemas.microsoft.com/office/drawing/2014/main" id="{D070FB8D-E880-C044-B2D0-393F71891790}"/>
              </a:ext>
            </a:extLst>
          </p:cNvPr>
          <p:cNvSpPr/>
          <p:nvPr/>
        </p:nvSpPr>
        <p:spPr>
          <a:xfrm>
            <a:off x="19509533" y="7284358"/>
            <a:ext cx="1156514" cy="947962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upo 349">
            <a:extLst>
              <a:ext uri="{FF2B5EF4-FFF2-40B4-BE49-F238E27FC236}">
                <a16:creationId xmlns:a16="http://schemas.microsoft.com/office/drawing/2014/main" id="{D47F1713-879C-1A46-86AF-E5D056E0FE0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A9F6AB9E-4910-BF4F-8AE0-9C66B54BE5E1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CE4D63C1-8763-8340-BA68-1D043F5DFCF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19FB1F-F3D4-1744-AADF-933CFF9E693A}"/>
              </a:ext>
            </a:extLst>
          </p:cNvPr>
          <p:cNvCxnSpPr>
            <a:cxnSpLocks/>
          </p:cNvCxnSpPr>
          <p:nvPr/>
        </p:nvCxnSpPr>
        <p:spPr>
          <a:xfrm>
            <a:off x="13854574" y="8151684"/>
            <a:ext cx="1808705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29DE6A-FD69-A74E-8729-871990AD35D2}"/>
              </a:ext>
            </a:extLst>
          </p:cNvPr>
          <p:cNvCxnSpPr>
            <a:cxnSpLocks/>
          </p:cNvCxnSpPr>
          <p:nvPr/>
        </p:nvCxnSpPr>
        <p:spPr>
          <a:xfrm>
            <a:off x="8449801" y="8151684"/>
            <a:ext cx="2073104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5B3854-57EC-9A45-969C-6019B1252895}"/>
              </a:ext>
            </a:extLst>
          </p:cNvPr>
          <p:cNvGrpSpPr/>
          <p:nvPr/>
        </p:nvGrpSpPr>
        <p:grpSpPr>
          <a:xfrm rot="10800000">
            <a:off x="15814543" y="5855322"/>
            <a:ext cx="981716" cy="4631138"/>
            <a:chOff x="6217920" y="5166360"/>
            <a:chExt cx="1051560" cy="49606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A805F-0C23-7B42-A699-5F8775BE7B7E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08EFCB-9C86-2E41-BE37-52E64AD485E3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98B36A-EFF0-544A-A370-756C98E78568}"/>
              </a:ext>
            </a:extLst>
          </p:cNvPr>
          <p:cNvGrpSpPr/>
          <p:nvPr/>
        </p:nvGrpSpPr>
        <p:grpSpPr>
          <a:xfrm>
            <a:off x="7581220" y="5855322"/>
            <a:ext cx="981716" cy="4631138"/>
            <a:chOff x="6217920" y="5166360"/>
            <a:chExt cx="1051560" cy="496062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AF66B6-76F0-9143-977C-ABF2752E2C70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59F78D-7A3C-F64C-A00A-52DEAEBF3043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F42EC344-A225-E741-95C3-64DC935FE2D0}"/>
              </a:ext>
            </a:extLst>
          </p:cNvPr>
          <p:cNvSpPr/>
          <p:nvPr/>
        </p:nvSpPr>
        <p:spPr>
          <a:xfrm>
            <a:off x="14405994" y="7062984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2BC040-FE9C-7F4A-B00E-18C1727F8DAA}"/>
              </a:ext>
            </a:extLst>
          </p:cNvPr>
          <p:cNvSpPr/>
          <p:nvPr/>
        </p:nvSpPr>
        <p:spPr>
          <a:xfrm>
            <a:off x="7794086" y="7062984"/>
            <a:ext cx="2177399" cy="2177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576354E-C3FF-4747-AE5D-AD42A98FDDDE}"/>
              </a:ext>
            </a:extLst>
          </p:cNvPr>
          <p:cNvSpPr/>
          <p:nvPr/>
        </p:nvSpPr>
        <p:spPr>
          <a:xfrm>
            <a:off x="15985157" y="4160520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E245B8-549A-744B-B588-B94D29ECEF81}"/>
              </a:ext>
            </a:extLst>
          </p:cNvPr>
          <p:cNvSpPr/>
          <p:nvPr/>
        </p:nvSpPr>
        <p:spPr>
          <a:xfrm>
            <a:off x="15985157" y="9965449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12EAB4-53F7-1844-8FE6-54F8AE0DBB1F}"/>
              </a:ext>
            </a:extLst>
          </p:cNvPr>
          <p:cNvSpPr/>
          <p:nvPr/>
        </p:nvSpPr>
        <p:spPr>
          <a:xfrm>
            <a:off x="6214924" y="4160520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23B3B2-DBA7-2143-A1F9-91DC3FD3E33A}"/>
              </a:ext>
            </a:extLst>
          </p:cNvPr>
          <p:cNvSpPr/>
          <p:nvPr/>
        </p:nvSpPr>
        <p:spPr>
          <a:xfrm>
            <a:off x="6214924" y="9965449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F16DF9-2ECE-B846-AF74-166B3B2F4F66}"/>
              </a:ext>
            </a:extLst>
          </p:cNvPr>
          <p:cNvGrpSpPr/>
          <p:nvPr/>
        </p:nvGrpSpPr>
        <p:grpSpPr>
          <a:xfrm>
            <a:off x="18488382" y="4361372"/>
            <a:ext cx="4260782" cy="1635577"/>
            <a:chOff x="12907377" y="4893478"/>
            <a:chExt cx="4563915" cy="175194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CDC205-CBA7-904C-B7CB-365948339534}"/>
                </a:ext>
              </a:extLst>
            </p:cNvPr>
            <p:cNvSpPr txBox="1"/>
            <p:nvPr/>
          </p:nvSpPr>
          <p:spPr>
            <a:xfrm>
              <a:off x="12907377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613961-0AF6-0843-A7C9-0D87BC84164F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BDA1E7-C11E-7947-BE90-B880A53F04D6}"/>
              </a:ext>
            </a:extLst>
          </p:cNvPr>
          <p:cNvGrpSpPr/>
          <p:nvPr/>
        </p:nvGrpSpPr>
        <p:grpSpPr>
          <a:xfrm>
            <a:off x="18488382" y="10274455"/>
            <a:ext cx="4260782" cy="1635577"/>
            <a:chOff x="12907377" y="4893478"/>
            <a:chExt cx="4563915" cy="17519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D72B0C-CE4C-A54A-8F58-3C86ACBA321D}"/>
                </a:ext>
              </a:extLst>
            </p:cNvPr>
            <p:cNvSpPr txBox="1"/>
            <p:nvPr/>
          </p:nvSpPr>
          <p:spPr>
            <a:xfrm>
              <a:off x="12907377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71034F-3F37-6A41-B7A6-F4E8763AD1CB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C2D80BC-0901-C24A-B045-72F9608E974B}"/>
              </a:ext>
            </a:extLst>
          </p:cNvPr>
          <p:cNvGrpSpPr/>
          <p:nvPr/>
        </p:nvGrpSpPr>
        <p:grpSpPr>
          <a:xfrm flipH="1">
            <a:off x="1625909" y="4361372"/>
            <a:ext cx="4260783" cy="1635577"/>
            <a:chOff x="12907377" y="4893478"/>
            <a:chExt cx="4563916" cy="175194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CD6919-EF63-9143-B31C-F79A5FB8C006}"/>
                </a:ext>
              </a:extLst>
            </p:cNvPr>
            <p:cNvSpPr txBox="1"/>
            <p:nvPr/>
          </p:nvSpPr>
          <p:spPr>
            <a:xfrm>
              <a:off x="12907378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794F23-8A31-6E41-9CB4-B0D83D0276EA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2A97B7C-A21F-884F-B06A-E95B24E9FA32}"/>
              </a:ext>
            </a:extLst>
          </p:cNvPr>
          <p:cNvGrpSpPr/>
          <p:nvPr/>
        </p:nvGrpSpPr>
        <p:grpSpPr>
          <a:xfrm flipH="1">
            <a:off x="1625909" y="10274455"/>
            <a:ext cx="4260783" cy="1635577"/>
            <a:chOff x="12907377" y="4893478"/>
            <a:chExt cx="4563916" cy="175194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5ED7F7-E410-4F41-B423-EFF51AFD33F4}"/>
                </a:ext>
              </a:extLst>
            </p:cNvPr>
            <p:cNvSpPr txBox="1"/>
            <p:nvPr/>
          </p:nvSpPr>
          <p:spPr>
            <a:xfrm>
              <a:off x="12907378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CA2B272-3E27-5843-9AC0-F51014E7893F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0362D3DF-2106-4045-8143-8ED7F5F8A88E}"/>
              </a:ext>
            </a:extLst>
          </p:cNvPr>
          <p:cNvSpPr txBox="1"/>
          <p:nvPr/>
        </p:nvSpPr>
        <p:spPr>
          <a:xfrm>
            <a:off x="8224469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B4AD47-892A-A844-9901-422CB6D0DAAC}"/>
              </a:ext>
            </a:extLst>
          </p:cNvPr>
          <p:cNvSpPr txBox="1"/>
          <p:nvPr/>
        </p:nvSpPr>
        <p:spPr>
          <a:xfrm>
            <a:off x="14836377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993294-5E15-AA46-9132-084D6AA161C5}"/>
              </a:ext>
            </a:extLst>
          </p:cNvPr>
          <p:cNvGrpSpPr/>
          <p:nvPr/>
        </p:nvGrpSpPr>
        <p:grpSpPr>
          <a:xfrm>
            <a:off x="10101538" y="3482418"/>
            <a:ext cx="4813871" cy="9338530"/>
            <a:chOff x="10046208" y="3643474"/>
            <a:chExt cx="4813871" cy="9338530"/>
          </a:xfrm>
        </p:grpSpPr>
        <p:sp>
          <p:nvSpPr>
            <p:cNvPr id="141" name="Freeform: Shape 47">
              <a:extLst>
                <a:ext uri="{FF2B5EF4-FFF2-40B4-BE49-F238E27FC236}">
                  <a16:creationId xmlns:a16="http://schemas.microsoft.com/office/drawing/2014/main" id="{8F628FBC-1696-4D46-90E5-DE9A330278B0}"/>
                </a:ext>
              </a:extLst>
            </p:cNvPr>
            <p:cNvSpPr/>
            <p:nvPr/>
          </p:nvSpPr>
          <p:spPr>
            <a:xfrm>
              <a:off x="10046208" y="3643474"/>
              <a:ext cx="4813871" cy="9338530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46">
              <a:extLst>
                <a:ext uri="{FF2B5EF4-FFF2-40B4-BE49-F238E27FC236}">
                  <a16:creationId xmlns:a16="http://schemas.microsoft.com/office/drawing/2014/main" id="{60884A55-A7F8-854A-BEA6-9E5565F1B9EC}"/>
                </a:ext>
              </a:extLst>
            </p:cNvPr>
            <p:cNvSpPr/>
            <p:nvPr/>
          </p:nvSpPr>
          <p:spPr>
            <a:xfrm>
              <a:off x="11439146" y="5653007"/>
              <a:ext cx="1420508" cy="3960191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Freeform: Shape 37">
            <a:extLst>
              <a:ext uri="{FF2B5EF4-FFF2-40B4-BE49-F238E27FC236}">
                <a16:creationId xmlns:a16="http://schemas.microsoft.com/office/drawing/2014/main" id="{2AA7E3B1-3D22-684B-8CDE-35061575726B}"/>
              </a:ext>
            </a:extLst>
          </p:cNvPr>
          <p:cNvSpPr/>
          <p:nvPr/>
        </p:nvSpPr>
        <p:spPr>
          <a:xfrm>
            <a:off x="16853727" y="4921829"/>
            <a:ext cx="518078" cy="750318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8F58C7-64BC-D54A-85A8-56E4F9B68EE3}"/>
              </a:ext>
            </a:extLst>
          </p:cNvPr>
          <p:cNvGrpSpPr/>
          <p:nvPr/>
        </p:nvGrpSpPr>
        <p:grpSpPr>
          <a:xfrm>
            <a:off x="6810654" y="10810113"/>
            <a:ext cx="1012946" cy="561224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145" name="Freeform: Shape 39">
              <a:extLst>
                <a:ext uri="{FF2B5EF4-FFF2-40B4-BE49-F238E27FC236}">
                  <a16:creationId xmlns:a16="http://schemas.microsoft.com/office/drawing/2014/main" id="{26B50095-59C4-324E-97AE-919096B76729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40">
              <a:extLst>
                <a:ext uri="{FF2B5EF4-FFF2-40B4-BE49-F238E27FC236}">
                  <a16:creationId xmlns:a16="http://schemas.microsoft.com/office/drawing/2014/main" id="{60B53F8D-E55B-634D-A572-B7AE12E25D93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837EFA3-ADBE-B945-B7F6-B19AF93A9124}"/>
              </a:ext>
            </a:extLst>
          </p:cNvPr>
          <p:cNvGrpSpPr/>
          <p:nvPr/>
        </p:nvGrpSpPr>
        <p:grpSpPr>
          <a:xfrm>
            <a:off x="7010678" y="4793444"/>
            <a:ext cx="565774" cy="907950"/>
            <a:chOff x="6899592" y="1993712"/>
            <a:chExt cx="3149063" cy="5053610"/>
          </a:xfrm>
        </p:grpSpPr>
        <p:sp>
          <p:nvSpPr>
            <p:cNvPr id="148" name="Freeform: Shape 52">
              <a:extLst>
                <a:ext uri="{FF2B5EF4-FFF2-40B4-BE49-F238E27FC236}">
                  <a16:creationId xmlns:a16="http://schemas.microsoft.com/office/drawing/2014/main" id="{DCC3EDC9-EE27-EE49-A718-9F30F97A0181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: Shape 54">
              <a:extLst>
                <a:ext uri="{FF2B5EF4-FFF2-40B4-BE49-F238E27FC236}">
                  <a16:creationId xmlns:a16="http://schemas.microsoft.com/office/drawing/2014/main" id="{50D22F7B-502D-5A46-9F4F-82B81642B587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5B615D-8BD4-EF49-A24C-DDE88B225050}"/>
              </a:ext>
            </a:extLst>
          </p:cNvPr>
          <p:cNvGrpSpPr/>
          <p:nvPr/>
        </p:nvGrpSpPr>
        <p:grpSpPr>
          <a:xfrm>
            <a:off x="16680771" y="10671018"/>
            <a:ext cx="863990" cy="729906"/>
            <a:chOff x="1960454" y="5041163"/>
            <a:chExt cx="1743075" cy="1472566"/>
          </a:xfrm>
          <a:solidFill>
            <a:schemeClr val="bg1"/>
          </a:solidFill>
        </p:grpSpPr>
        <p:sp>
          <p:nvSpPr>
            <p:cNvPr id="151" name="Freeform: Shape 38">
              <a:extLst>
                <a:ext uri="{FF2B5EF4-FFF2-40B4-BE49-F238E27FC236}">
                  <a16:creationId xmlns:a16="http://schemas.microsoft.com/office/drawing/2014/main" id="{B97CDB54-51A3-4142-A0A1-CCE5E0A8E62C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39">
              <a:extLst>
                <a:ext uri="{FF2B5EF4-FFF2-40B4-BE49-F238E27FC236}">
                  <a16:creationId xmlns:a16="http://schemas.microsoft.com/office/drawing/2014/main" id="{53DA35C1-8D95-204A-A840-466E43587B9A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40">
              <a:extLst>
                <a:ext uri="{FF2B5EF4-FFF2-40B4-BE49-F238E27FC236}">
                  <a16:creationId xmlns:a16="http://schemas.microsoft.com/office/drawing/2014/main" id="{FEEB789B-BAC9-1246-9860-67012D0B2AD1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41">
              <a:extLst>
                <a:ext uri="{FF2B5EF4-FFF2-40B4-BE49-F238E27FC236}">
                  <a16:creationId xmlns:a16="http://schemas.microsoft.com/office/drawing/2014/main" id="{D534F4F9-EAC1-DE47-BB64-FDB19FDF4268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42">
              <a:extLst>
                <a:ext uri="{FF2B5EF4-FFF2-40B4-BE49-F238E27FC236}">
                  <a16:creationId xmlns:a16="http://schemas.microsoft.com/office/drawing/2014/main" id="{AA556FF6-54B3-5347-AA99-A38D0BDBA090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43">
              <a:extLst>
                <a:ext uri="{FF2B5EF4-FFF2-40B4-BE49-F238E27FC236}">
                  <a16:creationId xmlns:a16="http://schemas.microsoft.com/office/drawing/2014/main" id="{D8ED7A2B-820C-5A45-BE61-BA57C02945E3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44">
              <a:extLst>
                <a:ext uri="{FF2B5EF4-FFF2-40B4-BE49-F238E27FC236}">
                  <a16:creationId xmlns:a16="http://schemas.microsoft.com/office/drawing/2014/main" id="{3F0B1261-A4F4-BD40-9F6D-EB9F61E90DE1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6376F014-7F42-8146-BBF3-F98F97F34A72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13371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72417-17C1-694F-9171-BB4E6B823C6D}"/>
              </a:ext>
            </a:extLst>
          </p:cNvPr>
          <p:cNvGrpSpPr/>
          <p:nvPr/>
        </p:nvGrpSpPr>
        <p:grpSpPr>
          <a:xfrm>
            <a:off x="1939681" y="4412069"/>
            <a:ext cx="20498288" cy="5368946"/>
            <a:chOff x="1969478" y="3985475"/>
            <a:chExt cx="19781220" cy="5181130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6ECBDE89-4DA3-2A43-BF65-9E82A9DD6062}"/>
                </a:ext>
              </a:extLst>
            </p:cNvPr>
            <p:cNvSpPr/>
            <p:nvPr/>
          </p:nvSpPr>
          <p:spPr>
            <a:xfrm rot="5400000">
              <a:off x="161215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1F4215DD-1790-C742-884F-58F697B6D4FC}"/>
                </a:ext>
              </a:extLst>
            </p:cNvPr>
            <p:cNvSpPr/>
            <p:nvPr/>
          </p:nvSpPr>
          <p:spPr>
            <a:xfrm rot="5400000">
              <a:off x="671706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4FF1CC7E-90A2-CA4A-92EF-8A2DBBE45B46}"/>
                </a:ext>
              </a:extLst>
            </p:cNvPr>
            <p:cNvSpPr/>
            <p:nvPr/>
          </p:nvSpPr>
          <p:spPr>
            <a:xfrm rot="5400000">
              <a:off x="1182197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F0014BDC-DBA5-854A-A55F-53A72D51C0F7}"/>
                </a:ext>
              </a:extLst>
            </p:cNvPr>
            <p:cNvSpPr/>
            <p:nvPr/>
          </p:nvSpPr>
          <p:spPr>
            <a:xfrm rot="5400000">
              <a:off x="1692688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riangle 82">
            <a:extLst>
              <a:ext uri="{FF2B5EF4-FFF2-40B4-BE49-F238E27FC236}">
                <a16:creationId xmlns:a16="http://schemas.microsoft.com/office/drawing/2014/main" id="{59520727-2A4E-8741-819E-D068003792A4}"/>
              </a:ext>
            </a:extLst>
          </p:cNvPr>
          <p:cNvSpPr/>
          <p:nvPr/>
        </p:nvSpPr>
        <p:spPr>
          <a:xfrm rot="5400000">
            <a:off x="1347110" y="6691071"/>
            <a:ext cx="1996081" cy="81094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43B6C85F-D21A-8440-8176-5FDA9C57EC1C}"/>
              </a:ext>
            </a:extLst>
          </p:cNvPr>
          <p:cNvSpPr/>
          <p:nvPr/>
        </p:nvSpPr>
        <p:spPr>
          <a:xfrm rot="5400000">
            <a:off x="6637072" y="6691071"/>
            <a:ext cx="1996081" cy="81094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3BAEE26-8D4B-E945-98BB-C9DA18038F5C}"/>
              </a:ext>
            </a:extLst>
          </p:cNvPr>
          <p:cNvSpPr/>
          <p:nvPr/>
        </p:nvSpPr>
        <p:spPr>
          <a:xfrm rot="5400000">
            <a:off x="11927035" y="6691071"/>
            <a:ext cx="1996081" cy="81094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27199D8C-5B6A-7C4F-9EB6-1453560764A1}"/>
              </a:ext>
            </a:extLst>
          </p:cNvPr>
          <p:cNvSpPr/>
          <p:nvPr/>
        </p:nvSpPr>
        <p:spPr>
          <a:xfrm rot="5400000">
            <a:off x="17216997" y="6691071"/>
            <a:ext cx="1996081" cy="810941"/>
          </a:xfrm>
          <a:prstGeom prst="triangl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D06A3DB-D8DA-4C40-BF6D-A2A91B001BDD}"/>
              </a:ext>
            </a:extLst>
          </p:cNvPr>
          <p:cNvGrpSpPr/>
          <p:nvPr/>
        </p:nvGrpSpPr>
        <p:grpSpPr>
          <a:xfrm>
            <a:off x="1904350" y="10302110"/>
            <a:ext cx="4699062" cy="1790513"/>
            <a:chOff x="11734888" y="4893478"/>
            <a:chExt cx="5201911" cy="198211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F8067E-FF1F-1B49-8344-3296DFC3712B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23C536-2D40-1646-B7AA-B594D0535F8A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14601F-F611-2249-B439-1620C2C9087E}"/>
              </a:ext>
            </a:extLst>
          </p:cNvPr>
          <p:cNvGrpSpPr/>
          <p:nvPr/>
        </p:nvGrpSpPr>
        <p:grpSpPr>
          <a:xfrm>
            <a:off x="7112710" y="10302110"/>
            <a:ext cx="4699062" cy="1790513"/>
            <a:chOff x="11734888" y="4893478"/>
            <a:chExt cx="5201911" cy="198211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8559D9-563C-B84A-98B3-1BE4A084E32A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8CA4B2-96CD-6A48-B2A3-CE02D93E3A08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1BCB699-95B6-4A4C-BA3B-E9040F98FBF0}"/>
              </a:ext>
            </a:extLst>
          </p:cNvPr>
          <p:cNvGrpSpPr/>
          <p:nvPr/>
        </p:nvGrpSpPr>
        <p:grpSpPr>
          <a:xfrm>
            <a:off x="12484275" y="10302110"/>
            <a:ext cx="4699062" cy="1790513"/>
            <a:chOff x="11734888" y="4893478"/>
            <a:chExt cx="5201911" cy="198211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0B38E8C-7715-B247-8C66-852E93CD529D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638D198-19C9-164B-8563-14A4599BF95A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4BA0A2-A6CD-7D4F-9241-9F5F07CC358A}"/>
              </a:ext>
            </a:extLst>
          </p:cNvPr>
          <p:cNvGrpSpPr/>
          <p:nvPr/>
        </p:nvGrpSpPr>
        <p:grpSpPr>
          <a:xfrm>
            <a:off x="17774238" y="10302110"/>
            <a:ext cx="4699062" cy="1790513"/>
            <a:chOff x="11734888" y="4893478"/>
            <a:chExt cx="5201911" cy="198211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E9BD95-E51F-1A48-9C05-B38FA2160CE3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DFFDB35-EDA2-A64D-ABBD-A91E7C81F479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7" name="Freeform 18">
            <a:extLst>
              <a:ext uri="{FF2B5EF4-FFF2-40B4-BE49-F238E27FC236}">
                <a16:creationId xmlns:a16="http://schemas.microsoft.com/office/drawing/2014/main" id="{10D9936F-2F8B-D641-B094-C42A981F637C}"/>
              </a:ext>
            </a:extLst>
          </p:cNvPr>
          <p:cNvSpPr/>
          <p:nvPr/>
        </p:nvSpPr>
        <p:spPr>
          <a:xfrm>
            <a:off x="3412184" y="6110761"/>
            <a:ext cx="2106525" cy="170012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8" name="Freeform: Shape 21">
            <a:extLst>
              <a:ext uri="{FF2B5EF4-FFF2-40B4-BE49-F238E27FC236}">
                <a16:creationId xmlns:a16="http://schemas.microsoft.com/office/drawing/2014/main" id="{3D4A2A17-ED8A-4E4F-AE6B-713574B3AB2D}"/>
              </a:ext>
            </a:extLst>
          </p:cNvPr>
          <p:cNvSpPr/>
          <p:nvPr/>
        </p:nvSpPr>
        <p:spPr>
          <a:xfrm rot="19136066">
            <a:off x="9394055" y="6137833"/>
            <a:ext cx="896528" cy="2073980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5804F3-E980-9649-88F6-4CDA08AB4B03}"/>
              </a:ext>
            </a:extLst>
          </p:cNvPr>
          <p:cNvGrpSpPr/>
          <p:nvPr/>
        </p:nvGrpSpPr>
        <p:grpSpPr>
          <a:xfrm>
            <a:off x="14918314" y="5925703"/>
            <a:ext cx="510434" cy="2341675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20" name="그룹 19">
              <a:extLst>
                <a:ext uri="{FF2B5EF4-FFF2-40B4-BE49-F238E27FC236}">
                  <a16:creationId xmlns:a16="http://schemas.microsoft.com/office/drawing/2014/main" id="{7EAF8B16-62EE-494B-A5FD-B8FB88EC8374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28" name="그룹 20">
                <a:extLst>
                  <a:ext uri="{FF2B5EF4-FFF2-40B4-BE49-F238E27FC236}">
                    <a16:creationId xmlns:a16="http://schemas.microsoft.com/office/drawing/2014/main" id="{25B6A409-E071-DC40-A005-C9C814E48FAF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30" name="사다리꼴 22">
                  <a:extLst>
                    <a:ext uri="{FF2B5EF4-FFF2-40B4-BE49-F238E27FC236}">
                      <a16:creationId xmlns:a16="http://schemas.microsoft.com/office/drawing/2014/main" id="{D2205B05-8388-2C46-A6E6-BC6EE5565076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23">
                  <a:extLst>
                    <a:ext uri="{FF2B5EF4-FFF2-40B4-BE49-F238E27FC236}">
                      <a16:creationId xmlns:a16="http://schemas.microsoft.com/office/drawing/2014/main" id="{11444A7A-ECCA-F443-8AF8-F760AC172CAF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자유형: 도형 21">
                <a:extLst>
                  <a:ext uri="{FF2B5EF4-FFF2-40B4-BE49-F238E27FC236}">
                    <a16:creationId xmlns:a16="http://schemas.microsoft.com/office/drawing/2014/main" id="{7BE1C259-44E6-AE43-9508-51B35980C312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24">
              <a:extLst>
                <a:ext uri="{FF2B5EF4-FFF2-40B4-BE49-F238E27FC236}">
                  <a16:creationId xmlns:a16="http://schemas.microsoft.com/office/drawing/2014/main" id="{55B3C533-D6A9-9540-8739-519A614CAF1E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22" name="그룹 25">
                <a:extLst>
                  <a:ext uri="{FF2B5EF4-FFF2-40B4-BE49-F238E27FC236}">
                    <a16:creationId xmlns:a16="http://schemas.microsoft.com/office/drawing/2014/main" id="{B526AF9A-235D-004D-A693-B5D4D547ECA8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24" name="사다리꼴 27">
                  <a:extLst>
                    <a:ext uri="{FF2B5EF4-FFF2-40B4-BE49-F238E27FC236}">
                      <a16:creationId xmlns:a16="http://schemas.microsoft.com/office/drawing/2014/main" id="{CEC287E6-45B3-C746-A0C3-7C9679AA420A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28">
                  <a:extLst>
                    <a:ext uri="{FF2B5EF4-FFF2-40B4-BE49-F238E27FC236}">
                      <a16:creationId xmlns:a16="http://schemas.microsoft.com/office/drawing/2014/main" id="{CDF7E0E3-7F77-A54D-9A2E-A14BEC8F1042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자유형: 도형 26">
                <a:extLst>
                  <a:ext uri="{FF2B5EF4-FFF2-40B4-BE49-F238E27FC236}">
                    <a16:creationId xmlns:a16="http://schemas.microsoft.com/office/drawing/2014/main" id="{0EA4AF28-5CAB-8B4F-969B-7DC1F698811E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32" name="Freeform: Shape 47">
            <a:extLst>
              <a:ext uri="{FF2B5EF4-FFF2-40B4-BE49-F238E27FC236}">
                <a16:creationId xmlns:a16="http://schemas.microsoft.com/office/drawing/2014/main" id="{F78A98B5-ECE2-E144-B834-2210A61DB449}"/>
              </a:ext>
            </a:extLst>
          </p:cNvPr>
          <p:cNvSpPr/>
          <p:nvPr/>
        </p:nvSpPr>
        <p:spPr>
          <a:xfrm>
            <a:off x="19500658" y="6328792"/>
            <a:ext cx="1806744" cy="1480937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AF4B18B8-9608-1443-9EBC-E2DDDF6E1E6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85458F46-A037-CE45-B339-9B1AEFBAD8FB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89087897-26A1-7A42-9998-7E9B68CE2A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72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entagon 133">
            <a:extLst>
              <a:ext uri="{FF2B5EF4-FFF2-40B4-BE49-F238E27FC236}">
                <a16:creationId xmlns:a16="http://schemas.microsoft.com/office/drawing/2014/main" id="{BC40C0A0-40B8-AD4F-A064-FBFEAD6A086E}"/>
              </a:ext>
            </a:extLst>
          </p:cNvPr>
          <p:cNvSpPr/>
          <p:nvPr/>
        </p:nvSpPr>
        <p:spPr>
          <a:xfrm rot="5400000">
            <a:off x="1112175" y="5987615"/>
            <a:ext cx="7967110" cy="5074920"/>
          </a:xfrm>
          <a:prstGeom prst="homePlate">
            <a:avLst>
              <a:gd name="adj" fmla="val 265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entagon 134">
            <a:extLst>
              <a:ext uri="{FF2B5EF4-FFF2-40B4-BE49-F238E27FC236}">
                <a16:creationId xmlns:a16="http://schemas.microsoft.com/office/drawing/2014/main" id="{8D187DB9-105B-3848-A942-D3B1A2F75001}"/>
              </a:ext>
            </a:extLst>
          </p:cNvPr>
          <p:cNvSpPr/>
          <p:nvPr/>
        </p:nvSpPr>
        <p:spPr>
          <a:xfrm rot="5400000">
            <a:off x="8205270" y="5987615"/>
            <a:ext cx="7967110" cy="5074920"/>
          </a:xfrm>
          <a:prstGeom prst="homePlate">
            <a:avLst>
              <a:gd name="adj" fmla="val 265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entagon 135">
            <a:extLst>
              <a:ext uri="{FF2B5EF4-FFF2-40B4-BE49-F238E27FC236}">
                <a16:creationId xmlns:a16="http://schemas.microsoft.com/office/drawing/2014/main" id="{0A876D8E-A4F5-9249-9384-DB30E00BAAA4}"/>
              </a:ext>
            </a:extLst>
          </p:cNvPr>
          <p:cNvSpPr/>
          <p:nvPr/>
        </p:nvSpPr>
        <p:spPr>
          <a:xfrm rot="5400000">
            <a:off x="15298364" y="5987615"/>
            <a:ext cx="7967110" cy="5074920"/>
          </a:xfrm>
          <a:prstGeom prst="homePlate">
            <a:avLst>
              <a:gd name="adj" fmla="val 265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CB9256-9987-FA46-AD72-9A481C714E06}"/>
              </a:ext>
            </a:extLst>
          </p:cNvPr>
          <p:cNvSpPr/>
          <p:nvPr/>
        </p:nvSpPr>
        <p:spPr>
          <a:xfrm>
            <a:off x="4109731" y="3555523"/>
            <a:ext cx="1971998" cy="1971994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0DD025-2952-B74A-B98C-1E126D36BBF1}"/>
              </a:ext>
            </a:extLst>
          </p:cNvPr>
          <p:cNvSpPr txBox="1"/>
          <p:nvPr/>
        </p:nvSpPr>
        <p:spPr>
          <a:xfrm>
            <a:off x="4403140" y="4033689"/>
            <a:ext cx="1385177" cy="1015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FABC5BF-7215-6B4B-9BED-6F74F070E11B}"/>
              </a:ext>
            </a:extLst>
          </p:cNvPr>
          <p:cNvSpPr/>
          <p:nvPr/>
        </p:nvSpPr>
        <p:spPr>
          <a:xfrm>
            <a:off x="11202826" y="3555523"/>
            <a:ext cx="1971998" cy="1971994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8C83C4-FDA1-AB40-BC6A-8C1451339BB8}"/>
              </a:ext>
            </a:extLst>
          </p:cNvPr>
          <p:cNvSpPr txBox="1"/>
          <p:nvPr/>
        </p:nvSpPr>
        <p:spPr>
          <a:xfrm>
            <a:off x="11496235" y="4033689"/>
            <a:ext cx="1385177" cy="1015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27A5FF7-DF2D-7D4F-97BE-11423BFBF8D0}"/>
              </a:ext>
            </a:extLst>
          </p:cNvPr>
          <p:cNvSpPr/>
          <p:nvPr/>
        </p:nvSpPr>
        <p:spPr>
          <a:xfrm>
            <a:off x="18295921" y="3555523"/>
            <a:ext cx="1971998" cy="1971994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456D99-49A8-0E4B-95A7-1C6D595A48B9}"/>
              </a:ext>
            </a:extLst>
          </p:cNvPr>
          <p:cNvSpPr txBox="1"/>
          <p:nvPr/>
        </p:nvSpPr>
        <p:spPr>
          <a:xfrm>
            <a:off x="18589330" y="4033689"/>
            <a:ext cx="1385177" cy="1015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9B2007E-B37A-9C49-95C3-F3D97360FC67}"/>
              </a:ext>
            </a:extLst>
          </p:cNvPr>
          <p:cNvGrpSpPr/>
          <p:nvPr/>
        </p:nvGrpSpPr>
        <p:grpSpPr>
          <a:xfrm>
            <a:off x="3079013" y="6240476"/>
            <a:ext cx="4033429" cy="1859364"/>
            <a:chOff x="12319129" y="4893478"/>
            <a:chExt cx="4033429" cy="185936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E4F983-348D-364A-9A8F-4A1DC7FF0DE1}"/>
                </a:ext>
              </a:extLst>
            </p:cNvPr>
            <p:cNvSpPr txBox="1"/>
            <p:nvPr/>
          </p:nvSpPr>
          <p:spPr>
            <a:xfrm>
              <a:off x="12319129" y="5605733"/>
              <a:ext cx="403342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FB71726-A0C5-DE4D-9C91-885356D90980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C5F7F92-188F-4149-8312-127F6572604E}"/>
              </a:ext>
            </a:extLst>
          </p:cNvPr>
          <p:cNvGrpSpPr/>
          <p:nvPr/>
        </p:nvGrpSpPr>
        <p:grpSpPr>
          <a:xfrm>
            <a:off x="10172108" y="6240476"/>
            <a:ext cx="4033429" cy="1859364"/>
            <a:chOff x="12319129" y="4893478"/>
            <a:chExt cx="4033429" cy="185936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4E684FA-2BD3-4B42-B6FA-CC1D4D2ED568}"/>
                </a:ext>
              </a:extLst>
            </p:cNvPr>
            <p:cNvSpPr txBox="1"/>
            <p:nvPr/>
          </p:nvSpPr>
          <p:spPr>
            <a:xfrm>
              <a:off x="12319129" y="5605733"/>
              <a:ext cx="403342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F9222DD-34CB-AB4A-A06C-8BDDA778AF12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237360C-48E5-964C-9E4C-C9296F7F942B}"/>
              </a:ext>
            </a:extLst>
          </p:cNvPr>
          <p:cNvGrpSpPr/>
          <p:nvPr/>
        </p:nvGrpSpPr>
        <p:grpSpPr>
          <a:xfrm>
            <a:off x="17265203" y="6240476"/>
            <a:ext cx="4033429" cy="1859364"/>
            <a:chOff x="12319129" y="4893478"/>
            <a:chExt cx="4033429" cy="185936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A1E6FB-B440-724C-846D-C5F6755D9994}"/>
                </a:ext>
              </a:extLst>
            </p:cNvPr>
            <p:cNvSpPr txBox="1"/>
            <p:nvPr/>
          </p:nvSpPr>
          <p:spPr>
            <a:xfrm>
              <a:off x="12319129" y="5605733"/>
              <a:ext cx="403342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C876963-EC07-A74C-A751-DB0EBE9BB58B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4" name="Freeform 18">
            <a:extLst>
              <a:ext uri="{FF2B5EF4-FFF2-40B4-BE49-F238E27FC236}">
                <a16:creationId xmlns:a16="http://schemas.microsoft.com/office/drawing/2014/main" id="{F59782EC-DFC3-5241-93F1-868ED448C2E3}"/>
              </a:ext>
            </a:extLst>
          </p:cNvPr>
          <p:cNvSpPr/>
          <p:nvPr/>
        </p:nvSpPr>
        <p:spPr>
          <a:xfrm>
            <a:off x="3975204" y="8970622"/>
            <a:ext cx="2106525" cy="170012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5" name="Freeform: Shape 21">
            <a:extLst>
              <a:ext uri="{FF2B5EF4-FFF2-40B4-BE49-F238E27FC236}">
                <a16:creationId xmlns:a16="http://schemas.microsoft.com/office/drawing/2014/main" id="{A52D9507-388D-724A-AD38-5DC53A36FAEA}"/>
              </a:ext>
            </a:extLst>
          </p:cNvPr>
          <p:cNvSpPr/>
          <p:nvPr/>
        </p:nvSpPr>
        <p:spPr>
          <a:xfrm rot="19136066">
            <a:off x="11642683" y="9007824"/>
            <a:ext cx="896528" cy="2073980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CF73F42-35BF-944D-84E0-371063A89CBC}"/>
              </a:ext>
            </a:extLst>
          </p:cNvPr>
          <p:cNvGrpSpPr/>
          <p:nvPr/>
        </p:nvGrpSpPr>
        <p:grpSpPr>
          <a:xfrm>
            <a:off x="19026700" y="8762522"/>
            <a:ext cx="510434" cy="2341675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67" name="그룹 19">
              <a:extLst>
                <a:ext uri="{FF2B5EF4-FFF2-40B4-BE49-F238E27FC236}">
                  <a16:creationId xmlns:a16="http://schemas.microsoft.com/office/drawing/2014/main" id="{239D03C9-2104-A24A-9691-E73D118EC8FE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73" name="그룹 20">
                <a:extLst>
                  <a:ext uri="{FF2B5EF4-FFF2-40B4-BE49-F238E27FC236}">
                    <a16:creationId xmlns:a16="http://schemas.microsoft.com/office/drawing/2014/main" id="{D2209234-229A-2C4A-A874-B9E92D632C73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75" name="사다리꼴 22">
                  <a:extLst>
                    <a:ext uri="{FF2B5EF4-FFF2-40B4-BE49-F238E27FC236}">
                      <a16:creationId xmlns:a16="http://schemas.microsoft.com/office/drawing/2014/main" id="{529269AB-F1BD-AE46-9E01-A36C0BD32EDB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6" name="타원 23">
                  <a:extLst>
                    <a:ext uri="{FF2B5EF4-FFF2-40B4-BE49-F238E27FC236}">
                      <a16:creationId xmlns:a16="http://schemas.microsoft.com/office/drawing/2014/main" id="{92627D0E-733C-4040-AED4-0F5643437228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자유형: 도형 21">
                <a:extLst>
                  <a:ext uri="{FF2B5EF4-FFF2-40B4-BE49-F238E27FC236}">
                    <a16:creationId xmlns:a16="http://schemas.microsoft.com/office/drawing/2014/main" id="{1BFBD551-A5AF-0446-9DF3-248D5A743E1E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24">
              <a:extLst>
                <a:ext uri="{FF2B5EF4-FFF2-40B4-BE49-F238E27FC236}">
                  <a16:creationId xmlns:a16="http://schemas.microsoft.com/office/drawing/2014/main" id="{33F747F8-AA52-7A42-BCE9-58F5E932FD3D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69" name="그룹 25">
                <a:extLst>
                  <a:ext uri="{FF2B5EF4-FFF2-40B4-BE49-F238E27FC236}">
                    <a16:creationId xmlns:a16="http://schemas.microsoft.com/office/drawing/2014/main" id="{BF0CAF95-C5CA-ED42-8AF6-1B4595FE93D2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71" name="사다리꼴 27">
                  <a:extLst>
                    <a:ext uri="{FF2B5EF4-FFF2-40B4-BE49-F238E27FC236}">
                      <a16:creationId xmlns:a16="http://schemas.microsoft.com/office/drawing/2014/main" id="{83C2754B-0FD2-2742-B7BF-F5ADE67DF4F4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28">
                  <a:extLst>
                    <a:ext uri="{FF2B5EF4-FFF2-40B4-BE49-F238E27FC236}">
                      <a16:creationId xmlns:a16="http://schemas.microsoft.com/office/drawing/2014/main" id="{7CC37AB9-F66E-3543-93E9-2F78456DBBF9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자유형: 도형 26">
                <a:extLst>
                  <a:ext uri="{FF2B5EF4-FFF2-40B4-BE49-F238E27FC236}">
                    <a16:creationId xmlns:a16="http://schemas.microsoft.com/office/drawing/2014/main" id="{8FE54B13-0F5A-EC49-B1E9-650E388C3100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4B0B7ED7-5542-4B48-80C1-AB8062571951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5198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D6BC82-CE86-DE4C-BE83-8587533F714E}"/>
              </a:ext>
            </a:extLst>
          </p:cNvPr>
          <p:cNvGrpSpPr/>
          <p:nvPr/>
        </p:nvGrpSpPr>
        <p:grpSpPr>
          <a:xfrm>
            <a:off x="1978654" y="4867193"/>
            <a:ext cx="6610072" cy="6606960"/>
            <a:chOff x="2375386" y="5144592"/>
            <a:chExt cx="6610072" cy="66069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BFA055-01D0-FE47-A62B-808F027F185A}"/>
                </a:ext>
              </a:extLst>
            </p:cNvPr>
            <p:cNvGrpSpPr/>
            <p:nvPr/>
          </p:nvGrpSpPr>
          <p:grpSpPr>
            <a:xfrm>
              <a:off x="2375386" y="5144592"/>
              <a:ext cx="6610072" cy="6606960"/>
              <a:chOff x="3526795" y="1849288"/>
              <a:chExt cx="4419549" cy="4417470"/>
            </a:xfrm>
          </p:grpSpPr>
          <p:sp>
            <p:nvSpPr>
              <p:cNvPr id="42" name="Freeform: Shape 17">
                <a:extLst>
                  <a:ext uri="{FF2B5EF4-FFF2-40B4-BE49-F238E27FC236}">
                    <a16:creationId xmlns:a16="http://schemas.microsoft.com/office/drawing/2014/main" id="{5B7A7DE5-0B33-714F-92E9-D4756BAEDB2C}"/>
                  </a:ext>
                </a:extLst>
              </p:cNvPr>
              <p:cNvSpPr/>
              <p:nvPr/>
            </p:nvSpPr>
            <p:spPr>
              <a:xfrm rot="3000000">
                <a:off x="3459693" y="1916390"/>
                <a:ext cx="4417470" cy="4283265"/>
              </a:xfrm>
              <a:custGeom>
                <a:avLst/>
                <a:gdLst>
                  <a:gd name="connsiteX0" fmla="*/ 407554 w 4417470"/>
                  <a:gd name="connsiteY0" fmla="*/ 44466 h 4283265"/>
                  <a:gd name="connsiteX1" fmla="*/ 534399 w 4417470"/>
                  <a:gd name="connsiteY1" fmla="*/ 969 h 4283265"/>
                  <a:gd name="connsiteX2" fmla="*/ 2073870 w 4417470"/>
                  <a:gd name="connsiteY2" fmla="*/ 171489 h 4283265"/>
                  <a:gd name="connsiteX3" fmla="*/ 2077417 w 4417470"/>
                  <a:gd name="connsiteY3" fmla="*/ 153919 h 4283265"/>
                  <a:gd name="connsiteX4" fmla="*/ 2247705 w 4417470"/>
                  <a:gd name="connsiteY4" fmla="*/ 41045 h 4283265"/>
                  <a:gd name="connsiteX5" fmla="*/ 4232659 w 4417470"/>
                  <a:gd name="connsiteY5" fmla="*/ 41045 h 4283265"/>
                  <a:gd name="connsiteX6" fmla="*/ 4417470 w 4417470"/>
                  <a:gd name="connsiteY6" fmla="*/ 225856 h 4283265"/>
                  <a:gd name="connsiteX7" fmla="*/ 4417470 w 4417470"/>
                  <a:gd name="connsiteY7" fmla="*/ 2210810 h 4283265"/>
                  <a:gd name="connsiteX8" fmla="*/ 4232659 w 4417470"/>
                  <a:gd name="connsiteY8" fmla="*/ 2395621 h 4283265"/>
                  <a:gd name="connsiteX9" fmla="*/ 3889560 w 4417470"/>
                  <a:gd name="connsiteY9" fmla="*/ 2395621 h 4283265"/>
                  <a:gd name="connsiteX10" fmla="*/ 3893603 w 4417470"/>
                  <a:gd name="connsiteY10" fmla="*/ 2403332 h 4283265"/>
                  <a:gd name="connsiteX11" fmla="*/ 3899144 w 4417470"/>
                  <a:gd name="connsiteY11" fmla="*/ 2465500 h 4283265"/>
                  <a:gd name="connsiteX12" fmla="*/ 3713292 w 4417470"/>
                  <a:gd name="connsiteY12" fmla="*/ 4143380 h 4283265"/>
                  <a:gd name="connsiteX13" fmla="*/ 3539768 w 4417470"/>
                  <a:gd name="connsiteY13" fmla="*/ 4282296 h 4283265"/>
                  <a:gd name="connsiteX14" fmla="*/ 1861885 w 4417470"/>
                  <a:gd name="connsiteY14" fmla="*/ 4096444 h 4283265"/>
                  <a:gd name="connsiteX15" fmla="*/ 1722969 w 4417470"/>
                  <a:gd name="connsiteY15" fmla="*/ 3922920 h 4283265"/>
                  <a:gd name="connsiteX16" fmla="*/ 1723732 w 4417470"/>
                  <a:gd name="connsiteY16" fmla="*/ 3916028 h 4283265"/>
                  <a:gd name="connsiteX17" fmla="*/ 139886 w 4417470"/>
                  <a:gd name="connsiteY17" fmla="*/ 3740592 h 4283265"/>
                  <a:gd name="connsiteX18" fmla="*/ 969 w 4417470"/>
                  <a:gd name="connsiteY18" fmla="*/ 3567067 h 4283265"/>
                  <a:gd name="connsiteX19" fmla="*/ 186576 w 4417470"/>
                  <a:gd name="connsiteY19" fmla="*/ 1891401 h 4283265"/>
                  <a:gd name="connsiteX20" fmla="*/ 180564 w 4417470"/>
                  <a:gd name="connsiteY20" fmla="*/ 1879933 h 4283265"/>
                  <a:gd name="connsiteX21" fmla="*/ 175023 w 4417470"/>
                  <a:gd name="connsiteY21" fmla="*/ 1817766 h 4283265"/>
                  <a:gd name="connsiteX22" fmla="*/ 360874 w 4417470"/>
                  <a:gd name="connsiteY22" fmla="*/ 139885 h 4283265"/>
                  <a:gd name="connsiteX23" fmla="*/ 379887 w 4417470"/>
                  <a:gd name="connsiteY23" fmla="*/ 80437 h 4283265"/>
                  <a:gd name="connsiteX24" fmla="*/ 407554 w 4417470"/>
                  <a:gd name="connsiteY24" fmla="*/ 44466 h 428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17470" h="4283265">
                    <a:moveTo>
                      <a:pt x="407554" y="44466"/>
                    </a:moveTo>
                    <a:cubicBezTo>
                      <a:pt x="440053" y="12920"/>
                      <a:pt x="485867" y="-4407"/>
                      <a:pt x="534399" y="969"/>
                    </a:cubicBezTo>
                    <a:lnTo>
                      <a:pt x="2073870" y="171489"/>
                    </a:lnTo>
                    <a:lnTo>
                      <a:pt x="2077417" y="153919"/>
                    </a:lnTo>
                    <a:cubicBezTo>
                      <a:pt x="2105473" y="87588"/>
                      <a:pt x="2171154" y="41045"/>
                      <a:pt x="2247705" y="41045"/>
                    </a:cubicBezTo>
                    <a:lnTo>
                      <a:pt x="4232659" y="41045"/>
                    </a:lnTo>
                    <a:cubicBezTo>
                      <a:pt x="4334727" y="41045"/>
                      <a:pt x="4417470" y="123788"/>
                      <a:pt x="4417470" y="225856"/>
                    </a:cubicBezTo>
                    <a:lnTo>
                      <a:pt x="4417470" y="2210810"/>
                    </a:lnTo>
                    <a:cubicBezTo>
                      <a:pt x="4417470" y="2312878"/>
                      <a:pt x="4334727" y="2395621"/>
                      <a:pt x="4232659" y="2395621"/>
                    </a:cubicBezTo>
                    <a:lnTo>
                      <a:pt x="3889560" y="2395621"/>
                    </a:lnTo>
                    <a:lnTo>
                      <a:pt x="3893603" y="2403332"/>
                    </a:lnTo>
                    <a:cubicBezTo>
                      <a:pt x="3899438" y="2422898"/>
                      <a:pt x="3901533" y="2443930"/>
                      <a:pt x="3899144" y="2465500"/>
                    </a:cubicBezTo>
                    <a:lnTo>
                      <a:pt x="3713292" y="4143380"/>
                    </a:lnTo>
                    <a:cubicBezTo>
                      <a:pt x="3703736" y="4229658"/>
                      <a:pt x="3626046" y="4291853"/>
                      <a:pt x="3539768" y="4282296"/>
                    </a:cubicBezTo>
                    <a:lnTo>
                      <a:pt x="1861885" y="4096444"/>
                    </a:lnTo>
                    <a:cubicBezTo>
                      <a:pt x="1775607" y="4086888"/>
                      <a:pt x="1713412" y="4009198"/>
                      <a:pt x="1722969" y="3922920"/>
                    </a:cubicBezTo>
                    <a:lnTo>
                      <a:pt x="1723732" y="3916028"/>
                    </a:lnTo>
                    <a:lnTo>
                      <a:pt x="139886" y="3740592"/>
                    </a:lnTo>
                    <a:cubicBezTo>
                      <a:pt x="53608" y="3731035"/>
                      <a:pt x="-8587" y="3653346"/>
                      <a:pt x="969" y="3567067"/>
                    </a:cubicBezTo>
                    <a:lnTo>
                      <a:pt x="186576" y="1891401"/>
                    </a:lnTo>
                    <a:lnTo>
                      <a:pt x="180564" y="1879933"/>
                    </a:lnTo>
                    <a:cubicBezTo>
                      <a:pt x="174729" y="1860368"/>
                      <a:pt x="172633" y="1839335"/>
                      <a:pt x="175023" y="1817766"/>
                    </a:cubicBezTo>
                    <a:lnTo>
                      <a:pt x="360874" y="139885"/>
                    </a:lnTo>
                    <a:cubicBezTo>
                      <a:pt x="363264" y="118316"/>
                      <a:pt x="369911" y="98252"/>
                      <a:pt x="379887" y="80437"/>
                    </a:cubicBezTo>
                    <a:cubicBezTo>
                      <a:pt x="387368" y="67076"/>
                      <a:pt x="396721" y="54981"/>
                      <a:pt x="407554" y="4446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102EA860-7112-D743-81DC-94911DA2F157}"/>
                  </a:ext>
                </a:extLst>
              </p:cNvPr>
              <p:cNvSpPr/>
              <p:nvPr/>
            </p:nvSpPr>
            <p:spPr>
              <a:xfrm rot="3000000">
                <a:off x="6117544" y="3344603"/>
                <a:ext cx="1828800" cy="1828800"/>
              </a:xfrm>
              <a:prstGeom prst="roundRect">
                <a:avLst>
                  <a:gd name="adj" fmla="val 7849"/>
                </a:avLst>
              </a:prstGeom>
              <a:solidFill>
                <a:schemeClr val="tx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ounded Rectangle 46">
                <a:extLst>
                  <a:ext uri="{FF2B5EF4-FFF2-40B4-BE49-F238E27FC236}">
                    <a16:creationId xmlns:a16="http://schemas.microsoft.com/office/drawing/2014/main" id="{7441FD2C-7C15-CF4F-B55B-607633C1139C}"/>
                  </a:ext>
                </a:extLst>
              </p:cNvPr>
              <p:cNvSpPr/>
              <p:nvPr/>
            </p:nvSpPr>
            <p:spPr>
              <a:xfrm rot="3379239">
                <a:off x="3630548" y="2874807"/>
                <a:ext cx="1555339" cy="1555339"/>
              </a:xfrm>
              <a:prstGeom prst="roundRect">
                <a:avLst>
                  <a:gd name="adj" fmla="val 7849"/>
                </a:avLst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ounded Rectangle 48">
                <a:extLst>
                  <a:ext uri="{FF2B5EF4-FFF2-40B4-BE49-F238E27FC236}">
                    <a16:creationId xmlns:a16="http://schemas.microsoft.com/office/drawing/2014/main" id="{CB5A1448-13C2-A84A-96AA-57F3614FFBA6}"/>
                  </a:ext>
                </a:extLst>
              </p:cNvPr>
              <p:cNvSpPr/>
              <p:nvPr/>
            </p:nvSpPr>
            <p:spPr>
              <a:xfrm rot="3379239">
                <a:off x="5082470" y="1883710"/>
                <a:ext cx="1555339" cy="1555339"/>
              </a:xfrm>
              <a:prstGeom prst="roundRect">
                <a:avLst>
                  <a:gd name="adj" fmla="val 7849"/>
                </a:avLst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Rounded Rectangle 54">
                <a:extLst>
                  <a:ext uri="{FF2B5EF4-FFF2-40B4-BE49-F238E27FC236}">
                    <a16:creationId xmlns:a16="http://schemas.microsoft.com/office/drawing/2014/main" id="{7404BB89-C301-DD43-B1CB-7445B93D5CA5}"/>
                  </a:ext>
                </a:extLst>
              </p:cNvPr>
              <p:cNvSpPr/>
              <p:nvPr/>
            </p:nvSpPr>
            <p:spPr>
              <a:xfrm rot="3379239">
                <a:off x="4464829" y="4422673"/>
                <a:ext cx="1555339" cy="1555339"/>
              </a:xfrm>
              <a:prstGeom prst="roundRect">
                <a:avLst>
                  <a:gd name="adj" fmla="val 7849"/>
                </a:avLst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7" name="Freeform: Shape 21">
              <a:extLst>
                <a:ext uri="{FF2B5EF4-FFF2-40B4-BE49-F238E27FC236}">
                  <a16:creationId xmlns:a16="http://schemas.microsoft.com/office/drawing/2014/main" id="{76758D53-0571-BF4B-85FA-D2AB54587B76}"/>
                </a:ext>
              </a:extLst>
            </p:cNvPr>
            <p:cNvSpPr/>
            <p:nvPr/>
          </p:nvSpPr>
          <p:spPr>
            <a:xfrm rot="19136066">
              <a:off x="7247032" y="7802606"/>
              <a:ext cx="998619" cy="2310157"/>
            </a:xfrm>
            <a:custGeom>
              <a:avLst/>
              <a:gdLst>
                <a:gd name="connsiteX0" fmla="*/ 422190 w 520618"/>
                <a:gd name="connsiteY0" fmla="*/ 101446 h 1204372"/>
                <a:gd name="connsiteX1" fmla="*/ 401765 w 520618"/>
                <a:gd name="connsiteY1" fmla="*/ 118467 h 1204372"/>
                <a:gd name="connsiteX2" fmla="*/ 401765 w 520618"/>
                <a:gd name="connsiteY2" fmla="*/ 559653 h 1204372"/>
                <a:gd name="connsiteX3" fmla="*/ 422190 w 520618"/>
                <a:gd name="connsiteY3" fmla="*/ 576674 h 1204372"/>
                <a:gd name="connsiteX4" fmla="*/ 442615 w 520618"/>
                <a:gd name="connsiteY4" fmla="*/ 559653 h 1204372"/>
                <a:gd name="connsiteX5" fmla="*/ 442615 w 520618"/>
                <a:gd name="connsiteY5" fmla="*/ 118467 h 1204372"/>
                <a:gd name="connsiteX6" fmla="*/ 422190 w 520618"/>
                <a:gd name="connsiteY6" fmla="*/ 101446 h 1204372"/>
                <a:gd name="connsiteX7" fmla="*/ 342532 w 520618"/>
                <a:gd name="connsiteY7" fmla="*/ 101446 h 1204372"/>
                <a:gd name="connsiteX8" fmla="*/ 322107 w 520618"/>
                <a:gd name="connsiteY8" fmla="*/ 118467 h 1204372"/>
                <a:gd name="connsiteX9" fmla="*/ 322107 w 520618"/>
                <a:gd name="connsiteY9" fmla="*/ 559653 h 1204372"/>
                <a:gd name="connsiteX10" fmla="*/ 342532 w 520618"/>
                <a:gd name="connsiteY10" fmla="*/ 576674 h 1204372"/>
                <a:gd name="connsiteX11" fmla="*/ 362957 w 520618"/>
                <a:gd name="connsiteY11" fmla="*/ 559653 h 1204372"/>
                <a:gd name="connsiteX12" fmla="*/ 362957 w 520618"/>
                <a:gd name="connsiteY12" fmla="*/ 118467 h 1204372"/>
                <a:gd name="connsiteX13" fmla="*/ 342532 w 520618"/>
                <a:gd name="connsiteY13" fmla="*/ 101446 h 1204372"/>
                <a:gd name="connsiteX14" fmla="*/ 262873 w 520618"/>
                <a:gd name="connsiteY14" fmla="*/ 101446 h 1204372"/>
                <a:gd name="connsiteX15" fmla="*/ 242448 w 520618"/>
                <a:gd name="connsiteY15" fmla="*/ 118467 h 1204372"/>
                <a:gd name="connsiteX16" fmla="*/ 242448 w 520618"/>
                <a:gd name="connsiteY16" fmla="*/ 559653 h 1204372"/>
                <a:gd name="connsiteX17" fmla="*/ 262873 w 520618"/>
                <a:gd name="connsiteY17" fmla="*/ 576674 h 1204372"/>
                <a:gd name="connsiteX18" fmla="*/ 283298 w 520618"/>
                <a:gd name="connsiteY18" fmla="*/ 559653 h 1204372"/>
                <a:gd name="connsiteX19" fmla="*/ 283298 w 520618"/>
                <a:gd name="connsiteY19" fmla="*/ 118467 h 1204372"/>
                <a:gd name="connsiteX20" fmla="*/ 262873 w 520618"/>
                <a:gd name="connsiteY20" fmla="*/ 101446 h 1204372"/>
                <a:gd name="connsiteX21" fmla="*/ 183214 w 520618"/>
                <a:gd name="connsiteY21" fmla="*/ 101446 h 1204372"/>
                <a:gd name="connsiteX22" fmla="*/ 162789 w 520618"/>
                <a:gd name="connsiteY22" fmla="*/ 118467 h 1204372"/>
                <a:gd name="connsiteX23" fmla="*/ 162789 w 520618"/>
                <a:gd name="connsiteY23" fmla="*/ 559653 h 1204372"/>
                <a:gd name="connsiteX24" fmla="*/ 183214 w 520618"/>
                <a:gd name="connsiteY24" fmla="*/ 576674 h 1204372"/>
                <a:gd name="connsiteX25" fmla="*/ 203639 w 520618"/>
                <a:gd name="connsiteY25" fmla="*/ 559653 h 1204372"/>
                <a:gd name="connsiteX26" fmla="*/ 203639 w 520618"/>
                <a:gd name="connsiteY26" fmla="*/ 118467 h 1204372"/>
                <a:gd name="connsiteX27" fmla="*/ 183214 w 520618"/>
                <a:gd name="connsiteY27" fmla="*/ 101446 h 1204372"/>
                <a:gd name="connsiteX28" fmla="*/ 103556 w 520618"/>
                <a:gd name="connsiteY28" fmla="*/ 101446 h 1204372"/>
                <a:gd name="connsiteX29" fmla="*/ 83130 w 520618"/>
                <a:gd name="connsiteY29" fmla="*/ 118467 h 1204372"/>
                <a:gd name="connsiteX30" fmla="*/ 83130 w 520618"/>
                <a:gd name="connsiteY30" fmla="*/ 559653 h 1204372"/>
                <a:gd name="connsiteX31" fmla="*/ 103556 w 520618"/>
                <a:gd name="connsiteY31" fmla="*/ 576674 h 1204372"/>
                <a:gd name="connsiteX32" fmla="*/ 123981 w 520618"/>
                <a:gd name="connsiteY32" fmla="*/ 559653 h 1204372"/>
                <a:gd name="connsiteX33" fmla="*/ 123981 w 520618"/>
                <a:gd name="connsiteY33" fmla="*/ 118467 h 1204372"/>
                <a:gd name="connsiteX34" fmla="*/ 103556 w 520618"/>
                <a:gd name="connsiteY34" fmla="*/ 101446 h 1204372"/>
                <a:gd name="connsiteX35" fmla="*/ 164151 w 520618"/>
                <a:gd name="connsiteY35" fmla="*/ 0 h 1204372"/>
                <a:gd name="connsiteX36" fmla="*/ 356829 w 520618"/>
                <a:gd name="connsiteY36" fmla="*/ 0 h 1204372"/>
                <a:gd name="connsiteX37" fmla="*/ 519551 w 520618"/>
                <a:gd name="connsiteY37" fmla="*/ 163402 h 1204372"/>
                <a:gd name="connsiteX38" fmla="*/ 492317 w 520618"/>
                <a:gd name="connsiteY38" fmla="*/ 560334 h 1204372"/>
                <a:gd name="connsiteX39" fmla="*/ 417425 w 520618"/>
                <a:gd name="connsiteY39" fmla="*/ 635227 h 1204372"/>
                <a:gd name="connsiteX40" fmla="*/ 294873 w 520618"/>
                <a:gd name="connsiteY40" fmla="*/ 635227 h 1204372"/>
                <a:gd name="connsiteX41" fmla="*/ 294873 w 520618"/>
                <a:gd name="connsiteY41" fmla="*/ 979686 h 1204372"/>
                <a:gd name="connsiteX42" fmla="*/ 333721 w 520618"/>
                <a:gd name="connsiteY42" fmla="*/ 979686 h 1204372"/>
                <a:gd name="connsiteX43" fmla="*/ 333721 w 520618"/>
                <a:gd name="connsiteY43" fmla="*/ 1204372 h 1204372"/>
                <a:gd name="connsiteX44" fmla="*/ 198737 w 520618"/>
                <a:gd name="connsiteY44" fmla="*/ 1204372 h 1204372"/>
                <a:gd name="connsiteX45" fmla="*/ 198737 w 520618"/>
                <a:gd name="connsiteY45" fmla="*/ 979686 h 1204372"/>
                <a:gd name="connsiteX46" fmla="*/ 230192 w 520618"/>
                <a:gd name="connsiteY46" fmla="*/ 979686 h 1204372"/>
                <a:gd name="connsiteX47" fmla="*/ 230192 w 520618"/>
                <a:gd name="connsiteY47" fmla="*/ 635227 h 1204372"/>
                <a:gd name="connsiteX48" fmla="*/ 102875 w 520618"/>
                <a:gd name="connsiteY48" fmla="*/ 635227 h 1204372"/>
                <a:gd name="connsiteX49" fmla="*/ 27982 w 520618"/>
                <a:gd name="connsiteY49" fmla="*/ 560334 h 1204372"/>
                <a:gd name="connsiteX50" fmla="*/ 749 w 520618"/>
                <a:gd name="connsiteY50" fmla="*/ 163402 h 1204372"/>
                <a:gd name="connsiteX51" fmla="*/ 164151 w 520618"/>
                <a:gd name="connsiteY51" fmla="*/ 0 h 120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20618" h="1204372">
                  <a:moveTo>
                    <a:pt x="422190" y="101446"/>
                  </a:moveTo>
                  <a:cubicBezTo>
                    <a:pt x="411297" y="101446"/>
                    <a:pt x="401765" y="108935"/>
                    <a:pt x="401765" y="118467"/>
                  </a:cubicBezTo>
                  <a:lnTo>
                    <a:pt x="401765" y="559653"/>
                  </a:lnTo>
                  <a:cubicBezTo>
                    <a:pt x="401765" y="569184"/>
                    <a:pt x="410616" y="576674"/>
                    <a:pt x="422190" y="576674"/>
                  </a:cubicBezTo>
                  <a:cubicBezTo>
                    <a:pt x="433084" y="576674"/>
                    <a:pt x="442615" y="569184"/>
                    <a:pt x="442615" y="559653"/>
                  </a:cubicBezTo>
                  <a:lnTo>
                    <a:pt x="442615" y="118467"/>
                  </a:lnTo>
                  <a:cubicBezTo>
                    <a:pt x="442615" y="108935"/>
                    <a:pt x="433764" y="101446"/>
                    <a:pt x="422190" y="101446"/>
                  </a:cubicBezTo>
                  <a:close/>
                  <a:moveTo>
                    <a:pt x="342532" y="101446"/>
                  </a:moveTo>
                  <a:cubicBezTo>
                    <a:pt x="331638" y="101446"/>
                    <a:pt x="322107" y="108935"/>
                    <a:pt x="322107" y="118467"/>
                  </a:cubicBezTo>
                  <a:lnTo>
                    <a:pt x="322107" y="559653"/>
                  </a:lnTo>
                  <a:cubicBezTo>
                    <a:pt x="322107" y="569184"/>
                    <a:pt x="330957" y="576674"/>
                    <a:pt x="342532" y="576674"/>
                  </a:cubicBezTo>
                  <a:cubicBezTo>
                    <a:pt x="353425" y="576674"/>
                    <a:pt x="362957" y="569184"/>
                    <a:pt x="362957" y="559653"/>
                  </a:cubicBezTo>
                  <a:lnTo>
                    <a:pt x="362957" y="118467"/>
                  </a:lnTo>
                  <a:cubicBezTo>
                    <a:pt x="362957" y="108935"/>
                    <a:pt x="354106" y="101446"/>
                    <a:pt x="342532" y="101446"/>
                  </a:cubicBezTo>
                  <a:close/>
                  <a:moveTo>
                    <a:pt x="262873" y="101446"/>
                  </a:moveTo>
                  <a:cubicBezTo>
                    <a:pt x="251979" y="101446"/>
                    <a:pt x="242448" y="108935"/>
                    <a:pt x="242448" y="118467"/>
                  </a:cubicBezTo>
                  <a:lnTo>
                    <a:pt x="242448" y="559653"/>
                  </a:lnTo>
                  <a:cubicBezTo>
                    <a:pt x="242448" y="569184"/>
                    <a:pt x="251298" y="576674"/>
                    <a:pt x="262873" y="576674"/>
                  </a:cubicBezTo>
                  <a:cubicBezTo>
                    <a:pt x="273766" y="576674"/>
                    <a:pt x="283298" y="569184"/>
                    <a:pt x="283298" y="559653"/>
                  </a:cubicBezTo>
                  <a:lnTo>
                    <a:pt x="283298" y="118467"/>
                  </a:lnTo>
                  <a:cubicBezTo>
                    <a:pt x="283298" y="108935"/>
                    <a:pt x="274448" y="101446"/>
                    <a:pt x="262873" y="101446"/>
                  </a:cubicBezTo>
                  <a:close/>
                  <a:moveTo>
                    <a:pt x="183214" y="101446"/>
                  </a:moveTo>
                  <a:cubicBezTo>
                    <a:pt x="172321" y="101446"/>
                    <a:pt x="162789" y="108935"/>
                    <a:pt x="162789" y="118467"/>
                  </a:cubicBezTo>
                  <a:lnTo>
                    <a:pt x="162789" y="559653"/>
                  </a:lnTo>
                  <a:cubicBezTo>
                    <a:pt x="162789" y="569184"/>
                    <a:pt x="171640" y="576674"/>
                    <a:pt x="183214" y="576674"/>
                  </a:cubicBezTo>
                  <a:cubicBezTo>
                    <a:pt x="194107" y="576674"/>
                    <a:pt x="203639" y="569184"/>
                    <a:pt x="203639" y="559653"/>
                  </a:cubicBezTo>
                  <a:lnTo>
                    <a:pt x="203639" y="118467"/>
                  </a:lnTo>
                  <a:cubicBezTo>
                    <a:pt x="203639" y="108935"/>
                    <a:pt x="194789" y="101446"/>
                    <a:pt x="183214" y="101446"/>
                  </a:cubicBezTo>
                  <a:close/>
                  <a:moveTo>
                    <a:pt x="103556" y="101446"/>
                  </a:moveTo>
                  <a:cubicBezTo>
                    <a:pt x="92662" y="101446"/>
                    <a:pt x="83130" y="108935"/>
                    <a:pt x="83130" y="118467"/>
                  </a:cubicBezTo>
                  <a:lnTo>
                    <a:pt x="83130" y="559653"/>
                  </a:lnTo>
                  <a:cubicBezTo>
                    <a:pt x="83130" y="569184"/>
                    <a:pt x="91981" y="576674"/>
                    <a:pt x="103556" y="576674"/>
                  </a:cubicBezTo>
                  <a:cubicBezTo>
                    <a:pt x="114449" y="576674"/>
                    <a:pt x="123981" y="569184"/>
                    <a:pt x="123981" y="559653"/>
                  </a:cubicBezTo>
                  <a:lnTo>
                    <a:pt x="123981" y="118467"/>
                  </a:lnTo>
                  <a:cubicBezTo>
                    <a:pt x="123981" y="108935"/>
                    <a:pt x="115130" y="101446"/>
                    <a:pt x="103556" y="101446"/>
                  </a:cubicBezTo>
                  <a:close/>
                  <a:moveTo>
                    <a:pt x="164151" y="0"/>
                  </a:moveTo>
                  <a:lnTo>
                    <a:pt x="356829" y="0"/>
                  </a:lnTo>
                  <a:cubicBezTo>
                    <a:pt x="446700" y="0"/>
                    <a:pt x="531125" y="25872"/>
                    <a:pt x="519551" y="163402"/>
                  </a:cubicBezTo>
                  <a:lnTo>
                    <a:pt x="492317" y="560334"/>
                  </a:lnTo>
                  <a:cubicBezTo>
                    <a:pt x="492317" y="601184"/>
                    <a:pt x="458956" y="635227"/>
                    <a:pt x="417425" y="635227"/>
                  </a:cubicBezTo>
                  <a:lnTo>
                    <a:pt x="294873" y="635227"/>
                  </a:lnTo>
                  <a:lnTo>
                    <a:pt x="294873" y="979686"/>
                  </a:lnTo>
                  <a:lnTo>
                    <a:pt x="333721" y="979686"/>
                  </a:lnTo>
                  <a:lnTo>
                    <a:pt x="333721" y="1204372"/>
                  </a:lnTo>
                  <a:lnTo>
                    <a:pt x="198737" y="1204372"/>
                  </a:lnTo>
                  <a:lnTo>
                    <a:pt x="198737" y="979686"/>
                  </a:lnTo>
                  <a:lnTo>
                    <a:pt x="230192" y="979686"/>
                  </a:lnTo>
                  <a:lnTo>
                    <a:pt x="230192" y="635227"/>
                  </a:lnTo>
                  <a:lnTo>
                    <a:pt x="102875" y="635227"/>
                  </a:lnTo>
                  <a:cubicBezTo>
                    <a:pt x="62025" y="635227"/>
                    <a:pt x="27982" y="601865"/>
                    <a:pt x="27982" y="560334"/>
                  </a:cubicBezTo>
                  <a:lnTo>
                    <a:pt x="749" y="163402"/>
                  </a:lnTo>
                  <a:cubicBezTo>
                    <a:pt x="-8784" y="24510"/>
                    <a:pt x="74279" y="0"/>
                    <a:pt x="16415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42F2D4E-89CD-894C-A4B2-7C19259810E1}"/>
                </a:ext>
              </a:extLst>
            </p:cNvPr>
            <p:cNvGrpSpPr/>
            <p:nvPr/>
          </p:nvGrpSpPr>
          <p:grpSpPr>
            <a:xfrm>
              <a:off x="4708916" y="9120201"/>
              <a:ext cx="465102" cy="2133701"/>
              <a:chOff x="9535303" y="2616201"/>
              <a:chExt cx="429088" cy="1968489"/>
            </a:xfrm>
            <a:solidFill>
              <a:schemeClr val="bg1"/>
            </a:solidFill>
          </p:grpSpPr>
          <p:grpSp>
            <p:nvGrpSpPr>
              <p:cNvPr id="49" name="그룹 19">
                <a:extLst>
                  <a:ext uri="{FF2B5EF4-FFF2-40B4-BE49-F238E27FC236}">
                    <a16:creationId xmlns:a16="http://schemas.microsoft.com/office/drawing/2014/main" id="{6CD95D98-69DF-2F45-88FE-58A816600E66}"/>
                  </a:ext>
                </a:extLst>
              </p:cNvPr>
              <p:cNvGrpSpPr/>
              <p:nvPr/>
            </p:nvGrpSpPr>
            <p:grpSpPr>
              <a:xfrm rot="19313868">
                <a:off x="9535303" y="2740910"/>
                <a:ext cx="283914" cy="1814358"/>
                <a:chOff x="1055023" y="2447150"/>
                <a:chExt cx="489227" cy="3126412"/>
              </a:xfrm>
              <a:grpFill/>
              <a:effectLst/>
            </p:grpSpPr>
            <p:grpSp>
              <p:nvGrpSpPr>
                <p:cNvPr id="56" name="그룹 20">
                  <a:extLst>
                    <a:ext uri="{FF2B5EF4-FFF2-40B4-BE49-F238E27FC236}">
                      <a16:creationId xmlns:a16="http://schemas.microsoft.com/office/drawing/2014/main" id="{F3F6F154-1776-A94D-9385-5DF158C710C9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8"/>
                  <a:chOff x="4360431" y="3515651"/>
                  <a:chExt cx="208870" cy="1909569"/>
                </a:xfrm>
                <a:grpFill/>
              </p:grpSpPr>
              <p:sp>
                <p:nvSpPr>
                  <p:cNvPr id="58" name="사다리꼴 22">
                    <a:extLst>
                      <a:ext uri="{FF2B5EF4-FFF2-40B4-BE49-F238E27FC236}">
                        <a16:creationId xmlns:a16="http://schemas.microsoft.com/office/drawing/2014/main" id="{656E78DC-B9F4-7445-AE58-3ED3E2AFEA36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23">
                    <a:extLst>
                      <a:ext uri="{FF2B5EF4-FFF2-40B4-BE49-F238E27FC236}">
                        <a16:creationId xmlns:a16="http://schemas.microsoft.com/office/drawing/2014/main" id="{0F980D12-CFAE-6C4F-9F51-9721A156F3E8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7" name="자유형: 도형 21">
                  <a:extLst>
                    <a:ext uri="{FF2B5EF4-FFF2-40B4-BE49-F238E27FC236}">
                      <a16:creationId xmlns:a16="http://schemas.microsoft.com/office/drawing/2014/main" id="{317A4FC1-DCB7-BC44-AF7E-C51341D90A32}"/>
                    </a:ext>
                  </a:extLst>
                </p:cNvPr>
                <p:cNvSpPr/>
                <p:nvPr/>
              </p:nvSpPr>
              <p:spPr>
                <a:xfrm>
                  <a:off x="1055023" y="2447150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24">
                <a:extLst>
                  <a:ext uri="{FF2B5EF4-FFF2-40B4-BE49-F238E27FC236}">
                    <a16:creationId xmlns:a16="http://schemas.microsoft.com/office/drawing/2014/main" id="{262A75ED-7E9C-784E-88D7-3012575C3158}"/>
                  </a:ext>
                </a:extLst>
              </p:cNvPr>
              <p:cNvGrpSpPr/>
              <p:nvPr/>
            </p:nvGrpSpPr>
            <p:grpSpPr>
              <a:xfrm rot="2286132" flipH="1">
                <a:off x="9758353" y="2616201"/>
                <a:ext cx="206038" cy="1968489"/>
                <a:chOff x="10476289" y="295275"/>
                <a:chExt cx="567209" cy="6132426"/>
              </a:xfrm>
              <a:grpFill/>
              <a:effectLst/>
            </p:grpSpPr>
            <p:grpSp>
              <p:nvGrpSpPr>
                <p:cNvPr id="51" name="그룹 25">
                  <a:extLst>
                    <a:ext uri="{FF2B5EF4-FFF2-40B4-BE49-F238E27FC236}">
                      <a16:creationId xmlns:a16="http://schemas.microsoft.com/office/drawing/2014/main" id="{FBA9AED8-4A30-5746-BF32-D5F991F61B9F}"/>
                    </a:ext>
                  </a:extLst>
                </p:cNvPr>
                <p:cNvGrpSpPr/>
                <p:nvPr/>
              </p:nvGrpSpPr>
              <p:grpSpPr>
                <a:xfrm>
                  <a:off x="10690850" y="3203660"/>
                  <a:ext cx="352648" cy="3224041"/>
                  <a:chOff x="3737748" y="3214934"/>
                  <a:chExt cx="352648" cy="3224042"/>
                </a:xfrm>
                <a:grpFill/>
              </p:grpSpPr>
              <p:sp>
                <p:nvSpPr>
                  <p:cNvPr id="54" name="사다리꼴 27">
                    <a:extLst>
                      <a:ext uri="{FF2B5EF4-FFF2-40B4-BE49-F238E27FC236}">
                        <a16:creationId xmlns:a16="http://schemas.microsoft.com/office/drawing/2014/main" id="{E05D4CCB-1F7A-F54F-9967-C801A682E94C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타원 28">
                    <a:extLst>
                      <a:ext uri="{FF2B5EF4-FFF2-40B4-BE49-F238E27FC236}">
                        <a16:creationId xmlns:a16="http://schemas.microsoft.com/office/drawing/2014/main" id="{AB73F537-E484-614F-AC6A-758C12825E15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2" name="자유형: 도형 26">
                  <a:extLst>
                    <a:ext uri="{FF2B5EF4-FFF2-40B4-BE49-F238E27FC236}">
                      <a16:creationId xmlns:a16="http://schemas.microsoft.com/office/drawing/2014/main" id="{155CC1EF-E281-4F48-AE4F-C5BE9268AB0A}"/>
                    </a:ext>
                  </a:extLst>
                </p:cNvPr>
                <p:cNvSpPr/>
                <p:nvPr/>
              </p:nvSpPr>
              <p:spPr>
                <a:xfrm>
                  <a:off x="10476289" y="295275"/>
                  <a:ext cx="533237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60" name="Freeform: Shape 46">
              <a:extLst>
                <a:ext uri="{FF2B5EF4-FFF2-40B4-BE49-F238E27FC236}">
                  <a16:creationId xmlns:a16="http://schemas.microsoft.com/office/drawing/2014/main" id="{A8E447F7-EC5A-4345-9C0E-DAAFABD5B77C}"/>
                </a:ext>
              </a:extLst>
            </p:cNvPr>
            <p:cNvSpPr/>
            <p:nvPr/>
          </p:nvSpPr>
          <p:spPr>
            <a:xfrm rot="634976">
              <a:off x="5252212" y="5429022"/>
              <a:ext cx="1210595" cy="2099877"/>
            </a:xfrm>
            <a:custGeom>
              <a:avLst/>
              <a:gdLst>
                <a:gd name="connsiteX0" fmla="*/ 886404 w 1779591"/>
                <a:gd name="connsiteY0" fmla="*/ 2904549 h 3086843"/>
                <a:gd name="connsiteX1" fmla="*/ 840829 w 1779591"/>
                <a:gd name="connsiteY1" fmla="*/ 2950124 h 3086843"/>
                <a:gd name="connsiteX2" fmla="*/ 886404 w 1779591"/>
                <a:gd name="connsiteY2" fmla="*/ 2995696 h 3086843"/>
                <a:gd name="connsiteX3" fmla="*/ 931976 w 1779591"/>
                <a:gd name="connsiteY3" fmla="*/ 2950124 h 3086843"/>
                <a:gd name="connsiteX4" fmla="*/ 886404 w 1779591"/>
                <a:gd name="connsiteY4" fmla="*/ 2904549 h 3086843"/>
                <a:gd name="connsiteX5" fmla="*/ 883365 w 1779591"/>
                <a:gd name="connsiteY5" fmla="*/ 209636 h 3086843"/>
                <a:gd name="connsiteX6" fmla="*/ 1563929 w 1779591"/>
                <a:gd name="connsiteY6" fmla="*/ 890200 h 3086843"/>
                <a:gd name="connsiteX7" fmla="*/ 883365 w 1779591"/>
                <a:gd name="connsiteY7" fmla="*/ 1570767 h 3086843"/>
                <a:gd name="connsiteX8" fmla="*/ 199761 w 1779591"/>
                <a:gd name="connsiteY8" fmla="*/ 878047 h 3086843"/>
                <a:gd name="connsiteX9" fmla="*/ 883365 w 1779591"/>
                <a:gd name="connsiteY9" fmla="*/ 209636 h 3086843"/>
                <a:gd name="connsiteX10" fmla="*/ 883365 w 1779591"/>
                <a:gd name="connsiteY10" fmla="*/ 157988 h 3086843"/>
                <a:gd name="connsiteX11" fmla="*/ 148113 w 1779591"/>
                <a:gd name="connsiteY11" fmla="*/ 878047 h 3086843"/>
                <a:gd name="connsiteX12" fmla="*/ 880325 w 1779591"/>
                <a:gd name="connsiteY12" fmla="*/ 1622416 h 3086843"/>
                <a:gd name="connsiteX13" fmla="*/ 1612541 w 1779591"/>
                <a:gd name="connsiteY13" fmla="*/ 890200 h 3086843"/>
                <a:gd name="connsiteX14" fmla="*/ 883365 w 1779591"/>
                <a:gd name="connsiteY14" fmla="*/ 157988 h 3086843"/>
                <a:gd name="connsiteX15" fmla="*/ 849946 w 1779591"/>
                <a:gd name="connsiteY15" fmla="*/ 0 h 3086843"/>
                <a:gd name="connsiteX16" fmla="*/ 898557 w 1779591"/>
                <a:gd name="connsiteY16" fmla="*/ 0 h 3086843"/>
                <a:gd name="connsiteX17" fmla="*/ 1299604 w 1779591"/>
                <a:gd name="connsiteY17" fmla="*/ 106340 h 3086843"/>
                <a:gd name="connsiteX18" fmla="*/ 1773568 w 1779591"/>
                <a:gd name="connsiteY18" fmla="*/ 1008693 h 3086843"/>
                <a:gd name="connsiteX19" fmla="*/ 1062622 w 1779591"/>
                <a:gd name="connsiteY19" fmla="*/ 1756097 h 3086843"/>
                <a:gd name="connsiteX20" fmla="*/ 1029200 w 1779591"/>
                <a:gd name="connsiteY20" fmla="*/ 1765214 h 3086843"/>
                <a:gd name="connsiteX21" fmla="*/ 1023123 w 1779591"/>
                <a:gd name="connsiteY21" fmla="*/ 1765214 h 3086843"/>
                <a:gd name="connsiteX22" fmla="*/ 1014010 w 1779591"/>
                <a:gd name="connsiteY22" fmla="*/ 1774327 h 3086843"/>
                <a:gd name="connsiteX23" fmla="*/ 1026163 w 1779591"/>
                <a:gd name="connsiteY23" fmla="*/ 1853321 h 3086843"/>
                <a:gd name="connsiteX24" fmla="*/ 1041353 w 1779591"/>
                <a:gd name="connsiteY24" fmla="*/ 1987003 h 3086843"/>
                <a:gd name="connsiteX25" fmla="*/ 971475 w 1779591"/>
                <a:gd name="connsiteY25" fmla="*/ 2233098 h 3086843"/>
                <a:gd name="connsiteX26" fmla="*/ 1014010 w 1779591"/>
                <a:gd name="connsiteY26" fmla="*/ 2533885 h 3086843"/>
                <a:gd name="connsiteX27" fmla="*/ 1010970 w 1779591"/>
                <a:gd name="connsiteY27" fmla="*/ 2977466 h 3086843"/>
                <a:gd name="connsiteX28" fmla="*/ 962359 w 1779591"/>
                <a:gd name="connsiteY28" fmla="*/ 3068613 h 3086843"/>
                <a:gd name="connsiteX29" fmla="*/ 892481 w 1779591"/>
                <a:gd name="connsiteY29" fmla="*/ 3086843 h 3086843"/>
                <a:gd name="connsiteX30" fmla="*/ 822600 w 1779591"/>
                <a:gd name="connsiteY30" fmla="*/ 3068613 h 3086843"/>
                <a:gd name="connsiteX31" fmla="*/ 773988 w 1779591"/>
                <a:gd name="connsiteY31" fmla="*/ 2977466 h 3086843"/>
                <a:gd name="connsiteX32" fmla="*/ 770952 w 1779591"/>
                <a:gd name="connsiteY32" fmla="*/ 2533885 h 3086843"/>
                <a:gd name="connsiteX33" fmla="*/ 813487 w 1779591"/>
                <a:gd name="connsiteY33" fmla="*/ 2233098 h 3086843"/>
                <a:gd name="connsiteX34" fmla="*/ 743606 w 1779591"/>
                <a:gd name="connsiteY34" fmla="*/ 1987003 h 3086843"/>
                <a:gd name="connsiteX35" fmla="*/ 758799 w 1779591"/>
                <a:gd name="connsiteY35" fmla="*/ 1853321 h 3086843"/>
                <a:gd name="connsiteX36" fmla="*/ 770952 w 1779591"/>
                <a:gd name="connsiteY36" fmla="*/ 1774327 h 3086843"/>
                <a:gd name="connsiteX37" fmla="*/ 761835 w 1779591"/>
                <a:gd name="connsiteY37" fmla="*/ 1765214 h 3086843"/>
                <a:gd name="connsiteX38" fmla="*/ 746646 w 1779591"/>
                <a:gd name="connsiteY38" fmla="*/ 1765214 h 3086843"/>
                <a:gd name="connsiteX39" fmla="*/ 743606 w 1779591"/>
                <a:gd name="connsiteY39" fmla="*/ 1762174 h 3086843"/>
                <a:gd name="connsiteX40" fmla="*/ 363829 w 1779591"/>
                <a:gd name="connsiteY40" fmla="*/ 1604186 h 3086843"/>
                <a:gd name="connsiteX41" fmla="*/ 90388 w 1779591"/>
                <a:gd name="connsiteY41" fmla="*/ 1279097 h 3086843"/>
                <a:gd name="connsiteX42" fmla="*/ 2278 w 1779591"/>
                <a:gd name="connsiteY42" fmla="*/ 938812 h 3086843"/>
                <a:gd name="connsiteX43" fmla="*/ 2278 w 1779591"/>
                <a:gd name="connsiteY43" fmla="*/ 832475 h 3086843"/>
                <a:gd name="connsiteX44" fmla="*/ 786141 w 1779591"/>
                <a:gd name="connsiteY44" fmla="*/ 6077 h 3086843"/>
                <a:gd name="connsiteX45" fmla="*/ 849946 w 1779591"/>
                <a:gd name="connsiteY45" fmla="*/ 0 h 308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9591" h="3086843">
                  <a:moveTo>
                    <a:pt x="886404" y="2904549"/>
                  </a:moveTo>
                  <a:cubicBezTo>
                    <a:pt x="862099" y="2904549"/>
                    <a:pt x="840829" y="2922778"/>
                    <a:pt x="840829" y="2950124"/>
                  </a:cubicBezTo>
                  <a:cubicBezTo>
                    <a:pt x="840829" y="2974430"/>
                    <a:pt x="859059" y="2995696"/>
                    <a:pt x="886404" y="2995696"/>
                  </a:cubicBezTo>
                  <a:cubicBezTo>
                    <a:pt x="910710" y="2995696"/>
                    <a:pt x="931976" y="2974430"/>
                    <a:pt x="931976" y="2950124"/>
                  </a:cubicBezTo>
                  <a:cubicBezTo>
                    <a:pt x="931976" y="2925818"/>
                    <a:pt x="913747" y="2904549"/>
                    <a:pt x="886404" y="2904549"/>
                  </a:cubicBezTo>
                  <a:close/>
                  <a:moveTo>
                    <a:pt x="883365" y="209636"/>
                  </a:moveTo>
                  <a:cubicBezTo>
                    <a:pt x="1257069" y="209636"/>
                    <a:pt x="1560892" y="513460"/>
                    <a:pt x="1563929" y="890200"/>
                  </a:cubicBezTo>
                  <a:cubicBezTo>
                    <a:pt x="1566966" y="1260864"/>
                    <a:pt x="1257069" y="1570767"/>
                    <a:pt x="883365" y="1570767"/>
                  </a:cubicBezTo>
                  <a:cubicBezTo>
                    <a:pt x="500548" y="1570767"/>
                    <a:pt x="199761" y="1263904"/>
                    <a:pt x="199761" y="878047"/>
                  </a:cubicBezTo>
                  <a:cubicBezTo>
                    <a:pt x="199761" y="510423"/>
                    <a:pt x="509661" y="206600"/>
                    <a:pt x="883365" y="209636"/>
                  </a:cubicBezTo>
                  <a:close/>
                  <a:moveTo>
                    <a:pt x="883365" y="157988"/>
                  </a:moveTo>
                  <a:cubicBezTo>
                    <a:pt x="479279" y="157988"/>
                    <a:pt x="148113" y="480041"/>
                    <a:pt x="148113" y="878047"/>
                  </a:cubicBezTo>
                  <a:cubicBezTo>
                    <a:pt x="148113" y="1294287"/>
                    <a:pt x="470166" y="1622416"/>
                    <a:pt x="880325" y="1622416"/>
                  </a:cubicBezTo>
                  <a:cubicBezTo>
                    <a:pt x="1284412" y="1622416"/>
                    <a:pt x="1612541" y="1294287"/>
                    <a:pt x="1612541" y="890200"/>
                  </a:cubicBezTo>
                  <a:cubicBezTo>
                    <a:pt x="1612541" y="486117"/>
                    <a:pt x="1287452" y="157988"/>
                    <a:pt x="883365" y="157988"/>
                  </a:cubicBezTo>
                  <a:close/>
                  <a:moveTo>
                    <a:pt x="849946" y="0"/>
                  </a:moveTo>
                  <a:cubicBezTo>
                    <a:pt x="865135" y="0"/>
                    <a:pt x="883365" y="0"/>
                    <a:pt x="898557" y="0"/>
                  </a:cubicBezTo>
                  <a:cubicBezTo>
                    <a:pt x="1038316" y="9113"/>
                    <a:pt x="1175035" y="39495"/>
                    <a:pt x="1299604" y="106340"/>
                  </a:cubicBezTo>
                  <a:cubicBezTo>
                    <a:pt x="1630769" y="285594"/>
                    <a:pt x="1816103" y="647145"/>
                    <a:pt x="1773568" y="1008693"/>
                  </a:cubicBezTo>
                  <a:cubicBezTo>
                    <a:pt x="1715840" y="1388473"/>
                    <a:pt x="1439363" y="1683180"/>
                    <a:pt x="1062622" y="1756097"/>
                  </a:cubicBezTo>
                  <a:cubicBezTo>
                    <a:pt x="1047429" y="1756097"/>
                    <a:pt x="1038316" y="1759137"/>
                    <a:pt x="1029200" y="1765214"/>
                  </a:cubicBezTo>
                  <a:lnTo>
                    <a:pt x="1023123" y="1765214"/>
                  </a:lnTo>
                  <a:cubicBezTo>
                    <a:pt x="1020087" y="1768250"/>
                    <a:pt x="1017047" y="1771290"/>
                    <a:pt x="1014010" y="1774327"/>
                  </a:cubicBezTo>
                  <a:cubicBezTo>
                    <a:pt x="1017047" y="1804709"/>
                    <a:pt x="995781" y="1832055"/>
                    <a:pt x="1026163" y="1853321"/>
                  </a:cubicBezTo>
                  <a:cubicBezTo>
                    <a:pt x="1071735" y="1883703"/>
                    <a:pt x="1056545" y="1953584"/>
                    <a:pt x="1041353" y="1987003"/>
                  </a:cubicBezTo>
                  <a:cubicBezTo>
                    <a:pt x="1001857" y="2084226"/>
                    <a:pt x="968435" y="2126762"/>
                    <a:pt x="971475" y="2233098"/>
                  </a:cubicBezTo>
                  <a:cubicBezTo>
                    <a:pt x="974512" y="2302979"/>
                    <a:pt x="1014010" y="2464007"/>
                    <a:pt x="1014010" y="2533885"/>
                  </a:cubicBezTo>
                  <a:cubicBezTo>
                    <a:pt x="1010970" y="2682759"/>
                    <a:pt x="1010970" y="2828594"/>
                    <a:pt x="1010970" y="2977466"/>
                  </a:cubicBezTo>
                  <a:cubicBezTo>
                    <a:pt x="1010970" y="3016965"/>
                    <a:pt x="998817" y="3050384"/>
                    <a:pt x="962359" y="3068613"/>
                  </a:cubicBezTo>
                  <a:cubicBezTo>
                    <a:pt x="938053" y="3080766"/>
                    <a:pt x="913747" y="3086843"/>
                    <a:pt x="892481" y="3086843"/>
                  </a:cubicBezTo>
                  <a:cubicBezTo>
                    <a:pt x="871212" y="3086843"/>
                    <a:pt x="846906" y="3080766"/>
                    <a:pt x="822600" y="3068613"/>
                  </a:cubicBezTo>
                  <a:cubicBezTo>
                    <a:pt x="786141" y="3050384"/>
                    <a:pt x="773988" y="3016965"/>
                    <a:pt x="773988" y="2977466"/>
                  </a:cubicBezTo>
                  <a:cubicBezTo>
                    <a:pt x="773988" y="2828594"/>
                    <a:pt x="770952" y="2682759"/>
                    <a:pt x="770952" y="2533885"/>
                  </a:cubicBezTo>
                  <a:cubicBezTo>
                    <a:pt x="767912" y="2464007"/>
                    <a:pt x="810447" y="2302979"/>
                    <a:pt x="813487" y="2233098"/>
                  </a:cubicBezTo>
                  <a:cubicBezTo>
                    <a:pt x="816524" y="2126762"/>
                    <a:pt x="783105" y="2081186"/>
                    <a:pt x="743606" y="1987003"/>
                  </a:cubicBezTo>
                  <a:cubicBezTo>
                    <a:pt x="731453" y="1953584"/>
                    <a:pt x="713224" y="1883703"/>
                    <a:pt x="758799" y="1853321"/>
                  </a:cubicBezTo>
                  <a:cubicBezTo>
                    <a:pt x="789181" y="1835091"/>
                    <a:pt x="767912" y="1807746"/>
                    <a:pt x="770952" y="1774327"/>
                  </a:cubicBezTo>
                  <a:cubicBezTo>
                    <a:pt x="767912" y="1771290"/>
                    <a:pt x="764875" y="1768250"/>
                    <a:pt x="761835" y="1765214"/>
                  </a:cubicBezTo>
                  <a:lnTo>
                    <a:pt x="746646" y="1765214"/>
                  </a:lnTo>
                  <a:cubicBezTo>
                    <a:pt x="746646" y="1765214"/>
                    <a:pt x="743606" y="1762174"/>
                    <a:pt x="743606" y="1762174"/>
                  </a:cubicBezTo>
                  <a:cubicBezTo>
                    <a:pt x="603847" y="1737868"/>
                    <a:pt x="476242" y="1689256"/>
                    <a:pt x="363829" y="1604186"/>
                  </a:cubicBezTo>
                  <a:cubicBezTo>
                    <a:pt x="248376" y="1516076"/>
                    <a:pt x="151153" y="1409739"/>
                    <a:pt x="90388" y="1279097"/>
                  </a:cubicBezTo>
                  <a:cubicBezTo>
                    <a:pt x="38736" y="1172757"/>
                    <a:pt x="2278" y="1060341"/>
                    <a:pt x="2278" y="938812"/>
                  </a:cubicBezTo>
                  <a:cubicBezTo>
                    <a:pt x="-759" y="902356"/>
                    <a:pt x="-759" y="865894"/>
                    <a:pt x="2278" y="832475"/>
                  </a:cubicBezTo>
                  <a:cubicBezTo>
                    <a:pt x="29623" y="398010"/>
                    <a:pt x="351676" y="57725"/>
                    <a:pt x="786141" y="6077"/>
                  </a:cubicBezTo>
                  <a:cubicBezTo>
                    <a:pt x="807410" y="0"/>
                    <a:pt x="828676" y="9113"/>
                    <a:pt x="84994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2" name="Freeform: Shape 47">
              <a:extLst>
                <a:ext uri="{FF2B5EF4-FFF2-40B4-BE49-F238E27FC236}">
                  <a16:creationId xmlns:a16="http://schemas.microsoft.com/office/drawing/2014/main" id="{058ABDE9-E03D-CF42-806B-849A4868DD9C}"/>
                </a:ext>
              </a:extLst>
            </p:cNvPr>
            <p:cNvSpPr/>
            <p:nvPr/>
          </p:nvSpPr>
          <p:spPr>
            <a:xfrm>
              <a:off x="2893925" y="7183529"/>
              <a:ext cx="1461435" cy="1197897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AutoShape 92">
            <a:extLst>
              <a:ext uri="{FF2B5EF4-FFF2-40B4-BE49-F238E27FC236}">
                <a16:creationId xmlns:a16="http://schemas.microsoft.com/office/drawing/2014/main" id="{4FEAB8F8-8A0B-9E44-B59F-B1152FF34C6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29139" y="3824723"/>
            <a:ext cx="1288354" cy="1288354"/>
          </a:xfrm>
          <a:prstGeom prst="rect">
            <a:avLst/>
          </a:prstGeom>
          <a:noFill/>
          <a:ln w="635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FAE300F4-DB20-8041-8B81-96E1EE9F4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50141" y="3824723"/>
            <a:ext cx="1288354" cy="1288354"/>
          </a:xfrm>
          <a:prstGeom prst="rect">
            <a:avLst/>
          </a:prstGeom>
          <a:solidFill>
            <a:schemeClr val="tx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6" name="AutoShape 92">
            <a:extLst>
              <a:ext uri="{FF2B5EF4-FFF2-40B4-BE49-F238E27FC236}">
                <a16:creationId xmlns:a16="http://schemas.microsoft.com/office/drawing/2014/main" id="{CEE78279-A5D2-2845-BE3E-CA435F2708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110642" y="3824581"/>
            <a:ext cx="1288354" cy="128849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7" name="AutoShape 92">
            <a:extLst>
              <a:ext uri="{FF2B5EF4-FFF2-40B4-BE49-F238E27FC236}">
                <a16:creationId xmlns:a16="http://schemas.microsoft.com/office/drawing/2014/main" id="{6E047AB9-A16A-2349-A42B-A346CC4507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89640" y="3824581"/>
            <a:ext cx="1288354" cy="1288497"/>
          </a:xfrm>
          <a:prstGeom prst="rect">
            <a:avLst/>
          </a:prstGeom>
          <a:noFill/>
          <a:ln w="635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8" name="Freeform: Shape 64">
            <a:extLst>
              <a:ext uri="{FF2B5EF4-FFF2-40B4-BE49-F238E27FC236}">
                <a16:creationId xmlns:a16="http://schemas.microsoft.com/office/drawing/2014/main" id="{DF7C67F8-8601-B840-A2B9-596FF61F7AA1}"/>
              </a:ext>
            </a:extLst>
          </p:cNvPr>
          <p:cNvSpPr/>
          <p:nvPr/>
        </p:nvSpPr>
        <p:spPr>
          <a:xfrm>
            <a:off x="17971548" y="3897372"/>
            <a:ext cx="619670" cy="143351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2363368-69AE-B145-A6DE-6B430A2467D1}"/>
              </a:ext>
            </a:extLst>
          </p:cNvPr>
          <p:cNvGrpSpPr/>
          <p:nvPr/>
        </p:nvGrpSpPr>
        <p:grpSpPr>
          <a:xfrm>
            <a:off x="21683612" y="3983729"/>
            <a:ext cx="228064" cy="1046268"/>
            <a:chOff x="9535303" y="2616201"/>
            <a:chExt cx="429088" cy="1968489"/>
          </a:xfrm>
          <a:solidFill>
            <a:schemeClr val="accent3"/>
          </a:solidFill>
        </p:grpSpPr>
        <p:grpSp>
          <p:nvGrpSpPr>
            <p:cNvPr id="71" name="그룹 19">
              <a:extLst>
                <a:ext uri="{FF2B5EF4-FFF2-40B4-BE49-F238E27FC236}">
                  <a16:creationId xmlns:a16="http://schemas.microsoft.com/office/drawing/2014/main" id="{C3956F63-F3DD-D54F-A6EF-0870DAA15CEE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83" name="그룹 20">
                <a:extLst>
                  <a:ext uri="{FF2B5EF4-FFF2-40B4-BE49-F238E27FC236}">
                    <a16:creationId xmlns:a16="http://schemas.microsoft.com/office/drawing/2014/main" id="{18F7DABF-F63C-5B4B-9C40-79E157B9009A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85" name="사다리꼴 22">
                  <a:extLst>
                    <a:ext uri="{FF2B5EF4-FFF2-40B4-BE49-F238E27FC236}">
                      <a16:creationId xmlns:a16="http://schemas.microsoft.com/office/drawing/2014/main" id="{81AEB5AB-0B69-4F42-A38B-27CB2DCC448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타원 23">
                  <a:extLst>
                    <a:ext uri="{FF2B5EF4-FFF2-40B4-BE49-F238E27FC236}">
                      <a16:creationId xmlns:a16="http://schemas.microsoft.com/office/drawing/2014/main" id="{D2AEEE6F-2BEB-794F-BAD9-9888B92E0414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자유형: 도형 21">
                <a:extLst>
                  <a:ext uri="{FF2B5EF4-FFF2-40B4-BE49-F238E27FC236}">
                    <a16:creationId xmlns:a16="http://schemas.microsoft.com/office/drawing/2014/main" id="{E904620E-9E1E-6147-990D-F04FE03095D4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24">
              <a:extLst>
                <a:ext uri="{FF2B5EF4-FFF2-40B4-BE49-F238E27FC236}">
                  <a16:creationId xmlns:a16="http://schemas.microsoft.com/office/drawing/2014/main" id="{579069F1-9A17-9145-B65C-A0BC591294F9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73" name="그룹 25">
                <a:extLst>
                  <a:ext uri="{FF2B5EF4-FFF2-40B4-BE49-F238E27FC236}">
                    <a16:creationId xmlns:a16="http://schemas.microsoft.com/office/drawing/2014/main" id="{E69AC742-56B7-7A4E-B4CF-17580D82A387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81" name="사다리꼴 27">
                  <a:extLst>
                    <a:ext uri="{FF2B5EF4-FFF2-40B4-BE49-F238E27FC236}">
                      <a16:creationId xmlns:a16="http://schemas.microsoft.com/office/drawing/2014/main" id="{4826A6D2-A2F0-8C4B-8081-086E8C2463C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28">
                  <a:extLst>
                    <a:ext uri="{FF2B5EF4-FFF2-40B4-BE49-F238E27FC236}">
                      <a16:creationId xmlns:a16="http://schemas.microsoft.com/office/drawing/2014/main" id="{90C4DEE5-E85E-E540-B1F3-EE6FCBEE22C7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자유형: 도형 26">
                <a:extLst>
                  <a:ext uri="{FF2B5EF4-FFF2-40B4-BE49-F238E27FC236}">
                    <a16:creationId xmlns:a16="http://schemas.microsoft.com/office/drawing/2014/main" id="{8C892779-F644-6B42-968D-0474A60AB6D5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0" name="Freeform: Shape 76">
            <a:extLst>
              <a:ext uri="{FF2B5EF4-FFF2-40B4-BE49-F238E27FC236}">
                <a16:creationId xmlns:a16="http://schemas.microsoft.com/office/drawing/2014/main" id="{5DEC14A6-D2B7-BD47-B685-FBA5911D912D}"/>
              </a:ext>
            </a:extLst>
          </p:cNvPr>
          <p:cNvSpPr/>
          <p:nvPr/>
        </p:nvSpPr>
        <p:spPr>
          <a:xfrm rot="2174587">
            <a:off x="11037473" y="3959371"/>
            <a:ext cx="632644" cy="1097373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1" name="Freeform: Shape 77">
            <a:extLst>
              <a:ext uri="{FF2B5EF4-FFF2-40B4-BE49-F238E27FC236}">
                <a16:creationId xmlns:a16="http://schemas.microsoft.com/office/drawing/2014/main" id="{CAEDF8FD-2E42-B942-8EC1-D4D384E4B16B}"/>
              </a:ext>
            </a:extLst>
          </p:cNvPr>
          <p:cNvSpPr/>
          <p:nvPr/>
        </p:nvSpPr>
        <p:spPr>
          <a:xfrm>
            <a:off x="14469372" y="4182405"/>
            <a:ext cx="736378" cy="60358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581341-721A-BF4B-A7EF-8DFB714167BE}"/>
              </a:ext>
            </a:extLst>
          </p:cNvPr>
          <p:cNvGrpSpPr/>
          <p:nvPr/>
        </p:nvGrpSpPr>
        <p:grpSpPr>
          <a:xfrm>
            <a:off x="9551549" y="5855064"/>
            <a:ext cx="3643533" cy="2341946"/>
            <a:chOff x="12319129" y="4893478"/>
            <a:chExt cx="4033429" cy="259255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D2DBCE-B469-D443-8267-FB7759595AB2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C4FD5F8-57D9-B243-90E7-7488D6389EA1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83D4D9-DCC8-6A41-AF3C-B8D38BF220A5}"/>
              </a:ext>
            </a:extLst>
          </p:cNvPr>
          <p:cNvGrpSpPr/>
          <p:nvPr/>
        </p:nvGrpSpPr>
        <p:grpSpPr>
          <a:xfrm>
            <a:off x="13012050" y="5855064"/>
            <a:ext cx="3643533" cy="2341946"/>
            <a:chOff x="12319129" y="4893478"/>
            <a:chExt cx="4033429" cy="259255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947D49-2B4D-5E48-A007-60BE122B1B62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AD91C9B-F450-5047-92E5-4DD7839E86E6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86C27A-1847-2F4F-B683-981637F6A13C}"/>
              </a:ext>
            </a:extLst>
          </p:cNvPr>
          <p:cNvGrpSpPr/>
          <p:nvPr/>
        </p:nvGrpSpPr>
        <p:grpSpPr>
          <a:xfrm>
            <a:off x="16472551" y="5855064"/>
            <a:ext cx="3643533" cy="2341946"/>
            <a:chOff x="12319129" y="4893478"/>
            <a:chExt cx="4033429" cy="259255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2CBEE8-B2E1-A34C-9FEA-68F86809929F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E037639-C49E-2F47-BBAF-AF0AE25C89CF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AF2BEBB-2EB2-9849-92BD-DDC9109396CD}"/>
              </a:ext>
            </a:extLst>
          </p:cNvPr>
          <p:cNvGrpSpPr/>
          <p:nvPr/>
        </p:nvGrpSpPr>
        <p:grpSpPr>
          <a:xfrm>
            <a:off x="19933052" y="5855064"/>
            <a:ext cx="3643533" cy="2341946"/>
            <a:chOff x="12319129" y="4893478"/>
            <a:chExt cx="4033429" cy="259255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3621EAB-548D-9C43-ABB3-073D3517B2F6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5D9F89-8CA7-D440-8094-96478B176FA1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E448E5-AD2F-5A4E-8579-913FECC045DB}"/>
              </a:ext>
            </a:extLst>
          </p:cNvPr>
          <p:cNvGrpSpPr/>
          <p:nvPr/>
        </p:nvGrpSpPr>
        <p:grpSpPr>
          <a:xfrm>
            <a:off x="10561218" y="9296341"/>
            <a:ext cx="6813719" cy="2840831"/>
            <a:chOff x="15870096" y="4559218"/>
            <a:chExt cx="6813719" cy="28408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779C767-D45D-A142-B0E8-4016BA327E77}"/>
                </a:ext>
              </a:extLst>
            </p:cNvPr>
            <p:cNvSpPr/>
            <p:nvPr/>
          </p:nvSpPr>
          <p:spPr>
            <a:xfrm>
              <a:off x="15870096" y="4559218"/>
              <a:ext cx="6094365" cy="284083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1E895F-1146-1B4C-9376-CE00D6E8DE64}"/>
                </a:ext>
              </a:extLst>
            </p:cNvPr>
            <p:cNvGrpSpPr/>
            <p:nvPr/>
          </p:nvGrpSpPr>
          <p:grpSpPr>
            <a:xfrm>
              <a:off x="16332592" y="5171998"/>
              <a:ext cx="6351223" cy="1682298"/>
              <a:chOff x="2717755" y="16175535"/>
              <a:chExt cx="5243759" cy="1840290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DDEB1F2-5003-6F4D-9ACB-832AFCC13306}"/>
                  </a:ext>
                </a:extLst>
              </p:cNvPr>
              <p:cNvSpPr txBox="1"/>
              <p:nvPr/>
            </p:nvSpPr>
            <p:spPr>
              <a:xfrm>
                <a:off x="2717755" y="16824605"/>
                <a:ext cx="4797228" cy="119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9735527-ECFB-134A-9C05-983676FEE992}"/>
                  </a:ext>
                </a:extLst>
              </p:cNvPr>
              <p:cNvSpPr/>
              <p:nvPr/>
            </p:nvSpPr>
            <p:spPr>
              <a:xfrm>
                <a:off x="2717756" y="16175535"/>
                <a:ext cx="5243758" cy="70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B40378A-9796-2143-A47A-B4B19DE6D528}"/>
              </a:ext>
            </a:extLst>
          </p:cNvPr>
          <p:cNvGrpSpPr/>
          <p:nvPr/>
        </p:nvGrpSpPr>
        <p:grpSpPr>
          <a:xfrm>
            <a:off x="16959325" y="9296341"/>
            <a:ext cx="6813719" cy="2840831"/>
            <a:chOff x="15870096" y="4559218"/>
            <a:chExt cx="6813719" cy="284083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7C884CB-1662-7546-850D-7C32F3622EE5}"/>
                </a:ext>
              </a:extLst>
            </p:cNvPr>
            <p:cNvSpPr/>
            <p:nvPr/>
          </p:nvSpPr>
          <p:spPr>
            <a:xfrm>
              <a:off x="15870096" y="4559218"/>
              <a:ext cx="6094365" cy="284083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51702A4-47AF-B943-B41B-3EA6D2318AF4}"/>
                </a:ext>
              </a:extLst>
            </p:cNvPr>
            <p:cNvGrpSpPr/>
            <p:nvPr/>
          </p:nvGrpSpPr>
          <p:grpSpPr>
            <a:xfrm>
              <a:off x="16332592" y="5171998"/>
              <a:ext cx="6351223" cy="1682298"/>
              <a:chOff x="2717755" y="16175535"/>
              <a:chExt cx="5243759" cy="184029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23C0C6B-257C-134B-93DF-E77009F90B3A}"/>
                  </a:ext>
                </a:extLst>
              </p:cNvPr>
              <p:cNvSpPr txBox="1"/>
              <p:nvPr/>
            </p:nvSpPr>
            <p:spPr>
              <a:xfrm>
                <a:off x="2717755" y="16824605"/>
                <a:ext cx="4797228" cy="119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1E2CA14-3842-F84A-A2D5-F65EECDABD43}"/>
                  </a:ext>
                </a:extLst>
              </p:cNvPr>
              <p:cNvSpPr/>
              <p:nvPr/>
            </p:nvSpPr>
            <p:spPr>
              <a:xfrm>
                <a:off x="2717756" y="16175535"/>
                <a:ext cx="5243758" cy="70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74" name="CuadroTexto 350">
            <a:extLst>
              <a:ext uri="{FF2B5EF4-FFF2-40B4-BE49-F238E27FC236}">
                <a16:creationId xmlns:a16="http://schemas.microsoft.com/office/drawing/2014/main" id="{A69BCC85-AD5B-9449-BA76-2B9E9B6810D1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75143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: Shape 6114">
            <a:extLst>
              <a:ext uri="{FF2B5EF4-FFF2-40B4-BE49-F238E27FC236}">
                <a16:creationId xmlns:a16="http://schemas.microsoft.com/office/drawing/2014/main" id="{480FD81E-2977-7A4E-8F60-F3210ADA330A}"/>
              </a:ext>
            </a:extLst>
          </p:cNvPr>
          <p:cNvSpPr/>
          <p:nvPr/>
        </p:nvSpPr>
        <p:spPr>
          <a:xfrm>
            <a:off x="7620513" y="4253267"/>
            <a:ext cx="4162468" cy="4166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6114">
            <a:extLst>
              <a:ext uri="{FF2B5EF4-FFF2-40B4-BE49-F238E27FC236}">
                <a16:creationId xmlns:a16="http://schemas.microsoft.com/office/drawing/2014/main" id="{684BCDE0-6EE5-A848-AED2-98BCCEC4D6FC}"/>
              </a:ext>
            </a:extLst>
          </p:cNvPr>
          <p:cNvSpPr/>
          <p:nvPr/>
        </p:nvSpPr>
        <p:spPr>
          <a:xfrm>
            <a:off x="6569992" y="5285058"/>
            <a:ext cx="2101042" cy="2103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6114">
            <a:extLst>
              <a:ext uri="{FF2B5EF4-FFF2-40B4-BE49-F238E27FC236}">
                <a16:creationId xmlns:a16="http://schemas.microsoft.com/office/drawing/2014/main" id="{FE2502E9-DB86-DA4A-A65A-F218C792C5C6}"/>
              </a:ext>
            </a:extLst>
          </p:cNvPr>
          <p:cNvSpPr/>
          <p:nvPr/>
        </p:nvSpPr>
        <p:spPr>
          <a:xfrm>
            <a:off x="12594670" y="4253267"/>
            <a:ext cx="4162468" cy="4166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6114">
            <a:extLst>
              <a:ext uri="{FF2B5EF4-FFF2-40B4-BE49-F238E27FC236}">
                <a16:creationId xmlns:a16="http://schemas.microsoft.com/office/drawing/2014/main" id="{27D4EC76-3BA4-9944-9793-4A817502EB04}"/>
              </a:ext>
            </a:extLst>
          </p:cNvPr>
          <p:cNvSpPr/>
          <p:nvPr/>
        </p:nvSpPr>
        <p:spPr>
          <a:xfrm>
            <a:off x="15706618" y="5285058"/>
            <a:ext cx="2101042" cy="2103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844E76-6C67-C34F-B524-85F602D34690}"/>
              </a:ext>
            </a:extLst>
          </p:cNvPr>
          <p:cNvSpPr txBox="1"/>
          <p:nvPr/>
        </p:nvSpPr>
        <p:spPr>
          <a:xfrm>
            <a:off x="6341850" y="5674954"/>
            <a:ext cx="25573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422654-5579-8E48-AFC4-50378AEC800B}"/>
              </a:ext>
            </a:extLst>
          </p:cNvPr>
          <p:cNvSpPr txBox="1"/>
          <p:nvPr/>
        </p:nvSpPr>
        <p:spPr>
          <a:xfrm>
            <a:off x="15478475" y="5674954"/>
            <a:ext cx="25573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B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88883F-A807-2A49-A5A8-2A46C49AB127}"/>
              </a:ext>
            </a:extLst>
          </p:cNvPr>
          <p:cNvGrpSpPr/>
          <p:nvPr/>
        </p:nvGrpSpPr>
        <p:grpSpPr>
          <a:xfrm>
            <a:off x="2128382" y="9671408"/>
            <a:ext cx="9173681" cy="2810721"/>
            <a:chOff x="1494318" y="9671408"/>
            <a:chExt cx="9173681" cy="2810721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BB0E8F7-A265-F344-B2DE-A40B5A6910FF}"/>
                </a:ext>
              </a:extLst>
            </p:cNvPr>
            <p:cNvSpPr/>
            <p:nvPr/>
          </p:nvSpPr>
          <p:spPr>
            <a:xfrm>
              <a:off x="1494318" y="9671408"/>
              <a:ext cx="917368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0B16BDA-0D36-4D40-BD12-647F2FAAF0FD}"/>
                </a:ext>
              </a:extLst>
            </p:cNvPr>
            <p:cNvGrpSpPr/>
            <p:nvPr/>
          </p:nvGrpSpPr>
          <p:grpSpPr>
            <a:xfrm>
              <a:off x="2119501" y="10205097"/>
              <a:ext cx="7923313" cy="1743342"/>
              <a:chOff x="2051960" y="10084333"/>
              <a:chExt cx="7923313" cy="1743342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C93FF51-E36C-864E-8568-A866C6A3225B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751F476-0D03-C440-95F4-F5CAD00A5BA9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A236139-8EB3-A444-9465-D2979D1BB419}"/>
              </a:ext>
            </a:extLst>
          </p:cNvPr>
          <p:cNvGrpSpPr/>
          <p:nvPr/>
        </p:nvGrpSpPr>
        <p:grpSpPr>
          <a:xfrm>
            <a:off x="13075587" y="9671408"/>
            <a:ext cx="9173681" cy="2810721"/>
            <a:chOff x="1494318" y="9671408"/>
            <a:chExt cx="9173681" cy="281072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4EFC8B5-DD0E-DB48-AEDE-FE5C63386AEB}"/>
                </a:ext>
              </a:extLst>
            </p:cNvPr>
            <p:cNvSpPr/>
            <p:nvPr/>
          </p:nvSpPr>
          <p:spPr>
            <a:xfrm>
              <a:off x="1494318" y="9671408"/>
              <a:ext cx="917368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CA3C209-11F4-974F-88CD-5F6869D08A18}"/>
                </a:ext>
              </a:extLst>
            </p:cNvPr>
            <p:cNvGrpSpPr/>
            <p:nvPr/>
          </p:nvGrpSpPr>
          <p:grpSpPr>
            <a:xfrm>
              <a:off x="2119501" y="10205097"/>
              <a:ext cx="7923313" cy="1743342"/>
              <a:chOff x="2051960" y="10084333"/>
              <a:chExt cx="7923313" cy="1743342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821275-A123-B84F-9A47-A308879820A0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A5CC727-B955-D141-823E-FE31F83694B4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93E989-F771-F243-9C3F-92F3EF4E3D9D}"/>
              </a:ext>
            </a:extLst>
          </p:cNvPr>
          <p:cNvGrpSpPr/>
          <p:nvPr/>
        </p:nvGrpSpPr>
        <p:grpSpPr>
          <a:xfrm flipH="1">
            <a:off x="1882260" y="5232632"/>
            <a:ext cx="4162471" cy="2208082"/>
            <a:chOff x="4204131" y="4218235"/>
            <a:chExt cx="4162471" cy="2208082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6B1E858-731C-9648-8003-52BA4CD0271E}"/>
                </a:ext>
              </a:extLst>
            </p:cNvPr>
            <p:cNvSpPr/>
            <p:nvPr/>
          </p:nvSpPr>
          <p:spPr>
            <a:xfrm>
              <a:off x="4204131" y="4218235"/>
              <a:ext cx="41624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A29A48E-433C-2347-9E9C-364A9782ADD0}"/>
                </a:ext>
              </a:extLst>
            </p:cNvPr>
            <p:cNvSpPr txBox="1"/>
            <p:nvPr/>
          </p:nvSpPr>
          <p:spPr>
            <a:xfrm>
              <a:off x="4204132" y="4811580"/>
              <a:ext cx="416246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6379BB-1B2A-1145-98C7-0BE99CE36DD3}"/>
              </a:ext>
            </a:extLst>
          </p:cNvPr>
          <p:cNvGrpSpPr/>
          <p:nvPr/>
        </p:nvGrpSpPr>
        <p:grpSpPr>
          <a:xfrm>
            <a:off x="18332918" y="5232632"/>
            <a:ext cx="4162471" cy="2208082"/>
            <a:chOff x="4204131" y="4218235"/>
            <a:chExt cx="4162471" cy="2208082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A0CBEB2-6EBF-7845-9287-FB42FA750193}"/>
                </a:ext>
              </a:extLst>
            </p:cNvPr>
            <p:cNvSpPr/>
            <p:nvPr/>
          </p:nvSpPr>
          <p:spPr>
            <a:xfrm>
              <a:off x="4204131" y="4218235"/>
              <a:ext cx="41624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57B50C9-47E8-5849-9634-94462B8A7E0E}"/>
                </a:ext>
              </a:extLst>
            </p:cNvPr>
            <p:cNvSpPr txBox="1"/>
            <p:nvPr/>
          </p:nvSpPr>
          <p:spPr>
            <a:xfrm>
              <a:off x="4204132" y="4811580"/>
              <a:ext cx="416246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sp>
        <p:nvSpPr>
          <p:cNvPr id="202" name="Freeform 18">
            <a:extLst>
              <a:ext uri="{FF2B5EF4-FFF2-40B4-BE49-F238E27FC236}">
                <a16:creationId xmlns:a16="http://schemas.microsoft.com/office/drawing/2014/main" id="{BF857612-9DF2-1B42-901A-FE55B362A515}"/>
              </a:ext>
            </a:extLst>
          </p:cNvPr>
          <p:cNvSpPr/>
          <p:nvPr/>
        </p:nvSpPr>
        <p:spPr>
          <a:xfrm>
            <a:off x="9179511" y="5554403"/>
            <a:ext cx="1773832" cy="143161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3" name="Freeform: Shape 21">
            <a:extLst>
              <a:ext uri="{FF2B5EF4-FFF2-40B4-BE49-F238E27FC236}">
                <a16:creationId xmlns:a16="http://schemas.microsoft.com/office/drawing/2014/main" id="{623E24BA-A807-2F40-9048-50F659E83E9D}"/>
              </a:ext>
            </a:extLst>
          </p:cNvPr>
          <p:cNvSpPr/>
          <p:nvPr/>
        </p:nvSpPr>
        <p:spPr>
          <a:xfrm rot="19136066">
            <a:off x="14019062" y="5463461"/>
            <a:ext cx="754934" cy="1746424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F1A4B61E-1F3F-4449-8FD5-80F6078ADB5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3DFA2C58-B2D2-D14F-8D5B-A2D5E700E73C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1761D0D1-398A-214B-8521-23EEEDB74B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61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6026">
            <a:extLst>
              <a:ext uri="{FF2B5EF4-FFF2-40B4-BE49-F238E27FC236}">
                <a16:creationId xmlns:a16="http://schemas.microsoft.com/office/drawing/2014/main" id="{970AF713-4486-1246-A43A-9D3CF66C47B2}"/>
              </a:ext>
            </a:extLst>
          </p:cNvPr>
          <p:cNvSpPr/>
          <p:nvPr/>
        </p:nvSpPr>
        <p:spPr>
          <a:xfrm>
            <a:off x="15522574" y="3893813"/>
            <a:ext cx="3092378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9">
                <a:moveTo>
                  <a:pt x="481" y="0"/>
                </a:moveTo>
                <a:cubicBezTo>
                  <a:pt x="745" y="0"/>
                  <a:pt x="960" y="215"/>
                  <a:pt x="960" y="479"/>
                </a:cubicBezTo>
                <a:cubicBezTo>
                  <a:pt x="960" y="745"/>
                  <a:pt x="745" y="959"/>
                  <a:pt x="481" y="959"/>
                </a:cubicBezTo>
                <a:cubicBezTo>
                  <a:pt x="216" y="959"/>
                  <a:pt x="0" y="745"/>
                  <a:pt x="0" y="479"/>
                </a:cubicBezTo>
                <a:cubicBezTo>
                  <a:pt x="0" y="215"/>
                  <a:pt x="216" y="0"/>
                  <a:pt x="48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6070">
            <a:extLst>
              <a:ext uri="{FF2B5EF4-FFF2-40B4-BE49-F238E27FC236}">
                <a16:creationId xmlns:a16="http://schemas.microsoft.com/office/drawing/2014/main" id="{33F205A3-1855-0948-9264-5B881D3B1178}"/>
              </a:ext>
            </a:extLst>
          </p:cNvPr>
          <p:cNvSpPr/>
          <p:nvPr/>
        </p:nvSpPr>
        <p:spPr>
          <a:xfrm>
            <a:off x="15522574" y="9433457"/>
            <a:ext cx="3092378" cy="3082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7">
                <a:moveTo>
                  <a:pt x="481" y="0"/>
                </a:moveTo>
                <a:cubicBezTo>
                  <a:pt x="745" y="0"/>
                  <a:pt x="960" y="214"/>
                  <a:pt x="960" y="478"/>
                </a:cubicBezTo>
                <a:cubicBezTo>
                  <a:pt x="960" y="743"/>
                  <a:pt x="745" y="957"/>
                  <a:pt x="481" y="957"/>
                </a:cubicBezTo>
                <a:cubicBezTo>
                  <a:pt x="216" y="957"/>
                  <a:pt x="0" y="743"/>
                  <a:pt x="0" y="478"/>
                </a:cubicBezTo>
                <a:cubicBezTo>
                  <a:pt x="0" y="214"/>
                  <a:pt x="216" y="0"/>
                  <a:pt x="48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6114">
            <a:extLst>
              <a:ext uri="{FF2B5EF4-FFF2-40B4-BE49-F238E27FC236}">
                <a16:creationId xmlns:a16="http://schemas.microsoft.com/office/drawing/2014/main" id="{8548B208-DE55-AB49-89F8-A3B7B2D3240E}"/>
              </a:ext>
            </a:extLst>
          </p:cNvPr>
          <p:cNvSpPr/>
          <p:nvPr/>
        </p:nvSpPr>
        <p:spPr>
          <a:xfrm>
            <a:off x="5762235" y="3893813"/>
            <a:ext cx="3085930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6158">
            <a:extLst>
              <a:ext uri="{FF2B5EF4-FFF2-40B4-BE49-F238E27FC236}">
                <a16:creationId xmlns:a16="http://schemas.microsoft.com/office/drawing/2014/main" id="{B4709777-F457-7D41-A673-7E5B7B67C133}"/>
              </a:ext>
            </a:extLst>
          </p:cNvPr>
          <p:cNvSpPr/>
          <p:nvPr/>
        </p:nvSpPr>
        <p:spPr>
          <a:xfrm>
            <a:off x="5762236" y="9433458"/>
            <a:ext cx="3085928" cy="3082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7">
                <a:moveTo>
                  <a:pt x="480" y="0"/>
                </a:moveTo>
                <a:cubicBezTo>
                  <a:pt x="744" y="0"/>
                  <a:pt x="958" y="214"/>
                  <a:pt x="958" y="478"/>
                </a:cubicBezTo>
                <a:cubicBezTo>
                  <a:pt x="958" y="743"/>
                  <a:pt x="744" y="957"/>
                  <a:pt x="480" y="957"/>
                </a:cubicBezTo>
                <a:cubicBezTo>
                  <a:pt x="215" y="957"/>
                  <a:pt x="0" y="743"/>
                  <a:pt x="0" y="478"/>
                </a:cubicBezTo>
                <a:cubicBezTo>
                  <a:pt x="0" y="214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82E30-8245-AA43-87FA-7AE2B0070AF8}"/>
              </a:ext>
            </a:extLst>
          </p:cNvPr>
          <p:cNvSpPr txBox="1"/>
          <p:nvPr/>
        </p:nvSpPr>
        <p:spPr>
          <a:xfrm>
            <a:off x="2266061" y="4800684"/>
            <a:ext cx="30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1AF1B1-79DA-6E4F-9AE1-D4369DA2514C}"/>
              </a:ext>
            </a:extLst>
          </p:cNvPr>
          <p:cNvSpPr txBox="1"/>
          <p:nvPr/>
        </p:nvSpPr>
        <p:spPr>
          <a:xfrm>
            <a:off x="1406525" y="5552876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E67267-C09F-C24B-A30F-84D7BAA568AE}"/>
              </a:ext>
            </a:extLst>
          </p:cNvPr>
          <p:cNvSpPr txBox="1"/>
          <p:nvPr/>
        </p:nvSpPr>
        <p:spPr>
          <a:xfrm>
            <a:off x="2266061" y="10337102"/>
            <a:ext cx="30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4A0D44-E62B-B64F-9A68-F7B6ECE90520}"/>
              </a:ext>
            </a:extLst>
          </p:cNvPr>
          <p:cNvSpPr txBox="1"/>
          <p:nvPr/>
        </p:nvSpPr>
        <p:spPr>
          <a:xfrm>
            <a:off x="1406525" y="11089294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D61CC3-2455-BB48-8DFA-F228B6B15A7E}"/>
              </a:ext>
            </a:extLst>
          </p:cNvPr>
          <p:cNvSpPr txBox="1"/>
          <p:nvPr/>
        </p:nvSpPr>
        <p:spPr>
          <a:xfrm>
            <a:off x="19040282" y="4800684"/>
            <a:ext cx="356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95066-BE7A-A440-AF35-9B3847C1A5C5}"/>
              </a:ext>
            </a:extLst>
          </p:cNvPr>
          <p:cNvSpPr txBox="1"/>
          <p:nvPr/>
        </p:nvSpPr>
        <p:spPr>
          <a:xfrm>
            <a:off x="19040282" y="5552876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4BACA0-46E0-C241-B206-AF809D308B50}"/>
              </a:ext>
            </a:extLst>
          </p:cNvPr>
          <p:cNvSpPr txBox="1"/>
          <p:nvPr/>
        </p:nvSpPr>
        <p:spPr>
          <a:xfrm>
            <a:off x="19040281" y="10337102"/>
            <a:ext cx="370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5338B-382D-B545-801F-C0BA9703BCF2}"/>
              </a:ext>
            </a:extLst>
          </p:cNvPr>
          <p:cNvSpPr txBox="1"/>
          <p:nvPr/>
        </p:nvSpPr>
        <p:spPr>
          <a:xfrm>
            <a:off x="19040282" y="11089294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4A2B4B1-8B73-4B4A-82D6-8344C1D299DD}"/>
              </a:ext>
            </a:extLst>
          </p:cNvPr>
          <p:cNvSpPr/>
          <p:nvPr/>
        </p:nvSpPr>
        <p:spPr>
          <a:xfrm>
            <a:off x="2831794" y="7256382"/>
            <a:ext cx="6016370" cy="190043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88B2A2-4446-B34F-A12F-81F5B1702AD5}"/>
              </a:ext>
            </a:extLst>
          </p:cNvPr>
          <p:cNvSpPr txBox="1"/>
          <p:nvPr/>
        </p:nvSpPr>
        <p:spPr>
          <a:xfrm>
            <a:off x="3955683" y="7751596"/>
            <a:ext cx="376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 A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65DF1E-0BEC-BD4F-8A27-B9A782E1551B}"/>
              </a:ext>
            </a:extLst>
          </p:cNvPr>
          <p:cNvSpPr/>
          <p:nvPr/>
        </p:nvSpPr>
        <p:spPr>
          <a:xfrm>
            <a:off x="15522574" y="7256382"/>
            <a:ext cx="6016370" cy="190043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C68B2-EBED-E149-993D-718018DB3425}"/>
              </a:ext>
            </a:extLst>
          </p:cNvPr>
          <p:cNvSpPr txBox="1"/>
          <p:nvPr/>
        </p:nvSpPr>
        <p:spPr>
          <a:xfrm>
            <a:off x="16730656" y="7751596"/>
            <a:ext cx="376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 B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0E433-B867-3A4E-B2FC-D19D60926185}"/>
              </a:ext>
            </a:extLst>
          </p:cNvPr>
          <p:cNvGrpSpPr/>
          <p:nvPr/>
        </p:nvGrpSpPr>
        <p:grpSpPr>
          <a:xfrm>
            <a:off x="9978966" y="3942260"/>
            <a:ext cx="4419718" cy="8573900"/>
            <a:chOff x="10046208" y="3643474"/>
            <a:chExt cx="4813871" cy="9338530"/>
          </a:xfrm>
        </p:grpSpPr>
        <p:sp>
          <p:nvSpPr>
            <p:cNvPr id="56" name="Freeform: Shape 47">
              <a:extLst>
                <a:ext uri="{FF2B5EF4-FFF2-40B4-BE49-F238E27FC236}">
                  <a16:creationId xmlns:a16="http://schemas.microsoft.com/office/drawing/2014/main" id="{DDFC0B2B-F412-0847-BB77-16B67B2EB141}"/>
                </a:ext>
              </a:extLst>
            </p:cNvPr>
            <p:cNvSpPr/>
            <p:nvPr/>
          </p:nvSpPr>
          <p:spPr>
            <a:xfrm>
              <a:off x="10046208" y="3643474"/>
              <a:ext cx="4813871" cy="9338530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46">
              <a:extLst>
                <a:ext uri="{FF2B5EF4-FFF2-40B4-BE49-F238E27FC236}">
                  <a16:creationId xmlns:a16="http://schemas.microsoft.com/office/drawing/2014/main" id="{A9306113-057C-5E40-BB67-2B51C42ADF03}"/>
                </a:ext>
              </a:extLst>
            </p:cNvPr>
            <p:cNvSpPr/>
            <p:nvPr/>
          </p:nvSpPr>
          <p:spPr>
            <a:xfrm>
              <a:off x="11439146" y="5653007"/>
              <a:ext cx="1420508" cy="3960191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18">
            <a:extLst>
              <a:ext uri="{FF2B5EF4-FFF2-40B4-BE49-F238E27FC236}">
                <a16:creationId xmlns:a16="http://schemas.microsoft.com/office/drawing/2014/main" id="{DA2D9792-376B-FF4B-98D3-25059600EB1C}"/>
              </a:ext>
            </a:extLst>
          </p:cNvPr>
          <p:cNvSpPr/>
          <p:nvPr/>
        </p:nvSpPr>
        <p:spPr>
          <a:xfrm>
            <a:off x="6493569" y="10266952"/>
            <a:ext cx="1563364" cy="12617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Freeform: Shape 45">
            <a:extLst>
              <a:ext uri="{FF2B5EF4-FFF2-40B4-BE49-F238E27FC236}">
                <a16:creationId xmlns:a16="http://schemas.microsoft.com/office/drawing/2014/main" id="{E121455C-C85A-9C42-AFA4-0FE6E1631890}"/>
              </a:ext>
            </a:extLst>
          </p:cNvPr>
          <p:cNvSpPr/>
          <p:nvPr/>
        </p:nvSpPr>
        <p:spPr>
          <a:xfrm>
            <a:off x="6840167" y="4800685"/>
            <a:ext cx="958654" cy="1388394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21">
            <a:extLst>
              <a:ext uri="{FF2B5EF4-FFF2-40B4-BE49-F238E27FC236}">
                <a16:creationId xmlns:a16="http://schemas.microsoft.com/office/drawing/2014/main" id="{B39407E9-600D-264E-B110-25C208EF353A}"/>
              </a:ext>
            </a:extLst>
          </p:cNvPr>
          <p:cNvSpPr/>
          <p:nvPr/>
        </p:nvSpPr>
        <p:spPr>
          <a:xfrm rot="19136066">
            <a:off x="16712204" y="10264449"/>
            <a:ext cx="713118" cy="1649690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F9B63E-9B28-024F-8D1E-4518637424BD}"/>
              </a:ext>
            </a:extLst>
          </p:cNvPr>
          <p:cNvGrpSpPr/>
          <p:nvPr/>
        </p:nvGrpSpPr>
        <p:grpSpPr>
          <a:xfrm>
            <a:off x="16865757" y="4392591"/>
            <a:ext cx="406011" cy="1862623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62" name="그룹 19">
              <a:extLst>
                <a:ext uri="{FF2B5EF4-FFF2-40B4-BE49-F238E27FC236}">
                  <a16:creationId xmlns:a16="http://schemas.microsoft.com/office/drawing/2014/main" id="{7417D263-8C40-634C-A7CA-975A911BEF6F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68" name="그룹 20">
                <a:extLst>
                  <a:ext uri="{FF2B5EF4-FFF2-40B4-BE49-F238E27FC236}">
                    <a16:creationId xmlns:a16="http://schemas.microsoft.com/office/drawing/2014/main" id="{3F783249-2D1D-F047-8520-EB58EF38AB1C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0" name="사다리꼴 22">
                  <a:extLst>
                    <a:ext uri="{FF2B5EF4-FFF2-40B4-BE49-F238E27FC236}">
                      <a16:creationId xmlns:a16="http://schemas.microsoft.com/office/drawing/2014/main" id="{2E0334BB-5167-E84D-BEC4-4FE670C2A097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23">
                  <a:extLst>
                    <a:ext uri="{FF2B5EF4-FFF2-40B4-BE49-F238E27FC236}">
                      <a16:creationId xmlns:a16="http://schemas.microsoft.com/office/drawing/2014/main" id="{A295056B-C622-054B-9A36-2B43BC021757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자유형: 도형 21">
                <a:extLst>
                  <a:ext uri="{FF2B5EF4-FFF2-40B4-BE49-F238E27FC236}">
                    <a16:creationId xmlns:a16="http://schemas.microsoft.com/office/drawing/2014/main" id="{EBABDCC8-CC1A-BC4A-9373-237293BF950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24">
              <a:extLst>
                <a:ext uri="{FF2B5EF4-FFF2-40B4-BE49-F238E27FC236}">
                  <a16:creationId xmlns:a16="http://schemas.microsoft.com/office/drawing/2014/main" id="{B2F96936-2162-1D42-A1FC-3836D5D5599B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4" name="그룹 25">
                <a:extLst>
                  <a:ext uri="{FF2B5EF4-FFF2-40B4-BE49-F238E27FC236}">
                    <a16:creationId xmlns:a16="http://schemas.microsoft.com/office/drawing/2014/main" id="{0BD1670E-25D6-4F4C-8B7E-4B5EFF837AA8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66" name="사다리꼴 27">
                  <a:extLst>
                    <a:ext uri="{FF2B5EF4-FFF2-40B4-BE49-F238E27FC236}">
                      <a16:creationId xmlns:a16="http://schemas.microsoft.com/office/drawing/2014/main" id="{9305B8B0-7AF7-6545-8873-5FECEDD98444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28">
                  <a:extLst>
                    <a:ext uri="{FF2B5EF4-FFF2-40B4-BE49-F238E27FC236}">
                      <a16:creationId xmlns:a16="http://schemas.microsoft.com/office/drawing/2014/main" id="{C2EF45B4-2478-3A49-9173-CF0379CCFFE9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자유형: 도형 26">
                <a:extLst>
                  <a:ext uri="{FF2B5EF4-FFF2-40B4-BE49-F238E27FC236}">
                    <a16:creationId xmlns:a16="http://schemas.microsoft.com/office/drawing/2014/main" id="{25FB447B-8504-A64C-9074-0FB340025FEC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5FF51218-D1DA-104C-A0AE-68F8E88408A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79B93649-D303-9343-B6A0-EEFC33BE7469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38BF28D9-CC7C-1A4D-A398-D917865AA9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8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6A7A4"/>
      </a:accent1>
      <a:accent2>
        <a:srgbClr val="FEE29E"/>
      </a:accent2>
      <a:accent3>
        <a:srgbClr val="E86F3E"/>
      </a:accent3>
      <a:accent4>
        <a:srgbClr val="BAB6B6"/>
      </a:accent4>
      <a:accent5>
        <a:srgbClr val="56A7A4"/>
      </a:accent5>
      <a:accent6>
        <a:srgbClr val="FEE19D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105913</TotalTime>
  <Words>536</Words>
  <Application>Microsoft Macintosh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Montserrat Light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18145</cp:revision>
  <cp:lastPrinted>2019-09-23T22:03:33Z</cp:lastPrinted>
  <dcterms:created xsi:type="dcterms:W3CDTF">2014-11-12T21:47:38Z</dcterms:created>
  <dcterms:modified xsi:type="dcterms:W3CDTF">2020-01-23T16:08:41Z</dcterms:modified>
  <cp:category/>
</cp:coreProperties>
</file>