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27"/>
  </p:notesMasterIdLst>
  <p:sldIdLst>
    <p:sldId id="4390" r:id="rId3"/>
    <p:sldId id="4391" r:id="rId4"/>
    <p:sldId id="4392" r:id="rId5"/>
    <p:sldId id="4393" r:id="rId6"/>
    <p:sldId id="4397" r:id="rId7"/>
    <p:sldId id="4396" r:id="rId8"/>
    <p:sldId id="4398" r:id="rId9"/>
    <p:sldId id="4394" r:id="rId10"/>
    <p:sldId id="4399" r:id="rId11"/>
    <p:sldId id="4400" r:id="rId12"/>
    <p:sldId id="4395" r:id="rId13"/>
    <p:sldId id="4401" r:id="rId14"/>
    <p:sldId id="4402" r:id="rId15"/>
    <p:sldId id="4403" r:id="rId16"/>
    <p:sldId id="4385" r:id="rId17"/>
    <p:sldId id="4386" r:id="rId18"/>
    <p:sldId id="4387" r:id="rId19"/>
    <p:sldId id="4388" r:id="rId20"/>
    <p:sldId id="4389" r:id="rId21"/>
    <p:sldId id="4404" r:id="rId22"/>
    <p:sldId id="4405" r:id="rId23"/>
    <p:sldId id="4406" r:id="rId24"/>
    <p:sldId id="4407" r:id="rId25"/>
    <p:sldId id="4408" r:id="rId2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1" autoAdjust="0"/>
    <p:restoredTop sz="38338" autoAdjust="0"/>
  </p:normalViewPr>
  <p:slideViewPr>
    <p:cSldViewPr snapToGrid="0" snapToObjects="1">
      <p:cViewPr>
        <p:scale>
          <a:sx n="25" d="100"/>
          <a:sy n="25" d="100"/>
        </p:scale>
        <p:origin x="1400" y="1480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49A471-C2A1-1F42-9AED-47997A4EFC82}"/>
              </a:ext>
            </a:extLst>
          </p:cNvPr>
          <p:cNvGrpSpPr/>
          <p:nvPr/>
        </p:nvGrpSpPr>
        <p:grpSpPr>
          <a:xfrm>
            <a:off x="2248380" y="4526676"/>
            <a:ext cx="10182228" cy="7854403"/>
            <a:chOff x="6121397" y="3819437"/>
            <a:chExt cx="15252703" cy="50764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C85AD9-0413-B144-BD17-94558B22F2C7}"/>
                </a:ext>
              </a:extLst>
            </p:cNvPr>
            <p:cNvSpPr/>
            <p:nvPr/>
          </p:nvSpPr>
          <p:spPr>
            <a:xfrm>
              <a:off x="6121397" y="3819437"/>
              <a:ext cx="5084234" cy="16921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68547A-045E-3E4F-8D38-01E9954B2562}"/>
                </a:ext>
              </a:extLst>
            </p:cNvPr>
            <p:cNvSpPr/>
            <p:nvPr/>
          </p:nvSpPr>
          <p:spPr>
            <a:xfrm>
              <a:off x="6121397" y="5511583"/>
              <a:ext cx="5084234" cy="169214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7E6BE94-5A74-D941-A7A3-6AAF8EB540DF}"/>
                </a:ext>
              </a:extLst>
            </p:cNvPr>
            <p:cNvSpPr/>
            <p:nvPr/>
          </p:nvSpPr>
          <p:spPr>
            <a:xfrm>
              <a:off x="6121397" y="7203729"/>
              <a:ext cx="5084234" cy="169214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E154B0-C3C8-414C-A3E8-E3824F2DC8CB}"/>
                </a:ext>
              </a:extLst>
            </p:cNvPr>
            <p:cNvSpPr/>
            <p:nvPr/>
          </p:nvSpPr>
          <p:spPr>
            <a:xfrm>
              <a:off x="11205631" y="3819437"/>
              <a:ext cx="5084234" cy="169214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A0C95BB-4B69-8940-8701-F3F3244AF1F6}"/>
                </a:ext>
              </a:extLst>
            </p:cNvPr>
            <p:cNvSpPr/>
            <p:nvPr/>
          </p:nvSpPr>
          <p:spPr>
            <a:xfrm>
              <a:off x="11205631" y="5511583"/>
              <a:ext cx="5084234" cy="16921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62491E-5511-D04B-BE5C-87E928AEF368}"/>
                </a:ext>
              </a:extLst>
            </p:cNvPr>
            <p:cNvSpPr/>
            <p:nvPr/>
          </p:nvSpPr>
          <p:spPr>
            <a:xfrm>
              <a:off x="11205631" y="7203729"/>
              <a:ext cx="5084234" cy="169214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5CB4411-F103-3C45-ABD1-05556F5DC72B}"/>
                </a:ext>
              </a:extLst>
            </p:cNvPr>
            <p:cNvSpPr/>
            <p:nvPr/>
          </p:nvSpPr>
          <p:spPr>
            <a:xfrm>
              <a:off x="16289866" y="3819437"/>
              <a:ext cx="5084234" cy="169214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FCD826D-7B9A-1543-8046-1DFE2F7C30DA}"/>
                </a:ext>
              </a:extLst>
            </p:cNvPr>
            <p:cNvSpPr/>
            <p:nvPr/>
          </p:nvSpPr>
          <p:spPr>
            <a:xfrm>
              <a:off x="16289866" y="5511583"/>
              <a:ext cx="5084234" cy="169214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D9F28A-19F6-004E-B6F5-B9A71358E2FA}"/>
                </a:ext>
              </a:extLst>
            </p:cNvPr>
            <p:cNvSpPr/>
            <p:nvPr/>
          </p:nvSpPr>
          <p:spPr>
            <a:xfrm>
              <a:off x="16289866" y="7203729"/>
              <a:ext cx="5084234" cy="16921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C6E3C-9D5D-FB44-94A5-668DB9E7839C}"/>
              </a:ext>
            </a:extLst>
          </p:cNvPr>
          <p:cNvSpPr/>
          <p:nvPr/>
        </p:nvSpPr>
        <p:spPr>
          <a:xfrm>
            <a:off x="3418791" y="3861682"/>
            <a:ext cx="1053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294161-6EC0-5E45-8A7B-AB6A56287FE3}"/>
              </a:ext>
            </a:extLst>
          </p:cNvPr>
          <p:cNvSpPr/>
          <p:nvPr/>
        </p:nvSpPr>
        <p:spPr>
          <a:xfrm>
            <a:off x="6812867" y="3861682"/>
            <a:ext cx="1053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ED8DD9-625C-5E44-99F1-FD70D6555505}"/>
              </a:ext>
            </a:extLst>
          </p:cNvPr>
          <p:cNvSpPr/>
          <p:nvPr/>
        </p:nvSpPr>
        <p:spPr>
          <a:xfrm>
            <a:off x="10206943" y="3861682"/>
            <a:ext cx="1053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D23EEF-7C99-514B-80F8-60D4AEC09DD8}"/>
              </a:ext>
            </a:extLst>
          </p:cNvPr>
          <p:cNvSpPr/>
          <p:nvPr/>
        </p:nvSpPr>
        <p:spPr>
          <a:xfrm>
            <a:off x="1376631" y="5507602"/>
            <a:ext cx="1053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471516-02E4-9A45-92C0-7D9B3097B4DB}"/>
              </a:ext>
            </a:extLst>
          </p:cNvPr>
          <p:cNvSpPr/>
          <p:nvPr/>
        </p:nvSpPr>
        <p:spPr>
          <a:xfrm>
            <a:off x="1376631" y="8067922"/>
            <a:ext cx="1053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D3EC75-1671-7A49-9B2D-3C621373EBEB}"/>
              </a:ext>
            </a:extLst>
          </p:cNvPr>
          <p:cNvSpPr/>
          <p:nvPr/>
        </p:nvSpPr>
        <p:spPr>
          <a:xfrm>
            <a:off x="1376631" y="10719682"/>
            <a:ext cx="1053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249CD4-B1C8-414B-B69B-67208E0E0BF3}"/>
              </a:ext>
            </a:extLst>
          </p:cNvPr>
          <p:cNvSpPr/>
          <p:nvPr/>
        </p:nvSpPr>
        <p:spPr>
          <a:xfrm>
            <a:off x="13355128" y="4484843"/>
            <a:ext cx="1537788" cy="1537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0" name="CuadroTexto 1219">
            <a:extLst>
              <a:ext uri="{FF2B5EF4-FFF2-40B4-BE49-F238E27FC236}">
                <a16:creationId xmlns:a16="http://schemas.microsoft.com/office/drawing/2014/main" id="{EE678378-1EDB-8843-9506-2079DD2B3C43}"/>
              </a:ext>
            </a:extLst>
          </p:cNvPr>
          <p:cNvSpPr txBox="1"/>
          <p:nvPr/>
        </p:nvSpPr>
        <p:spPr>
          <a:xfrm>
            <a:off x="13720404" y="4854744"/>
            <a:ext cx="883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3F47AB7-3F39-1F49-9CAE-EB68246C48B3}"/>
              </a:ext>
            </a:extLst>
          </p:cNvPr>
          <p:cNvSpPr/>
          <p:nvPr/>
        </p:nvSpPr>
        <p:spPr>
          <a:xfrm>
            <a:off x="13355128" y="6597160"/>
            <a:ext cx="1537788" cy="1537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1" name="CuadroTexto 1219">
            <a:extLst>
              <a:ext uri="{FF2B5EF4-FFF2-40B4-BE49-F238E27FC236}">
                <a16:creationId xmlns:a16="http://schemas.microsoft.com/office/drawing/2014/main" id="{9C8C5815-8527-9E4B-B5D5-331DC6E750A6}"/>
              </a:ext>
            </a:extLst>
          </p:cNvPr>
          <p:cNvSpPr txBox="1"/>
          <p:nvPr/>
        </p:nvSpPr>
        <p:spPr>
          <a:xfrm>
            <a:off x="13697246" y="6958027"/>
            <a:ext cx="883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710889B-3FC2-B546-97D5-C588B2EACE01}"/>
              </a:ext>
            </a:extLst>
          </p:cNvPr>
          <p:cNvSpPr/>
          <p:nvPr/>
        </p:nvSpPr>
        <p:spPr>
          <a:xfrm>
            <a:off x="13368812" y="8662938"/>
            <a:ext cx="1537788" cy="15377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2" name="CuadroTexto 1219">
            <a:extLst>
              <a:ext uri="{FF2B5EF4-FFF2-40B4-BE49-F238E27FC236}">
                <a16:creationId xmlns:a16="http://schemas.microsoft.com/office/drawing/2014/main" id="{00B6C378-A926-F844-AF9D-59B077A1D7D1}"/>
              </a:ext>
            </a:extLst>
          </p:cNvPr>
          <p:cNvSpPr txBox="1"/>
          <p:nvPr/>
        </p:nvSpPr>
        <p:spPr>
          <a:xfrm>
            <a:off x="13697246" y="9016332"/>
            <a:ext cx="883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03</a:t>
            </a:r>
          </a:p>
        </p:txBody>
      </p:sp>
      <p:sp>
        <p:nvSpPr>
          <p:cNvPr id="42" name="CuadroTexto 4">
            <a:extLst>
              <a:ext uri="{FF2B5EF4-FFF2-40B4-BE49-F238E27FC236}">
                <a16:creationId xmlns:a16="http://schemas.microsoft.com/office/drawing/2014/main" id="{29371408-C3F4-5E48-8067-E055EED234CF}"/>
              </a:ext>
            </a:extLst>
          </p:cNvPr>
          <p:cNvSpPr txBox="1"/>
          <p:nvPr/>
        </p:nvSpPr>
        <p:spPr>
          <a:xfrm>
            <a:off x="15436498" y="5065580"/>
            <a:ext cx="7564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FBCC9C-640D-9448-B303-C5D5DE4110C0}"/>
              </a:ext>
            </a:extLst>
          </p:cNvPr>
          <p:cNvSpPr/>
          <p:nvPr/>
        </p:nvSpPr>
        <p:spPr>
          <a:xfrm>
            <a:off x="15436498" y="4510857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088A9E93-D263-6B4F-8EFC-9E38D7A442D8}"/>
              </a:ext>
            </a:extLst>
          </p:cNvPr>
          <p:cNvSpPr txBox="1"/>
          <p:nvPr/>
        </p:nvSpPr>
        <p:spPr>
          <a:xfrm>
            <a:off x="15436498" y="7180840"/>
            <a:ext cx="7564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92B3244-8B37-6942-BE0C-8F989B934265}"/>
              </a:ext>
            </a:extLst>
          </p:cNvPr>
          <p:cNvSpPr/>
          <p:nvPr/>
        </p:nvSpPr>
        <p:spPr>
          <a:xfrm>
            <a:off x="15436498" y="6626117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CuadroTexto 4">
            <a:extLst>
              <a:ext uri="{FF2B5EF4-FFF2-40B4-BE49-F238E27FC236}">
                <a16:creationId xmlns:a16="http://schemas.microsoft.com/office/drawing/2014/main" id="{272DA744-1D67-7046-99AF-FD234573C29E}"/>
              </a:ext>
            </a:extLst>
          </p:cNvPr>
          <p:cNvSpPr txBox="1"/>
          <p:nvPr/>
        </p:nvSpPr>
        <p:spPr>
          <a:xfrm>
            <a:off x="15436498" y="9232138"/>
            <a:ext cx="7564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18FB49-ABEA-AA44-9D2C-117993B574B4}"/>
              </a:ext>
            </a:extLst>
          </p:cNvPr>
          <p:cNvSpPr/>
          <p:nvPr/>
        </p:nvSpPr>
        <p:spPr>
          <a:xfrm>
            <a:off x="15436498" y="8677415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20CD30B3-65AF-FD46-A415-EA1CA58BBA9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544BA94E-B54F-E74C-9001-6C457CCCD413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43" name="CuadroTexto 351">
              <a:extLst>
                <a:ext uri="{FF2B5EF4-FFF2-40B4-BE49-F238E27FC236}">
                  <a16:creationId xmlns:a16="http://schemas.microsoft.com/office/drawing/2014/main" id="{51AD3093-8D18-D04D-B80E-1387730D43F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EFDFF462-2606-5249-B5BF-ACB29CAD7D73}"/>
              </a:ext>
            </a:extLst>
          </p:cNvPr>
          <p:cNvSpPr/>
          <p:nvPr/>
        </p:nvSpPr>
        <p:spPr>
          <a:xfrm>
            <a:off x="13368812" y="10761342"/>
            <a:ext cx="1537788" cy="15377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" name="CuadroTexto 1219">
            <a:extLst>
              <a:ext uri="{FF2B5EF4-FFF2-40B4-BE49-F238E27FC236}">
                <a16:creationId xmlns:a16="http://schemas.microsoft.com/office/drawing/2014/main" id="{3601B833-5CC2-6642-B00B-3F36C4A3AA11}"/>
              </a:ext>
            </a:extLst>
          </p:cNvPr>
          <p:cNvSpPr txBox="1"/>
          <p:nvPr/>
        </p:nvSpPr>
        <p:spPr>
          <a:xfrm>
            <a:off x="13697246" y="11114736"/>
            <a:ext cx="883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04</a:t>
            </a:r>
          </a:p>
        </p:txBody>
      </p:sp>
      <p:sp>
        <p:nvSpPr>
          <p:cNvPr id="49" name="CuadroTexto 4">
            <a:extLst>
              <a:ext uri="{FF2B5EF4-FFF2-40B4-BE49-F238E27FC236}">
                <a16:creationId xmlns:a16="http://schemas.microsoft.com/office/drawing/2014/main" id="{0AB43195-B4BD-DA4D-910E-B4D1F60273FA}"/>
              </a:ext>
            </a:extLst>
          </p:cNvPr>
          <p:cNvSpPr txBox="1"/>
          <p:nvPr/>
        </p:nvSpPr>
        <p:spPr>
          <a:xfrm>
            <a:off x="15436498" y="11330542"/>
            <a:ext cx="7564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 name out there.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FCE334-971F-4E4F-9849-3F7A198EBD95}"/>
              </a:ext>
            </a:extLst>
          </p:cNvPr>
          <p:cNvSpPr/>
          <p:nvPr/>
        </p:nvSpPr>
        <p:spPr>
          <a:xfrm>
            <a:off x="15436498" y="10775819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6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2F8BA91-6FA3-C048-9136-2F17E5DE4604}"/>
              </a:ext>
            </a:extLst>
          </p:cNvPr>
          <p:cNvGrpSpPr/>
          <p:nvPr/>
        </p:nvGrpSpPr>
        <p:grpSpPr>
          <a:xfrm>
            <a:off x="1841875" y="3654633"/>
            <a:ext cx="20693899" cy="8804823"/>
            <a:chOff x="1003675" y="3223053"/>
            <a:chExt cx="20693899" cy="88048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D04341-DA0F-0841-8B63-786A6C483845}"/>
                </a:ext>
              </a:extLst>
            </p:cNvPr>
            <p:cNvGrpSpPr/>
            <p:nvPr/>
          </p:nvGrpSpPr>
          <p:grpSpPr>
            <a:xfrm>
              <a:off x="1944811" y="4033367"/>
              <a:ext cx="9589619" cy="7994509"/>
              <a:chOff x="1804496" y="4033368"/>
              <a:chExt cx="10977277" cy="636185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9BC6D71-5169-F34E-B73B-A5AF3510A3DA}"/>
                  </a:ext>
                </a:extLst>
              </p:cNvPr>
              <p:cNvSpPr/>
              <p:nvPr/>
            </p:nvSpPr>
            <p:spPr>
              <a:xfrm>
                <a:off x="1804496" y="4033368"/>
                <a:ext cx="2744320" cy="159046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FECF7E7-881F-8845-91B0-4A3392456158}"/>
                  </a:ext>
                </a:extLst>
              </p:cNvPr>
              <p:cNvSpPr/>
              <p:nvPr/>
            </p:nvSpPr>
            <p:spPr>
              <a:xfrm>
                <a:off x="1804496" y="5623833"/>
                <a:ext cx="2744320" cy="159046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6ED0F16-C6CA-F544-8EDF-5E3FEED5EB9A}"/>
                  </a:ext>
                </a:extLst>
              </p:cNvPr>
              <p:cNvSpPr/>
              <p:nvPr/>
            </p:nvSpPr>
            <p:spPr>
              <a:xfrm>
                <a:off x="1804496" y="7214296"/>
                <a:ext cx="2744320" cy="159046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542CE46-675E-D84F-B868-E7491D15A401}"/>
                  </a:ext>
                </a:extLst>
              </p:cNvPr>
              <p:cNvSpPr/>
              <p:nvPr/>
            </p:nvSpPr>
            <p:spPr>
              <a:xfrm>
                <a:off x="4548815" y="4033368"/>
                <a:ext cx="2744320" cy="159046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CCB77DE-6DB6-FE44-918D-9916FBD6960B}"/>
                  </a:ext>
                </a:extLst>
              </p:cNvPr>
              <p:cNvSpPr/>
              <p:nvPr/>
            </p:nvSpPr>
            <p:spPr>
              <a:xfrm>
                <a:off x="4548815" y="5623833"/>
                <a:ext cx="2744320" cy="159046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F82A88-C0D1-7E48-84FC-8788262A2AAB}"/>
                  </a:ext>
                </a:extLst>
              </p:cNvPr>
              <p:cNvSpPr/>
              <p:nvPr/>
            </p:nvSpPr>
            <p:spPr>
              <a:xfrm>
                <a:off x="4548815" y="7214296"/>
                <a:ext cx="2744320" cy="159046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CD4B0DE-6AB9-844F-ADC0-BD76DCDFB839}"/>
                  </a:ext>
                </a:extLst>
              </p:cNvPr>
              <p:cNvSpPr/>
              <p:nvPr/>
            </p:nvSpPr>
            <p:spPr>
              <a:xfrm>
                <a:off x="7293132" y="4033368"/>
                <a:ext cx="2744320" cy="159046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7DE2F8-B7A5-A54A-AB6A-D2896844876A}"/>
                  </a:ext>
                </a:extLst>
              </p:cNvPr>
              <p:cNvSpPr/>
              <p:nvPr/>
            </p:nvSpPr>
            <p:spPr>
              <a:xfrm>
                <a:off x="7293132" y="5623833"/>
                <a:ext cx="2744320" cy="159046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C9F478D-9ED5-4148-A742-ED634A27406E}"/>
                  </a:ext>
                </a:extLst>
              </p:cNvPr>
              <p:cNvSpPr/>
              <p:nvPr/>
            </p:nvSpPr>
            <p:spPr>
              <a:xfrm>
                <a:off x="7293132" y="7214296"/>
                <a:ext cx="2744320" cy="159046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16227C5-7DA6-9C4C-872A-27E75C77FCC5}"/>
                  </a:ext>
                </a:extLst>
              </p:cNvPr>
              <p:cNvSpPr/>
              <p:nvPr/>
            </p:nvSpPr>
            <p:spPr>
              <a:xfrm>
                <a:off x="1804496" y="8804760"/>
                <a:ext cx="2744320" cy="159046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1D78DDB-905E-344B-BD67-1173482EB9E0}"/>
                  </a:ext>
                </a:extLst>
              </p:cNvPr>
              <p:cNvSpPr/>
              <p:nvPr/>
            </p:nvSpPr>
            <p:spPr>
              <a:xfrm>
                <a:off x="4548815" y="8804760"/>
                <a:ext cx="2744320" cy="159046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512F03E-7F79-6447-929E-4192E746D150}"/>
                  </a:ext>
                </a:extLst>
              </p:cNvPr>
              <p:cNvSpPr/>
              <p:nvPr/>
            </p:nvSpPr>
            <p:spPr>
              <a:xfrm>
                <a:off x="7293132" y="8804760"/>
                <a:ext cx="2744320" cy="159046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95944FF-C34E-B042-8CB9-FEE522B43B55}"/>
                  </a:ext>
                </a:extLst>
              </p:cNvPr>
              <p:cNvSpPr/>
              <p:nvPr/>
            </p:nvSpPr>
            <p:spPr>
              <a:xfrm>
                <a:off x="10037453" y="4033368"/>
                <a:ext cx="2744320" cy="159046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D54E29E-FBE5-AA44-935C-A1EE4DB8CA4E}"/>
                  </a:ext>
                </a:extLst>
              </p:cNvPr>
              <p:cNvSpPr/>
              <p:nvPr/>
            </p:nvSpPr>
            <p:spPr>
              <a:xfrm>
                <a:off x="10037453" y="5623833"/>
                <a:ext cx="2744320" cy="159046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F895D93-A708-1A4D-B0FA-E1390A356126}"/>
                  </a:ext>
                </a:extLst>
              </p:cNvPr>
              <p:cNvSpPr/>
              <p:nvPr/>
            </p:nvSpPr>
            <p:spPr>
              <a:xfrm>
                <a:off x="10037453" y="7214296"/>
                <a:ext cx="2744320" cy="159046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017A3FE-2F27-F24F-A80B-17915C79515A}"/>
                  </a:ext>
                </a:extLst>
              </p:cNvPr>
              <p:cNvSpPr/>
              <p:nvPr/>
            </p:nvSpPr>
            <p:spPr>
              <a:xfrm>
                <a:off x="10037453" y="8804760"/>
                <a:ext cx="2744320" cy="159046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9E358E0-C4F3-364F-9316-062F14D7A743}"/>
                </a:ext>
              </a:extLst>
            </p:cNvPr>
            <p:cNvSpPr/>
            <p:nvPr/>
          </p:nvSpPr>
          <p:spPr>
            <a:xfrm>
              <a:off x="2672945" y="3223053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788897A-061F-8241-9AFD-F41B0392E9CB}"/>
                </a:ext>
              </a:extLst>
            </p:cNvPr>
            <p:cNvSpPr/>
            <p:nvPr/>
          </p:nvSpPr>
          <p:spPr>
            <a:xfrm>
              <a:off x="1003675" y="470066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46A0AEA-E4CB-9E44-9F4C-46D0F51BDA0C}"/>
                </a:ext>
              </a:extLst>
            </p:cNvPr>
            <p:cNvSpPr/>
            <p:nvPr/>
          </p:nvSpPr>
          <p:spPr>
            <a:xfrm>
              <a:off x="5070350" y="3223053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0D3FEFD-6843-1740-8FE4-9BB694B9BEA5}"/>
                </a:ext>
              </a:extLst>
            </p:cNvPr>
            <p:cNvSpPr/>
            <p:nvPr/>
          </p:nvSpPr>
          <p:spPr>
            <a:xfrm>
              <a:off x="1003675" y="6699296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08F54E2-94B0-C94A-8480-FE84F883DB16}"/>
                </a:ext>
              </a:extLst>
            </p:cNvPr>
            <p:cNvSpPr/>
            <p:nvPr/>
          </p:nvSpPr>
          <p:spPr>
            <a:xfrm>
              <a:off x="1003675" y="8697923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3E8276E-EE48-464C-BCD0-863565851EE4}"/>
                </a:ext>
              </a:extLst>
            </p:cNvPr>
            <p:cNvSpPr/>
            <p:nvPr/>
          </p:nvSpPr>
          <p:spPr>
            <a:xfrm>
              <a:off x="1003675" y="10696549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B635BB7-09FE-3547-9AE2-754B63D44D12}"/>
                </a:ext>
              </a:extLst>
            </p:cNvPr>
            <p:cNvSpPr/>
            <p:nvPr/>
          </p:nvSpPr>
          <p:spPr>
            <a:xfrm>
              <a:off x="7467752" y="3223053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5A1E2F1-5D47-454F-AA77-E6985C81CA7B}"/>
                </a:ext>
              </a:extLst>
            </p:cNvPr>
            <p:cNvSpPr/>
            <p:nvPr/>
          </p:nvSpPr>
          <p:spPr>
            <a:xfrm>
              <a:off x="9865154" y="3223053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A7F7B31-9DB0-DF4A-86E1-78B1FB8FDD68}"/>
                </a:ext>
              </a:extLst>
            </p:cNvPr>
            <p:cNvSpPr/>
            <p:nvPr/>
          </p:nvSpPr>
          <p:spPr>
            <a:xfrm>
              <a:off x="2680075" y="470066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A1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67BAF61-1CC2-2242-8C62-DB8B6DF06D17}"/>
                </a:ext>
              </a:extLst>
            </p:cNvPr>
            <p:cNvSpPr/>
            <p:nvPr/>
          </p:nvSpPr>
          <p:spPr>
            <a:xfrm>
              <a:off x="5087995" y="470066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A2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DEF8863-AC55-EC41-9A16-00787E155EA0}"/>
                </a:ext>
              </a:extLst>
            </p:cNvPr>
            <p:cNvSpPr/>
            <p:nvPr/>
          </p:nvSpPr>
          <p:spPr>
            <a:xfrm>
              <a:off x="7495915" y="470066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A3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4CEFAB3-7CAC-AC4D-86CD-FCE8F993CF14}"/>
                </a:ext>
              </a:extLst>
            </p:cNvPr>
            <p:cNvSpPr/>
            <p:nvPr/>
          </p:nvSpPr>
          <p:spPr>
            <a:xfrm>
              <a:off x="9873355" y="470066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A4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AAF0A7D-5BED-6B49-AB26-4434223BDD4A}"/>
                </a:ext>
              </a:extLst>
            </p:cNvPr>
            <p:cNvSpPr/>
            <p:nvPr/>
          </p:nvSpPr>
          <p:spPr>
            <a:xfrm>
              <a:off x="2680075" y="671234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B1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4FAF47F-1574-C746-9127-DEB01DDE73E3}"/>
                </a:ext>
              </a:extLst>
            </p:cNvPr>
            <p:cNvSpPr/>
            <p:nvPr/>
          </p:nvSpPr>
          <p:spPr>
            <a:xfrm>
              <a:off x="5087995" y="671234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B2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7A23D39-06E0-D94C-86E6-2A1CBDE3E68C}"/>
                </a:ext>
              </a:extLst>
            </p:cNvPr>
            <p:cNvSpPr/>
            <p:nvPr/>
          </p:nvSpPr>
          <p:spPr>
            <a:xfrm>
              <a:off x="7495915" y="671234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B3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A13B40-896B-A144-9BDF-6F61921AC7E8}"/>
                </a:ext>
              </a:extLst>
            </p:cNvPr>
            <p:cNvSpPr/>
            <p:nvPr/>
          </p:nvSpPr>
          <p:spPr>
            <a:xfrm>
              <a:off x="9873355" y="671234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B4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4090EB6-DBC6-5A4B-83C9-A205CFB3BD72}"/>
                </a:ext>
              </a:extLst>
            </p:cNvPr>
            <p:cNvSpPr/>
            <p:nvPr/>
          </p:nvSpPr>
          <p:spPr>
            <a:xfrm>
              <a:off x="2680075" y="869354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C1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2B5440E-A955-5F40-9D8E-A0584DEB0DC1}"/>
                </a:ext>
              </a:extLst>
            </p:cNvPr>
            <p:cNvSpPr/>
            <p:nvPr/>
          </p:nvSpPr>
          <p:spPr>
            <a:xfrm>
              <a:off x="5087995" y="869354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C2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F477DB3-F636-7F46-B0DB-80DE00AD7AEF}"/>
                </a:ext>
              </a:extLst>
            </p:cNvPr>
            <p:cNvSpPr/>
            <p:nvPr/>
          </p:nvSpPr>
          <p:spPr>
            <a:xfrm>
              <a:off x="7495915" y="869354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C3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0EADC73-48D4-614F-89ED-023A99C1FA3C}"/>
                </a:ext>
              </a:extLst>
            </p:cNvPr>
            <p:cNvSpPr/>
            <p:nvPr/>
          </p:nvSpPr>
          <p:spPr>
            <a:xfrm>
              <a:off x="9873355" y="869354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C4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647819C-94A7-DA4F-81A3-C1ED38847EF1}"/>
                </a:ext>
              </a:extLst>
            </p:cNvPr>
            <p:cNvSpPr/>
            <p:nvPr/>
          </p:nvSpPr>
          <p:spPr>
            <a:xfrm>
              <a:off x="2680075" y="1064426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D1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D2134E1-E0AC-D746-863E-108AF941E811}"/>
                </a:ext>
              </a:extLst>
            </p:cNvPr>
            <p:cNvSpPr/>
            <p:nvPr/>
          </p:nvSpPr>
          <p:spPr>
            <a:xfrm>
              <a:off x="5087995" y="1064426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D2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BDE88F6-881E-D04D-82D9-E7489036AFD3}"/>
                </a:ext>
              </a:extLst>
            </p:cNvPr>
            <p:cNvSpPr/>
            <p:nvPr/>
          </p:nvSpPr>
          <p:spPr>
            <a:xfrm>
              <a:off x="7495915" y="1064426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D3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3BFBB40-E75A-694A-B177-3A97193A5458}"/>
                </a:ext>
              </a:extLst>
            </p:cNvPr>
            <p:cNvSpPr/>
            <p:nvPr/>
          </p:nvSpPr>
          <p:spPr>
            <a:xfrm>
              <a:off x="9873355" y="10644267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D4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73F38EF-D594-6340-BC81-CD5C47FE93B2}"/>
                </a:ext>
              </a:extLst>
            </p:cNvPr>
            <p:cNvSpPr txBox="1"/>
            <p:nvPr/>
          </p:nvSpPr>
          <p:spPr>
            <a:xfrm flipH="1">
              <a:off x="12813242" y="4810408"/>
              <a:ext cx="8884331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9C4A186-F962-714E-B85B-0CA4BB6517D5}"/>
                </a:ext>
              </a:extLst>
            </p:cNvPr>
            <p:cNvSpPr/>
            <p:nvPr/>
          </p:nvSpPr>
          <p:spPr>
            <a:xfrm flipH="1">
              <a:off x="12813244" y="3887078"/>
              <a:ext cx="351599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776BF22-A5C0-8040-B12E-A8DEBB0EB502}"/>
                </a:ext>
              </a:extLst>
            </p:cNvPr>
            <p:cNvSpPr/>
            <p:nvPr/>
          </p:nvSpPr>
          <p:spPr>
            <a:xfrm>
              <a:off x="12813243" y="6533438"/>
              <a:ext cx="3057021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A, Develop</a:t>
              </a:r>
            </a:p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B, 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C, 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D, 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BF8A69A-4273-EF42-B8C1-2FD1CF869591}"/>
                </a:ext>
              </a:extLst>
            </p:cNvPr>
            <p:cNvSpPr/>
            <p:nvPr/>
          </p:nvSpPr>
          <p:spPr>
            <a:xfrm>
              <a:off x="12813243" y="9719552"/>
              <a:ext cx="3057021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1, Develop</a:t>
              </a:r>
            </a:p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2, 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3, 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4, 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2ECA7DA-ACCC-774F-B8AD-531B9543AE2D}"/>
                </a:ext>
              </a:extLst>
            </p:cNvPr>
            <p:cNvSpPr txBox="1"/>
            <p:nvPr/>
          </p:nvSpPr>
          <p:spPr>
            <a:xfrm flipH="1">
              <a:off x="15870263" y="6880231"/>
              <a:ext cx="5827311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5E20932-6C18-AB42-A981-0E0F5E8BB101}"/>
                </a:ext>
              </a:extLst>
            </p:cNvPr>
            <p:cNvSpPr txBox="1"/>
            <p:nvPr/>
          </p:nvSpPr>
          <p:spPr>
            <a:xfrm flipH="1">
              <a:off x="15870263" y="10070436"/>
              <a:ext cx="5827311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</p:grpSp>
      <p:sp>
        <p:nvSpPr>
          <p:cNvPr id="55" name="CuadroTexto 350">
            <a:extLst>
              <a:ext uri="{FF2B5EF4-FFF2-40B4-BE49-F238E27FC236}">
                <a16:creationId xmlns:a16="http://schemas.microsoft.com/office/drawing/2014/main" id="{C0463931-D7D8-B04D-997A-5A395606757D}"/>
              </a:ext>
            </a:extLst>
          </p:cNvPr>
          <p:cNvSpPr txBox="1"/>
          <p:nvPr/>
        </p:nvSpPr>
        <p:spPr>
          <a:xfrm>
            <a:off x="5908946" y="1022190"/>
            <a:ext cx="12559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Risk Management Diagram</a:t>
            </a:r>
          </a:p>
        </p:txBody>
      </p:sp>
    </p:spTree>
    <p:extLst>
      <p:ext uri="{BB962C8B-B14F-4D97-AF65-F5344CB8AC3E}">
        <p14:creationId xmlns:p14="http://schemas.microsoft.com/office/powerpoint/2010/main" val="118070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DD24CD-DB42-C24A-8237-493C510E40B8}"/>
              </a:ext>
            </a:extLst>
          </p:cNvPr>
          <p:cNvSpPr/>
          <p:nvPr/>
        </p:nvSpPr>
        <p:spPr>
          <a:xfrm>
            <a:off x="7682165" y="4207685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E946A-E1AD-7F4E-AE91-270EAAD69222}"/>
              </a:ext>
            </a:extLst>
          </p:cNvPr>
          <p:cNvSpPr/>
          <p:nvPr/>
        </p:nvSpPr>
        <p:spPr>
          <a:xfrm>
            <a:off x="7682165" y="5287342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118C5-0959-3D4D-8204-44D393D99A2F}"/>
              </a:ext>
            </a:extLst>
          </p:cNvPr>
          <p:cNvSpPr/>
          <p:nvPr/>
        </p:nvSpPr>
        <p:spPr>
          <a:xfrm>
            <a:off x="7682165" y="6366998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CA4E5-472D-1A4E-85AD-254D4FA1EE5C}"/>
              </a:ext>
            </a:extLst>
          </p:cNvPr>
          <p:cNvSpPr/>
          <p:nvPr/>
        </p:nvSpPr>
        <p:spPr>
          <a:xfrm>
            <a:off x="9498640" y="4207685"/>
            <a:ext cx="1816475" cy="10796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ACB1D-F78B-5D44-AF35-C0CF7E8E03CB}"/>
              </a:ext>
            </a:extLst>
          </p:cNvPr>
          <p:cNvSpPr/>
          <p:nvPr/>
        </p:nvSpPr>
        <p:spPr>
          <a:xfrm>
            <a:off x="9498640" y="5287342"/>
            <a:ext cx="1816475" cy="10796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4F0077-0214-014E-9420-B14E4468BBB0}"/>
              </a:ext>
            </a:extLst>
          </p:cNvPr>
          <p:cNvSpPr/>
          <p:nvPr/>
        </p:nvSpPr>
        <p:spPr>
          <a:xfrm>
            <a:off x="9498640" y="6366998"/>
            <a:ext cx="1816475" cy="10796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B697D8-0AB7-BB42-880A-11471B069467}"/>
              </a:ext>
            </a:extLst>
          </p:cNvPr>
          <p:cNvSpPr/>
          <p:nvPr/>
        </p:nvSpPr>
        <p:spPr>
          <a:xfrm>
            <a:off x="11315114" y="4207685"/>
            <a:ext cx="1816475" cy="107965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D1764-F054-0446-B257-3DB7EE93D910}"/>
              </a:ext>
            </a:extLst>
          </p:cNvPr>
          <p:cNvSpPr/>
          <p:nvPr/>
        </p:nvSpPr>
        <p:spPr>
          <a:xfrm>
            <a:off x="11315114" y="5287342"/>
            <a:ext cx="1816475" cy="107965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9A4D45-0A25-8E4D-962C-A4528647AB64}"/>
              </a:ext>
            </a:extLst>
          </p:cNvPr>
          <p:cNvSpPr/>
          <p:nvPr/>
        </p:nvSpPr>
        <p:spPr>
          <a:xfrm>
            <a:off x="11315114" y="6366998"/>
            <a:ext cx="1816475" cy="107965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D0E31-4431-A34D-BE74-FC815698299C}"/>
              </a:ext>
            </a:extLst>
          </p:cNvPr>
          <p:cNvSpPr/>
          <p:nvPr/>
        </p:nvSpPr>
        <p:spPr>
          <a:xfrm>
            <a:off x="7682165" y="7446654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B26CB9-ECB9-AA49-9334-FC948DBB6B44}"/>
              </a:ext>
            </a:extLst>
          </p:cNvPr>
          <p:cNvSpPr/>
          <p:nvPr/>
        </p:nvSpPr>
        <p:spPr>
          <a:xfrm>
            <a:off x="7682165" y="8526311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7A102B-A704-5B4B-A3CA-31F2000FB1ED}"/>
              </a:ext>
            </a:extLst>
          </p:cNvPr>
          <p:cNvSpPr/>
          <p:nvPr/>
        </p:nvSpPr>
        <p:spPr>
          <a:xfrm>
            <a:off x="9498640" y="7446654"/>
            <a:ext cx="1816475" cy="10796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52DAF-CC42-C54F-BEA8-727572A7C57B}"/>
              </a:ext>
            </a:extLst>
          </p:cNvPr>
          <p:cNvSpPr/>
          <p:nvPr/>
        </p:nvSpPr>
        <p:spPr>
          <a:xfrm>
            <a:off x="9498640" y="8526311"/>
            <a:ext cx="1816475" cy="10796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2918B4-17C6-2245-8A8D-52EE57F5DD7E}"/>
              </a:ext>
            </a:extLst>
          </p:cNvPr>
          <p:cNvSpPr/>
          <p:nvPr/>
        </p:nvSpPr>
        <p:spPr>
          <a:xfrm>
            <a:off x="11315114" y="7446654"/>
            <a:ext cx="1816475" cy="107965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E22BAB-F947-6444-ADD0-A227BFE8D8F5}"/>
              </a:ext>
            </a:extLst>
          </p:cNvPr>
          <p:cNvSpPr/>
          <p:nvPr/>
        </p:nvSpPr>
        <p:spPr>
          <a:xfrm>
            <a:off x="11315114" y="8526311"/>
            <a:ext cx="1816475" cy="107965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DA8E87-B552-D246-BDBD-C99749B6F684}"/>
              </a:ext>
            </a:extLst>
          </p:cNvPr>
          <p:cNvSpPr/>
          <p:nvPr/>
        </p:nvSpPr>
        <p:spPr>
          <a:xfrm>
            <a:off x="13131590" y="4207685"/>
            <a:ext cx="1816475" cy="107965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8AE4BE-719A-F34C-8F14-CF1B177D05D8}"/>
              </a:ext>
            </a:extLst>
          </p:cNvPr>
          <p:cNvSpPr/>
          <p:nvPr/>
        </p:nvSpPr>
        <p:spPr>
          <a:xfrm>
            <a:off x="13131590" y="5287342"/>
            <a:ext cx="1816475" cy="107965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2781A-403E-D745-B9CE-0EF09C76CA51}"/>
              </a:ext>
            </a:extLst>
          </p:cNvPr>
          <p:cNvSpPr/>
          <p:nvPr/>
        </p:nvSpPr>
        <p:spPr>
          <a:xfrm>
            <a:off x="13131590" y="6366998"/>
            <a:ext cx="1816475" cy="107965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47C7B4-6BEA-DF4C-8A19-B597D5B786AD}"/>
              </a:ext>
            </a:extLst>
          </p:cNvPr>
          <p:cNvSpPr/>
          <p:nvPr/>
        </p:nvSpPr>
        <p:spPr>
          <a:xfrm>
            <a:off x="14948066" y="4207685"/>
            <a:ext cx="7265900" cy="323896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6AE623-F8DD-CE40-8CA0-DD4CD53FFB9F}"/>
              </a:ext>
            </a:extLst>
          </p:cNvPr>
          <p:cNvSpPr/>
          <p:nvPr/>
        </p:nvSpPr>
        <p:spPr>
          <a:xfrm>
            <a:off x="13131590" y="7446654"/>
            <a:ext cx="1816475" cy="107965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D57451-7827-ED45-BB19-8B830D6E7D14}"/>
              </a:ext>
            </a:extLst>
          </p:cNvPr>
          <p:cNvSpPr/>
          <p:nvPr/>
        </p:nvSpPr>
        <p:spPr>
          <a:xfrm>
            <a:off x="13131590" y="8526311"/>
            <a:ext cx="1816475" cy="107965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59BE44-AFFD-FC42-B355-2679DC3788AF}"/>
              </a:ext>
            </a:extLst>
          </p:cNvPr>
          <p:cNvSpPr/>
          <p:nvPr/>
        </p:nvSpPr>
        <p:spPr>
          <a:xfrm>
            <a:off x="14948066" y="7446654"/>
            <a:ext cx="1816475" cy="107965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581E84-B9B8-134A-B801-D9A9215BAA30}"/>
              </a:ext>
            </a:extLst>
          </p:cNvPr>
          <p:cNvSpPr/>
          <p:nvPr/>
        </p:nvSpPr>
        <p:spPr>
          <a:xfrm>
            <a:off x="14948066" y="8526311"/>
            <a:ext cx="1816475" cy="107965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6DE068-D460-B54C-B210-B57381719935}"/>
              </a:ext>
            </a:extLst>
          </p:cNvPr>
          <p:cNvSpPr/>
          <p:nvPr/>
        </p:nvSpPr>
        <p:spPr>
          <a:xfrm>
            <a:off x="16764540" y="7446654"/>
            <a:ext cx="1816475" cy="107965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A831A0-A05D-AA4E-ADF6-3FF06A08E006}"/>
              </a:ext>
            </a:extLst>
          </p:cNvPr>
          <p:cNvSpPr/>
          <p:nvPr/>
        </p:nvSpPr>
        <p:spPr>
          <a:xfrm>
            <a:off x="16764540" y="8526311"/>
            <a:ext cx="1816475" cy="107965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43648B-045C-AB41-980B-23D901D6383E}"/>
              </a:ext>
            </a:extLst>
          </p:cNvPr>
          <p:cNvSpPr/>
          <p:nvPr/>
        </p:nvSpPr>
        <p:spPr>
          <a:xfrm>
            <a:off x="7682165" y="9605966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F454C2-72F9-FD45-8EDA-10E4CE095A46}"/>
              </a:ext>
            </a:extLst>
          </p:cNvPr>
          <p:cNvSpPr/>
          <p:nvPr/>
        </p:nvSpPr>
        <p:spPr>
          <a:xfrm>
            <a:off x="7682165" y="10685623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2F813B-B08B-794E-807C-FBEE50156BC4}"/>
              </a:ext>
            </a:extLst>
          </p:cNvPr>
          <p:cNvSpPr/>
          <p:nvPr/>
        </p:nvSpPr>
        <p:spPr>
          <a:xfrm>
            <a:off x="9498640" y="9605966"/>
            <a:ext cx="1816475" cy="10796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780153-DF75-8E48-927C-9A56541517A4}"/>
              </a:ext>
            </a:extLst>
          </p:cNvPr>
          <p:cNvSpPr/>
          <p:nvPr/>
        </p:nvSpPr>
        <p:spPr>
          <a:xfrm>
            <a:off x="9498640" y="10685623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29ED1C-ABF5-6D45-A4CB-9A5212E4EDFD}"/>
              </a:ext>
            </a:extLst>
          </p:cNvPr>
          <p:cNvSpPr/>
          <p:nvPr/>
        </p:nvSpPr>
        <p:spPr>
          <a:xfrm>
            <a:off x="11315114" y="9605966"/>
            <a:ext cx="1816475" cy="10796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514773-8847-9A43-BB55-5C739DE48069}"/>
              </a:ext>
            </a:extLst>
          </p:cNvPr>
          <p:cNvSpPr/>
          <p:nvPr/>
        </p:nvSpPr>
        <p:spPr>
          <a:xfrm>
            <a:off x="11315114" y="10685623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91AA3D-C7B0-C849-98BB-1D9B5BF6BF40}"/>
              </a:ext>
            </a:extLst>
          </p:cNvPr>
          <p:cNvSpPr/>
          <p:nvPr/>
        </p:nvSpPr>
        <p:spPr>
          <a:xfrm>
            <a:off x="13131590" y="9605966"/>
            <a:ext cx="1816475" cy="10796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6F80A1-2692-E348-89C0-3D8257C69C11}"/>
              </a:ext>
            </a:extLst>
          </p:cNvPr>
          <p:cNvSpPr/>
          <p:nvPr/>
        </p:nvSpPr>
        <p:spPr>
          <a:xfrm>
            <a:off x="13131590" y="10685623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2FD8EA-5DE7-2E4A-9EAD-EE6A90B393CB}"/>
              </a:ext>
            </a:extLst>
          </p:cNvPr>
          <p:cNvSpPr/>
          <p:nvPr/>
        </p:nvSpPr>
        <p:spPr>
          <a:xfrm>
            <a:off x="14948066" y="9605966"/>
            <a:ext cx="1816475" cy="10796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E531CE-84ED-5A47-B5B5-C0399A176C37}"/>
              </a:ext>
            </a:extLst>
          </p:cNvPr>
          <p:cNvSpPr/>
          <p:nvPr/>
        </p:nvSpPr>
        <p:spPr>
          <a:xfrm>
            <a:off x="14948066" y="10685623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6ABA36-0462-3D41-A52A-660516C953A9}"/>
              </a:ext>
            </a:extLst>
          </p:cNvPr>
          <p:cNvSpPr/>
          <p:nvPr/>
        </p:nvSpPr>
        <p:spPr>
          <a:xfrm>
            <a:off x="16764540" y="9605966"/>
            <a:ext cx="1816475" cy="10796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6FD48-898D-854D-AD6C-3BAD870637B9}"/>
              </a:ext>
            </a:extLst>
          </p:cNvPr>
          <p:cNvSpPr/>
          <p:nvPr/>
        </p:nvSpPr>
        <p:spPr>
          <a:xfrm>
            <a:off x="16764540" y="10685623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67CB68-7CB9-EF48-B994-15D677BC200D}"/>
              </a:ext>
            </a:extLst>
          </p:cNvPr>
          <p:cNvSpPr/>
          <p:nvPr/>
        </p:nvSpPr>
        <p:spPr>
          <a:xfrm>
            <a:off x="18581015" y="7446654"/>
            <a:ext cx="1816475" cy="107965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8A3CA2-C17D-E541-B20F-C23CF0EDC434}"/>
              </a:ext>
            </a:extLst>
          </p:cNvPr>
          <p:cNvSpPr/>
          <p:nvPr/>
        </p:nvSpPr>
        <p:spPr>
          <a:xfrm>
            <a:off x="18581015" y="8526311"/>
            <a:ext cx="1816475" cy="107965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46D4FE-AC71-CE4E-A735-4FDBF7EAE5B3}"/>
              </a:ext>
            </a:extLst>
          </p:cNvPr>
          <p:cNvSpPr/>
          <p:nvPr/>
        </p:nvSpPr>
        <p:spPr>
          <a:xfrm>
            <a:off x="20397491" y="7446654"/>
            <a:ext cx="1816475" cy="107965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44E4EB-537A-F547-8D04-F6DDF2D6701F}"/>
              </a:ext>
            </a:extLst>
          </p:cNvPr>
          <p:cNvSpPr/>
          <p:nvPr/>
        </p:nvSpPr>
        <p:spPr>
          <a:xfrm>
            <a:off x="20397491" y="8526311"/>
            <a:ext cx="1816475" cy="107965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FD8A05-90AD-724D-966A-BDFB3C9C9590}"/>
              </a:ext>
            </a:extLst>
          </p:cNvPr>
          <p:cNvSpPr/>
          <p:nvPr/>
        </p:nvSpPr>
        <p:spPr>
          <a:xfrm>
            <a:off x="18581015" y="9605966"/>
            <a:ext cx="1816475" cy="10796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DE414E-D991-3B4C-9093-DA8630C281C6}"/>
              </a:ext>
            </a:extLst>
          </p:cNvPr>
          <p:cNvSpPr/>
          <p:nvPr/>
        </p:nvSpPr>
        <p:spPr>
          <a:xfrm>
            <a:off x="18581015" y="10685623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074EEB-A94A-EC46-AB6F-FA57165CB5F6}"/>
              </a:ext>
            </a:extLst>
          </p:cNvPr>
          <p:cNvSpPr/>
          <p:nvPr/>
        </p:nvSpPr>
        <p:spPr>
          <a:xfrm>
            <a:off x="20397491" y="9605966"/>
            <a:ext cx="1816475" cy="10796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D25FA74-C6FB-CF47-8076-5678003A0C71}"/>
              </a:ext>
            </a:extLst>
          </p:cNvPr>
          <p:cNvSpPr/>
          <p:nvPr/>
        </p:nvSpPr>
        <p:spPr>
          <a:xfrm>
            <a:off x="20397491" y="10685623"/>
            <a:ext cx="1816475" cy="107965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A03D1F-5A65-DB42-AF2C-7067EA22DB26}"/>
              </a:ext>
            </a:extLst>
          </p:cNvPr>
          <p:cNvSpPr txBox="1"/>
          <p:nvPr/>
        </p:nvSpPr>
        <p:spPr>
          <a:xfrm>
            <a:off x="15934888" y="4800994"/>
            <a:ext cx="5370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E6982FA-8286-694B-A14F-E3067B335479}"/>
              </a:ext>
            </a:extLst>
          </p:cNvPr>
          <p:cNvGrpSpPr/>
          <p:nvPr/>
        </p:nvGrpSpPr>
        <p:grpSpPr>
          <a:xfrm>
            <a:off x="8696930" y="9883913"/>
            <a:ext cx="1603420" cy="1603419"/>
            <a:chOff x="6611888" y="7165495"/>
            <a:chExt cx="1537788" cy="153778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C67720D-72F9-7046-AEAB-25E8C8DD0293}"/>
                </a:ext>
              </a:extLst>
            </p:cNvPr>
            <p:cNvSpPr/>
            <p:nvPr/>
          </p:nvSpPr>
          <p:spPr>
            <a:xfrm>
              <a:off x="6611888" y="7165495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74" name="CuadroTexto 1219">
              <a:extLst>
                <a:ext uri="{FF2B5EF4-FFF2-40B4-BE49-F238E27FC236}">
                  <a16:creationId xmlns:a16="http://schemas.microsoft.com/office/drawing/2014/main" id="{5B75146E-A4FF-9546-B427-0E1E55CDDD6D}"/>
                </a:ext>
              </a:extLst>
            </p:cNvPr>
            <p:cNvSpPr txBox="1"/>
            <p:nvPr/>
          </p:nvSpPr>
          <p:spPr>
            <a:xfrm>
              <a:off x="6755318" y="7526362"/>
              <a:ext cx="1280952" cy="79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75%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E089A04-233C-1D41-80F9-BC8AE90FB02A}"/>
              </a:ext>
            </a:extLst>
          </p:cNvPr>
          <p:cNvGrpSpPr/>
          <p:nvPr/>
        </p:nvGrpSpPr>
        <p:grpSpPr>
          <a:xfrm>
            <a:off x="10525730" y="8773570"/>
            <a:ext cx="1603420" cy="1603419"/>
            <a:chOff x="6611888" y="7165495"/>
            <a:chExt cx="1537788" cy="1537787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7B9B54E-D10A-7348-9C83-7AD6BB87FD64}"/>
                </a:ext>
              </a:extLst>
            </p:cNvPr>
            <p:cNvSpPr/>
            <p:nvPr/>
          </p:nvSpPr>
          <p:spPr>
            <a:xfrm>
              <a:off x="6611888" y="7165495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77" name="CuadroTexto 1219">
              <a:extLst>
                <a:ext uri="{FF2B5EF4-FFF2-40B4-BE49-F238E27FC236}">
                  <a16:creationId xmlns:a16="http://schemas.microsoft.com/office/drawing/2014/main" id="{4F10116E-4B96-1542-B284-948C7CCF83C6}"/>
                </a:ext>
              </a:extLst>
            </p:cNvPr>
            <p:cNvSpPr txBox="1"/>
            <p:nvPr/>
          </p:nvSpPr>
          <p:spPr>
            <a:xfrm>
              <a:off x="6755318" y="7526362"/>
              <a:ext cx="1280952" cy="79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50%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3B6EE47-309D-834E-AC51-8381AA2F3566}"/>
              </a:ext>
            </a:extLst>
          </p:cNvPr>
          <p:cNvGrpSpPr/>
          <p:nvPr/>
        </p:nvGrpSpPr>
        <p:grpSpPr>
          <a:xfrm>
            <a:off x="12354530" y="7695885"/>
            <a:ext cx="1603420" cy="1603419"/>
            <a:chOff x="6611888" y="7165495"/>
            <a:chExt cx="1537788" cy="153778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6BCA1E6-FB9B-3D4E-A631-2A1F830C541C}"/>
                </a:ext>
              </a:extLst>
            </p:cNvPr>
            <p:cNvSpPr/>
            <p:nvPr/>
          </p:nvSpPr>
          <p:spPr>
            <a:xfrm>
              <a:off x="6611888" y="7165495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0" name="CuadroTexto 1219">
              <a:extLst>
                <a:ext uri="{FF2B5EF4-FFF2-40B4-BE49-F238E27FC236}">
                  <a16:creationId xmlns:a16="http://schemas.microsoft.com/office/drawing/2014/main" id="{74342EBC-235B-9D48-92E5-EC3265789975}"/>
                </a:ext>
              </a:extLst>
            </p:cNvPr>
            <p:cNvSpPr txBox="1"/>
            <p:nvPr/>
          </p:nvSpPr>
          <p:spPr>
            <a:xfrm>
              <a:off x="6755318" y="7526362"/>
              <a:ext cx="1280952" cy="79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40%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7F1E642-9AF6-894E-8A24-6772C7667D77}"/>
              </a:ext>
            </a:extLst>
          </p:cNvPr>
          <p:cNvGrpSpPr/>
          <p:nvPr/>
        </p:nvGrpSpPr>
        <p:grpSpPr>
          <a:xfrm>
            <a:off x="14118016" y="6585542"/>
            <a:ext cx="1603420" cy="1603419"/>
            <a:chOff x="6611888" y="7165495"/>
            <a:chExt cx="1537788" cy="153778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5125B51-F2DF-AE4E-A041-D174C8AF9052}"/>
                </a:ext>
              </a:extLst>
            </p:cNvPr>
            <p:cNvSpPr/>
            <p:nvPr/>
          </p:nvSpPr>
          <p:spPr>
            <a:xfrm>
              <a:off x="6611888" y="7165495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3" name="CuadroTexto 1219">
              <a:extLst>
                <a:ext uri="{FF2B5EF4-FFF2-40B4-BE49-F238E27FC236}">
                  <a16:creationId xmlns:a16="http://schemas.microsoft.com/office/drawing/2014/main" id="{8AD3C561-6942-A74B-99F8-333A3ED704E4}"/>
                </a:ext>
              </a:extLst>
            </p:cNvPr>
            <p:cNvSpPr txBox="1"/>
            <p:nvPr/>
          </p:nvSpPr>
          <p:spPr>
            <a:xfrm>
              <a:off x="6755318" y="7526362"/>
              <a:ext cx="1280952" cy="79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25%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FF3EDF86-2498-BC44-9066-4C7D939F4E8E}"/>
              </a:ext>
            </a:extLst>
          </p:cNvPr>
          <p:cNvSpPr/>
          <p:nvPr/>
        </p:nvSpPr>
        <p:spPr>
          <a:xfrm>
            <a:off x="3063661" y="4180832"/>
            <a:ext cx="2656203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9F1C7FB-D37C-4A43-A157-C107DBC50D3D}"/>
              </a:ext>
            </a:extLst>
          </p:cNvPr>
          <p:cNvSpPr/>
          <p:nvPr/>
        </p:nvSpPr>
        <p:spPr>
          <a:xfrm>
            <a:off x="3063661" y="5703156"/>
            <a:ext cx="2656203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3467081-E745-FF4B-AB82-403AB46AE395}"/>
              </a:ext>
            </a:extLst>
          </p:cNvPr>
          <p:cNvSpPr/>
          <p:nvPr/>
        </p:nvSpPr>
        <p:spPr>
          <a:xfrm>
            <a:off x="3063661" y="7225480"/>
            <a:ext cx="2656203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DFC3AE2-84C2-1A47-8F78-85DC57DEEADC}"/>
              </a:ext>
            </a:extLst>
          </p:cNvPr>
          <p:cNvSpPr/>
          <p:nvPr/>
        </p:nvSpPr>
        <p:spPr>
          <a:xfrm>
            <a:off x="3063661" y="8747804"/>
            <a:ext cx="2656203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23FFD2E-4EE0-004E-AA8C-D20A1281D81F}"/>
              </a:ext>
            </a:extLst>
          </p:cNvPr>
          <p:cNvSpPr/>
          <p:nvPr/>
        </p:nvSpPr>
        <p:spPr>
          <a:xfrm>
            <a:off x="1949386" y="4234460"/>
            <a:ext cx="671826" cy="671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356BAF-2FD8-284A-BFC2-7AB62E7D1A92}"/>
              </a:ext>
            </a:extLst>
          </p:cNvPr>
          <p:cNvSpPr/>
          <p:nvPr/>
        </p:nvSpPr>
        <p:spPr>
          <a:xfrm>
            <a:off x="1949386" y="5680454"/>
            <a:ext cx="671826" cy="6718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EFA9698-FDFA-2B44-B9A5-730014944688}"/>
              </a:ext>
            </a:extLst>
          </p:cNvPr>
          <p:cNvSpPr/>
          <p:nvPr/>
        </p:nvSpPr>
        <p:spPr>
          <a:xfrm>
            <a:off x="1949386" y="7190526"/>
            <a:ext cx="671826" cy="6718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2FBD90-E18B-5B40-84D5-B80FA6819127}"/>
              </a:ext>
            </a:extLst>
          </p:cNvPr>
          <p:cNvSpPr/>
          <p:nvPr/>
        </p:nvSpPr>
        <p:spPr>
          <a:xfrm>
            <a:off x="1949386" y="8700598"/>
            <a:ext cx="671826" cy="6718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B6EBBD-1C49-5F4A-A941-A7B976B508D6}"/>
              </a:ext>
            </a:extLst>
          </p:cNvPr>
          <p:cNvSpPr txBox="1"/>
          <p:nvPr/>
        </p:nvSpPr>
        <p:spPr>
          <a:xfrm flipH="1">
            <a:off x="1813944" y="10286290"/>
            <a:ext cx="4322597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84" name="Grupo 349">
            <a:extLst>
              <a:ext uri="{FF2B5EF4-FFF2-40B4-BE49-F238E27FC236}">
                <a16:creationId xmlns:a16="http://schemas.microsoft.com/office/drawing/2014/main" id="{2B09F322-6B49-0B4C-AB63-78E9EC85464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5" name="CuadroTexto 350">
              <a:extLst>
                <a:ext uri="{FF2B5EF4-FFF2-40B4-BE49-F238E27FC236}">
                  <a16:creationId xmlns:a16="http://schemas.microsoft.com/office/drawing/2014/main" id="{90F60872-8DAB-1245-95E3-C4E59DC78A69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87" name="CuadroTexto 351">
              <a:extLst>
                <a:ext uri="{FF2B5EF4-FFF2-40B4-BE49-F238E27FC236}">
                  <a16:creationId xmlns:a16="http://schemas.microsoft.com/office/drawing/2014/main" id="{3D574946-5D44-6C45-8065-72CC322A1E0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28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76E9713-FEA1-B343-BCBE-35662347C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66062"/>
              </p:ext>
            </p:extLst>
          </p:nvPr>
        </p:nvGraphicFramePr>
        <p:xfrm>
          <a:off x="9462241" y="4109451"/>
          <a:ext cx="13006325" cy="823536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60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0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0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7992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Authorize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91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456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570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456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91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78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490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78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91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234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1950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234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250</a:t>
                      </a:r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64C3F67C-DDAA-474C-80FD-C80FF923C058}"/>
              </a:ext>
            </a:extLst>
          </p:cNvPr>
          <p:cNvSpPr txBox="1"/>
          <p:nvPr/>
        </p:nvSpPr>
        <p:spPr>
          <a:xfrm flipH="1">
            <a:off x="2345634" y="3966750"/>
            <a:ext cx="6249725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 You need to make sure, that’s why we provide point. you need to make sure, that’s why we provide point.</a:t>
            </a:r>
          </a:p>
        </p:txBody>
      </p:sp>
      <p:grpSp>
        <p:nvGrpSpPr>
          <p:cNvPr id="14" name="Grupo 349">
            <a:extLst>
              <a:ext uri="{FF2B5EF4-FFF2-40B4-BE49-F238E27FC236}">
                <a16:creationId xmlns:a16="http://schemas.microsoft.com/office/drawing/2014/main" id="{1859649D-81B1-BE45-B580-F35A193C7B9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A2C1635B-3C4E-E24B-8758-7E942EC66991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2E9FB4-C773-F34B-AA70-1A8703EB939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594909-9037-B74E-8329-22281E5C5F6B}"/>
              </a:ext>
            </a:extLst>
          </p:cNvPr>
          <p:cNvGrpSpPr/>
          <p:nvPr/>
        </p:nvGrpSpPr>
        <p:grpSpPr>
          <a:xfrm>
            <a:off x="2345635" y="6684489"/>
            <a:ext cx="6559826" cy="5660323"/>
            <a:chOff x="2345635" y="6684489"/>
            <a:chExt cx="6559826" cy="6674174"/>
          </a:xfrm>
        </p:grpSpPr>
        <p:sp>
          <p:nvSpPr>
            <p:cNvPr id="85" name="Pentagon 84">
              <a:extLst>
                <a:ext uri="{FF2B5EF4-FFF2-40B4-BE49-F238E27FC236}">
                  <a16:creationId xmlns:a16="http://schemas.microsoft.com/office/drawing/2014/main" id="{ED0D6676-7A8B-5F47-90AC-32CFE94F974C}"/>
                </a:ext>
              </a:extLst>
            </p:cNvPr>
            <p:cNvSpPr/>
            <p:nvPr/>
          </p:nvSpPr>
          <p:spPr>
            <a:xfrm>
              <a:off x="2345635" y="6684489"/>
              <a:ext cx="6559826" cy="13297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entagon 86">
              <a:extLst>
                <a:ext uri="{FF2B5EF4-FFF2-40B4-BE49-F238E27FC236}">
                  <a16:creationId xmlns:a16="http://schemas.microsoft.com/office/drawing/2014/main" id="{28B6C104-1BBA-BD49-8CE5-899D48A5B844}"/>
                </a:ext>
              </a:extLst>
            </p:cNvPr>
            <p:cNvSpPr/>
            <p:nvPr/>
          </p:nvSpPr>
          <p:spPr>
            <a:xfrm>
              <a:off x="2345635" y="8471725"/>
              <a:ext cx="6559826" cy="13297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entagon 87">
              <a:extLst>
                <a:ext uri="{FF2B5EF4-FFF2-40B4-BE49-F238E27FC236}">
                  <a16:creationId xmlns:a16="http://schemas.microsoft.com/office/drawing/2014/main" id="{8C2A1327-4E4D-EE4B-8F58-EFA20BA0DE96}"/>
                </a:ext>
              </a:extLst>
            </p:cNvPr>
            <p:cNvSpPr/>
            <p:nvPr/>
          </p:nvSpPr>
          <p:spPr>
            <a:xfrm>
              <a:off x="2345635" y="10258962"/>
              <a:ext cx="6559826" cy="13297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5F667D7-5776-9542-8A89-767385B60FDC}"/>
                </a:ext>
              </a:extLst>
            </p:cNvPr>
            <p:cNvSpPr txBox="1"/>
            <p:nvPr/>
          </p:nvSpPr>
          <p:spPr>
            <a:xfrm>
              <a:off x="3707125" y="7026176"/>
              <a:ext cx="2910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3F820E0-2395-784D-9812-3FDF8FF45F47}"/>
                </a:ext>
              </a:extLst>
            </p:cNvPr>
            <p:cNvSpPr txBox="1"/>
            <p:nvPr/>
          </p:nvSpPr>
          <p:spPr>
            <a:xfrm>
              <a:off x="3707125" y="8806850"/>
              <a:ext cx="2910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B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CAF3E80-5594-5240-A829-4EFAD860E545}"/>
                </a:ext>
              </a:extLst>
            </p:cNvPr>
            <p:cNvSpPr txBox="1"/>
            <p:nvPr/>
          </p:nvSpPr>
          <p:spPr>
            <a:xfrm>
              <a:off x="3707125" y="10587523"/>
              <a:ext cx="2910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C</a:t>
              </a:r>
            </a:p>
          </p:txBody>
        </p:sp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0898B03D-3841-3F4B-928D-8847C467A0BD}"/>
                </a:ext>
              </a:extLst>
            </p:cNvPr>
            <p:cNvSpPr/>
            <p:nvPr/>
          </p:nvSpPr>
          <p:spPr>
            <a:xfrm>
              <a:off x="2345635" y="12028956"/>
              <a:ext cx="6559826" cy="1329707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4E28F6-3810-184C-985C-F440255AEBF7}"/>
                </a:ext>
              </a:extLst>
            </p:cNvPr>
            <p:cNvSpPr txBox="1"/>
            <p:nvPr/>
          </p:nvSpPr>
          <p:spPr>
            <a:xfrm>
              <a:off x="3707125" y="12357517"/>
              <a:ext cx="2910244" cy="762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89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14DF14-B04E-884D-B993-D7F5D47CDF56}"/>
              </a:ext>
            </a:extLst>
          </p:cNvPr>
          <p:cNvGraphicFramePr>
            <a:graphicFrameLocks noGrp="1"/>
          </p:cNvGraphicFramePr>
          <p:nvPr/>
        </p:nvGraphicFramePr>
        <p:xfrm>
          <a:off x="2033465" y="3718513"/>
          <a:ext cx="20310720" cy="823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680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5077680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5077680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5077680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373171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B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C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8" name="CuadroTexto 350">
            <a:extLst>
              <a:ext uri="{FF2B5EF4-FFF2-40B4-BE49-F238E27FC236}">
                <a16:creationId xmlns:a16="http://schemas.microsoft.com/office/drawing/2014/main" id="{39382F82-D89C-744B-AC64-85626282BCA0}"/>
              </a:ext>
            </a:extLst>
          </p:cNvPr>
          <p:cNvSpPr txBox="1"/>
          <p:nvPr/>
        </p:nvSpPr>
        <p:spPr>
          <a:xfrm>
            <a:off x="5908946" y="1022190"/>
            <a:ext cx="12559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Risk Management Diagram</a:t>
            </a:r>
          </a:p>
        </p:txBody>
      </p:sp>
    </p:spTree>
    <p:extLst>
      <p:ext uri="{BB962C8B-B14F-4D97-AF65-F5344CB8AC3E}">
        <p14:creationId xmlns:p14="http://schemas.microsoft.com/office/powerpoint/2010/main" val="427719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14DF14-B04E-884D-B993-D7F5D47CD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62045"/>
              </p:ext>
            </p:extLst>
          </p:nvPr>
        </p:nvGraphicFramePr>
        <p:xfrm>
          <a:off x="2033465" y="3718513"/>
          <a:ext cx="20262240" cy="823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5077680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5077680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5077680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373171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A</a:t>
                      </a:r>
                    </a:p>
                  </a:txBody>
                  <a:tcPr marL="548640" marT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B</a:t>
                      </a:r>
                    </a:p>
                  </a:txBody>
                  <a:tcPr marL="548640" marT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C</a:t>
                      </a:r>
                    </a:p>
                  </a:txBody>
                  <a:tcPr marL="548640" marT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D</a:t>
                      </a:r>
                    </a:p>
                  </a:txBody>
                  <a:tcPr marL="548640" marT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373171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E</a:t>
                      </a:r>
                    </a:p>
                  </a:txBody>
                  <a:tcPr marL="548640" marT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7250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8" name="CuadroTexto 350">
            <a:extLst>
              <a:ext uri="{FF2B5EF4-FFF2-40B4-BE49-F238E27FC236}">
                <a16:creationId xmlns:a16="http://schemas.microsoft.com/office/drawing/2014/main" id="{83E275B4-FC3C-6447-B0B6-C739A46538CD}"/>
              </a:ext>
            </a:extLst>
          </p:cNvPr>
          <p:cNvSpPr txBox="1"/>
          <p:nvPr/>
        </p:nvSpPr>
        <p:spPr>
          <a:xfrm>
            <a:off x="5908946" y="1022190"/>
            <a:ext cx="12559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Risk Management Diagram</a:t>
            </a:r>
          </a:p>
        </p:txBody>
      </p:sp>
    </p:spTree>
    <p:extLst>
      <p:ext uri="{BB962C8B-B14F-4D97-AF65-F5344CB8AC3E}">
        <p14:creationId xmlns:p14="http://schemas.microsoft.com/office/powerpoint/2010/main" val="249116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7541E17-3CBF-5F49-BBB9-0FF8EDF89194}"/>
              </a:ext>
            </a:extLst>
          </p:cNvPr>
          <p:cNvSpPr/>
          <p:nvPr/>
        </p:nvSpPr>
        <p:spPr>
          <a:xfrm>
            <a:off x="1353242" y="4338023"/>
            <a:ext cx="4955459" cy="18877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B39A90D-8B02-094C-96FE-C28A349A3209}"/>
              </a:ext>
            </a:extLst>
          </p:cNvPr>
          <p:cNvSpPr/>
          <p:nvPr/>
        </p:nvSpPr>
        <p:spPr>
          <a:xfrm>
            <a:off x="1353242" y="6432294"/>
            <a:ext cx="4955459" cy="18877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EE2AC91-F232-4947-9AA4-A3292F056F05}"/>
              </a:ext>
            </a:extLst>
          </p:cNvPr>
          <p:cNvSpPr/>
          <p:nvPr/>
        </p:nvSpPr>
        <p:spPr>
          <a:xfrm>
            <a:off x="1353242" y="8526565"/>
            <a:ext cx="4955459" cy="18877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0C68CBC-A4E2-B44E-B584-797FAB63CB47}"/>
              </a:ext>
            </a:extLst>
          </p:cNvPr>
          <p:cNvSpPr/>
          <p:nvPr/>
        </p:nvSpPr>
        <p:spPr>
          <a:xfrm>
            <a:off x="1353242" y="10620836"/>
            <a:ext cx="4955459" cy="188779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840F9-D7BD-D445-BED9-E69C2530D650}"/>
              </a:ext>
            </a:extLst>
          </p:cNvPr>
          <p:cNvSpPr/>
          <p:nvPr/>
        </p:nvSpPr>
        <p:spPr>
          <a:xfrm>
            <a:off x="7787148" y="5281920"/>
            <a:ext cx="3197866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4A52C7-30C0-D741-8D98-4F14DD23C895}"/>
              </a:ext>
            </a:extLst>
          </p:cNvPr>
          <p:cNvSpPr/>
          <p:nvPr/>
        </p:nvSpPr>
        <p:spPr>
          <a:xfrm>
            <a:off x="11800280" y="5281920"/>
            <a:ext cx="3197866" cy="640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15F25E-F0D5-FF4A-8566-92AF74512FD6}"/>
              </a:ext>
            </a:extLst>
          </p:cNvPr>
          <p:cNvSpPr/>
          <p:nvPr/>
        </p:nvSpPr>
        <p:spPr>
          <a:xfrm>
            <a:off x="15813411" y="5281920"/>
            <a:ext cx="3197866" cy="640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852927-60A7-7C4A-A821-25F97229BB5C}"/>
              </a:ext>
            </a:extLst>
          </p:cNvPr>
          <p:cNvSpPr/>
          <p:nvPr/>
        </p:nvSpPr>
        <p:spPr>
          <a:xfrm>
            <a:off x="19826542" y="5281920"/>
            <a:ext cx="3197866" cy="64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67757D-4166-8446-AB9F-7E3118880E9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308701" y="5281920"/>
            <a:ext cx="1067648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264F-B04F-D849-81BF-7629930E0A14}"/>
              </a:ext>
            </a:extLst>
          </p:cNvPr>
          <p:cNvCxnSpPr>
            <a:cxnSpLocks/>
          </p:cNvCxnSpPr>
          <p:nvPr/>
        </p:nvCxnSpPr>
        <p:spPr>
          <a:xfrm>
            <a:off x="6308701" y="7379661"/>
            <a:ext cx="1067648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4E12F2-7CF9-864D-B32C-15DD697DEF70}"/>
              </a:ext>
            </a:extLst>
          </p:cNvPr>
          <p:cNvCxnSpPr>
            <a:cxnSpLocks/>
          </p:cNvCxnSpPr>
          <p:nvPr/>
        </p:nvCxnSpPr>
        <p:spPr>
          <a:xfrm>
            <a:off x="6308701" y="9495331"/>
            <a:ext cx="1067648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911083-CF59-C54F-81EC-7139100448E5}"/>
              </a:ext>
            </a:extLst>
          </p:cNvPr>
          <p:cNvCxnSpPr>
            <a:cxnSpLocks/>
          </p:cNvCxnSpPr>
          <p:nvPr/>
        </p:nvCxnSpPr>
        <p:spPr>
          <a:xfrm>
            <a:off x="6308701" y="11628931"/>
            <a:ext cx="1067648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6BF2FC3A-6EF9-F141-8768-A4D71EEF8034}"/>
              </a:ext>
            </a:extLst>
          </p:cNvPr>
          <p:cNvSpPr txBox="1"/>
          <p:nvPr/>
        </p:nvSpPr>
        <p:spPr>
          <a:xfrm>
            <a:off x="2639634" y="495875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81D22B76-9FDD-6A47-B537-F6252B84B97A}"/>
              </a:ext>
            </a:extLst>
          </p:cNvPr>
          <p:cNvSpPr/>
          <p:nvPr/>
        </p:nvSpPr>
        <p:spPr>
          <a:xfrm>
            <a:off x="8197947" y="7187737"/>
            <a:ext cx="23762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6E440D5B-2528-9A4E-A7E6-F5A78E492700}"/>
              </a:ext>
            </a:extLst>
          </p:cNvPr>
          <p:cNvSpPr/>
          <p:nvPr/>
        </p:nvSpPr>
        <p:spPr>
          <a:xfrm>
            <a:off x="12211079" y="7187737"/>
            <a:ext cx="23762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A024EB2A-6413-CC40-BC53-22A74FD563FA}"/>
              </a:ext>
            </a:extLst>
          </p:cNvPr>
          <p:cNvSpPr/>
          <p:nvPr/>
        </p:nvSpPr>
        <p:spPr>
          <a:xfrm>
            <a:off x="16224210" y="7187737"/>
            <a:ext cx="23762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C1EC6966-41C4-A14A-BBF3-33ADA5E23D06}"/>
              </a:ext>
            </a:extLst>
          </p:cNvPr>
          <p:cNvSpPr/>
          <p:nvPr/>
        </p:nvSpPr>
        <p:spPr>
          <a:xfrm>
            <a:off x="20237341" y="7187737"/>
            <a:ext cx="23762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AF238EF0-9EA1-304D-A1D6-358B7EAAA58D}"/>
              </a:ext>
            </a:extLst>
          </p:cNvPr>
          <p:cNvSpPr txBox="1"/>
          <p:nvPr/>
        </p:nvSpPr>
        <p:spPr>
          <a:xfrm>
            <a:off x="2639634" y="705302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4C2B15D7-6DBB-6041-A65B-9BE2BC23998D}"/>
              </a:ext>
            </a:extLst>
          </p:cNvPr>
          <p:cNvSpPr txBox="1"/>
          <p:nvPr/>
        </p:nvSpPr>
        <p:spPr>
          <a:xfrm>
            <a:off x="2639634" y="921906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A2324636-C7A3-0C45-BFFA-054DDA097767}"/>
              </a:ext>
            </a:extLst>
          </p:cNvPr>
          <p:cNvSpPr txBox="1"/>
          <p:nvPr/>
        </p:nvSpPr>
        <p:spPr>
          <a:xfrm>
            <a:off x="2639634" y="1126501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60A3B9D-472D-9B43-84EF-579699244E8B}"/>
              </a:ext>
            </a:extLst>
          </p:cNvPr>
          <p:cNvCxnSpPr>
            <a:cxnSpLocks/>
          </p:cNvCxnSpPr>
          <p:nvPr/>
        </p:nvCxnSpPr>
        <p:spPr>
          <a:xfrm>
            <a:off x="10972141" y="8516826"/>
            <a:ext cx="562289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E4A51A-BF4C-3840-A1C6-B90FD7D13C47}"/>
              </a:ext>
            </a:extLst>
          </p:cNvPr>
          <p:cNvCxnSpPr>
            <a:cxnSpLocks/>
          </p:cNvCxnSpPr>
          <p:nvPr/>
        </p:nvCxnSpPr>
        <p:spPr>
          <a:xfrm>
            <a:off x="14940292" y="8516826"/>
            <a:ext cx="562289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D92451A-91AF-1D4E-A48E-E1F4B9E36FB2}"/>
              </a:ext>
            </a:extLst>
          </p:cNvPr>
          <p:cNvCxnSpPr>
            <a:cxnSpLocks/>
          </p:cNvCxnSpPr>
          <p:nvPr/>
        </p:nvCxnSpPr>
        <p:spPr>
          <a:xfrm>
            <a:off x="18994707" y="8516826"/>
            <a:ext cx="562289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349">
            <a:extLst>
              <a:ext uri="{FF2B5EF4-FFF2-40B4-BE49-F238E27FC236}">
                <a16:creationId xmlns:a16="http://schemas.microsoft.com/office/drawing/2014/main" id="{39C2CCE3-3B10-934F-8E53-365E31A5F6C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25ADA176-E39E-C844-908E-4148B60D8654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812A1DA0-D533-274F-9F02-B4553507421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83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70CD38-A0BF-674D-BBB1-A81A309FF69D}"/>
              </a:ext>
            </a:extLst>
          </p:cNvPr>
          <p:cNvCxnSpPr>
            <a:cxnSpLocks/>
          </p:cNvCxnSpPr>
          <p:nvPr/>
        </p:nvCxnSpPr>
        <p:spPr>
          <a:xfrm rot="10800000">
            <a:off x="17173460" y="8060253"/>
            <a:ext cx="1067648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5B1198-6573-544D-B68C-4FB8099F8477}"/>
              </a:ext>
            </a:extLst>
          </p:cNvPr>
          <p:cNvCxnSpPr>
            <a:cxnSpLocks/>
          </p:cNvCxnSpPr>
          <p:nvPr/>
        </p:nvCxnSpPr>
        <p:spPr>
          <a:xfrm>
            <a:off x="20097218" y="6029664"/>
            <a:ext cx="0" cy="567079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001A9A-26CA-1A40-A36B-4DCD39E3F0DB}"/>
              </a:ext>
            </a:extLst>
          </p:cNvPr>
          <p:cNvCxnSpPr>
            <a:cxnSpLocks/>
          </p:cNvCxnSpPr>
          <p:nvPr/>
        </p:nvCxnSpPr>
        <p:spPr>
          <a:xfrm>
            <a:off x="6152756" y="11298015"/>
            <a:ext cx="1067648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6B434FA-AEE7-534E-9A76-64B311398953}"/>
              </a:ext>
            </a:extLst>
          </p:cNvPr>
          <p:cNvSpPr/>
          <p:nvPr/>
        </p:nvSpPr>
        <p:spPr>
          <a:xfrm>
            <a:off x="17920094" y="6858000"/>
            <a:ext cx="4262996" cy="2417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E78072-C7AD-D640-9364-082EB9AF957D}"/>
              </a:ext>
            </a:extLst>
          </p:cNvPr>
          <p:cNvCxnSpPr>
            <a:cxnSpLocks/>
          </p:cNvCxnSpPr>
          <p:nvPr/>
        </p:nvCxnSpPr>
        <p:spPr>
          <a:xfrm>
            <a:off x="6152756" y="4814088"/>
            <a:ext cx="1067648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F25155-BDA0-2944-B7D5-E6BA4C763100}"/>
              </a:ext>
            </a:extLst>
          </p:cNvPr>
          <p:cNvSpPr/>
          <p:nvPr/>
        </p:nvSpPr>
        <p:spPr>
          <a:xfrm>
            <a:off x="2194560" y="3611881"/>
            <a:ext cx="4262996" cy="24177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B0EAC3-2EBB-5F44-A923-085F23E96994}"/>
              </a:ext>
            </a:extLst>
          </p:cNvPr>
          <p:cNvSpPr/>
          <p:nvPr/>
        </p:nvSpPr>
        <p:spPr>
          <a:xfrm>
            <a:off x="7726680" y="3611881"/>
            <a:ext cx="14456410" cy="241778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BA219B-432D-D44C-920F-31384C43F147}"/>
              </a:ext>
            </a:extLst>
          </p:cNvPr>
          <p:cNvSpPr/>
          <p:nvPr/>
        </p:nvSpPr>
        <p:spPr>
          <a:xfrm rot="10800000">
            <a:off x="2194560" y="6851364"/>
            <a:ext cx="14456410" cy="241778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3F1BC4-9A29-AB4E-9C55-2427531D234D}"/>
              </a:ext>
            </a:extLst>
          </p:cNvPr>
          <p:cNvSpPr/>
          <p:nvPr/>
        </p:nvSpPr>
        <p:spPr>
          <a:xfrm>
            <a:off x="2194560" y="10090848"/>
            <a:ext cx="4262996" cy="24177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8D72DB-5218-3C4F-A359-0750B7345950}"/>
              </a:ext>
            </a:extLst>
          </p:cNvPr>
          <p:cNvSpPr/>
          <p:nvPr/>
        </p:nvSpPr>
        <p:spPr>
          <a:xfrm>
            <a:off x="7726680" y="10090848"/>
            <a:ext cx="14456410" cy="241778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0B872F37-7964-5D43-B7FF-1B33969C199C}"/>
              </a:ext>
            </a:extLst>
          </p:cNvPr>
          <p:cNvSpPr txBox="1"/>
          <p:nvPr/>
        </p:nvSpPr>
        <p:spPr>
          <a:xfrm>
            <a:off x="3134721" y="454538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76674435-7D0D-164A-90B1-6A43CA6A118B}"/>
              </a:ext>
            </a:extLst>
          </p:cNvPr>
          <p:cNvSpPr txBox="1"/>
          <p:nvPr/>
        </p:nvSpPr>
        <p:spPr>
          <a:xfrm>
            <a:off x="18860254" y="773708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0969592B-34A8-0D48-BC8D-80273AF4708E}"/>
              </a:ext>
            </a:extLst>
          </p:cNvPr>
          <p:cNvSpPr txBox="1"/>
          <p:nvPr/>
        </p:nvSpPr>
        <p:spPr>
          <a:xfrm>
            <a:off x="3134720" y="109765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FDF4B-9D44-F94B-B3D4-2F2ABD701DED}"/>
              </a:ext>
            </a:extLst>
          </p:cNvPr>
          <p:cNvCxnSpPr>
            <a:cxnSpLocks/>
          </p:cNvCxnSpPr>
          <p:nvPr/>
        </p:nvCxnSpPr>
        <p:spPr>
          <a:xfrm>
            <a:off x="4353772" y="9269148"/>
            <a:ext cx="0" cy="567079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1222">
            <a:extLst>
              <a:ext uri="{FF2B5EF4-FFF2-40B4-BE49-F238E27FC236}">
                <a16:creationId xmlns:a16="http://schemas.microsoft.com/office/drawing/2014/main" id="{EDE61A65-EA14-C743-9BF3-FFEF817FC6D3}"/>
              </a:ext>
            </a:extLst>
          </p:cNvPr>
          <p:cNvSpPr txBox="1"/>
          <p:nvPr/>
        </p:nvSpPr>
        <p:spPr>
          <a:xfrm>
            <a:off x="8701805" y="4170818"/>
            <a:ext cx="12427208" cy="1299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Marketers must link the price to the real and perceived value of the product, but they also must  take into.</a:t>
            </a:r>
          </a:p>
        </p:txBody>
      </p:sp>
      <p:sp>
        <p:nvSpPr>
          <p:cNvPr id="77" name="CuadroTexto 1222">
            <a:extLst>
              <a:ext uri="{FF2B5EF4-FFF2-40B4-BE49-F238E27FC236}">
                <a16:creationId xmlns:a16="http://schemas.microsoft.com/office/drawing/2014/main" id="{395938CC-1A47-FE48-BC0F-0FDF60879659}"/>
              </a:ext>
            </a:extLst>
          </p:cNvPr>
          <p:cNvSpPr txBox="1"/>
          <p:nvPr/>
        </p:nvSpPr>
        <p:spPr>
          <a:xfrm>
            <a:off x="3072198" y="7416937"/>
            <a:ext cx="12427208" cy="1299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Marketers must link the price to the real and perceived value of the product, but they also must  take into.</a:t>
            </a:r>
          </a:p>
        </p:txBody>
      </p:sp>
      <p:sp>
        <p:nvSpPr>
          <p:cNvPr id="78" name="CuadroTexto 1222">
            <a:extLst>
              <a:ext uri="{FF2B5EF4-FFF2-40B4-BE49-F238E27FC236}">
                <a16:creationId xmlns:a16="http://schemas.microsoft.com/office/drawing/2014/main" id="{DA031202-5D67-FD4D-92A3-0D09B40FEBBB}"/>
              </a:ext>
            </a:extLst>
          </p:cNvPr>
          <p:cNvSpPr txBox="1"/>
          <p:nvPr/>
        </p:nvSpPr>
        <p:spPr>
          <a:xfrm>
            <a:off x="8701805" y="10689605"/>
            <a:ext cx="12427208" cy="1299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Marketers must link the price to the real and perceived value of the product, but they also must  take into.</a:t>
            </a:r>
          </a:p>
        </p:txBody>
      </p:sp>
      <p:sp>
        <p:nvSpPr>
          <p:cNvPr id="24" name="CuadroTexto 350">
            <a:extLst>
              <a:ext uri="{FF2B5EF4-FFF2-40B4-BE49-F238E27FC236}">
                <a16:creationId xmlns:a16="http://schemas.microsoft.com/office/drawing/2014/main" id="{A1FF07E3-5538-9E4D-89F6-9F535F79E8BD}"/>
              </a:ext>
            </a:extLst>
          </p:cNvPr>
          <p:cNvSpPr txBox="1"/>
          <p:nvPr/>
        </p:nvSpPr>
        <p:spPr>
          <a:xfrm>
            <a:off x="5908946" y="1022190"/>
            <a:ext cx="12559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Risk Management Diagram</a:t>
            </a:r>
          </a:p>
        </p:txBody>
      </p:sp>
    </p:spTree>
    <p:extLst>
      <p:ext uri="{BB962C8B-B14F-4D97-AF65-F5344CB8AC3E}">
        <p14:creationId xmlns:p14="http://schemas.microsoft.com/office/powerpoint/2010/main" val="391492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9BE2284-60C6-A142-92A7-D818FA1AB298}"/>
              </a:ext>
            </a:extLst>
          </p:cNvPr>
          <p:cNvSpPr/>
          <p:nvPr/>
        </p:nvSpPr>
        <p:spPr>
          <a:xfrm>
            <a:off x="1950841" y="7476868"/>
            <a:ext cx="3376527" cy="172154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C16876-AC83-8148-A6A5-0A5CE2B28621}"/>
              </a:ext>
            </a:extLst>
          </p:cNvPr>
          <p:cNvSpPr/>
          <p:nvPr/>
        </p:nvSpPr>
        <p:spPr>
          <a:xfrm>
            <a:off x="5794325" y="7476868"/>
            <a:ext cx="3376527" cy="172154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CC5F69-5BDA-014C-A0EC-41A8FF2877DD}"/>
              </a:ext>
            </a:extLst>
          </p:cNvPr>
          <p:cNvSpPr/>
          <p:nvPr/>
        </p:nvSpPr>
        <p:spPr>
          <a:xfrm rot="5400000">
            <a:off x="8809313" y="7476868"/>
            <a:ext cx="3376527" cy="17215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8846F4-3362-1440-AF31-530918F3001F}"/>
              </a:ext>
            </a:extLst>
          </p:cNvPr>
          <p:cNvSpPr/>
          <p:nvPr/>
        </p:nvSpPr>
        <p:spPr>
          <a:xfrm>
            <a:off x="11824301" y="4521901"/>
            <a:ext cx="3376527" cy="1721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6392FE-F933-4E4C-AA47-A811B5E81F91}"/>
              </a:ext>
            </a:extLst>
          </p:cNvPr>
          <p:cNvSpPr/>
          <p:nvPr/>
        </p:nvSpPr>
        <p:spPr>
          <a:xfrm>
            <a:off x="11824301" y="6470803"/>
            <a:ext cx="3376527" cy="1721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8B1ED7-4E3D-6842-992D-408B5798B99B}"/>
              </a:ext>
            </a:extLst>
          </p:cNvPr>
          <p:cNvSpPr/>
          <p:nvPr/>
        </p:nvSpPr>
        <p:spPr>
          <a:xfrm>
            <a:off x="11824301" y="8419706"/>
            <a:ext cx="3376527" cy="1721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759705-C0FE-0E4F-B2ED-9DB92B68CCD5}"/>
              </a:ext>
            </a:extLst>
          </p:cNvPr>
          <p:cNvSpPr/>
          <p:nvPr/>
        </p:nvSpPr>
        <p:spPr>
          <a:xfrm>
            <a:off x="11824301" y="10368610"/>
            <a:ext cx="3376527" cy="1721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EC7FBE-1E28-9B43-836D-21E2087A87E9}"/>
              </a:ext>
            </a:extLst>
          </p:cNvPr>
          <p:cNvCxnSpPr>
            <a:cxnSpLocks/>
          </p:cNvCxnSpPr>
          <p:nvPr/>
        </p:nvCxnSpPr>
        <p:spPr>
          <a:xfrm>
            <a:off x="5327368" y="8306028"/>
            <a:ext cx="466957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3E55AB-4C44-B542-AEA1-84DC0BF8A111}"/>
              </a:ext>
            </a:extLst>
          </p:cNvPr>
          <p:cNvCxnSpPr>
            <a:cxnSpLocks/>
          </p:cNvCxnSpPr>
          <p:nvPr/>
        </p:nvCxnSpPr>
        <p:spPr>
          <a:xfrm>
            <a:off x="9179177" y="8306028"/>
            <a:ext cx="466957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13DE94-2FBD-E84F-8AA6-44EF24FD5BF8}"/>
              </a:ext>
            </a:extLst>
          </p:cNvPr>
          <p:cNvCxnSpPr>
            <a:cxnSpLocks/>
          </p:cNvCxnSpPr>
          <p:nvPr/>
        </p:nvCxnSpPr>
        <p:spPr>
          <a:xfrm>
            <a:off x="11345434" y="7369856"/>
            <a:ext cx="466957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3AAF2E-99CC-C44A-A5B1-95581C065854}"/>
              </a:ext>
            </a:extLst>
          </p:cNvPr>
          <p:cNvCxnSpPr>
            <a:cxnSpLocks/>
          </p:cNvCxnSpPr>
          <p:nvPr/>
        </p:nvCxnSpPr>
        <p:spPr>
          <a:xfrm>
            <a:off x="11345434" y="9318398"/>
            <a:ext cx="466957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9D27B8-729C-BC44-A523-7FCBD1F7EE5F}"/>
              </a:ext>
            </a:extLst>
          </p:cNvPr>
          <p:cNvCxnSpPr>
            <a:cxnSpLocks/>
          </p:cNvCxnSpPr>
          <p:nvPr/>
        </p:nvCxnSpPr>
        <p:spPr>
          <a:xfrm>
            <a:off x="11345434" y="11277826"/>
            <a:ext cx="466957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A80C15-F3F0-8B46-B83E-24A6F40F91DA}"/>
              </a:ext>
            </a:extLst>
          </p:cNvPr>
          <p:cNvCxnSpPr>
            <a:cxnSpLocks/>
          </p:cNvCxnSpPr>
          <p:nvPr/>
        </p:nvCxnSpPr>
        <p:spPr>
          <a:xfrm>
            <a:off x="11315385" y="5443084"/>
            <a:ext cx="497006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67A24B-30F7-8845-AA57-5DE73207AECD}"/>
              </a:ext>
            </a:extLst>
          </p:cNvPr>
          <p:cNvCxnSpPr>
            <a:cxnSpLocks/>
          </p:cNvCxnSpPr>
          <p:nvPr/>
        </p:nvCxnSpPr>
        <p:spPr>
          <a:xfrm>
            <a:off x="11345434" y="5469340"/>
            <a:ext cx="0" cy="1180264"/>
          </a:xfrm>
          <a:prstGeom prst="line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F55B65-ECB2-844A-8EA0-E3B820224C1B}"/>
              </a:ext>
            </a:extLst>
          </p:cNvPr>
          <p:cNvCxnSpPr>
            <a:cxnSpLocks/>
          </p:cNvCxnSpPr>
          <p:nvPr/>
        </p:nvCxnSpPr>
        <p:spPr>
          <a:xfrm>
            <a:off x="11345434" y="9999777"/>
            <a:ext cx="0" cy="1278049"/>
          </a:xfrm>
          <a:prstGeom prst="line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DFA0B00-CE9A-A74B-9885-67F4FF6501BC}"/>
              </a:ext>
            </a:extLst>
          </p:cNvPr>
          <p:cNvSpPr txBox="1"/>
          <p:nvPr/>
        </p:nvSpPr>
        <p:spPr>
          <a:xfrm>
            <a:off x="2311175" y="7737475"/>
            <a:ext cx="265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E6D8F2-0640-E341-8DC3-B1693C64CEB0}"/>
              </a:ext>
            </a:extLst>
          </p:cNvPr>
          <p:cNvSpPr txBox="1"/>
          <p:nvPr/>
        </p:nvSpPr>
        <p:spPr>
          <a:xfrm>
            <a:off x="6153654" y="7737475"/>
            <a:ext cx="265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C40F037C-C4E7-7F47-9455-A04CB1797E91}"/>
              </a:ext>
            </a:extLst>
          </p:cNvPr>
          <p:cNvSpPr txBox="1"/>
          <p:nvPr/>
        </p:nvSpPr>
        <p:spPr>
          <a:xfrm rot="16200000">
            <a:off x="9229070" y="80144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02A5470C-BE23-8E43-B6C8-5EF3610D655B}"/>
              </a:ext>
            </a:extLst>
          </p:cNvPr>
          <p:cNvSpPr txBox="1"/>
          <p:nvPr/>
        </p:nvSpPr>
        <p:spPr>
          <a:xfrm>
            <a:off x="12291257" y="5044370"/>
            <a:ext cx="238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  <a:p>
            <a:pPr algn="ctr"/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457319D9-8774-3844-A67B-B3B535AE544B}"/>
              </a:ext>
            </a:extLst>
          </p:cNvPr>
          <p:cNvSpPr txBox="1"/>
          <p:nvPr/>
        </p:nvSpPr>
        <p:spPr>
          <a:xfrm>
            <a:off x="12291257" y="70255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BF269CD1-D1D1-774D-84A9-13535821F1E2}"/>
              </a:ext>
            </a:extLst>
          </p:cNvPr>
          <p:cNvSpPr txBox="1"/>
          <p:nvPr/>
        </p:nvSpPr>
        <p:spPr>
          <a:xfrm>
            <a:off x="12291257" y="8930570"/>
            <a:ext cx="238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  <a:p>
            <a:pPr algn="ctr"/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5A68F812-9B64-8D46-99CC-7E62B17B5B03}"/>
              </a:ext>
            </a:extLst>
          </p:cNvPr>
          <p:cNvSpPr txBox="1"/>
          <p:nvPr/>
        </p:nvSpPr>
        <p:spPr>
          <a:xfrm>
            <a:off x="12291257" y="1088129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70" name="CuadroTexto 1222">
            <a:extLst>
              <a:ext uri="{FF2B5EF4-FFF2-40B4-BE49-F238E27FC236}">
                <a16:creationId xmlns:a16="http://schemas.microsoft.com/office/drawing/2014/main" id="{3C000615-F3C4-B240-95E1-D44F7DD0ED84}"/>
              </a:ext>
            </a:extLst>
          </p:cNvPr>
          <p:cNvSpPr txBox="1"/>
          <p:nvPr/>
        </p:nvSpPr>
        <p:spPr>
          <a:xfrm>
            <a:off x="1950841" y="4165159"/>
            <a:ext cx="7931148" cy="1299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Marketers must link the price to the real.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1BD660-EE9D-7F46-BE2D-E8FECCE5E4F3}"/>
              </a:ext>
            </a:extLst>
          </p:cNvPr>
          <p:cNvSpPr/>
          <p:nvPr/>
        </p:nvSpPr>
        <p:spPr>
          <a:xfrm>
            <a:off x="15437291" y="4521901"/>
            <a:ext cx="3376527" cy="1721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AFEE7EA-053F-B949-A7B2-F49D6AC9A878}"/>
              </a:ext>
            </a:extLst>
          </p:cNvPr>
          <p:cNvSpPr/>
          <p:nvPr/>
        </p:nvSpPr>
        <p:spPr>
          <a:xfrm>
            <a:off x="15437291" y="6470803"/>
            <a:ext cx="3376527" cy="1721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BD1975-3DD0-2A42-8019-A0211D123841}"/>
              </a:ext>
            </a:extLst>
          </p:cNvPr>
          <p:cNvSpPr/>
          <p:nvPr/>
        </p:nvSpPr>
        <p:spPr>
          <a:xfrm>
            <a:off x="15437291" y="8419706"/>
            <a:ext cx="3376527" cy="1721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9D52E8-98AB-7B45-875D-EF727E9809BA}"/>
              </a:ext>
            </a:extLst>
          </p:cNvPr>
          <p:cNvSpPr/>
          <p:nvPr/>
        </p:nvSpPr>
        <p:spPr>
          <a:xfrm>
            <a:off x="15437291" y="10368610"/>
            <a:ext cx="3376527" cy="1721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43623738-93D8-7949-B438-8CCEBAEEA83A}"/>
              </a:ext>
            </a:extLst>
          </p:cNvPr>
          <p:cNvSpPr txBox="1"/>
          <p:nvPr/>
        </p:nvSpPr>
        <p:spPr>
          <a:xfrm>
            <a:off x="15904247" y="50443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01005EA3-EE49-8148-BB26-19059DBA0936}"/>
              </a:ext>
            </a:extLst>
          </p:cNvPr>
          <p:cNvSpPr txBox="1"/>
          <p:nvPr/>
        </p:nvSpPr>
        <p:spPr>
          <a:xfrm>
            <a:off x="15904247" y="70255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58ACCC15-FE1E-944E-8AF8-402B2A1B5F78}"/>
              </a:ext>
            </a:extLst>
          </p:cNvPr>
          <p:cNvSpPr txBox="1"/>
          <p:nvPr/>
        </p:nvSpPr>
        <p:spPr>
          <a:xfrm>
            <a:off x="15904247" y="89305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F25530F2-E657-DC44-B9D1-0F2A02CCACE1}"/>
              </a:ext>
            </a:extLst>
          </p:cNvPr>
          <p:cNvSpPr txBox="1"/>
          <p:nvPr/>
        </p:nvSpPr>
        <p:spPr>
          <a:xfrm>
            <a:off x="15904247" y="1088129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CF7A00-ECAE-AC43-B5CC-0547214E715D}"/>
              </a:ext>
            </a:extLst>
          </p:cNvPr>
          <p:cNvSpPr/>
          <p:nvPr/>
        </p:nvSpPr>
        <p:spPr>
          <a:xfrm>
            <a:off x="19050281" y="4521901"/>
            <a:ext cx="3376527" cy="17215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C7B2C4D-52BD-AB44-A8E4-C64EE16F1A36}"/>
              </a:ext>
            </a:extLst>
          </p:cNvPr>
          <p:cNvSpPr/>
          <p:nvPr/>
        </p:nvSpPr>
        <p:spPr>
          <a:xfrm>
            <a:off x="19050281" y="6470803"/>
            <a:ext cx="3376527" cy="17215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136263-894F-924C-B529-3907C9B6427E}"/>
              </a:ext>
            </a:extLst>
          </p:cNvPr>
          <p:cNvSpPr/>
          <p:nvPr/>
        </p:nvSpPr>
        <p:spPr>
          <a:xfrm>
            <a:off x="19050281" y="8419706"/>
            <a:ext cx="3376527" cy="17215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5740070-E44B-C74B-A3DE-4CCEB5E92B70}"/>
              </a:ext>
            </a:extLst>
          </p:cNvPr>
          <p:cNvSpPr/>
          <p:nvPr/>
        </p:nvSpPr>
        <p:spPr>
          <a:xfrm>
            <a:off x="19050281" y="10368610"/>
            <a:ext cx="3376527" cy="17215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F9EA931B-22BE-A14F-B3BB-B2FA1B3C0173}"/>
              </a:ext>
            </a:extLst>
          </p:cNvPr>
          <p:cNvSpPr txBox="1"/>
          <p:nvPr/>
        </p:nvSpPr>
        <p:spPr>
          <a:xfrm>
            <a:off x="19517237" y="50443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F227A9FD-5D40-CE48-8A39-B7E8B4DE1ECD}"/>
              </a:ext>
            </a:extLst>
          </p:cNvPr>
          <p:cNvSpPr txBox="1"/>
          <p:nvPr/>
        </p:nvSpPr>
        <p:spPr>
          <a:xfrm>
            <a:off x="19517237" y="70255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6BCEEC58-16F1-4B4F-8255-65B78C7EEAD2}"/>
              </a:ext>
            </a:extLst>
          </p:cNvPr>
          <p:cNvSpPr txBox="1"/>
          <p:nvPr/>
        </p:nvSpPr>
        <p:spPr>
          <a:xfrm>
            <a:off x="19517237" y="89305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28638CFF-DAF4-4F41-85B3-02F54E42AFA1}"/>
              </a:ext>
            </a:extLst>
          </p:cNvPr>
          <p:cNvSpPr txBox="1"/>
          <p:nvPr/>
        </p:nvSpPr>
        <p:spPr>
          <a:xfrm>
            <a:off x="19517237" y="1088129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9879F7-D1E4-934D-A7BE-A4557A31F63D}"/>
              </a:ext>
            </a:extLst>
          </p:cNvPr>
          <p:cNvGrpSpPr/>
          <p:nvPr/>
        </p:nvGrpSpPr>
        <p:grpSpPr>
          <a:xfrm>
            <a:off x="1950841" y="11418555"/>
            <a:ext cx="2991781" cy="671826"/>
            <a:chOff x="2366064" y="10032498"/>
            <a:chExt cx="2991781" cy="67182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9F5ECB-CCF7-924C-A389-48A2DA5E159F}"/>
                </a:ext>
              </a:extLst>
            </p:cNvPr>
            <p:cNvSpPr/>
            <p:nvPr/>
          </p:nvSpPr>
          <p:spPr>
            <a:xfrm>
              <a:off x="3274353" y="10044184"/>
              <a:ext cx="2083492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258D51-B194-354F-BC06-790843C7A305}"/>
                </a:ext>
              </a:extLst>
            </p:cNvPr>
            <p:cNvSpPr/>
            <p:nvPr/>
          </p:nvSpPr>
          <p:spPr>
            <a:xfrm>
              <a:off x="2366064" y="10032498"/>
              <a:ext cx="671826" cy="6718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8E6BA10-9C7E-D145-AF0F-B930699578DE}"/>
              </a:ext>
            </a:extLst>
          </p:cNvPr>
          <p:cNvGrpSpPr/>
          <p:nvPr/>
        </p:nvGrpSpPr>
        <p:grpSpPr>
          <a:xfrm>
            <a:off x="1950841" y="10141251"/>
            <a:ext cx="2991781" cy="671826"/>
            <a:chOff x="2366064" y="10032498"/>
            <a:chExt cx="2991781" cy="67182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54F1766-FF81-564B-B1FA-BF0DA0B775B0}"/>
                </a:ext>
              </a:extLst>
            </p:cNvPr>
            <p:cNvSpPr/>
            <p:nvPr/>
          </p:nvSpPr>
          <p:spPr>
            <a:xfrm>
              <a:off x="3274353" y="10044184"/>
              <a:ext cx="2083492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186F2D-41A7-1848-A758-1170F6C113AF}"/>
                </a:ext>
              </a:extLst>
            </p:cNvPr>
            <p:cNvSpPr/>
            <p:nvPr/>
          </p:nvSpPr>
          <p:spPr>
            <a:xfrm>
              <a:off x="2366064" y="10032498"/>
              <a:ext cx="671826" cy="6718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60DFD8-121E-D249-861B-34A2C9820E0E}"/>
              </a:ext>
            </a:extLst>
          </p:cNvPr>
          <p:cNvGrpSpPr/>
          <p:nvPr/>
        </p:nvGrpSpPr>
        <p:grpSpPr>
          <a:xfrm>
            <a:off x="5794325" y="10130235"/>
            <a:ext cx="2991781" cy="671826"/>
            <a:chOff x="2366064" y="10032498"/>
            <a:chExt cx="2991781" cy="6718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CCFEA85-0351-5847-92FE-AEEC9B6F213E}"/>
                </a:ext>
              </a:extLst>
            </p:cNvPr>
            <p:cNvSpPr/>
            <p:nvPr/>
          </p:nvSpPr>
          <p:spPr>
            <a:xfrm>
              <a:off x="3274353" y="10044184"/>
              <a:ext cx="2083492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4BE632F-DF07-034C-A741-3A2FFE21BD58}"/>
                </a:ext>
              </a:extLst>
            </p:cNvPr>
            <p:cNvSpPr/>
            <p:nvPr/>
          </p:nvSpPr>
          <p:spPr>
            <a:xfrm>
              <a:off x="2366064" y="10032498"/>
              <a:ext cx="671826" cy="6718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upo 349">
            <a:extLst>
              <a:ext uri="{FF2B5EF4-FFF2-40B4-BE49-F238E27FC236}">
                <a16:creationId xmlns:a16="http://schemas.microsoft.com/office/drawing/2014/main" id="{E192B67B-5F53-AF4F-A759-96619BFED25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6" name="CuadroTexto 350">
              <a:extLst>
                <a:ext uri="{FF2B5EF4-FFF2-40B4-BE49-F238E27FC236}">
                  <a16:creationId xmlns:a16="http://schemas.microsoft.com/office/drawing/2014/main" id="{AA9EF668-C35A-EC41-9EE9-538415BC577E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57" name="CuadroTexto 351">
              <a:extLst>
                <a:ext uri="{FF2B5EF4-FFF2-40B4-BE49-F238E27FC236}">
                  <a16:creationId xmlns:a16="http://schemas.microsoft.com/office/drawing/2014/main" id="{396D967A-F199-4E4E-96CC-DED4E2EA29A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F8511EA-C9B9-E946-B32D-EB363979F254}"/>
              </a:ext>
            </a:extLst>
          </p:cNvPr>
          <p:cNvGrpSpPr/>
          <p:nvPr/>
        </p:nvGrpSpPr>
        <p:grpSpPr>
          <a:xfrm>
            <a:off x="5794325" y="11430241"/>
            <a:ext cx="3376527" cy="671826"/>
            <a:chOff x="2366064" y="10032498"/>
            <a:chExt cx="3376527" cy="671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050DD9D-AAD2-FF4F-BE40-72209E71D809}"/>
                </a:ext>
              </a:extLst>
            </p:cNvPr>
            <p:cNvSpPr/>
            <p:nvPr/>
          </p:nvSpPr>
          <p:spPr>
            <a:xfrm>
              <a:off x="3274353" y="10044184"/>
              <a:ext cx="24682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74BCCBD-1947-944C-9ED5-50871E2D42D6}"/>
                </a:ext>
              </a:extLst>
            </p:cNvPr>
            <p:cNvSpPr/>
            <p:nvPr/>
          </p:nvSpPr>
          <p:spPr>
            <a:xfrm>
              <a:off x="2366064" y="10032498"/>
              <a:ext cx="671826" cy="6718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2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9BE2284-60C6-A142-92A7-D818FA1AB298}"/>
              </a:ext>
            </a:extLst>
          </p:cNvPr>
          <p:cNvSpPr/>
          <p:nvPr/>
        </p:nvSpPr>
        <p:spPr>
          <a:xfrm>
            <a:off x="1720850" y="7476868"/>
            <a:ext cx="3376527" cy="172154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C16876-AC83-8148-A6A5-0A5CE2B28621}"/>
              </a:ext>
            </a:extLst>
          </p:cNvPr>
          <p:cNvSpPr/>
          <p:nvPr/>
        </p:nvSpPr>
        <p:spPr>
          <a:xfrm>
            <a:off x="5564334" y="7476868"/>
            <a:ext cx="3376527" cy="172154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CC5F69-5BDA-014C-A0EC-41A8FF2877DD}"/>
              </a:ext>
            </a:extLst>
          </p:cNvPr>
          <p:cNvSpPr/>
          <p:nvPr/>
        </p:nvSpPr>
        <p:spPr>
          <a:xfrm rot="5400000">
            <a:off x="8579322" y="7476868"/>
            <a:ext cx="3376527" cy="17215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8846F4-3362-1440-AF31-530918F3001F}"/>
              </a:ext>
            </a:extLst>
          </p:cNvPr>
          <p:cNvSpPr/>
          <p:nvPr/>
        </p:nvSpPr>
        <p:spPr>
          <a:xfrm>
            <a:off x="11594310" y="4521901"/>
            <a:ext cx="3376527" cy="1721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6392FE-F933-4E4C-AA47-A811B5E81F91}"/>
              </a:ext>
            </a:extLst>
          </p:cNvPr>
          <p:cNvSpPr/>
          <p:nvPr/>
        </p:nvSpPr>
        <p:spPr>
          <a:xfrm>
            <a:off x="11594310" y="6470803"/>
            <a:ext cx="3376527" cy="1721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8B1ED7-4E3D-6842-992D-408B5798B99B}"/>
              </a:ext>
            </a:extLst>
          </p:cNvPr>
          <p:cNvSpPr/>
          <p:nvPr/>
        </p:nvSpPr>
        <p:spPr>
          <a:xfrm>
            <a:off x="11594310" y="8419706"/>
            <a:ext cx="3376527" cy="17215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759705-C0FE-0E4F-B2ED-9DB92B68CCD5}"/>
              </a:ext>
            </a:extLst>
          </p:cNvPr>
          <p:cNvSpPr/>
          <p:nvPr/>
        </p:nvSpPr>
        <p:spPr>
          <a:xfrm>
            <a:off x="11594310" y="10368610"/>
            <a:ext cx="3376527" cy="17215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EC7FBE-1E28-9B43-836D-21E2087A87E9}"/>
              </a:ext>
            </a:extLst>
          </p:cNvPr>
          <p:cNvCxnSpPr>
            <a:cxnSpLocks/>
          </p:cNvCxnSpPr>
          <p:nvPr/>
        </p:nvCxnSpPr>
        <p:spPr>
          <a:xfrm>
            <a:off x="5097377" y="8306028"/>
            <a:ext cx="466957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3E55AB-4C44-B542-AEA1-84DC0BF8A111}"/>
              </a:ext>
            </a:extLst>
          </p:cNvPr>
          <p:cNvCxnSpPr>
            <a:cxnSpLocks/>
          </p:cNvCxnSpPr>
          <p:nvPr/>
        </p:nvCxnSpPr>
        <p:spPr>
          <a:xfrm>
            <a:off x="8949186" y="8306028"/>
            <a:ext cx="466957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13DE94-2FBD-E84F-8AA6-44EF24FD5BF8}"/>
              </a:ext>
            </a:extLst>
          </p:cNvPr>
          <p:cNvCxnSpPr>
            <a:cxnSpLocks/>
          </p:cNvCxnSpPr>
          <p:nvPr/>
        </p:nvCxnSpPr>
        <p:spPr>
          <a:xfrm>
            <a:off x="11115443" y="7369856"/>
            <a:ext cx="466957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3AAF2E-99CC-C44A-A5B1-95581C065854}"/>
              </a:ext>
            </a:extLst>
          </p:cNvPr>
          <p:cNvCxnSpPr>
            <a:cxnSpLocks/>
          </p:cNvCxnSpPr>
          <p:nvPr/>
        </p:nvCxnSpPr>
        <p:spPr>
          <a:xfrm>
            <a:off x="11115443" y="9318398"/>
            <a:ext cx="466957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9D27B8-729C-BC44-A523-7FCBD1F7EE5F}"/>
              </a:ext>
            </a:extLst>
          </p:cNvPr>
          <p:cNvCxnSpPr>
            <a:cxnSpLocks/>
          </p:cNvCxnSpPr>
          <p:nvPr/>
        </p:nvCxnSpPr>
        <p:spPr>
          <a:xfrm>
            <a:off x="11115443" y="11277826"/>
            <a:ext cx="466957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A80C15-F3F0-8B46-B83E-24A6F40F91DA}"/>
              </a:ext>
            </a:extLst>
          </p:cNvPr>
          <p:cNvCxnSpPr>
            <a:cxnSpLocks/>
          </p:cNvCxnSpPr>
          <p:nvPr/>
        </p:nvCxnSpPr>
        <p:spPr>
          <a:xfrm>
            <a:off x="11085394" y="5443084"/>
            <a:ext cx="497006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67A24B-30F7-8845-AA57-5DE73207AECD}"/>
              </a:ext>
            </a:extLst>
          </p:cNvPr>
          <p:cNvCxnSpPr>
            <a:cxnSpLocks/>
          </p:cNvCxnSpPr>
          <p:nvPr/>
        </p:nvCxnSpPr>
        <p:spPr>
          <a:xfrm>
            <a:off x="11115443" y="5469340"/>
            <a:ext cx="0" cy="1180264"/>
          </a:xfrm>
          <a:prstGeom prst="line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F55B65-ECB2-844A-8EA0-E3B820224C1B}"/>
              </a:ext>
            </a:extLst>
          </p:cNvPr>
          <p:cNvCxnSpPr>
            <a:cxnSpLocks/>
          </p:cNvCxnSpPr>
          <p:nvPr/>
        </p:nvCxnSpPr>
        <p:spPr>
          <a:xfrm>
            <a:off x="11115443" y="9999777"/>
            <a:ext cx="0" cy="1278049"/>
          </a:xfrm>
          <a:prstGeom prst="line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84AFE2-F5FD-EA4E-95AE-6F2F86CDEAC4}"/>
              </a:ext>
            </a:extLst>
          </p:cNvPr>
          <p:cNvCxnSpPr>
            <a:cxnSpLocks/>
          </p:cNvCxnSpPr>
          <p:nvPr/>
        </p:nvCxnSpPr>
        <p:spPr>
          <a:xfrm>
            <a:off x="14979871" y="8306028"/>
            <a:ext cx="839985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DFA0B00-CE9A-A74B-9885-67F4FF6501BC}"/>
              </a:ext>
            </a:extLst>
          </p:cNvPr>
          <p:cNvSpPr txBox="1"/>
          <p:nvPr/>
        </p:nvSpPr>
        <p:spPr>
          <a:xfrm>
            <a:off x="2081184" y="7737475"/>
            <a:ext cx="265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E6D8F2-0640-E341-8DC3-B1693C64CEB0}"/>
              </a:ext>
            </a:extLst>
          </p:cNvPr>
          <p:cNvSpPr txBox="1"/>
          <p:nvPr/>
        </p:nvSpPr>
        <p:spPr>
          <a:xfrm>
            <a:off x="5923663" y="7737475"/>
            <a:ext cx="265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C40F037C-C4E7-7F47-9455-A04CB1797E91}"/>
              </a:ext>
            </a:extLst>
          </p:cNvPr>
          <p:cNvSpPr txBox="1"/>
          <p:nvPr/>
        </p:nvSpPr>
        <p:spPr>
          <a:xfrm rot="16200000">
            <a:off x="8999079" y="801447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02A5470C-BE23-8E43-B6C8-5EF3610D655B}"/>
              </a:ext>
            </a:extLst>
          </p:cNvPr>
          <p:cNvSpPr txBox="1"/>
          <p:nvPr/>
        </p:nvSpPr>
        <p:spPr>
          <a:xfrm>
            <a:off x="12061266" y="50443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457319D9-8774-3844-A67B-B3B535AE544B}"/>
              </a:ext>
            </a:extLst>
          </p:cNvPr>
          <p:cNvSpPr txBox="1"/>
          <p:nvPr/>
        </p:nvSpPr>
        <p:spPr>
          <a:xfrm>
            <a:off x="12061266" y="70255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BF269CD1-D1D1-774D-84A9-13535821F1E2}"/>
              </a:ext>
            </a:extLst>
          </p:cNvPr>
          <p:cNvSpPr txBox="1"/>
          <p:nvPr/>
        </p:nvSpPr>
        <p:spPr>
          <a:xfrm>
            <a:off x="12061266" y="89305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5A68F812-9B64-8D46-99CC-7E62B17B5B03}"/>
              </a:ext>
            </a:extLst>
          </p:cNvPr>
          <p:cNvSpPr txBox="1"/>
          <p:nvPr/>
        </p:nvSpPr>
        <p:spPr>
          <a:xfrm>
            <a:off x="12061266" y="1088129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0" name="CuadroTexto 1222">
            <a:extLst>
              <a:ext uri="{FF2B5EF4-FFF2-40B4-BE49-F238E27FC236}">
                <a16:creationId xmlns:a16="http://schemas.microsoft.com/office/drawing/2014/main" id="{3C000615-F3C4-B240-95E1-D44F7DD0ED84}"/>
              </a:ext>
            </a:extLst>
          </p:cNvPr>
          <p:cNvSpPr txBox="1"/>
          <p:nvPr/>
        </p:nvSpPr>
        <p:spPr>
          <a:xfrm>
            <a:off x="1720850" y="4394416"/>
            <a:ext cx="7931148" cy="1299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Marketers must link the price to the real.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5864A5-4BB0-834F-81E0-E55D324426DE}"/>
              </a:ext>
            </a:extLst>
          </p:cNvPr>
          <p:cNvGrpSpPr/>
          <p:nvPr/>
        </p:nvGrpSpPr>
        <p:grpSpPr>
          <a:xfrm>
            <a:off x="15819856" y="4394416"/>
            <a:ext cx="6476610" cy="2290038"/>
            <a:chOff x="15819856" y="4394416"/>
            <a:chExt cx="6476610" cy="22900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C8D11D-5A75-5C47-964C-1D11AC2FEC17}"/>
                </a:ext>
              </a:extLst>
            </p:cNvPr>
            <p:cNvSpPr/>
            <p:nvPr/>
          </p:nvSpPr>
          <p:spPr>
            <a:xfrm>
              <a:off x="15819856" y="4394416"/>
              <a:ext cx="6476610" cy="2290038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15B851D-C576-264E-A98D-04E292612603}"/>
                </a:ext>
              </a:extLst>
            </p:cNvPr>
            <p:cNvGrpSpPr/>
            <p:nvPr/>
          </p:nvGrpSpPr>
          <p:grpSpPr>
            <a:xfrm>
              <a:off x="16377496" y="4793621"/>
              <a:ext cx="5233233" cy="1491627"/>
              <a:chOff x="2717755" y="15732877"/>
              <a:chExt cx="5243759" cy="17379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AC7E09-6D5D-9A4D-8053-477C933CEAF7}"/>
                  </a:ext>
                </a:extLst>
              </p:cNvPr>
              <p:cNvSpPr txBox="1"/>
              <p:nvPr/>
            </p:nvSpPr>
            <p:spPr>
              <a:xfrm>
                <a:off x="2717755" y="16381945"/>
                <a:ext cx="52437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DD6D21C-43FD-9A4F-8C75-2C922FB21FD3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Yellow Color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018ECB-1328-9644-A6B8-C3A52F82580D}"/>
              </a:ext>
            </a:extLst>
          </p:cNvPr>
          <p:cNvSpPr/>
          <p:nvPr/>
        </p:nvSpPr>
        <p:spPr>
          <a:xfrm>
            <a:off x="15819856" y="7083661"/>
            <a:ext cx="6476610" cy="229003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74F7EDE-57B1-944B-A876-6A5997429C3D}"/>
              </a:ext>
            </a:extLst>
          </p:cNvPr>
          <p:cNvGrpSpPr/>
          <p:nvPr/>
        </p:nvGrpSpPr>
        <p:grpSpPr>
          <a:xfrm>
            <a:off x="16377496" y="7482866"/>
            <a:ext cx="5233233" cy="1491627"/>
            <a:chOff x="2717755" y="15732877"/>
            <a:chExt cx="5243759" cy="173795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12A12C-C238-9A42-B507-358924DA78E5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F1D6C6-F862-1E45-9D9C-2B07489CF598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Green Color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B0FB688-98A6-7E42-8AC3-82276136939B}"/>
              </a:ext>
            </a:extLst>
          </p:cNvPr>
          <p:cNvSpPr/>
          <p:nvPr/>
        </p:nvSpPr>
        <p:spPr>
          <a:xfrm>
            <a:off x="15819856" y="9772906"/>
            <a:ext cx="6476610" cy="229003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425EF9-FD2C-B041-AC7B-DBA95318F3D1}"/>
              </a:ext>
            </a:extLst>
          </p:cNvPr>
          <p:cNvGrpSpPr/>
          <p:nvPr/>
        </p:nvGrpSpPr>
        <p:grpSpPr>
          <a:xfrm>
            <a:off x="16377496" y="10172111"/>
            <a:ext cx="5233233" cy="1491627"/>
            <a:chOff x="2717755" y="15732877"/>
            <a:chExt cx="5243759" cy="173795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E98857-EF9B-8A40-9097-BFDDBD1BAE9F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75A22D2-FA40-6B4C-AF35-9C17C033F8BA}"/>
                </a:ext>
              </a:extLst>
            </p:cNvPr>
            <p:cNvSpPr/>
            <p:nvPr/>
          </p:nvSpPr>
          <p:spPr>
            <a:xfrm>
              <a:off x="2717756" y="15732877"/>
              <a:ext cx="5243758" cy="7530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Red Color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3" name="Grupo 349">
            <a:extLst>
              <a:ext uri="{FF2B5EF4-FFF2-40B4-BE49-F238E27FC236}">
                <a16:creationId xmlns:a16="http://schemas.microsoft.com/office/drawing/2014/main" id="{5D283A0E-07E8-4048-ACB1-5133863CD19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5" name="CuadroTexto 350">
              <a:extLst>
                <a:ext uri="{FF2B5EF4-FFF2-40B4-BE49-F238E27FC236}">
                  <a16:creationId xmlns:a16="http://schemas.microsoft.com/office/drawing/2014/main" id="{4D1B2949-E3BB-B046-BAAD-8476AFF0129B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57" name="CuadroTexto 351">
              <a:extLst>
                <a:ext uri="{FF2B5EF4-FFF2-40B4-BE49-F238E27FC236}">
                  <a16:creationId xmlns:a16="http://schemas.microsoft.com/office/drawing/2014/main" id="{E3C6856D-A32C-0C47-96D6-5D59B249444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72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C85AD9-0413-B144-BD17-94558B22F2C7}"/>
              </a:ext>
            </a:extLst>
          </p:cNvPr>
          <p:cNvSpPr/>
          <p:nvPr/>
        </p:nvSpPr>
        <p:spPr>
          <a:xfrm>
            <a:off x="6121397" y="3819437"/>
            <a:ext cx="5084234" cy="169214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68547A-045E-3E4F-8D38-01E9954B2562}"/>
              </a:ext>
            </a:extLst>
          </p:cNvPr>
          <p:cNvSpPr/>
          <p:nvPr/>
        </p:nvSpPr>
        <p:spPr>
          <a:xfrm>
            <a:off x="6121397" y="5511583"/>
            <a:ext cx="5084234" cy="169214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E6BE94-5A74-D941-A7A3-6AAF8EB540DF}"/>
              </a:ext>
            </a:extLst>
          </p:cNvPr>
          <p:cNvSpPr/>
          <p:nvPr/>
        </p:nvSpPr>
        <p:spPr>
          <a:xfrm>
            <a:off x="6121397" y="7203729"/>
            <a:ext cx="5084234" cy="169214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BEBA17-68C3-E548-8EBC-AADDF18D96B2}"/>
              </a:ext>
            </a:extLst>
          </p:cNvPr>
          <p:cNvSpPr/>
          <p:nvPr/>
        </p:nvSpPr>
        <p:spPr>
          <a:xfrm>
            <a:off x="6121397" y="8895875"/>
            <a:ext cx="5084234" cy="16921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E154B0-C3C8-414C-A3E8-E3824F2DC8CB}"/>
              </a:ext>
            </a:extLst>
          </p:cNvPr>
          <p:cNvSpPr/>
          <p:nvPr/>
        </p:nvSpPr>
        <p:spPr>
          <a:xfrm>
            <a:off x="11205631" y="3819437"/>
            <a:ext cx="5084234" cy="169214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0C95BB-4B69-8940-8701-F3F3244AF1F6}"/>
              </a:ext>
            </a:extLst>
          </p:cNvPr>
          <p:cNvSpPr/>
          <p:nvPr/>
        </p:nvSpPr>
        <p:spPr>
          <a:xfrm>
            <a:off x="11205631" y="5511583"/>
            <a:ext cx="5084234" cy="169214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062491E-5511-D04B-BE5C-87E928AEF368}"/>
              </a:ext>
            </a:extLst>
          </p:cNvPr>
          <p:cNvSpPr/>
          <p:nvPr/>
        </p:nvSpPr>
        <p:spPr>
          <a:xfrm>
            <a:off x="11205631" y="7203729"/>
            <a:ext cx="5084234" cy="169214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21C98B-2057-6E49-9922-B56D4CDD8F5F}"/>
              </a:ext>
            </a:extLst>
          </p:cNvPr>
          <p:cNvSpPr/>
          <p:nvPr/>
        </p:nvSpPr>
        <p:spPr>
          <a:xfrm>
            <a:off x="11205631" y="8895875"/>
            <a:ext cx="5084234" cy="16921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CB4411-F103-3C45-ABD1-05556F5DC72B}"/>
              </a:ext>
            </a:extLst>
          </p:cNvPr>
          <p:cNvSpPr/>
          <p:nvPr/>
        </p:nvSpPr>
        <p:spPr>
          <a:xfrm>
            <a:off x="16289866" y="3819437"/>
            <a:ext cx="5084234" cy="169214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CD826D-7B9A-1543-8046-1DFE2F7C30DA}"/>
              </a:ext>
            </a:extLst>
          </p:cNvPr>
          <p:cNvSpPr/>
          <p:nvPr/>
        </p:nvSpPr>
        <p:spPr>
          <a:xfrm>
            <a:off x="16289866" y="5511583"/>
            <a:ext cx="5084234" cy="169214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D9F28A-19F6-004E-B6F5-B9A71358E2FA}"/>
              </a:ext>
            </a:extLst>
          </p:cNvPr>
          <p:cNvSpPr/>
          <p:nvPr/>
        </p:nvSpPr>
        <p:spPr>
          <a:xfrm>
            <a:off x="16289866" y="7203729"/>
            <a:ext cx="5084234" cy="169214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4C0FBF-90B4-064A-A263-6645F0FB9ED5}"/>
              </a:ext>
            </a:extLst>
          </p:cNvPr>
          <p:cNvSpPr/>
          <p:nvPr/>
        </p:nvSpPr>
        <p:spPr>
          <a:xfrm>
            <a:off x="16289866" y="8895875"/>
            <a:ext cx="5084234" cy="16921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F0632F-6682-8442-A61D-C910EBB7073B}"/>
              </a:ext>
            </a:extLst>
          </p:cNvPr>
          <p:cNvSpPr/>
          <p:nvPr/>
        </p:nvSpPr>
        <p:spPr>
          <a:xfrm>
            <a:off x="3003550" y="3819437"/>
            <a:ext cx="3117846" cy="16921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23BAC8-2A45-BA4D-95CE-AA6911FA5FD5}"/>
              </a:ext>
            </a:extLst>
          </p:cNvPr>
          <p:cNvSpPr/>
          <p:nvPr/>
        </p:nvSpPr>
        <p:spPr>
          <a:xfrm>
            <a:off x="3003550" y="5511583"/>
            <a:ext cx="3117846" cy="16921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79BE182-0F47-F641-B922-0AA4EB3745CD}"/>
              </a:ext>
            </a:extLst>
          </p:cNvPr>
          <p:cNvSpPr/>
          <p:nvPr/>
        </p:nvSpPr>
        <p:spPr>
          <a:xfrm>
            <a:off x="3003550" y="7203729"/>
            <a:ext cx="3117846" cy="169214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E53458B-2697-E841-8277-102F8126E7FD}"/>
              </a:ext>
            </a:extLst>
          </p:cNvPr>
          <p:cNvSpPr/>
          <p:nvPr/>
        </p:nvSpPr>
        <p:spPr>
          <a:xfrm>
            <a:off x="4035846" y="4280789"/>
            <a:ext cx="10532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66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CB6118-BFDA-F341-ADF3-DBF141EEE1CD}"/>
              </a:ext>
            </a:extLst>
          </p:cNvPr>
          <p:cNvSpPr/>
          <p:nvPr/>
        </p:nvSpPr>
        <p:spPr>
          <a:xfrm>
            <a:off x="4035846" y="5972935"/>
            <a:ext cx="10532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66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7FB434-F822-6A4E-A9DF-5599526E3A99}"/>
              </a:ext>
            </a:extLst>
          </p:cNvPr>
          <p:cNvSpPr/>
          <p:nvPr/>
        </p:nvSpPr>
        <p:spPr>
          <a:xfrm>
            <a:off x="4035846" y="7649335"/>
            <a:ext cx="10532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66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81EDE7-2D0C-5E45-904A-CE464EF595F9}"/>
              </a:ext>
            </a:extLst>
          </p:cNvPr>
          <p:cNvSpPr/>
          <p:nvPr/>
        </p:nvSpPr>
        <p:spPr>
          <a:xfrm>
            <a:off x="6973025" y="9418782"/>
            <a:ext cx="3380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3DE740-463D-2041-ACD8-3FC589B841BE}"/>
              </a:ext>
            </a:extLst>
          </p:cNvPr>
          <p:cNvSpPr/>
          <p:nvPr/>
        </p:nvSpPr>
        <p:spPr>
          <a:xfrm>
            <a:off x="12057258" y="9418782"/>
            <a:ext cx="3380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76F31B-7534-F44D-BEFC-E8FA623F0BEE}"/>
              </a:ext>
            </a:extLst>
          </p:cNvPr>
          <p:cNvSpPr/>
          <p:nvPr/>
        </p:nvSpPr>
        <p:spPr>
          <a:xfrm>
            <a:off x="17141492" y="9418782"/>
            <a:ext cx="3380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6ECA189B-73DA-8A4F-B03B-6224888F55A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DDAD2A8E-745D-1A4C-B8E3-B43EE4A487C4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665ED73D-0000-9747-854D-C888F0C23E5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8F1AF21-77E4-C84A-99EF-9730526790BC}"/>
              </a:ext>
            </a:extLst>
          </p:cNvPr>
          <p:cNvGrpSpPr/>
          <p:nvPr/>
        </p:nvGrpSpPr>
        <p:grpSpPr>
          <a:xfrm>
            <a:off x="1053848" y="11935002"/>
            <a:ext cx="22517094" cy="690329"/>
            <a:chOff x="1304532" y="11935002"/>
            <a:chExt cx="22517094" cy="6903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BAC4E1-0EC7-9F46-97E6-F6C173E63091}"/>
                </a:ext>
              </a:extLst>
            </p:cNvPr>
            <p:cNvGrpSpPr/>
            <p:nvPr/>
          </p:nvGrpSpPr>
          <p:grpSpPr>
            <a:xfrm>
              <a:off x="1304532" y="11935002"/>
              <a:ext cx="5462627" cy="690329"/>
              <a:chOff x="3003550" y="11935002"/>
              <a:chExt cx="5462627" cy="690329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804A35-0425-D940-ACED-B58C479730AE}"/>
                  </a:ext>
                </a:extLst>
              </p:cNvPr>
              <p:cNvSpPr/>
              <p:nvPr/>
            </p:nvSpPr>
            <p:spPr>
              <a:xfrm>
                <a:off x="3003550" y="12151550"/>
                <a:ext cx="328948" cy="3289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Subtitle 2">
                <a:extLst>
                  <a:ext uri="{FF2B5EF4-FFF2-40B4-BE49-F238E27FC236}">
                    <a16:creationId xmlns:a16="http://schemas.microsoft.com/office/drawing/2014/main" id="{6384C5AD-5B80-644F-BCEB-52FDD577E1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7268" y="11935002"/>
                <a:ext cx="5008909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9D2998F-7302-4940-9726-7FAC1BB7EEB0}"/>
                </a:ext>
              </a:extLst>
            </p:cNvPr>
            <p:cNvGrpSpPr/>
            <p:nvPr/>
          </p:nvGrpSpPr>
          <p:grpSpPr>
            <a:xfrm>
              <a:off x="7038067" y="11935002"/>
              <a:ext cx="5462627" cy="690329"/>
              <a:chOff x="3003550" y="11935002"/>
              <a:chExt cx="5462627" cy="69032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6FB3E23-7FFD-4145-B83B-072527789292}"/>
                  </a:ext>
                </a:extLst>
              </p:cNvPr>
              <p:cNvSpPr/>
              <p:nvPr/>
            </p:nvSpPr>
            <p:spPr>
              <a:xfrm>
                <a:off x="3003550" y="12151550"/>
                <a:ext cx="328948" cy="3289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ubtitle 2">
                <a:extLst>
                  <a:ext uri="{FF2B5EF4-FFF2-40B4-BE49-F238E27FC236}">
                    <a16:creationId xmlns:a16="http://schemas.microsoft.com/office/drawing/2014/main" id="{BBBB1BF4-F385-614E-B88E-A5FBD59A47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7268" y="11935002"/>
                <a:ext cx="5008909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0A8780C-338E-CF46-8E86-4C3BAFFC5FA6}"/>
                </a:ext>
              </a:extLst>
            </p:cNvPr>
            <p:cNvGrpSpPr/>
            <p:nvPr/>
          </p:nvGrpSpPr>
          <p:grpSpPr>
            <a:xfrm>
              <a:off x="12625464" y="11935002"/>
              <a:ext cx="5462627" cy="690329"/>
              <a:chOff x="3003550" y="11935002"/>
              <a:chExt cx="5462627" cy="69032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3E40BBB-7AFB-0D4D-B6AC-D6C1902A97F8}"/>
                  </a:ext>
                </a:extLst>
              </p:cNvPr>
              <p:cNvSpPr/>
              <p:nvPr/>
            </p:nvSpPr>
            <p:spPr>
              <a:xfrm>
                <a:off x="3003550" y="12151550"/>
                <a:ext cx="328948" cy="3289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Subtitle 2">
                <a:extLst>
                  <a:ext uri="{FF2B5EF4-FFF2-40B4-BE49-F238E27FC236}">
                    <a16:creationId xmlns:a16="http://schemas.microsoft.com/office/drawing/2014/main" id="{CA5130DB-1420-DA44-971F-96ACA727C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7268" y="11935002"/>
                <a:ext cx="5008909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4906296-05BB-674E-ADC1-ABCE6AF73281}"/>
                </a:ext>
              </a:extLst>
            </p:cNvPr>
            <p:cNvGrpSpPr/>
            <p:nvPr/>
          </p:nvGrpSpPr>
          <p:grpSpPr>
            <a:xfrm>
              <a:off x="18358999" y="11935002"/>
              <a:ext cx="5462627" cy="690329"/>
              <a:chOff x="3003550" y="11935002"/>
              <a:chExt cx="5462627" cy="69032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3F49868-70FE-EA4B-BE38-57C4DB1F4644}"/>
                  </a:ext>
                </a:extLst>
              </p:cNvPr>
              <p:cNvSpPr/>
              <p:nvPr/>
            </p:nvSpPr>
            <p:spPr>
              <a:xfrm>
                <a:off x="3003550" y="12151550"/>
                <a:ext cx="328948" cy="32894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Subtitle 2">
                <a:extLst>
                  <a:ext uri="{FF2B5EF4-FFF2-40B4-BE49-F238E27FC236}">
                    <a16:creationId xmlns:a16="http://schemas.microsoft.com/office/drawing/2014/main" id="{676EF499-9188-FD4B-84FA-26E77E3604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7268" y="11935002"/>
                <a:ext cx="5008909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70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898125-BD7A-484B-9045-E5BE6CEAF5ED}"/>
              </a:ext>
            </a:extLst>
          </p:cNvPr>
          <p:cNvGrpSpPr/>
          <p:nvPr/>
        </p:nvGrpSpPr>
        <p:grpSpPr>
          <a:xfrm>
            <a:off x="2409638" y="6037848"/>
            <a:ext cx="7542781" cy="6101450"/>
            <a:chOff x="2409638" y="6037848"/>
            <a:chExt cx="7542781" cy="6101450"/>
          </a:xfrm>
          <a:solidFill>
            <a:schemeClr val="accent1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E32453-BE2C-C041-A61F-9A9798E8B81D}"/>
                </a:ext>
              </a:extLst>
            </p:cNvPr>
            <p:cNvSpPr/>
            <p:nvPr/>
          </p:nvSpPr>
          <p:spPr>
            <a:xfrm>
              <a:off x="2409638" y="6037848"/>
              <a:ext cx="1508556" cy="1525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EB84631-54F4-6C44-BD87-9F82FA65B300}"/>
                </a:ext>
              </a:extLst>
            </p:cNvPr>
            <p:cNvSpPr/>
            <p:nvPr/>
          </p:nvSpPr>
          <p:spPr>
            <a:xfrm>
              <a:off x="2409638" y="7563210"/>
              <a:ext cx="1508556" cy="1525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C8ABF88-3EB7-8E44-BF2D-5DB1B10341C6}"/>
                </a:ext>
              </a:extLst>
            </p:cNvPr>
            <p:cNvSpPr/>
            <p:nvPr/>
          </p:nvSpPr>
          <p:spPr>
            <a:xfrm>
              <a:off x="3918194" y="7563210"/>
              <a:ext cx="1508556" cy="1525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181D475-1ACA-2847-8164-65FD9AA2C852}"/>
                </a:ext>
              </a:extLst>
            </p:cNvPr>
            <p:cNvSpPr/>
            <p:nvPr/>
          </p:nvSpPr>
          <p:spPr>
            <a:xfrm>
              <a:off x="2409638" y="9088572"/>
              <a:ext cx="1508556" cy="1525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9585B73-DF76-5E46-B107-413798CDCE61}"/>
                </a:ext>
              </a:extLst>
            </p:cNvPr>
            <p:cNvSpPr/>
            <p:nvPr/>
          </p:nvSpPr>
          <p:spPr>
            <a:xfrm>
              <a:off x="2409638" y="10613936"/>
              <a:ext cx="1508556" cy="1525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98419AA-EC26-1D44-8FFA-D1595C1ADF45}"/>
                </a:ext>
              </a:extLst>
            </p:cNvPr>
            <p:cNvSpPr/>
            <p:nvPr/>
          </p:nvSpPr>
          <p:spPr>
            <a:xfrm>
              <a:off x="3918194" y="9088572"/>
              <a:ext cx="1508556" cy="1525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8D639E4-D59F-2D40-86F9-BE832AB1E0A1}"/>
                </a:ext>
              </a:extLst>
            </p:cNvPr>
            <p:cNvSpPr/>
            <p:nvPr/>
          </p:nvSpPr>
          <p:spPr>
            <a:xfrm>
              <a:off x="3918194" y="10613936"/>
              <a:ext cx="1508556" cy="1525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BDA7662-046D-5742-B9A1-3DB9357E55CE}"/>
                </a:ext>
              </a:extLst>
            </p:cNvPr>
            <p:cNvSpPr/>
            <p:nvPr/>
          </p:nvSpPr>
          <p:spPr>
            <a:xfrm>
              <a:off x="5426749" y="9088572"/>
              <a:ext cx="1508556" cy="1525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CF8711-78B3-2747-BF29-91C31387181A}"/>
                </a:ext>
              </a:extLst>
            </p:cNvPr>
            <p:cNvSpPr/>
            <p:nvPr/>
          </p:nvSpPr>
          <p:spPr>
            <a:xfrm>
              <a:off x="5426749" y="10613936"/>
              <a:ext cx="1508556" cy="1525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C069B41-E73C-B148-9583-ED6F8EFAEC74}"/>
                </a:ext>
              </a:extLst>
            </p:cNvPr>
            <p:cNvSpPr/>
            <p:nvPr/>
          </p:nvSpPr>
          <p:spPr>
            <a:xfrm>
              <a:off x="6935306" y="10613936"/>
              <a:ext cx="1508556" cy="1525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32BA9D1-1FB9-F54C-86BE-CF466326DF36}"/>
                </a:ext>
              </a:extLst>
            </p:cNvPr>
            <p:cNvSpPr/>
            <p:nvPr/>
          </p:nvSpPr>
          <p:spPr>
            <a:xfrm>
              <a:off x="8443863" y="10613936"/>
              <a:ext cx="1508556" cy="152536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EAE117E-8D36-2A47-AA36-7FB652557057}"/>
              </a:ext>
            </a:extLst>
          </p:cNvPr>
          <p:cNvSpPr/>
          <p:nvPr/>
        </p:nvSpPr>
        <p:spPr>
          <a:xfrm>
            <a:off x="2409638" y="4512485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3C3A76-7C5A-F442-81B9-ACBFB6E244F3}"/>
              </a:ext>
            </a:extLst>
          </p:cNvPr>
          <p:cNvSpPr/>
          <p:nvPr/>
        </p:nvSpPr>
        <p:spPr>
          <a:xfrm>
            <a:off x="3918194" y="4512485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739621-35B3-A949-BDDF-EF35E42900C8}"/>
              </a:ext>
            </a:extLst>
          </p:cNvPr>
          <p:cNvSpPr/>
          <p:nvPr/>
        </p:nvSpPr>
        <p:spPr>
          <a:xfrm>
            <a:off x="3918194" y="6037848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6F3BE76-0087-254E-A803-685B9195F680}"/>
              </a:ext>
            </a:extLst>
          </p:cNvPr>
          <p:cNvSpPr/>
          <p:nvPr/>
        </p:nvSpPr>
        <p:spPr>
          <a:xfrm>
            <a:off x="5426749" y="4512485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2EEEB6-B701-9043-9458-2D9678C70218}"/>
              </a:ext>
            </a:extLst>
          </p:cNvPr>
          <p:cNvSpPr/>
          <p:nvPr/>
        </p:nvSpPr>
        <p:spPr>
          <a:xfrm>
            <a:off x="5426749" y="6037848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109D2-A77B-6044-9742-D59A72BA3512}"/>
              </a:ext>
            </a:extLst>
          </p:cNvPr>
          <p:cNvSpPr/>
          <p:nvPr/>
        </p:nvSpPr>
        <p:spPr>
          <a:xfrm>
            <a:off x="5426749" y="7563210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D59B8E-A9C8-4A44-AAA4-529CBD159D30}"/>
              </a:ext>
            </a:extLst>
          </p:cNvPr>
          <p:cNvSpPr/>
          <p:nvPr/>
        </p:nvSpPr>
        <p:spPr>
          <a:xfrm>
            <a:off x="6935306" y="4512485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F2DEAA3-D81A-EF45-9037-309921F4B143}"/>
              </a:ext>
            </a:extLst>
          </p:cNvPr>
          <p:cNvSpPr/>
          <p:nvPr/>
        </p:nvSpPr>
        <p:spPr>
          <a:xfrm>
            <a:off x="6935306" y="6037848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E70E7C2-380B-6647-8D5B-6CEEA67BA1C6}"/>
              </a:ext>
            </a:extLst>
          </p:cNvPr>
          <p:cNvSpPr/>
          <p:nvPr/>
        </p:nvSpPr>
        <p:spPr>
          <a:xfrm>
            <a:off x="6935306" y="7563210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C279EA7-7A2C-4749-95AB-014FEEBE5D08}"/>
              </a:ext>
            </a:extLst>
          </p:cNvPr>
          <p:cNvSpPr/>
          <p:nvPr/>
        </p:nvSpPr>
        <p:spPr>
          <a:xfrm>
            <a:off x="8443863" y="4512485"/>
            <a:ext cx="1508556" cy="1525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CE3DE3-9918-7F48-A1F4-E6613511F566}"/>
              </a:ext>
            </a:extLst>
          </p:cNvPr>
          <p:cNvSpPr/>
          <p:nvPr/>
        </p:nvSpPr>
        <p:spPr>
          <a:xfrm>
            <a:off x="8443863" y="6037848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839B6A-A086-904C-A9A8-216F33CD30B2}"/>
              </a:ext>
            </a:extLst>
          </p:cNvPr>
          <p:cNvSpPr/>
          <p:nvPr/>
        </p:nvSpPr>
        <p:spPr>
          <a:xfrm>
            <a:off x="8443863" y="7563210"/>
            <a:ext cx="1508556" cy="152536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6D0EAC-544D-2C43-A22A-9D29C13E90B0}"/>
              </a:ext>
            </a:extLst>
          </p:cNvPr>
          <p:cNvSpPr/>
          <p:nvPr/>
        </p:nvSpPr>
        <p:spPr>
          <a:xfrm>
            <a:off x="9952418" y="4512485"/>
            <a:ext cx="1508556" cy="1525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9660D0D-06D7-D042-B234-42015FB5DEC8}"/>
              </a:ext>
            </a:extLst>
          </p:cNvPr>
          <p:cNvSpPr/>
          <p:nvPr/>
        </p:nvSpPr>
        <p:spPr>
          <a:xfrm>
            <a:off x="9952418" y="6037848"/>
            <a:ext cx="1508556" cy="1525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1FD13A-1E99-6241-9696-1E129FF551ED}"/>
              </a:ext>
            </a:extLst>
          </p:cNvPr>
          <p:cNvSpPr/>
          <p:nvPr/>
        </p:nvSpPr>
        <p:spPr>
          <a:xfrm>
            <a:off x="9952418" y="7563210"/>
            <a:ext cx="1508556" cy="1525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AEF2DAE-3C6A-934A-A6B1-9E2FB3143EC3}"/>
              </a:ext>
            </a:extLst>
          </p:cNvPr>
          <p:cNvSpPr/>
          <p:nvPr/>
        </p:nvSpPr>
        <p:spPr>
          <a:xfrm>
            <a:off x="6935306" y="9088572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7CA62BD-ED8C-6647-9A5E-0B6FA68A55AD}"/>
              </a:ext>
            </a:extLst>
          </p:cNvPr>
          <p:cNvSpPr/>
          <p:nvPr/>
        </p:nvSpPr>
        <p:spPr>
          <a:xfrm>
            <a:off x="8443863" y="9088572"/>
            <a:ext cx="1508556" cy="15253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AC99B9-B9D1-2E4D-9376-EE17D62C0F73}"/>
              </a:ext>
            </a:extLst>
          </p:cNvPr>
          <p:cNvSpPr/>
          <p:nvPr/>
        </p:nvSpPr>
        <p:spPr>
          <a:xfrm>
            <a:off x="9952418" y="9088572"/>
            <a:ext cx="1508556" cy="1525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8CDED1E-7F38-7841-8D96-29A2770ED46A}"/>
              </a:ext>
            </a:extLst>
          </p:cNvPr>
          <p:cNvSpPr/>
          <p:nvPr/>
        </p:nvSpPr>
        <p:spPr>
          <a:xfrm>
            <a:off x="9952418" y="10613936"/>
            <a:ext cx="1508556" cy="1525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F088883-E133-6B4A-8CA8-5625127E79A6}"/>
              </a:ext>
            </a:extLst>
          </p:cNvPr>
          <p:cNvSpPr/>
          <p:nvPr/>
        </p:nvSpPr>
        <p:spPr>
          <a:xfrm>
            <a:off x="2741196" y="3861682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66E5EF-70C6-DC4A-9357-F78807AF30E6}"/>
              </a:ext>
            </a:extLst>
          </p:cNvPr>
          <p:cNvSpPr/>
          <p:nvPr/>
        </p:nvSpPr>
        <p:spPr>
          <a:xfrm>
            <a:off x="4227669" y="3861682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17333A-AB0F-5A46-BD1D-714E08DEB72E}"/>
              </a:ext>
            </a:extLst>
          </p:cNvPr>
          <p:cNvSpPr/>
          <p:nvPr/>
        </p:nvSpPr>
        <p:spPr>
          <a:xfrm>
            <a:off x="5710460" y="3861682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43433EE-6E66-5043-9A8E-E5DDEEC20B75}"/>
              </a:ext>
            </a:extLst>
          </p:cNvPr>
          <p:cNvSpPr/>
          <p:nvPr/>
        </p:nvSpPr>
        <p:spPr>
          <a:xfrm>
            <a:off x="7278338" y="3861682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E68AB3-BA93-2344-A395-E9E2BCE1A458}"/>
              </a:ext>
            </a:extLst>
          </p:cNvPr>
          <p:cNvSpPr/>
          <p:nvPr/>
        </p:nvSpPr>
        <p:spPr>
          <a:xfrm>
            <a:off x="8757881" y="3861682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DBE26A-4C9B-E244-84CB-95651621A65C}"/>
              </a:ext>
            </a:extLst>
          </p:cNvPr>
          <p:cNvSpPr/>
          <p:nvPr/>
        </p:nvSpPr>
        <p:spPr>
          <a:xfrm>
            <a:off x="10259509" y="3861682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F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DA02DBD-29BA-E24F-9880-2628650DE408}"/>
              </a:ext>
            </a:extLst>
          </p:cNvPr>
          <p:cNvSpPr/>
          <p:nvPr/>
        </p:nvSpPr>
        <p:spPr>
          <a:xfrm>
            <a:off x="1548726" y="4902674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65ED82C-7C49-C54F-A5B9-52CD2ED421F3}"/>
              </a:ext>
            </a:extLst>
          </p:cNvPr>
          <p:cNvSpPr/>
          <p:nvPr/>
        </p:nvSpPr>
        <p:spPr>
          <a:xfrm>
            <a:off x="1548726" y="6400688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80F99B2-ADA4-6E40-B1DD-B7A1D9D23526}"/>
              </a:ext>
            </a:extLst>
          </p:cNvPr>
          <p:cNvSpPr/>
          <p:nvPr/>
        </p:nvSpPr>
        <p:spPr>
          <a:xfrm>
            <a:off x="1548726" y="7924092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54BCC39-5C71-2944-B1BE-5FA850ECC7C7}"/>
              </a:ext>
            </a:extLst>
          </p:cNvPr>
          <p:cNvSpPr/>
          <p:nvPr/>
        </p:nvSpPr>
        <p:spPr>
          <a:xfrm>
            <a:off x="1548726" y="9498276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A4D4FA3-0CD4-B74C-A38F-9E8DAF2F23F8}"/>
              </a:ext>
            </a:extLst>
          </p:cNvPr>
          <p:cNvSpPr/>
          <p:nvPr/>
        </p:nvSpPr>
        <p:spPr>
          <a:xfrm>
            <a:off x="1548726" y="11047070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3C297B3-CD05-B445-AE8A-92CB7E1C321C}"/>
              </a:ext>
            </a:extLst>
          </p:cNvPr>
          <p:cNvSpPr/>
          <p:nvPr/>
        </p:nvSpPr>
        <p:spPr>
          <a:xfrm>
            <a:off x="5744453" y="5004235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B638907-F168-B24E-ABCE-C8BDC3875DB6}"/>
              </a:ext>
            </a:extLst>
          </p:cNvPr>
          <p:cNvSpPr/>
          <p:nvPr/>
        </p:nvSpPr>
        <p:spPr>
          <a:xfrm>
            <a:off x="5744453" y="6502249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01A6352-276C-8245-9777-6D63D4C66A3F}"/>
              </a:ext>
            </a:extLst>
          </p:cNvPr>
          <p:cNvSpPr/>
          <p:nvPr/>
        </p:nvSpPr>
        <p:spPr>
          <a:xfrm>
            <a:off x="7268164" y="9523666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A71DB0A-15C1-C24A-B14B-AD0C2C0A1993}"/>
              </a:ext>
            </a:extLst>
          </p:cNvPr>
          <p:cNvSpPr/>
          <p:nvPr/>
        </p:nvSpPr>
        <p:spPr>
          <a:xfrm>
            <a:off x="7256254" y="6527639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ABB4186-8109-E648-B2BC-8AE0679A6F97}"/>
              </a:ext>
            </a:extLst>
          </p:cNvPr>
          <p:cNvSpPr/>
          <p:nvPr/>
        </p:nvSpPr>
        <p:spPr>
          <a:xfrm>
            <a:off x="7253008" y="5004235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072CA1-F44D-BE47-97A0-E1B46480212F}"/>
              </a:ext>
            </a:extLst>
          </p:cNvPr>
          <p:cNvSpPr/>
          <p:nvPr/>
        </p:nvSpPr>
        <p:spPr>
          <a:xfrm>
            <a:off x="5722370" y="7974873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48A8C8-8936-CF41-8B6C-60A93DA2C5F7}"/>
              </a:ext>
            </a:extLst>
          </p:cNvPr>
          <p:cNvSpPr/>
          <p:nvPr/>
        </p:nvSpPr>
        <p:spPr>
          <a:xfrm>
            <a:off x="5722370" y="9523666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3C2889B-CF7B-774B-BCF8-66FA3B3EF482}"/>
              </a:ext>
            </a:extLst>
          </p:cNvPr>
          <p:cNvSpPr/>
          <p:nvPr/>
        </p:nvSpPr>
        <p:spPr>
          <a:xfrm>
            <a:off x="8747709" y="9523666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9D72F0-16E5-6743-A686-5E506B6D7160}"/>
              </a:ext>
            </a:extLst>
          </p:cNvPr>
          <p:cNvSpPr/>
          <p:nvPr/>
        </p:nvSpPr>
        <p:spPr>
          <a:xfrm>
            <a:off x="7290246" y="8000261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B077EFD-7AC9-C041-B3D4-8E5D31DE8096}"/>
              </a:ext>
            </a:extLst>
          </p:cNvPr>
          <p:cNvSpPr/>
          <p:nvPr/>
        </p:nvSpPr>
        <p:spPr>
          <a:xfrm>
            <a:off x="5744452" y="11072459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5523EE0-0308-2044-9513-8F2507FC9F5E}"/>
              </a:ext>
            </a:extLst>
          </p:cNvPr>
          <p:cNvSpPr/>
          <p:nvPr/>
        </p:nvSpPr>
        <p:spPr>
          <a:xfrm>
            <a:off x="7268164" y="11072460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D68D687-B664-544E-A741-863EC89AED69}"/>
              </a:ext>
            </a:extLst>
          </p:cNvPr>
          <p:cNvSpPr/>
          <p:nvPr/>
        </p:nvSpPr>
        <p:spPr>
          <a:xfrm>
            <a:off x="8735799" y="11072460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C4B376CD-C02A-0442-83D8-1AA0607D1E2B}"/>
              </a:ext>
            </a:extLst>
          </p:cNvPr>
          <p:cNvSpPr/>
          <p:nvPr/>
        </p:nvSpPr>
        <p:spPr>
          <a:xfrm>
            <a:off x="12723057" y="8425894"/>
            <a:ext cx="10105866" cy="1636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EF4E3727-53D3-F74A-BA27-0B40B548A5D8}"/>
              </a:ext>
            </a:extLst>
          </p:cNvPr>
          <p:cNvSpPr/>
          <p:nvPr/>
        </p:nvSpPr>
        <p:spPr>
          <a:xfrm>
            <a:off x="16471799" y="8820026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33" name="CuadroTexto 395">
            <a:extLst>
              <a:ext uri="{FF2B5EF4-FFF2-40B4-BE49-F238E27FC236}">
                <a16:creationId xmlns:a16="http://schemas.microsoft.com/office/drawing/2014/main" id="{4DB0AEC0-A6ED-FF4C-AAE1-DCCF7C0D3183}"/>
              </a:ext>
            </a:extLst>
          </p:cNvPr>
          <p:cNvSpPr txBox="1"/>
          <p:nvPr/>
        </p:nvSpPr>
        <p:spPr>
          <a:xfrm>
            <a:off x="13450783" y="8922600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134" name="Freeform 351">
            <a:extLst>
              <a:ext uri="{FF2B5EF4-FFF2-40B4-BE49-F238E27FC236}">
                <a16:creationId xmlns:a16="http://schemas.microsoft.com/office/drawing/2014/main" id="{95542A98-C284-2F4C-AC27-885011F3B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0305" y="8996354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22DE5A4A-3398-C44C-B3FD-84D48EDBC3A1}"/>
              </a:ext>
            </a:extLst>
          </p:cNvPr>
          <p:cNvSpPr/>
          <p:nvPr/>
        </p:nvSpPr>
        <p:spPr>
          <a:xfrm>
            <a:off x="12723057" y="6594989"/>
            <a:ext cx="10105866" cy="1636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AA0A03F1-A8C6-6745-85A0-5BE4F020DA7B}"/>
              </a:ext>
            </a:extLst>
          </p:cNvPr>
          <p:cNvSpPr/>
          <p:nvPr/>
        </p:nvSpPr>
        <p:spPr>
          <a:xfrm>
            <a:off x="16471799" y="6989121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32" name="CuadroTexto 395">
            <a:extLst>
              <a:ext uri="{FF2B5EF4-FFF2-40B4-BE49-F238E27FC236}">
                <a16:creationId xmlns:a16="http://schemas.microsoft.com/office/drawing/2014/main" id="{B536D46B-D555-9745-B077-B42672DDE392}"/>
              </a:ext>
            </a:extLst>
          </p:cNvPr>
          <p:cNvSpPr txBox="1"/>
          <p:nvPr/>
        </p:nvSpPr>
        <p:spPr>
          <a:xfrm>
            <a:off x="13450783" y="7099942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135" name="Freeform 351">
            <a:extLst>
              <a:ext uri="{FF2B5EF4-FFF2-40B4-BE49-F238E27FC236}">
                <a16:creationId xmlns:a16="http://schemas.microsoft.com/office/drawing/2014/main" id="{B0A2ED9E-150E-0A45-A00C-2AA0CDBD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0305" y="7165449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4BDE47F-A864-6349-86B6-9672AEC016A6}"/>
              </a:ext>
            </a:extLst>
          </p:cNvPr>
          <p:cNvSpPr/>
          <p:nvPr/>
        </p:nvSpPr>
        <p:spPr>
          <a:xfrm>
            <a:off x="12723057" y="4764084"/>
            <a:ext cx="10105866" cy="1636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E24E120F-65B0-F145-B31F-498B22481F76}"/>
              </a:ext>
            </a:extLst>
          </p:cNvPr>
          <p:cNvSpPr/>
          <p:nvPr/>
        </p:nvSpPr>
        <p:spPr>
          <a:xfrm>
            <a:off x="16471799" y="5158216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31" name="CuadroTexto 395">
            <a:extLst>
              <a:ext uri="{FF2B5EF4-FFF2-40B4-BE49-F238E27FC236}">
                <a16:creationId xmlns:a16="http://schemas.microsoft.com/office/drawing/2014/main" id="{A5454AD8-84B0-954B-9C2C-8FBD1B40BDD8}"/>
              </a:ext>
            </a:extLst>
          </p:cNvPr>
          <p:cNvSpPr txBox="1"/>
          <p:nvPr/>
        </p:nvSpPr>
        <p:spPr>
          <a:xfrm>
            <a:off x="13450783" y="5243276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136" name="Freeform 351">
            <a:extLst>
              <a:ext uri="{FF2B5EF4-FFF2-40B4-BE49-F238E27FC236}">
                <a16:creationId xmlns:a16="http://schemas.microsoft.com/office/drawing/2014/main" id="{FFAE914E-F360-634F-9D8C-E737E2B3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0305" y="5334544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3" name="Grupo 349">
            <a:extLst>
              <a:ext uri="{FF2B5EF4-FFF2-40B4-BE49-F238E27FC236}">
                <a16:creationId xmlns:a16="http://schemas.microsoft.com/office/drawing/2014/main" id="{C3418F5E-BEF7-2D41-BE62-C10CEC8CC25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4" name="CuadroTexto 350">
              <a:extLst>
                <a:ext uri="{FF2B5EF4-FFF2-40B4-BE49-F238E27FC236}">
                  <a16:creationId xmlns:a16="http://schemas.microsoft.com/office/drawing/2014/main" id="{0A83DEC0-CB3F-DD4E-A737-CCA33E516EA3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75" name="CuadroTexto 351">
              <a:extLst>
                <a:ext uri="{FF2B5EF4-FFF2-40B4-BE49-F238E27FC236}">
                  <a16:creationId xmlns:a16="http://schemas.microsoft.com/office/drawing/2014/main" id="{AC78D2B8-BDC9-A047-B482-6E67647AC6A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3CDED4B-A514-3D45-BFC3-57B043EB9284}"/>
              </a:ext>
            </a:extLst>
          </p:cNvPr>
          <p:cNvSpPr/>
          <p:nvPr/>
        </p:nvSpPr>
        <p:spPr>
          <a:xfrm>
            <a:off x="12723057" y="10255551"/>
            <a:ext cx="10105866" cy="16366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3000BC4E-4BE6-594F-83BA-F0A5D316E171}"/>
              </a:ext>
            </a:extLst>
          </p:cNvPr>
          <p:cNvSpPr/>
          <p:nvPr/>
        </p:nvSpPr>
        <p:spPr>
          <a:xfrm>
            <a:off x="16471799" y="10649683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769BB2A7-702B-844D-BDC9-7A2D0DC39F46}"/>
              </a:ext>
            </a:extLst>
          </p:cNvPr>
          <p:cNvSpPr txBox="1"/>
          <p:nvPr/>
        </p:nvSpPr>
        <p:spPr>
          <a:xfrm>
            <a:off x="13450783" y="10752257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Business</a:t>
            </a:r>
          </a:p>
        </p:txBody>
      </p:sp>
      <p:sp>
        <p:nvSpPr>
          <p:cNvPr id="109" name="Freeform 351">
            <a:extLst>
              <a:ext uri="{FF2B5EF4-FFF2-40B4-BE49-F238E27FC236}">
                <a16:creationId xmlns:a16="http://schemas.microsoft.com/office/drawing/2014/main" id="{F5C55720-65F9-274F-AC9D-E796A81A6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0305" y="10826011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62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D1E9727-F0C6-FE47-8256-3C66F7189598}"/>
              </a:ext>
            </a:extLst>
          </p:cNvPr>
          <p:cNvGrpSpPr/>
          <p:nvPr/>
        </p:nvGrpSpPr>
        <p:grpSpPr>
          <a:xfrm>
            <a:off x="3480339" y="3574503"/>
            <a:ext cx="7941986" cy="5504015"/>
            <a:chOff x="3328763" y="3574503"/>
            <a:chExt cx="7135251" cy="55040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BEC478-FEB4-C646-9BD0-5D996D2DABE6}"/>
                </a:ext>
              </a:extLst>
            </p:cNvPr>
            <p:cNvSpPr/>
            <p:nvPr/>
          </p:nvSpPr>
          <p:spPr>
            <a:xfrm>
              <a:off x="3328763" y="3574503"/>
              <a:ext cx="2378417" cy="183467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2A521D-E32C-F64C-8807-76DE593ABB8C}"/>
                </a:ext>
              </a:extLst>
            </p:cNvPr>
            <p:cNvSpPr/>
            <p:nvPr/>
          </p:nvSpPr>
          <p:spPr>
            <a:xfrm>
              <a:off x="3328763" y="5409175"/>
              <a:ext cx="2378417" cy="183467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0C1435-369C-8D41-BBAB-93CDE7F98A77}"/>
                </a:ext>
              </a:extLst>
            </p:cNvPr>
            <p:cNvSpPr/>
            <p:nvPr/>
          </p:nvSpPr>
          <p:spPr>
            <a:xfrm>
              <a:off x="3328763" y="7243846"/>
              <a:ext cx="2378417" cy="183467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135A68-B6AF-8D44-862B-B76DB075BE0C}"/>
                </a:ext>
              </a:extLst>
            </p:cNvPr>
            <p:cNvSpPr/>
            <p:nvPr/>
          </p:nvSpPr>
          <p:spPr>
            <a:xfrm>
              <a:off x="5707180" y="3574503"/>
              <a:ext cx="2378417" cy="18346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AF0BD5-F37B-D04C-A280-8AFF594228AF}"/>
                </a:ext>
              </a:extLst>
            </p:cNvPr>
            <p:cNvSpPr/>
            <p:nvPr/>
          </p:nvSpPr>
          <p:spPr>
            <a:xfrm>
              <a:off x="5707180" y="5409175"/>
              <a:ext cx="2378417" cy="18346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2A8FA7-84C1-E64E-87CE-FB7B14DBEE91}"/>
                </a:ext>
              </a:extLst>
            </p:cNvPr>
            <p:cNvSpPr/>
            <p:nvPr/>
          </p:nvSpPr>
          <p:spPr>
            <a:xfrm>
              <a:off x="5707180" y="7243846"/>
              <a:ext cx="2378417" cy="183467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D794F0-054D-4C40-AC5D-B679EAFFE710}"/>
                </a:ext>
              </a:extLst>
            </p:cNvPr>
            <p:cNvSpPr/>
            <p:nvPr/>
          </p:nvSpPr>
          <p:spPr>
            <a:xfrm>
              <a:off x="8085597" y="3574503"/>
              <a:ext cx="2378417" cy="18346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355D73-ED77-2242-BAFE-9FE17778D338}"/>
                </a:ext>
              </a:extLst>
            </p:cNvPr>
            <p:cNvSpPr/>
            <p:nvPr/>
          </p:nvSpPr>
          <p:spPr>
            <a:xfrm>
              <a:off x="8085597" y="5409175"/>
              <a:ext cx="2378417" cy="18346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289521-DBA4-854C-9BBF-6BF131036BAB}"/>
                </a:ext>
              </a:extLst>
            </p:cNvPr>
            <p:cNvSpPr/>
            <p:nvPr/>
          </p:nvSpPr>
          <p:spPr>
            <a:xfrm>
              <a:off x="8085597" y="7243846"/>
              <a:ext cx="2378417" cy="18346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FBA3342-94FE-7F44-B04F-8AD2E63620C1}"/>
              </a:ext>
            </a:extLst>
          </p:cNvPr>
          <p:cNvGrpSpPr/>
          <p:nvPr/>
        </p:nvGrpSpPr>
        <p:grpSpPr>
          <a:xfrm flipV="1">
            <a:off x="14065211" y="3574503"/>
            <a:ext cx="7941986" cy="5504015"/>
            <a:chOff x="13913635" y="3574503"/>
            <a:chExt cx="7135251" cy="55040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CCFD5D-ED0C-864F-9BCE-03345345FFD6}"/>
                </a:ext>
              </a:extLst>
            </p:cNvPr>
            <p:cNvSpPr/>
            <p:nvPr/>
          </p:nvSpPr>
          <p:spPr>
            <a:xfrm>
              <a:off x="13913635" y="3574503"/>
              <a:ext cx="2378417" cy="183467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1AD377-DCE9-164C-90D5-F00E773183EF}"/>
                </a:ext>
              </a:extLst>
            </p:cNvPr>
            <p:cNvSpPr/>
            <p:nvPr/>
          </p:nvSpPr>
          <p:spPr>
            <a:xfrm>
              <a:off x="13913635" y="5409175"/>
              <a:ext cx="2378417" cy="183467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7C8EE5-5C94-0440-A215-F12C28FA6E09}"/>
                </a:ext>
              </a:extLst>
            </p:cNvPr>
            <p:cNvSpPr/>
            <p:nvPr/>
          </p:nvSpPr>
          <p:spPr>
            <a:xfrm>
              <a:off x="13913635" y="7243846"/>
              <a:ext cx="2378417" cy="18346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8E49F4-AA6F-AE46-BBC5-EA968D89DDE6}"/>
                </a:ext>
              </a:extLst>
            </p:cNvPr>
            <p:cNvSpPr/>
            <p:nvPr/>
          </p:nvSpPr>
          <p:spPr>
            <a:xfrm>
              <a:off x="16292052" y="3574503"/>
              <a:ext cx="2378417" cy="183467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4A10D6-86B7-E14E-B1B0-CF7AF0E86611}"/>
                </a:ext>
              </a:extLst>
            </p:cNvPr>
            <p:cNvSpPr/>
            <p:nvPr/>
          </p:nvSpPr>
          <p:spPr>
            <a:xfrm>
              <a:off x="16292052" y="5409175"/>
              <a:ext cx="2378417" cy="18346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FF2BA4-5272-7C4B-AA1A-4D5084FBEA14}"/>
                </a:ext>
              </a:extLst>
            </p:cNvPr>
            <p:cNvSpPr/>
            <p:nvPr/>
          </p:nvSpPr>
          <p:spPr>
            <a:xfrm>
              <a:off x="16292052" y="7243846"/>
              <a:ext cx="2378417" cy="18346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162F97-CA77-E044-BC16-BB38E3EFE82B}"/>
                </a:ext>
              </a:extLst>
            </p:cNvPr>
            <p:cNvSpPr/>
            <p:nvPr/>
          </p:nvSpPr>
          <p:spPr>
            <a:xfrm>
              <a:off x="18670469" y="3574503"/>
              <a:ext cx="2378417" cy="18346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645F3E-07F8-EC48-B885-C988A24B6CC7}"/>
                </a:ext>
              </a:extLst>
            </p:cNvPr>
            <p:cNvSpPr/>
            <p:nvPr/>
          </p:nvSpPr>
          <p:spPr>
            <a:xfrm>
              <a:off x="18670469" y="5409175"/>
              <a:ext cx="2378417" cy="18346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BCEF4B-3812-C242-8343-C9D7D5870195}"/>
                </a:ext>
              </a:extLst>
            </p:cNvPr>
            <p:cNvSpPr/>
            <p:nvPr/>
          </p:nvSpPr>
          <p:spPr>
            <a:xfrm>
              <a:off x="18670469" y="7243846"/>
              <a:ext cx="2378417" cy="18346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F0FF84B-C1D6-BE42-8B61-A8065639D4C8}"/>
              </a:ext>
            </a:extLst>
          </p:cNvPr>
          <p:cNvGrpSpPr/>
          <p:nvPr/>
        </p:nvGrpSpPr>
        <p:grpSpPr>
          <a:xfrm>
            <a:off x="6363301" y="10032498"/>
            <a:ext cx="5059024" cy="2682996"/>
            <a:chOff x="6363301" y="10032498"/>
            <a:chExt cx="5059024" cy="268299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A19C13-F79A-F646-80AE-99654CDAF4E9}"/>
                </a:ext>
              </a:extLst>
            </p:cNvPr>
            <p:cNvSpPr/>
            <p:nvPr/>
          </p:nvSpPr>
          <p:spPr>
            <a:xfrm>
              <a:off x="6363301" y="10032498"/>
              <a:ext cx="5059024" cy="268299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7320E4-69B9-C248-B635-4CD2767721D0}"/>
                </a:ext>
              </a:extLst>
            </p:cNvPr>
            <p:cNvSpPr txBox="1"/>
            <p:nvPr/>
          </p:nvSpPr>
          <p:spPr>
            <a:xfrm>
              <a:off x="6669706" y="10560501"/>
              <a:ext cx="4446214" cy="1614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142711-01DF-C94A-BDD7-EAB11821D042}"/>
              </a:ext>
            </a:extLst>
          </p:cNvPr>
          <p:cNvGrpSpPr/>
          <p:nvPr/>
        </p:nvGrpSpPr>
        <p:grpSpPr>
          <a:xfrm>
            <a:off x="16948173" y="10032498"/>
            <a:ext cx="5059024" cy="2682996"/>
            <a:chOff x="6363301" y="10032498"/>
            <a:chExt cx="5059024" cy="268299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D32863-7D6D-E84F-BBBD-C62272EA16F6}"/>
                </a:ext>
              </a:extLst>
            </p:cNvPr>
            <p:cNvSpPr/>
            <p:nvPr/>
          </p:nvSpPr>
          <p:spPr>
            <a:xfrm>
              <a:off x="6363301" y="10032498"/>
              <a:ext cx="5059024" cy="268299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A99017-3DD8-AF4F-A01E-E71488CE8AD9}"/>
                </a:ext>
              </a:extLst>
            </p:cNvPr>
            <p:cNvSpPr txBox="1"/>
            <p:nvPr/>
          </p:nvSpPr>
          <p:spPr>
            <a:xfrm>
              <a:off x="6669706" y="10560501"/>
              <a:ext cx="4446214" cy="1614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611E60-A47D-6545-8C0D-F4FF7A7030E2}"/>
              </a:ext>
            </a:extLst>
          </p:cNvPr>
          <p:cNvSpPr/>
          <p:nvPr/>
        </p:nvSpPr>
        <p:spPr>
          <a:xfrm>
            <a:off x="2231409" y="4159826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B6A0-E166-9D48-8FDA-8BBE9CF2FBAC}"/>
              </a:ext>
            </a:extLst>
          </p:cNvPr>
          <p:cNvSpPr/>
          <p:nvPr/>
        </p:nvSpPr>
        <p:spPr>
          <a:xfrm>
            <a:off x="2231409" y="5956080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85D0FD-5B14-7742-86A3-01B66CCB03DA}"/>
              </a:ext>
            </a:extLst>
          </p:cNvPr>
          <p:cNvSpPr/>
          <p:nvPr/>
        </p:nvSpPr>
        <p:spPr>
          <a:xfrm>
            <a:off x="2231409" y="7829993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2B9948-269B-3A47-BE56-6878430F1D62}"/>
              </a:ext>
            </a:extLst>
          </p:cNvPr>
          <p:cNvSpPr/>
          <p:nvPr/>
        </p:nvSpPr>
        <p:spPr>
          <a:xfrm>
            <a:off x="12843220" y="4159826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237E4F-FF2B-AC4C-8CA0-8DA6A21F3BA5}"/>
              </a:ext>
            </a:extLst>
          </p:cNvPr>
          <p:cNvSpPr/>
          <p:nvPr/>
        </p:nvSpPr>
        <p:spPr>
          <a:xfrm>
            <a:off x="12843220" y="5956080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D5BEFE-641B-C441-9B7E-159AA08F5402}"/>
              </a:ext>
            </a:extLst>
          </p:cNvPr>
          <p:cNvSpPr/>
          <p:nvPr/>
        </p:nvSpPr>
        <p:spPr>
          <a:xfrm>
            <a:off x="12843220" y="7829993"/>
            <a:ext cx="941135" cy="6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CuadroTexto 350">
            <a:extLst>
              <a:ext uri="{FF2B5EF4-FFF2-40B4-BE49-F238E27FC236}">
                <a16:creationId xmlns:a16="http://schemas.microsoft.com/office/drawing/2014/main" id="{0E6E1C5A-51CC-0249-8A86-612B6AC5B86C}"/>
              </a:ext>
            </a:extLst>
          </p:cNvPr>
          <p:cNvSpPr txBox="1"/>
          <p:nvPr/>
        </p:nvSpPr>
        <p:spPr>
          <a:xfrm>
            <a:off x="5908946" y="1022190"/>
            <a:ext cx="12559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Risk Management Diagram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2C579F-78A5-C940-B216-CB2265EEC2B9}"/>
              </a:ext>
            </a:extLst>
          </p:cNvPr>
          <p:cNvGrpSpPr/>
          <p:nvPr/>
        </p:nvGrpSpPr>
        <p:grpSpPr>
          <a:xfrm>
            <a:off x="2518912" y="9978870"/>
            <a:ext cx="2757724" cy="2781784"/>
            <a:chOff x="2366064" y="9978870"/>
            <a:chExt cx="3770478" cy="38033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34859D-2E8A-5446-B201-FEA21473F5C5}"/>
                </a:ext>
              </a:extLst>
            </p:cNvPr>
            <p:cNvSpPr/>
            <p:nvPr/>
          </p:nvSpPr>
          <p:spPr>
            <a:xfrm>
              <a:off x="3480339" y="9978870"/>
              <a:ext cx="265620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01EC94-DDC5-784E-A1C0-72307159CED9}"/>
                </a:ext>
              </a:extLst>
            </p:cNvPr>
            <p:cNvSpPr/>
            <p:nvPr/>
          </p:nvSpPr>
          <p:spPr>
            <a:xfrm>
              <a:off x="3480339" y="11054659"/>
              <a:ext cx="265620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752EF1-84C5-7542-913C-C7659939D147}"/>
                </a:ext>
              </a:extLst>
            </p:cNvPr>
            <p:cNvSpPr/>
            <p:nvPr/>
          </p:nvSpPr>
          <p:spPr>
            <a:xfrm>
              <a:off x="3480339" y="12066370"/>
              <a:ext cx="265620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0B4EED-FB9B-6A4C-8C0C-C18BCD337A6C}"/>
                </a:ext>
              </a:extLst>
            </p:cNvPr>
            <p:cNvSpPr/>
            <p:nvPr/>
          </p:nvSpPr>
          <p:spPr>
            <a:xfrm>
              <a:off x="2366064" y="10032498"/>
              <a:ext cx="671826" cy="6718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9F613C-88D4-7541-939D-949371433652}"/>
                </a:ext>
              </a:extLst>
            </p:cNvPr>
            <p:cNvSpPr/>
            <p:nvPr/>
          </p:nvSpPr>
          <p:spPr>
            <a:xfrm>
              <a:off x="2366064" y="11031957"/>
              <a:ext cx="671826" cy="6718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243A82-ECA8-7745-8CC1-906DFE0EC0D2}"/>
                </a:ext>
              </a:extLst>
            </p:cNvPr>
            <p:cNvSpPr/>
            <p:nvPr/>
          </p:nvSpPr>
          <p:spPr>
            <a:xfrm>
              <a:off x="2366064" y="12031416"/>
              <a:ext cx="671826" cy="6718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908C19-0CB5-5D4B-80AE-3971D2ACDA04}"/>
                </a:ext>
              </a:extLst>
            </p:cNvPr>
            <p:cNvSpPr/>
            <p:nvPr/>
          </p:nvSpPr>
          <p:spPr>
            <a:xfrm>
              <a:off x="3480339" y="13066875"/>
              <a:ext cx="2656203" cy="715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E3C175-16C9-D349-9AD2-041A46511635}"/>
                </a:ext>
              </a:extLst>
            </p:cNvPr>
            <p:cNvSpPr/>
            <p:nvPr/>
          </p:nvSpPr>
          <p:spPr>
            <a:xfrm>
              <a:off x="2366064" y="13031922"/>
              <a:ext cx="671826" cy="6718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843653-CD30-1845-8347-4E6B4E43A239}"/>
              </a:ext>
            </a:extLst>
          </p:cNvPr>
          <p:cNvGrpSpPr/>
          <p:nvPr/>
        </p:nvGrpSpPr>
        <p:grpSpPr>
          <a:xfrm>
            <a:off x="13180717" y="9978870"/>
            <a:ext cx="2757724" cy="2781784"/>
            <a:chOff x="2366064" y="9978870"/>
            <a:chExt cx="3770478" cy="380337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176143B-FE40-F643-90D1-84D54E7FBE53}"/>
                </a:ext>
              </a:extLst>
            </p:cNvPr>
            <p:cNvSpPr/>
            <p:nvPr/>
          </p:nvSpPr>
          <p:spPr>
            <a:xfrm>
              <a:off x="3480339" y="9978870"/>
              <a:ext cx="265620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60957EF-1FD7-2244-9144-C1BF6569C321}"/>
                </a:ext>
              </a:extLst>
            </p:cNvPr>
            <p:cNvSpPr/>
            <p:nvPr/>
          </p:nvSpPr>
          <p:spPr>
            <a:xfrm>
              <a:off x="3480339" y="11054659"/>
              <a:ext cx="265620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4862E1E-BB00-A04E-89DE-BF5C308A93F7}"/>
                </a:ext>
              </a:extLst>
            </p:cNvPr>
            <p:cNvSpPr/>
            <p:nvPr/>
          </p:nvSpPr>
          <p:spPr>
            <a:xfrm>
              <a:off x="3480339" y="12066370"/>
              <a:ext cx="265620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42C6B0-0B25-9140-9AA2-A136901DC581}"/>
                </a:ext>
              </a:extLst>
            </p:cNvPr>
            <p:cNvSpPr/>
            <p:nvPr/>
          </p:nvSpPr>
          <p:spPr>
            <a:xfrm>
              <a:off x="2366064" y="10032498"/>
              <a:ext cx="671826" cy="6718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5DBF1D8-86C7-B146-B7CE-E8DC9056B796}"/>
                </a:ext>
              </a:extLst>
            </p:cNvPr>
            <p:cNvSpPr/>
            <p:nvPr/>
          </p:nvSpPr>
          <p:spPr>
            <a:xfrm>
              <a:off x="2366064" y="11031957"/>
              <a:ext cx="671826" cy="6718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9206329-2E85-064D-89B3-4CCF0364BF84}"/>
                </a:ext>
              </a:extLst>
            </p:cNvPr>
            <p:cNvSpPr/>
            <p:nvPr/>
          </p:nvSpPr>
          <p:spPr>
            <a:xfrm>
              <a:off x="2366064" y="12031416"/>
              <a:ext cx="671826" cy="6718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9F096B-AF13-704F-AEAD-BD64B09ACFAD}"/>
                </a:ext>
              </a:extLst>
            </p:cNvPr>
            <p:cNvSpPr/>
            <p:nvPr/>
          </p:nvSpPr>
          <p:spPr>
            <a:xfrm>
              <a:off x="3480339" y="13066875"/>
              <a:ext cx="2656203" cy="715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1166BE8-0856-8E48-A042-05165CF7D383}"/>
                </a:ext>
              </a:extLst>
            </p:cNvPr>
            <p:cNvSpPr/>
            <p:nvPr/>
          </p:nvSpPr>
          <p:spPr>
            <a:xfrm>
              <a:off x="2366064" y="13031922"/>
              <a:ext cx="671826" cy="6718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3732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26E4414-A87D-904D-AF49-6B9B12E02C21}"/>
              </a:ext>
            </a:extLst>
          </p:cNvPr>
          <p:cNvGrpSpPr/>
          <p:nvPr/>
        </p:nvGrpSpPr>
        <p:grpSpPr>
          <a:xfrm>
            <a:off x="1517650" y="3740762"/>
            <a:ext cx="21342350" cy="6902856"/>
            <a:chOff x="3233057" y="4033368"/>
            <a:chExt cx="19626944" cy="81281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07EF36-718F-5B4B-960E-03167EB1E5A1}"/>
                </a:ext>
              </a:extLst>
            </p:cNvPr>
            <p:cNvSpPr/>
            <p:nvPr/>
          </p:nvSpPr>
          <p:spPr>
            <a:xfrm>
              <a:off x="5757874" y="4033368"/>
              <a:ext cx="4237683" cy="16256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F53685-4A6E-E640-A5F4-5B1DDCD49AD0}"/>
                </a:ext>
              </a:extLst>
            </p:cNvPr>
            <p:cNvSpPr/>
            <p:nvPr/>
          </p:nvSpPr>
          <p:spPr>
            <a:xfrm>
              <a:off x="5757874" y="5658999"/>
              <a:ext cx="4237683" cy="16256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73202E-678A-F142-B5BD-38ADCF14E58A}"/>
                </a:ext>
              </a:extLst>
            </p:cNvPr>
            <p:cNvSpPr/>
            <p:nvPr/>
          </p:nvSpPr>
          <p:spPr>
            <a:xfrm>
              <a:off x="5757874" y="7284628"/>
              <a:ext cx="4237683" cy="16256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22A356-93EA-7048-A641-FF046AE9926E}"/>
                </a:ext>
              </a:extLst>
            </p:cNvPr>
            <p:cNvSpPr/>
            <p:nvPr/>
          </p:nvSpPr>
          <p:spPr>
            <a:xfrm>
              <a:off x="9995557" y="4033368"/>
              <a:ext cx="4237683" cy="16256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46699B7-060A-EC41-A06C-092B8565809D}"/>
                </a:ext>
              </a:extLst>
            </p:cNvPr>
            <p:cNvSpPr/>
            <p:nvPr/>
          </p:nvSpPr>
          <p:spPr>
            <a:xfrm>
              <a:off x="9995557" y="5658999"/>
              <a:ext cx="4237683" cy="16256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03B747-AC7C-AA41-AB2B-50229CFBA39E}"/>
                </a:ext>
              </a:extLst>
            </p:cNvPr>
            <p:cNvSpPr/>
            <p:nvPr/>
          </p:nvSpPr>
          <p:spPr>
            <a:xfrm>
              <a:off x="9995557" y="7284628"/>
              <a:ext cx="4237683" cy="16256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35688D4-87BD-384F-A6B2-3AE894B4E1B8}"/>
                </a:ext>
              </a:extLst>
            </p:cNvPr>
            <p:cNvSpPr/>
            <p:nvPr/>
          </p:nvSpPr>
          <p:spPr>
            <a:xfrm>
              <a:off x="14233235" y="4033368"/>
              <a:ext cx="4237683" cy="16256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5537802-3E4D-5F4A-99A1-DAF42715AA26}"/>
                </a:ext>
              </a:extLst>
            </p:cNvPr>
            <p:cNvSpPr/>
            <p:nvPr/>
          </p:nvSpPr>
          <p:spPr>
            <a:xfrm>
              <a:off x="14233235" y="5658999"/>
              <a:ext cx="4237683" cy="16256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599D6B5-38F6-A34C-A775-655B43808351}"/>
                </a:ext>
              </a:extLst>
            </p:cNvPr>
            <p:cNvSpPr/>
            <p:nvPr/>
          </p:nvSpPr>
          <p:spPr>
            <a:xfrm>
              <a:off x="14233235" y="7284628"/>
              <a:ext cx="4237683" cy="16256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04E6BA4-1C1E-344D-B5A9-D0F652FCD028}"/>
                </a:ext>
              </a:extLst>
            </p:cNvPr>
            <p:cNvSpPr/>
            <p:nvPr/>
          </p:nvSpPr>
          <p:spPr>
            <a:xfrm>
              <a:off x="5757874" y="8910259"/>
              <a:ext cx="4237683" cy="16256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2E3ACC4-6293-9B4F-8C4A-257C89143CF8}"/>
                </a:ext>
              </a:extLst>
            </p:cNvPr>
            <p:cNvSpPr/>
            <p:nvPr/>
          </p:nvSpPr>
          <p:spPr>
            <a:xfrm>
              <a:off x="5757874" y="10535890"/>
              <a:ext cx="4237683" cy="162563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70B469B-CEE7-AC45-AEE5-9C30B41E5541}"/>
                </a:ext>
              </a:extLst>
            </p:cNvPr>
            <p:cNvSpPr/>
            <p:nvPr/>
          </p:nvSpPr>
          <p:spPr>
            <a:xfrm>
              <a:off x="9995557" y="8910259"/>
              <a:ext cx="4237683" cy="16256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9E01B1-3B1B-1747-B8D1-0A26EEAA3AD9}"/>
                </a:ext>
              </a:extLst>
            </p:cNvPr>
            <p:cNvSpPr/>
            <p:nvPr/>
          </p:nvSpPr>
          <p:spPr>
            <a:xfrm>
              <a:off x="9995557" y="10535890"/>
              <a:ext cx="4237683" cy="162563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265750B-6D49-664C-8783-23028B89978B}"/>
                </a:ext>
              </a:extLst>
            </p:cNvPr>
            <p:cNvSpPr/>
            <p:nvPr/>
          </p:nvSpPr>
          <p:spPr>
            <a:xfrm>
              <a:off x="14233235" y="8910259"/>
              <a:ext cx="4237683" cy="16256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E88504D-1A50-7840-B52C-337F8B17A999}"/>
                </a:ext>
              </a:extLst>
            </p:cNvPr>
            <p:cNvSpPr/>
            <p:nvPr/>
          </p:nvSpPr>
          <p:spPr>
            <a:xfrm>
              <a:off x="14233235" y="10535890"/>
              <a:ext cx="4237683" cy="162563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43F5430-3F67-254D-AF75-22A686BEF136}"/>
                </a:ext>
              </a:extLst>
            </p:cNvPr>
            <p:cNvSpPr/>
            <p:nvPr/>
          </p:nvSpPr>
          <p:spPr>
            <a:xfrm>
              <a:off x="18470920" y="4033368"/>
              <a:ext cx="4237683" cy="16256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ADF96EE-76A0-0A40-86A7-AA05E9366B18}"/>
                </a:ext>
              </a:extLst>
            </p:cNvPr>
            <p:cNvSpPr/>
            <p:nvPr/>
          </p:nvSpPr>
          <p:spPr>
            <a:xfrm>
              <a:off x="18470920" y="5658999"/>
              <a:ext cx="4237683" cy="16256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A177C6-7039-2E40-8751-8A63C8EBD008}"/>
                </a:ext>
              </a:extLst>
            </p:cNvPr>
            <p:cNvSpPr/>
            <p:nvPr/>
          </p:nvSpPr>
          <p:spPr>
            <a:xfrm>
              <a:off x="18470920" y="7284628"/>
              <a:ext cx="4237683" cy="16256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1581A6C-31C8-1841-9E53-77F50170F9E4}"/>
                </a:ext>
              </a:extLst>
            </p:cNvPr>
            <p:cNvSpPr/>
            <p:nvPr/>
          </p:nvSpPr>
          <p:spPr>
            <a:xfrm>
              <a:off x="18470920" y="8910259"/>
              <a:ext cx="4237683" cy="16256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895F612-3055-A740-8714-FBB4B21A8E02}"/>
                </a:ext>
              </a:extLst>
            </p:cNvPr>
            <p:cNvSpPr/>
            <p:nvPr/>
          </p:nvSpPr>
          <p:spPr>
            <a:xfrm>
              <a:off x="18470920" y="10535890"/>
              <a:ext cx="4237683" cy="162563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4642439-B94F-E046-91E0-BC50AF070822}"/>
                </a:ext>
              </a:extLst>
            </p:cNvPr>
            <p:cNvSpPr/>
            <p:nvPr/>
          </p:nvSpPr>
          <p:spPr>
            <a:xfrm>
              <a:off x="5606464" y="11018393"/>
              <a:ext cx="4540501" cy="660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AC8D43-6F0D-4148-911D-28A451567B32}"/>
                </a:ext>
              </a:extLst>
            </p:cNvPr>
            <p:cNvSpPr/>
            <p:nvPr/>
          </p:nvSpPr>
          <p:spPr>
            <a:xfrm>
              <a:off x="9844141" y="11018393"/>
              <a:ext cx="4540501" cy="660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99E863B-594C-7C44-9963-F8A6E193209C}"/>
                </a:ext>
              </a:extLst>
            </p:cNvPr>
            <p:cNvSpPr/>
            <p:nvPr/>
          </p:nvSpPr>
          <p:spPr>
            <a:xfrm>
              <a:off x="14081823" y="11018393"/>
              <a:ext cx="4540501" cy="660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FEF9303-FB14-6840-B785-B42E6CD49F62}"/>
                </a:ext>
              </a:extLst>
            </p:cNvPr>
            <p:cNvSpPr/>
            <p:nvPr/>
          </p:nvSpPr>
          <p:spPr>
            <a:xfrm>
              <a:off x="18319500" y="11018393"/>
              <a:ext cx="4540501" cy="660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A84BF3-8993-5C4D-80CD-1AFA4AF4953F}"/>
                </a:ext>
              </a:extLst>
            </p:cNvPr>
            <p:cNvSpPr/>
            <p:nvPr/>
          </p:nvSpPr>
          <p:spPr>
            <a:xfrm>
              <a:off x="6407847" y="4073948"/>
              <a:ext cx="2937734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0" dirty="0">
                  <a:solidFill>
                    <a:schemeClr val="bg1">
                      <a:alpha val="2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C53C29F-3B5D-D243-AD05-14F68A7747BC}"/>
                </a:ext>
              </a:extLst>
            </p:cNvPr>
            <p:cNvSpPr/>
            <p:nvPr/>
          </p:nvSpPr>
          <p:spPr>
            <a:xfrm>
              <a:off x="10648072" y="5706805"/>
              <a:ext cx="2937734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0" dirty="0">
                  <a:solidFill>
                    <a:schemeClr val="bg1">
                      <a:alpha val="2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1CC17D3-7263-5E4F-ADC4-CE1705700390}"/>
                </a:ext>
              </a:extLst>
            </p:cNvPr>
            <p:cNvSpPr/>
            <p:nvPr/>
          </p:nvSpPr>
          <p:spPr>
            <a:xfrm>
              <a:off x="15027320" y="7372319"/>
              <a:ext cx="2937734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0" dirty="0">
                  <a:solidFill>
                    <a:schemeClr val="bg1">
                      <a:alpha val="2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FDC4FDB-1AE0-BB42-BEA2-30B84A01B0B1}"/>
                </a:ext>
              </a:extLst>
            </p:cNvPr>
            <p:cNvSpPr/>
            <p:nvPr/>
          </p:nvSpPr>
          <p:spPr>
            <a:xfrm>
              <a:off x="19163276" y="5772119"/>
              <a:ext cx="2937734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0" dirty="0">
                  <a:solidFill>
                    <a:schemeClr val="bg1">
                      <a:alpha val="2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5B2B3C4-010A-CC49-807F-2C7E5759CE40}"/>
                </a:ext>
              </a:extLst>
            </p:cNvPr>
            <p:cNvSpPr/>
            <p:nvPr/>
          </p:nvSpPr>
          <p:spPr>
            <a:xfrm>
              <a:off x="3233057" y="4033368"/>
              <a:ext cx="2522275" cy="162563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D9C9407-E2BB-A94E-A811-2D7F3370D73A}"/>
                </a:ext>
              </a:extLst>
            </p:cNvPr>
            <p:cNvSpPr/>
            <p:nvPr/>
          </p:nvSpPr>
          <p:spPr>
            <a:xfrm>
              <a:off x="3233057" y="5658999"/>
              <a:ext cx="2522275" cy="162563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B9A6D3F-A908-6747-977D-69630BFD94E2}"/>
                </a:ext>
              </a:extLst>
            </p:cNvPr>
            <p:cNvSpPr/>
            <p:nvPr/>
          </p:nvSpPr>
          <p:spPr>
            <a:xfrm>
              <a:off x="3233057" y="7284628"/>
              <a:ext cx="2522275" cy="162563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7637AE4-9AED-CF42-A071-5E4FC37DF338}"/>
                </a:ext>
              </a:extLst>
            </p:cNvPr>
            <p:cNvSpPr/>
            <p:nvPr/>
          </p:nvSpPr>
          <p:spPr>
            <a:xfrm>
              <a:off x="3233057" y="8910259"/>
              <a:ext cx="2522275" cy="162563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5577D7E-0273-0A4D-9B4A-6D0A6F47D44A}"/>
                </a:ext>
              </a:extLst>
            </p:cNvPr>
            <p:cNvSpPr/>
            <p:nvPr/>
          </p:nvSpPr>
          <p:spPr>
            <a:xfrm>
              <a:off x="3872755" y="4523017"/>
              <a:ext cx="12550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C61B4AD-FFB2-7548-A9BE-08B0CFF38338}"/>
                </a:ext>
              </a:extLst>
            </p:cNvPr>
            <p:cNvSpPr/>
            <p:nvPr/>
          </p:nvSpPr>
          <p:spPr>
            <a:xfrm>
              <a:off x="3872755" y="6147089"/>
              <a:ext cx="12550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048851-086E-5543-8BD5-C9D02F5AE88D}"/>
                </a:ext>
              </a:extLst>
            </p:cNvPr>
            <p:cNvSpPr/>
            <p:nvPr/>
          </p:nvSpPr>
          <p:spPr>
            <a:xfrm>
              <a:off x="3872755" y="7772719"/>
              <a:ext cx="12550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113945-15A4-0643-B0F2-BF8C2117D754}"/>
                </a:ext>
              </a:extLst>
            </p:cNvPr>
            <p:cNvSpPr/>
            <p:nvPr/>
          </p:nvSpPr>
          <p:spPr>
            <a:xfrm>
              <a:off x="3872755" y="9399908"/>
              <a:ext cx="12550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4A442C-FC3E-3B48-B9F4-7EF08A8FD77C}"/>
              </a:ext>
            </a:extLst>
          </p:cNvPr>
          <p:cNvGrpSpPr/>
          <p:nvPr/>
        </p:nvGrpSpPr>
        <p:grpSpPr>
          <a:xfrm>
            <a:off x="4223797" y="11435976"/>
            <a:ext cx="18758741" cy="1088952"/>
            <a:chOff x="1481073" y="11692008"/>
            <a:chExt cx="18758741" cy="108895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7A1470F-4A0D-9B44-8B4C-28923DD52D6E}"/>
                </a:ext>
              </a:extLst>
            </p:cNvPr>
            <p:cNvSpPr txBox="1"/>
            <p:nvPr/>
          </p:nvSpPr>
          <p:spPr>
            <a:xfrm flipH="1">
              <a:off x="1481073" y="11692008"/>
              <a:ext cx="843102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 You need to make sure, that’s why we provide point.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A344667-10AB-5449-9DB0-A7640B3A8FE8}"/>
                </a:ext>
              </a:extLst>
            </p:cNvPr>
            <p:cNvSpPr txBox="1"/>
            <p:nvPr/>
          </p:nvSpPr>
          <p:spPr>
            <a:xfrm flipH="1">
              <a:off x="11808792" y="11692008"/>
              <a:ext cx="843102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 You need to make sure, that’s why we provide point.</a:t>
              </a:r>
            </a:p>
          </p:txBody>
        </p:sp>
      </p:grp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E2CB9C82-05B6-5849-ACEB-533A3D9D4BF2}"/>
              </a:ext>
            </a:extLst>
          </p:cNvPr>
          <p:cNvSpPr txBox="1"/>
          <p:nvPr/>
        </p:nvSpPr>
        <p:spPr>
          <a:xfrm>
            <a:off x="5908946" y="1022190"/>
            <a:ext cx="12559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Risk Management Diagram</a:t>
            </a:r>
          </a:p>
        </p:txBody>
      </p:sp>
    </p:spTree>
    <p:extLst>
      <p:ext uri="{BB962C8B-B14F-4D97-AF65-F5344CB8AC3E}">
        <p14:creationId xmlns:p14="http://schemas.microsoft.com/office/powerpoint/2010/main" val="1662524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7CADBBB-450A-2045-B1F0-325202165BB5}"/>
              </a:ext>
            </a:extLst>
          </p:cNvPr>
          <p:cNvSpPr/>
          <p:nvPr/>
        </p:nvSpPr>
        <p:spPr>
          <a:xfrm>
            <a:off x="1676676" y="3824526"/>
            <a:ext cx="3478669" cy="43559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121295-7E2E-0943-BB31-F9D370A41E44}"/>
              </a:ext>
            </a:extLst>
          </p:cNvPr>
          <p:cNvSpPr/>
          <p:nvPr/>
        </p:nvSpPr>
        <p:spPr>
          <a:xfrm>
            <a:off x="5155345" y="3824526"/>
            <a:ext cx="3478669" cy="43559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79EA14-3AD4-1A43-95B0-D60C3CE6AA2D}"/>
              </a:ext>
            </a:extLst>
          </p:cNvPr>
          <p:cNvSpPr/>
          <p:nvPr/>
        </p:nvSpPr>
        <p:spPr>
          <a:xfrm>
            <a:off x="8634014" y="3824526"/>
            <a:ext cx="8810883" cy="4355908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77BF71-8ABD-3F41-82AF-2D2504527E46}"/>
              </a:ext>
            </a:extLst>
          </p:cNvPr>
          <p:cNvSpPr/>
          <p:nvPr/>
        </p:nvSpPr>
        <p:spPr>
          <a:xfrm>
            <a:off x="17444897" y="3824526"/>
            <a:ext cx="5256078" cy="435590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C800A9-296D-C345-97F0-89BEFE7BB081}"/>
              </a:ext>
            </a:extLst>
          </p:cNvPr>
          <p:cNvSpPr/>
          <p:nvPr/>
        </p:nvSpPr>
        <p:spPr>
          <a:xfrm>
            <a:off x="1676675" y="8180435"/>
            <a:ext cx="3478669" cy="258785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3FF4E2-7658-9840-94D2-980C54D739AE}"/>
              </a:ext>
            </a:extLst>
          </p:cNvPr>
          <p:cNvSpPr/>
          <p:nvPr/>
        </p:nvSpPr>
        <p:spPr>
          <a:xfrm>
            <a:off x="5155344" y="8180435"/>
            <a:ext cx="3478669" cy="258785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4E366C-1BCA-C74D-9B9B-CE41D6D87416}"/>
              </a:ext>
            </a:extLst>
          </p:cNvPr>
          <p:cNvSpPr/>
          <p:nvPr/>
        </p:nvSpPr>
        <p:spPr>
          <a:xfrm>
            <a:off x="8634012" y="8180435"/>
            <a:ext cx="8810885" cy="258785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41C07E-660B-4E41-8984-F623766C8645}"/>
              </a:ext>
            </a:extLst>
          </p:cNvPr>
          <p:cNvSpPr/>
          <p:nvPr/>
        </p:nvSpPr>
        <p:spPr>
          <a:xfrm>
            <a:off x="17444899" y="8180435"/>
            <a:ext cx="5256076" cy="258785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C35EFB5-7ED5-7B44-BE0C-DF8675F9F537}"/>
              </a:ext>
            </a:extLst>
          </p:cNvPr>
          <p:cNvSpPr/>
          <p:nvPr/>
        </p:nvSpPr>
        <p:spPr>
          <a:xfrm>
            <a:off x="1676675" y="10733732"/>
            <a:ext cx="3478669" cy="145128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A5F21EB-AEE7-EF4B-BF99-2B936B9E23F9}"/>
              </a:ext>
            </a:extLst>
          </p:cNvPr>
          <p:cNvSpPr/>
          <p:nvPr/>
        </p:nvSpPr>
        <p:spPr>
          <a:xfrm>
            <a:off x="5155344" y="10733732"/>
            <a:ext cx="3478669" cy="145128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EA8DA5C-2F5A-D24E-A64F-3EBDA0F2A60F}"/>
              </a:ext>
            </a:extLst>
          </p:cNvPr>
          <p:cNvSpPr/>
          <p:nvPr/>
        </p:nvSpPr>
        <p:spPr>
          <a:xfrm>
            <a:off x="8634012" y="10733732"/>
            <a:ext cx="8810885" cy="1451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BC14E3B-48A6-7E48-B10C-B75CF6AB8284}"/>
              </a:ext>
            </a:extLst>
          </p:cNvPr>
          <p:cNvSpPr/>
          <p:nvPr/>
        </p:nvSpPr>
        <p:spPr>
          <a:xfrm>
            <a:off x="17444899" y="10733732"/>
            <a:ext cx="5256076" cy="1451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00A88F0-D982-1942-8534-F0DC99A573C1}"/>
              </a:ext>
            </a:extLst>
          </p:cNvPr>
          <p:cNvSpPr txBox="1"/>
          <p:nvPr/>
        </p:nvSpPr>
        <p:spPr>
          <a:xfrm flipH="1">
            <a:off x="9045248" y="5195111"/>
            <a:ext cx="7988414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 You need to make sure, that’s why we provide point. You need to make sure, that’s why we provide point.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247BE29-B057-C440-90D7-305E7DFA90D5}"/>
              </a:ext>
            </a:extLst>
          </p:cNvPr>
          <p:cNvSpPr txBox="1"/>
          <p:nvPr/>
        </p:nvSpPr>
        <p:spPr>
          <a:xfrm flipH="1">
            <a:off x="17971673" y="4932219"/>
            <a:ext cx="4202526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 You need to make sure, that’s why we provide point.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BB0B94-181D-8540-8278-5F403A78C0B8}"/>
              </a:ext>
            </a:extLst>
          </p:cNvPr>
          <p:cNvSpPr/>
          <p:nvPr/>
        </p:nvSpPr>
        <p:spPr>
          <a:xfrm>
            <a:off x="2087909" y="5677918"/>
            <a:ext cx="2656203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64A1A53-5B1F-3F4F-92A3-6D8884CE9F70}"/>
              </a:ext>
            </a:extLst>
          </p:cNvPr>
          <p:cNvSpPr/>
          <p:nvPr/>
        </p:nvSpPr>
        <p:spPr>
          <a:xfrm>
            <a:off x="5566576" y="5677918"/>
            <a:ext cx="2656203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A7139A3-45E8-2645-A55E-2237AB99C475}"/>
              </a:ext>
            </a:extLst>
          </p:cNvPr>
          <p:cNvSpPr/>
          <p:nvPr/>
        </p:nvSpPr>
        <p:spPr>
          <a:xfrm>
            <a:off x="2087909" y="9176492"/>
            <a:ext cx="2656203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D04EABF-5015-DF47-9B3F-10CEECD4B3D0}"/>
              </a:ext>
            </a:extLst>
          </p:cNvPr>
          <p:cNvSpPr/>
          <p:nvPr/>
        </p:nvSpPr>
        <p:spPr>
          <a:xfrm>
            <a:off x="5566576" y="9176492"/>
            <a:ext cx="2656203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474147B-52DF-4643-AA59-1AB8BAE32489}"/>
              </a:ext>
            </a:extLst>
          </p:cNvPr>
          <p:cNvSpPr/>
          <p:nvPr/>
        </p:nvSpPr>
        <p:spPr>
          <a:xfrm>
            <a:off x="2087909" y="11124562"/>
            <a:ext cx="2656203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Authorize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A9A7801-EE12-CC4E-9E67-7EF30F299DCE}"/>
              </a:ext>
            </a:extLst>
          </p:cNvPr>
          <p:cNvSpPr/>
          <p:nvPr/>
        </p:nvSpPr>
        <p:spPr>
          <a:xfrm>
            <a:off x="5566576" y="11124562"/>
            <a:ext cx="2656203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Prioritize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AE7648D-E145-5C4D-8458-DB65CC87BB5B}"/>
              </a:ext>
            </a:extLst>
          </p:cNvPr>
          <p:cNvSpPr/>
          <p:nvPr/>
        </p:nvSpPr>
        <p:spPr>
          <a:xfrm>
            <a:off x="18765741" y="11124562"/>
            <a:ext cx="2656203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Present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1A941B-2596-0549-8FAF-8D4AFB7F768A}"/>
              </a:ext>
            </a:extLst>
          </p:cNvPr>
          <p:cNvSpPr txBox="1"/>
          <p:nvPr/>
        </p:nvSpPr>
        <p:spPr>
          <a:xfrm flipH="1">
            <a:off x="9469694" y="11177791"/>
            <a:ext cx="7145815" cy="56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E9CB7C1-575B-D74F-A1AD-DACDF19AB0CF}"/>
              </a:ext>
            </a:extLst>
          </p:cNvPr>
          <p:cNvSpPr txBox="1"/>
          <p:nvPr/>
        </p:nvSpPr>
        <p:spPr>
          <a:xfrm flipH="1">
            <a:off x="9282826" y="8956578"/>
            <a:ext cx="7513258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sure, that’s why we provide point, get your company’s name out there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426A96-4343-2744-AC53-DA501EE01764}"/>
              </a:ext>
            </a:extLst>
          </p:cNvPr>
          <p:cNvSpPr txBox="1"/>
          <p:nvPr/>
        </p:nvSpPr>
        <p:spPr>
          <a:xfrm flipH="1">
            <a:off x="17670883" y="8956578"/>
            <a:ext cx="4804106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sure, that’s why we provide point. 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523496E7-595A-1C48-A513-ACBB0CAC26B3}"/>
              </a:ext>
            </a:extLst>
          </p:cNvPr>
          <p:cNvSpPr txBox="1"/>
          <p:nvPr/>
        </p:nvSpPr>
        <p:spPr>
          <a:xfrm>
            <a:off x="5908946" y="1022190"/>
            <a:ext cx="12559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Risk Management Diagram</a:t>
            </a:r>
          </a:p>
        </p:txBody>
      </p:sp>
    </p:spTree>
    <p:extLst>
      <p:ext uri="{BB962C8B-B14F-4D97-AF65-F5344CB8AC3E}">
        <p14:creationId xmlns:p14="http://schemas.microsoft.com/office/powerpoint/2010/main" val="27890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815AA3-6C56-034D-9E03-26B5FEA260A0}"/>
              </a:ext>
            </a:extLst>
          </p:cNvPr>
          <p:cNvGrpSpPr/>
          <p:nvPr/>
        </p:nvGrpSpPr>
        <p:grpSpPr>
          <a:xfrm>
            <a:off x="1822940" y="4072014"/>
            <a:ext cx="20731770" cy="7626813"/>
            <a:chOff x="2223793" y="4072014"/>
            <a:chExt cx="20731770" cy="762681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C5A8E6-F7F5-A84C-8072-CE71B29568AB}"/>
                </a:ext>
              </a:extLst>
            </p:cNvPr>
            <p:cNvSpPr/>
            <p:nvPr/>
          </p:nvSpPr>
          <p:spPr>
            <a:xfrm>
              <a:off x="8993918" y="4072014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2530DA-2594-EC4D-B6C7-6B3BC1460683}"/>
                </a:ext>
              </a:extLst>
            </p:cNvPr>
            <p:cNvSpPr/>
            <p:nvPr/>
          </p:nvSpPr>
          <p:spPr>
            <a:xfrm>
              <a:off x="8993918" y="5597377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D7889F-EA69-A944-A9B4-645A1103D235}"/>
                </a:ext>
              </a:extLst>
            </p:cNvPr>
            <p:cNvSpPr/>
            <p:nvPr/>
          </p:nvSpPr>
          <p:spPr>
            <a:xfrm>
              <a:off x="8993918" y="7122739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B238B1-0995-5741-998F-FF385158F1C0}"/>
                </a:ext>
              </a:extLst>
            </p:cNvPr>
            <p:cNvSpPr/>
            <p:nvPr/>
          </p:nvSpPr>
          <p:spPr>
            <a:xfrm>
              <a:off x="11625905" y="4072014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133523B-2373-A647-90C4-8698EEDE3F13}"/>
                </a:ext>
              </a:extLst>
            </p:cNvPr>
            <p:cNvSpPr/>
            <p:nvPr/>
          </p:nvSpPr>
          <p:spPr>
            <a:xfrm>
              <a:off x="11625905" y="5597377"/>
              <a:ext cx="2631988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DA3350-178F-B840-A9D0-D766ED51DEF6}"/>
                </a:ext>
              </a:extLst>
            </p:cNvPr>
            <p:cNvSpPr/>
            <p:nvPr/>
          </p:nvSpPr>
          <p:spPr>
            <a:xfrm>
              <a:off x="11625905" y="7122739"/>
              <a:ext cx="2631988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F4ECB4-CEAB-3B45-B8B2-CFEEA26F99CC}"/>
                </a:ext>
              </a:extLst>
            </p:cNvPr>
            <p:cNvSpPr/>
            <p:nvPr/>
          </p:nvSpPr>
          <p:spPr>
            <a:xfrm>
              <a:off x="14257891" y="4072014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E627C6-B923-FC4A-9FCD-E260AED7F59A}"/>
                </a:ext>
              </a:extLst>
            </p:cNvPr>
            <p:cNvSpPr/>
            <p:nvPr/>
          </p:nvSpPr>
          <p:spPr>
            <a:xfrm>
              <a:off x="14257891" y="5597377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B8AF2B-0CEC-9E46-B290-CC55BAC1AB99}"/>
                </a:ext>
              </a:extLst>
            </p:cNvPr>
            <p:cNvSpPr/>
            <p:nvPr/>
          </p:nvSpPr>
          <p:spPr>
            <a:xfrm>
              <a:off x="14257891" y="7122739"/>
              <a:ext cx="2631988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75B1F2F-A6EB-D247-8D9A-8968E2651F17}"/>
                </a:ext>
              </a:extLst>
            </p:cNvPr>
            <p:cNvSpPr/>
            <p:nvPr/>
          </p:nvSpPr>
          <p:spPr>
            <a:xfrm>
              <a:off x="8993918" y="8648101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632B9BF-5ED8-6541-8ED5-B43F0FEDD1EA}"/>
                </a:ext>
              </a:extLst>
            </p:cNvPr>
            <p:cNvSpPr/>
            <p:nvPr/>
          </p:nvSpPr>
          <p:spPr>
            <a:xfrm>
              <a:off x="8993918" y="10173465"/>
              <a:ext cx="2631988" cy="152536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01672AA-6868-0B40-BD76-8A88EE31D82E}"/>
                </a:ext>
              </a:extLst>
            </p:cNvPr>
            <p:cNvSpPr/>
            <p:nvPr/>
          </p:nvSpPr>
          <p:spPr>
            <a:xfrm>
              <a:off x="11625905" y="8648101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2AD5707-F97C-3247-9BF5-E10CB8C73B09}"/>
                </a:ext>
              </a:extLst>
            </p:cNvPr>
            <p:cNvSpPr/>
            <p:nvPr/>
          </p:nvSpPr>
          <p:spPr>
            <a:xfrm>
              <a:off x="11625905" y="10173465"/>
              <a:ext cx="2631988" cy="152536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6643C9-4F91-B24B-9551-9DAAAE0D6E6D}"/>
                </a:ext>
              </a:extLst>
            </p:cNvPr>
            <p:cNvSpPr/>
            <p:nvPr/>
          </p:nvSpPr>
          <p:spPr>
            <a:xfrm>
              <a:off x="14257891" y="8648101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5667E6A-F55F-2D43-8624-7F66AEE6B4BE}"/>
                </a:ext>
              </a:extLst>
            </p:cNvPr>
            <p:cNvSpPr/>
            <p:nvPr/>
          </p:nvSpPr>
          <p:spPr>
            <a:xfrm>
              <a:off x="14257891" y="10173465"/>
              <a:ext cx="2631988" cy="152536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8D91AF0-9770-9A42-B134-58B5B1B5A580}"/>
                </a:ext>
              </a:extLst>
            </p:cNvPr>
            <p:cNvSpPr/>
            <p:nvPr/>
          </p:nvSpPr>
          <p:spPr>
            <a:xfrm>
              <a:off x="16889880" y="4072014"/>
              <a:ext cx="2631988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E7B9960-429B-7245-A366-3248F8C87EB7}"/>
                </a:ext>
              </a:extLst>
            </p:cNvPr>
            <p:cNvSpPr/>
            <p:nvPr/>
          </p:nvSpPr>
          <p:spPr>
            <a:xfrm>
              <a:off x="16889880" y="5597377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F2813AE-4F83-0647-A10E-7EF1E8625F5B}"/>
                </a:ext>
              </a:extLst>
            </p:cNvPr>
            <p:cNvSpPr/>
            <p:nvPr/>
          </p:nvSpPr>
          <p:spPr>
            <a:xfrm>
              <a:off x="16889880" y="7122739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880B3A4-4653-9048-8621-7189B424E62E}"/>
                </a:ext>
              </a:extLst>
            </p:cNvPr>
            <p:cNvSpPr/>
            <p:nvPr/>
          </p:nvSpPr>
          <p:spPr>
            <a:xfrm>
              <a:off x="19521869" y="4072014"/>
              <a:ext cx="2631988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7D40C71-F5D5-F546-9DDD-49841D2C739F}"/>
                </a:ext>
              </a:extLst>
            </p:cNvPr>
            <p:cNvSpPr/>
            <p:nvPr/>
          </p:nvSpPr>
          <p:spPr>
            <a:xfrm>
              <a:off x="19521869" y="5597377"/>
              <a:ext cx="2631988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FBA8C2-42EF-3544-B8A9-F0D2BA12FD85}"/>
                </a:ext>
              </a:extLst>
            </p:cNvPr>
            <p:cNvSpPr/>
            <p:nvPr/>
          </p:nvSpPr>
          <p:spPr>
            <a:xfrm>
              <a:off x="19521869" y="7122739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6EA9A3-B548-F247-AAE4-7F462A72ECBA}"/>
                </a:ext>
              </a:extLst>
            </p:cNvPr>
            <p:cNvSpPr/>
            <p:nvPr/>
          </p:nvSpPr>
          <p:spPr>
            <a:xfrm>
              <a:off x="16889880" y="8648101"/>
              <a:ext cx="2631988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0A5A4B-5D88-924C-8FC0-A1330B1EB3E7}"/>
                </a:ext>
              </a:extLst>
            </p:cNvPr>
            <p:cNvSpPr/>
            <p:nvPr/>
          </p:nvSpPr>
          <p:spPr>
            <a:xfrm>
              <a:off x="16889880" y="10173465"/>
              <a:ext cx="2631988" cy="152536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DD9979B-DDF2-FC48-B352-F9CB1ED9CB2D}"/>
                </a:ext>
              </a:extLst>
            </p:cNvPr>
            <p:cNvSpPr/>
            <p:nvPr/>
          </p:nvSpPr>
          <p:spPr>
            <a:xfrm>
              <a:off x="19521869" y="8648101"/>
              <a:ext cx="2631988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8AA8E4A-069B-B244-A6E7-68633B2E862F}"/>
                </a:ext>
              </a:extLst>
            </p:cNvPr>
            <p:cNvSpPr/>
            <p:nvPr/>
          </p:nvSpPr>
          <p:spPr>
            <a:xfrm>
              <a:off x="19521869" y="10173465"/>
              <a:ext cx="2631988" cy="152536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A2E3490-100E-5346-8B03-11EAB4AE776A}"/>
                </a:ext>
              </a:extLst>
            </p:cNvPr>
            <p:cNvSpPr/>
            <p:nvPr/>
          </p:nvSpPr>
          <p:spPr>
            <a:xfrm>
              <a:off x="9306723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98827F-D2ED-5B4C-80E0-27AC40438ED2}"/>
                </a:ext>
              </a:extLst>
            </p:cNvPr>
            <p:cNvSpPr/>
            <p:nvPr/>
          </p:nvSpPr>
          <p:spPr>
            <a:xfrm>
              <a:off x="11938710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808603-AF8E-1D43-A210-725A9103B7DD}"/>
                </a:ext>
              </a:extLst>
            </p:cNvPr>
            <p:cNvSpPr/>
            <p:nvPr/>
          </p:nvSpPr>
          <p:spPr>
            <a:xfrm>
              <a:off x="14570696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14017A6-BEF5-DB40-BF34-9B4B991B7413}"/>
                </a:ext>
              </a:extLst>
            </p:cNvPr>
            <p:cNvSpPr/>
            <p:nvPr/>
          </p:nvSpPr>
          <p:spPr>
            <a:xfrm>
              <a:off x="17202685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C4C094B-24DE-CA45-8477-1EF2C81327A9}"/>
                </a:ext>
              </a:extLst>
            </p:cNvPr>
            <p:cNvSpPr/>
            <p:nvPr/>
          </p:nvSpPr>
          <p:spPr>
            <a:xfrm>
              <a:off x="19834674" y="10636900"/>
              <a:ext cx="20063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8927494-C2B6-D34C-9F54-2001F060AFF9}"/>
                </a:ext>
              </a:extLst>
            </p:cNvPr>
            <p:cNvGrpSpPr/>
            <p:nvPr/>
          </p:nvGrpSpPr>
          <p:grpSpPr>
            <a:xfrm>
              <a:off x="2223793" y="4099668"/>
              <a:ext cx="6476610" cy="7599159"/>
              <a:chOff x="17103967" y="4099668"/>
              <a:chExt cx="6476610" cy="759915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0357814-40C7-574A-A044-7F15B0F28084}"/>
                  </a:ext>
                </a:extLst>
              </p:cNvPr>
              <p:cNvSpPr/>
              <p:nvPr/>
            </p:nvSpPr>
            <p:spPr>
              <a:xfrm>
                <a:off x="17103967" y="4099668"/>
                <a:ext cx="6476610" cy="7599159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CD5F33E-0CD7-B243-BC08-9BE74723E7C4}"/>
                  </a:ext>
                </a:extLst>
              </p:cNvPr>
              <p:cNvGrpSpPr/>
              <p:nvPr/>
            </p:nvGrpSpPr>
            <p:grpSpPr>
              <a:xfrm>
                <a:off x="17661607" y="4827921"/>
                <a:ext cx="5233233" cy="6111819"/>
                <a:chOff x="17728394" y="5041159"/>
                <a:chExt cx="5233233" cy="6111819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7E18831B-EA33-324A-B66C-54D6988FD822}"/>
                    </a:ext>
                  </a:extLst>
                </p:cNvPr>
                <p:cNvGrpSpPr/>
                <p:nvPr/>
              </p:nvGrpSpPr>
              <p:grpSpPr>
                <a:xfrm>
                  <a:off x="17728394" y="5041159"/>
                  <a:ext cx="5233233" cy="1588750"/>
                  <a:chOff x="2717755" y="16175535"/>
                  <a:chExt cx="5243759" cy="1737956"/>
                </a:xfrm>
              </p:grpSpPr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E7BEACF-D443-4E42-8470-4EFAB7CCB467}"/>
                      </a:ext>
                    </a:extLst>
                  </p:cNvPr>
                  <p:cNvSpPr txBox="1"/>
                  <p:nvPr/>
                </p:nvSpPr>
                <p:spPr>
                  <a:xfrm>
                    <a:off x="2717755" y="16824604"/>
                    <a:ext cx="5243757" cy="1088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To get your company’s name out there, you need to make sure.</a:t>
                    </a:r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8D47FEDB-7B69-B046-A9D9-0FBB66940673}"/>
                      </a:ext>
                    </a:extLst>
                  </p:cNvPr>
                  <p:cNvSpPr/>
                  <p:nvPr/>
                </p:nvSpPr>
                <p:spPr>
                  <a:xfrm>
                    <a:off x="2717756" y="16175535"/>
                    <a:ext cx="5243758" cy="7070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Develop, 50%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CF21BF1-2415-C44E-AEED-5B21942C5C8D}"/>
                    </a:ext>
                  </a:extLst>
                </p:cNvPr>
                <p:cNvSpPr txBox="1"/>
                <p:nvPr/>
              </p:nvSpPr>
              <p:spPr>
                <a:xfrm>
                  <a:off x="17728394" y="7711079"/>
                  <a:ext cx="5233231" cy="995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25EC10D0-443E-9A40-A337-426DBE5CDC2B}"/>
                    </a:ext>
                  </a:extLst>
                </p:cNvPr>
                <p:cNvSpPr/>
                <p:nvPr/>
              </p:nvSpPr>
              <p:spPr>
                <a:xfrm>
                  <a:off x="17728395" y="7117734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Analyze, 17%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8F8C753-4D62-EA41-93BB-244273A285D1}"/>
                    </a:ext>
                  </a:extLst>
                </p:cNvPr>
                <p:cNvSpPr txBox="1"/>
                <p:nvPr/>
              </p:nvSpPr>
              <p:spPr>
                <a:xfrm>
                  <a:off x="17730726" y="9213986"/>
                  <a:ext cx="4859362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That’s why we provide point and click solutions.</a:t>
                  </a:r>
                </a:p>
              </p:txBody>
            </p:sp>
          </p:grpSp>
        </p:grpSp>
        <p:sp>
          <p:nvSpPr>
            <p:cNvPr id="96" name="Right Arrow 95">
              <a:extLst>
                <a:ext uri="{FF2B5EF4-FFF2-40B4-BE49-F238E27FC236}">
                  <a16:creationId xmlns:a16="http://schemas.microsoft.com/office/drawing/2014/main" id="{949EC610-E397-9947-8D44-E991FF442A93}"/>
                </a:ext>
              </a:extLst>
            </p:cNvPr>
            <p:cNvSpPr/>
            <p:nvPr/>
          </p:nvSpPr>
          <p:spPr>
            <a:xfrm>
              <a:off x="10027398" y="4619486"/>
              <a:ext cx="8558775" cy="531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ight Arrow 96">
              <a:extLst>
                <a:ext uri="{FF2B5EF4-FFF2-40B4-BE49-F238E27FC236}">
                  <a16:creationId xmlns:a16="http://schemas.microsoft.com/office/drawing/2014/main" id="{417E4178-6C1E-E446-9D1D-A11029CC14A3}"/>
                </a:ext>
              </a:extLst>
            </p:cNvPr>
            <p:cNvSpPr/>
            <p:nvPr/>
          </p:nvSpPr>
          <p:spPr>
            <a:xfrm>
              <a:off x="10027398" y="6110355"/>
              <a:ext cx="5736063" cy="531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ight Arrow 97">
              <a:extLst>
                <a:ext uri="{FF2B5EF4-FFF2-40B4-BE49-F238E27FC236}">
                  <a16:creationId xmlns:a16="http://schemas.microsoft.com/office/drawing/2014/main" id="{7163FDE2-41F7-3547-B5F2-E11FC8AE536F}"/>
                </a:ext>
              </a:extLst>
            </p:cNvPr>
            <p:cNvSpPr/>
            <p:nvPr/>
          </p:nvSpPr>
          <p:spPr>
            <a:xfrm>
              <a:off x="10027398" y="7640981"/>
              <a:ext cx="10805019" cy="531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ight Arrow 98">
              <a:extLst>
                <a:ext uri="{FF2B5EF4-FFF2-40B4-BE49-F238E27FC236}">
                  <a16:creationId xmlns:a16="http://schemas.microsoft.com/office/drawing/2014/main" id="{A0803546-445A-6047-8456-39983DA0AF63}"/>
                </a:ext>
              </a:extLst>
            </p:cNvPr>
            <p:cNvSpPr/>
            <p:nvPr/>
          </p:nvSpPr>
          <p:spPr>
            <a:xfrm>
              <a:off x="10027398" y="9072216"/>
              <a:ext cx="3173217" cy="531600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A18D015-7002-CD40-AFA7-F4C947D82005}"/>
                </a:ext>
              </a:extLst>
            </p:cNvPr>
            <p:cNvGrpSpPr/>
            <p:nvPr/>
          </p:nvGrpSpPr>
          <p:grpSpPr>
            <a:xfrm>
              <a:off x="21352143" y="5558348"/>
              <a:ext cx="1603420" cy="1603419"/>
              <a:chOff x="6611888" y="7165495"/>
              <a:chExt cx="1537788" cy="1537787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16A4E79-09C9-AD45-BC8F-A37A2495DF62}"/>
                  </a:ext>
                </a:extLst>
              </p:cNvPr>
              <p:cNvSpPr/>
              <p:nvPr/>
            </p:nvSpPr>
            <p:spPr>
              <a:xfrm>
                <a:off x="6611888" y="7165495"/>
                <a:ext cx="1537788" cy="153778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2" name="CuadroTexto 1219">
                <a:extLst>
                  <a:ext uri="{FF2B5EF4-FFF2-40B4-BE49-F238E27FC236}">
                    <a16:creationId xmlns:a16="http://schemas.microsoft.com/office/drawing/2014/main" id="{87F9215B-4044-3C4D-8E2D-DD5750EFE35B}"/>
                  </a:ext>
                </a:extLst>
              </p:cNvPr>
              <p:cNvSpPr txBox="1"/>
              <p:nvPr/>
            </p:nvSpPr>
            <p:spPr>
              <a:xfrm>
                <a:off x="6755318" y="7526362"/>
                <a:ext cx="1280952" cy="79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50%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3754D05-BFB4-5346-A3C4-87E1401F8593}"/>
                </a:ext>
              </a:extLst>
            </p:cNvPr>
            <p:cNvGrpSpPr/>
            <p:nvPr/>
          </p:nvGrpSpPr>
          <p:grpSpPr>
            <a:xfrm>
              <a:off x="21352143" y="8553008"/>
              <a:ext cx="1603420" cy="1603419"/>
              <a:chOff x="6611888" y="7165495"/>
              <a:chExt cx="1537788" cy="1537787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2F1D4BF-2366-D646-8C05-5E4C56D6CBE6}"/>
                  </a:ext>
                </a:extLst>
              </p:cNvPr>
              <p:cNvSpPr/>
              <p:nvPr/>
            </p:nvSpPr>
            <p:spPr>
              <a:xfrm>
                <a:off x="6611888" y="7165495"/>
                <a:ext cx="1537788" cy="153778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5" name="CuadroTexto 1219">
                <a:extLst>
                  <a:ext uri="{FF2B5EF4-FFF2-40B4-BE49-F238E27FC236}">
                    <a16:creationId xmlns:a16="http://schemas.microsoft.com/office/drawing/2014/main" id="{0DE5CB5F-318E-D647-9CBD-5DA98DEFD7C6}"/>
                  </a:ext>
                </a:extLst>
              </p:cNvPr>
              <p:cNvSpPr txBox="1"/>
              <p:nvPr/>
            </p:nvSpPr>
            <p:spPr>
              <a:xfrm>
                <a:off x="6755318" y="7526362"/>
                <a:ext cx="1280952" cy="79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17%</a:t>
                </a:r>
              </a:p>
            </p:txBody>
          </p:sp>
        </p:grpSp>
      </p:grpSp>
      <p:grpSp>
        <p:nvGrpSpPr>
          <p:cNvPr id="62" name="Grupo 349">
            <a:extLst>
              <a:ext uri="{FF2B5EF4-FFF2-40B4-BE49-F238E27FC236}">
                <a16:creationId xmlns:a16="http://schemas.microsoft.com/office/drawing/2014/main" id="{A412AA68-610C-404C-BBC3-BDB412AB2D6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3" name="CuadroTexto 350">
              <a:extLst>
                <a:ext uri="{FF2B5EF4-FFF2-40B4-BE49-F238E27FC236}">
                  <a16:creationId xmlns:a16="http://schemas.microsoft.com/office/drawing/2014/main" id="{3379B762-419B-304D-A452-E0BBECE30C90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64" name="CuadroTexto 351">
              <a:extLst>
                <a:ext uri="{FF2B5EF4-FFF2-40B4-BE49-F238E27FC236}">
                  <a16:creationId xmlns:a16="http://schemas.microsoft.com/office/drawing/2014/main" id="{AB23FC16-B05B-D147-BEB0-4A2EE3FA7F5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669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4F6957-0F01-6549-A43F-B76E3BD73A65}"/>
              </a:ext>
            </a:extLst>
          </p:cNvPr>
          <p:cNvGrpSpPr/>
          <p:nvPr/>
        </p:nvGrpSpPr>
        <p:grpSpPr>
          <a:xfrm>
            <a:off x="10086976" y="4283885"/>
            <a:ext cx="12346304" cy="7557595"/>
            <a:chOff x="11534430" y="4207685"/>
            <a:chExt cx="10898850" cy="75575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F490D4-033F-FF4C-9F3F-E692EE4AE9CC}"/>
                </a:ext>
              </a:extLst>
            </p:cNvPr>
            <p:cNvSpPr/>
            <p:nvPr/>
          </p:nvSpPr>
          <p:spPr>
            <a:xfrm>
              <a:off x="11534430" y="4207685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D9ABCF-9892-4944-9ADE-9905F194AF3E}"/>
                </a:ext>
              </a:extLst>
            </p:cNvPr>
            <p:cNvSpPr/>
            <p:nvPr/>
          </p:nvSpPr>
          <p:spPr>
            <a:xfrm>
              <a:off x="11534430" y="5287342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28231E-6A00-7C4C-A314-23D7FA53CB85}"/>
                </a:ext>
              </a:extLst>
            </p:cNvPr>
            <p:cNvSpPr/>
            <p:nvPr/>
          </p:nvSpPr>
          <p:spPr>
            <a:xfrm>
              <a:off x="11534430" y="6366998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3CD17D-7F6D-844F-9DD4-C4FB09C83FCC}"/>
                </a:ext>
              </a:extLst>
            </p:cNvPr>
            <p:cNvSpPr/>
            <p:nvPr/>
          </p:nvSpPr>
          <p:spPr>
            <a:xfrm>
              <a:off x="13350905" y="4207685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00FE81-38D0-6343-A0E0-396AE3AD78D7}"/>
                </a:ext>
              </a:extLst>
            </p:cNvPr>
            <p:cNvSpPr/>
            <p:nvPr/>
          </p:nvSpPr>
          <p:spPr>
            <a:xfrm>
              <a:off x="13350905" y="5287342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067F30-3BD2-6346-8F74-3900D3F13438}"/>
                </a:ext>
              </a:extLst>
            </p:cNvPr>
            <p:cNvSpPr/>
            <p:nvPr/>
          </p:nvSpPr>
          <p:spPr>
            <a:xfrm>
              <a:off x="13350905" y="6366998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D09860-7351-9A48-A07D-5BCE4A09E4C1}"/>
                </a:ext>
              </a:extLst>
            </p:cNvPr>
            <p:cNvSpPr/>
            <p:nvPr/>
          </p:nvSpPr>
          <p:spPr>
            <a:xfrm>
              <a:off x="15167379" y="4207685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0816B8-DE23-5D42-AAA9-1DF3A8A12A1F}"/>
                </a:ext>
              </a:extLst>
            </p:cNvPr>
            <p:cNvSpPr/>
            <p:nvPr/>
          </p:nvSpPr>
          <p:spPr>
            <a:xfrm>
              <a:off x="15167379" y="5287342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2E0033-CDA5-174B-9CB5-8C00E3DB7548}"/>
                </a:ext>
              </a:extLst>
            </p:cNvPr>
            <p:cNvSpPr/>
            <p:nvPr/>
          </p:nvSpPr>
          <p:spPr>
            <a:xfrm>
              <a:off x="15167379" y="6366998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B7EB5-D25A-9F41-80BE-E58BBEB88AB4}"/>
                </a:ext>
              </a:extLst>
            </p:cNvPr>
            <p:cNvSpPr/>
            <p:nvPr/>
          </p:nvSpPr>
          <p:spPr>
            <a:xfrm>
              <a:off x="11534430" y="7446654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3A33E3-574C-9D47-BCDA-5E0821C51E49}"/>
                </a:ext>
              </a:extLst>
            </p:cNvPr>
            <p:cNvSpPr/>
            <p:nvPr/>
          </p:nvSpPr>
          <p:spPr>
            <a:xfrm>
              <a:off x="11534430" y="8526311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B84259-A8C8-244B-B653-E0F8409A1114}"/>
                </a:ext>
              </a:extLst>
            </p:cNvPr>
            <p:cNvSpPr/>
            <p:nvPr/>
          </p:nvSpPr>
          <p:spPr>
            <a:xfrm>
              <a:off x="13350905" y="7446654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EBD0B4-EF34-F84A-8B6B-28D1B27ED93A}"/>
                </a:ext>
              </a:extLst>
            </p:cNvPr>
            <p:cNvSpPr/>
            <p:nvPr/>
          </p:nvSpPr>
          <p:spPr>
            <a:xfrm>
              <a:off x="13350905" y="8526311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108E02-9C39-A345-B27F-4B1F649699D4}"/>
                </a:ext>
              </a:extLst>
            </p:cNvPr>
            <p:cNvSpPr/>
            <p:nvPr/>
          </p:nvSpPr>
          <p:spPr>
            <a:xfrm>
              <a:off x="15167379" y="7446654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E109F3-DFF5-9A40-BCE5-88C3EFD173A7}"/>
                </a:ext>
              </a:extLst>
            </p:cNvPr>
            <p:cNvSpPr/>
            <p:nvPr/>
          </p:nvSpPr>
          <p:spPr>
            <a:xfrm>
              <a:off x="15167379" y="8526311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BD4ADE-6EB3-A84E-BAAF-0D6ED8D3AB06}"/>
                </a:ext>
              </a:extLst>
            </p:cNvPr>
            <p:cNvSpPr/>
            <p:nvPr/>
          </p:nvSpPr>
          <p:spPr>
            <a:xfrm>
              <a:off x="16983855" y="4207685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DDD267-BDD3-E044-8B69-3F8BD4BA2EFC}"/>
                </a:ext>
              </a:extLst>
            </p:cNvPr>
            <p:cNvSpPr/>
            <p:nvPr/>
          </p:nvSpPr>
          <p:spPr>
            <a:xfrm>
              <a:off x="16983855" y="5287342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A3D96C-8DD8-514E-9971-69A4357DDB4A}"/>
                </a:ext>
              </a:extLst>
            </p:cNvPr>
            <p:cNvSpPr/>
            <p:nvPr/>
          </p:nvSpPr>
          <p:spPr>
            <a:xfrm>
              <a:off x="16983855" y="6366998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B80D58-17A4-654A-AF62-3483A74511DB}"/>
                </a:ext>
              </a:extLst>
            </p:cNvPr>
            <p:cNvSpPr/>
            <p:nvPr/>
          </p:nvSpPr>
          <p:spPr>
            <a:xfrm>
              <a:off x="18800331" y="4207685"/>
              <a:ext cx="1816475" cy="107965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CB5A55-328C-444E-9426-4A9260C75920}"/>
                </a:ext>
              </a:extLst>
            </p:cNvPr>
            <p:cNvSpPr/>
            <p:nvPr/>
          </p:nvSpPr>
          <p:spPr>
            <a:xfrm>
              <a:off x="18800331" y="5287342"/>
              <a:ext cx="1816475" cy="107965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9635AA-8B84-2244-AD24-6ADA959A21F9}"/>
                </a:ext>
              </a:extLst>
            </p:cNvPr>
            <p:cNvSpPr/>
            <p:nvPr/>
          </p:nvSpPr>
          <p:spPr>
            <a:xfrm>
              <a:off x="18800331" y="6366998"/>
              <a:ext cx="1816475" cy="10796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5BEA2F6-3B7E-084C-AF91-DBB246A3E1BE}"/>
                </a:ext>
              </a:extLst>
            </p:cNvPr>
            <p:cNvSpPr/>
            <p:nvPr/>
          </p:nvSpPr>
          <p:spPr>
            <a:xfrm>
              <a:off x="20616805" y="4207685"/>
              <a:ext cx="1816475" cy="107965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32B4E-5499-9E41-9161-8BDF433A9FE0}"/>
                </a:ext>
              </a:extLst>
            </p:cNvPr>
            <p:cNvSpPr/>
            <p:nvPr/>
          </p:nvSpPr>
          <p:spPr>
            <a:xfrm>
              <a:off x="20616805" y="5287342"/>
              <a:ext cx="1816475" cy="107965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0E889D0-8C4C-F545-8F2F-F5966C627818}"/>
                </a:ext>
              </a:extLst>
            </p:cNvPr>
            <p:cNvSpPr/>
            <p:nvPr/>
          </p:nvSpPr>
          <p:spPr>
            <a:xfrm>
              <a:off x="20616805" y="6366998"/>
              <a:ext cx="1816475" cy="107965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1FA0C9-5A29-794D-8FBA-76AF1C2AA8B2}"/>
                </a:ext>
              </a:extLst>
            </p:cNvPr>
            <p:cNvSpPr/>
            <p:nvPr/>
          </p:nvSpPr>
          <p:spPr>
            <a:xfrm>
              <a:off x="16983855" y="7446654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1A99D5-78C8-3B42-8025-DBEC655B4E88}"/>
                </a:ext>
              </a:extLst>
            </p:cNvPr>
            <p:cNvSpPr/>
            <p:nvPr/>
          </p:nvSpPr>
          <p:spPr>
            <a:xfrm>
              <a:off x="16983855" y="8526311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6A4D6F5-29D5-014A-A69E-868690550B16}"/>
                </a:ext>
              </a:extLst>
            </p:cNvPr>
            <p:cNvSpPr/>
            <p:nvPr/>
          </p:nvSpPr>
          <p:spPr>
            <a:xfrm>
              <a:off x="18800331" y="7446654"/>
              <a:ext cx="1816475" cy="10796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003FFE-4003-E74E-8452-A7682CE7B463}"/>
                </a:ext>
              </a:extLst>
            </p:cNvPr>
            <p:cNvSpPr/>
            <p:nvPr/>
          </p:nvSpPr>
          <p:spPr>
            <a:xfrm>
              <a:off x="18800331" y="8526311"/>
              <a:ext cx="1816475" cy="10796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9037F2-422D-2941-96D5-E56663619A47}"/>
                </a:ext>
              </a:extLst>
            </p:cNvPr>
            <p:cNvSpPr/>
            <p:nvPr/>
          </p:nvSpPr>
          <p:spPr>
            <a:xfrm>
              <a:off x="20616805" y="7446654"/>
              <a:ext cx="1816475" cy="107965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375E81-1FE2-1247-A3A8-BC8D98AD2E59}"/>
                </a:ext>
              </a:extLst>
            </p:cNvPr>
            <p:cNvSpPr/>
            <p:nvPr/>
          </p:nvSpPr>
          <p:spPr>
            <a:xfrm>
              <a:off x="20616805" y="8526311"/>
              <a:ext cx="1816475" cy="10796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DF4935-628B-0748-91CE-04FCE80C9A62}"/>
                </a:ext>
              </a:extLst>
            </p:cNvPr>
            <p:cNvSpPr/>
            <p:nvPr/>
          </p:nvSpPr>
          <p:spPr>
            <a:xfrm>
              <a:off x="11534430" y="9605966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354E5B-F4F8-7B44-916F-0144CEA6A1ED}"/>
                </a:ext>
              </a:extLst>
            </p:cNvPr>
            <p:cNvSpPr/>
            <p:nvPr/>
          </p:nvSpPr>
          <p:spPr>
            <a:xfrm>
              <a:off x="11534430" y="10685623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81055F-8831-1E47-B26C-DA46F3DAE859}"/>
                </a:ext>
              </a:extLst>
            </p:cNvPr>
            <p:cNvSpPr/>
            <p:nvPr/>
          </p:nvSpPr>
          <p:spPr>
            <a:xfrm>
              <a:off x="13350905" y="9605966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F1234E9-742D-334B-93F8-8D31228F8637}"/>
                </a:ext>
              </a:extLst>
            </p:cNvPr>
            <p:cNvSpPr/>
            <p:nvPr/>
          </p:nvSpPr>
          <p:spPr>
            <a:xfrm>
              <a:off x="13350905" y="10685623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E1C9807-1DBA-9847-A563-6B58724A897A}"/>
                </a:ext>
              </a:extLst>
            </p:cNvPr>
            <p:cNvSpPr/>
            <p:nvPr/>
          </p:nvSpPr>
          <p:spPr>
            <a:xfrm>
              <a:off x="15167379" y="9605966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C3310A-D438-8E4D-A3B4-CC5AA07F8942}"/>
                </a:ext>
              </a:extLst>
            </p:cNvPr>
            <p:cNvSpPr/>
            <p:nvPr/>
          </p:nvSpPr>
          <p:spPr>
            <a:xfrm>
              <a:off x="15167379" y="10685623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D82621-64CA-EF41-91A4-2D35E9491226}"/>
                </a:ext>
              </a:extLst>
            </p:cNvPr>
            <p:cNvSpPr/>
            <p:nvPr/>
          </p:nvSpPr>
          <p:spPr>
            <a:xfrm>
              <a:off x="16983855" y="9605966"/>
              <a:ext cx="1816475" cy="10796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7BC5938-5934-0F47-9710-FBCDC15828E9}"/>
                </a:ext>
              </a:extLst>
            </p:cNvPr>
            <p:cNvSpPr/>
            <p:nvPr/>
          </p:nvSpPr>
          <p:spPr>
            <a:xfrm>
              <a:off x="16983855" y="10685623"/>
              <a:ext cx="1816475" cy="10796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EE8ECD5-1107-C344-84E4-DB62FDDE1A90}"/>
                </a:ext>
              </a:extLst>
            </p:cNvPr>
            <p:cNvSpPr/>
            <p:nvPr/>
          </p:nvSpPr>
          <p:spPr>
            <a:xfrm>
              <a:off x="18800331" y="9605966"/>
              <a:ext cx="1816475" cy="10796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FBB7BE-AF23-E54F-9036-114B0A78062D}"/>
                </a:ext>
              </a:extLst>
            </p:cNvPr>
            <p:cNvSpPr/>
            <p:nvPr/>
          </p:nvSpPr>
          <p:spPr>
            <a:xfrm>
              <a:off x="18800331" y="10685623"/>
              <a:ext cx="1816475" cy="10796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B480A7-4D18-F44B-B678-F431B18FD038}"/>
                </a:ext>
              </a:extLst>
            </p:cNvPr>
            <p:cNvSpPr/>
            <p:nvPr/>
          </p:nvSpPr>
          <p:spPr>
            <a:xfrm>
              <a:off x="20616805" y="9605966"/>
              <a:ext cx="1816475" cy="10796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89226B-19D4-D845-9DFF-A10D6E813605}"/>
                </a:ext>
              </a:extLst>
            </p:cNvPr>
            <p:cNvSpPr/>
            <p:nvPr/>
          </p:nvSpPr>
          <p:spPr>
            <a:xfrm>
              <a:off x="20616805" y="10685623"/>
              <a:ext cx="1816475" cy="107965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48CE93-DA3A-8340-8C47-714610AB600D}"/>
                </a:ext>
              </a:extLst>
            </p:cNvPr>
            <p:cNvGrpSpPr/>
            <p:nvPr/>
          </p:nvGrpSpPr>
          <p:grpSpPr>
            <a:xfrm>
              <a:off x="11989109" y="4428914"/>
              <a:ext cx="10022087" cy="7123331"/>
              <a:chOff x="11989109" y="4428914"/>
              <a:chExt cx="10022087" cy="7123331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0F67964-194C-E348-9163-565D36CBA3BD}"/>
                  </a:ext>
                </a:extLst>
              </p:cNvPr>
              <p:cNvSpPr/>
              <p:nvPr/>
            </p:nvSpPr>
            <p:spPr>
              <a:xfrm>
                <a:off x="11989109" y="10902286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F6AD0EC-41F8-AD49-B09C-9637650B8697}"/>
                  </a:ext>
                </a:extLst>
              </p:cNvPr>
              <p:cNvSpPr/>
              <p:nvPr/>
            </p:nvSpPr>
            <p:spPr>
              <a:xfrm>
                <a:off x="15603166" y="8725142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0138272-5DF6-C34A-B8F5-CDD7974BB550}"/>
                  </a:ext>
                </a:extLst>
              </p:cNvPr>
              <p:cNvSpPr/>
              <p:nvPr/>
            </p:nvSpPr>
            <p:spPr>
              <a:xfrm>
                <a:off x="13865080" y="5521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B09A8C8-B0AB-CE4A-A5BC-81BA803378A1}"/>
                  </a:ext>
                </a:extLst>
              </p:cNvPr>
              <p:cNvSpPr/>
              <p:nvPr/>
            </p:nvSpPr>
            <p:spPr>
              <a:xfrm>
                <a:off x="13865080" y="4428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527DE0C-C21F-084F-B958-45EE4781CE53}"/>
                  </a:ext>
                </a:extLst>
              </p:cNvPr>
              <p:cNvSpPr/>
              <p:nvPr/>
            </p:nvSpPr>
            <p:spPr>
              <a:xfrm>
                <a:off x="13865080" y="7680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F01EB93-2821-CF42-BDD5-089D7B4DC625}"/>
                  </a:ext>
                </a:extLst>
              </p:cNvPr>
              <p:cNvSpPr/>
              <p:nvPr/>
            </p:nvSpPr>
            <p:spPr>
              <a:xfrm>
                <a:off x="13865080" y="6587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F26BB73-A6B7-9547-890F-EBF382F5F930}"/>
                  </a:ext>
                </a:extLst>
              </p:cNvPr>
              <p:cNvSpPr/>
              <p:nvPr/>
            </p:nvSpPr>
            <p:spPr>
              <a:xfrm>
                <a:off x="15617680" y="5521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059FE6-2661-6F4C-94EC-38E001DCEDE8}"/>
                  </a:ext>
                </a:extLst>
              </p:cNvPr>
              <p:cNvSpPr/>
              <p:nvPr/>
            </p:nvSpPr>
            <p:spPr>
              <a:xfrm>
                <a:off x="15617680" y="4428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D1B58CF-0459-B648-B5E8-80F9CA16367A}"/>
                  </a:ext>
                </a:extLst>
              </p:cNvPr>
              <p:cNvSpPr/>
              <p:nvPr/>
            </p:nvSpPr>
            <p:spPr>
              <a:xfrm>
                <a:off x="15617680" y="7680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1911256-0CBE-4B45-911E-341E919A43FE}"/>
                  </a:ext>
                </a:extLst>
              </p:cNvPr>
              <p:cNvSpPr/>
              <p:nvPr/>
            </p:nvSpPr>
            <p:spPr>
              <a:xfrm>
                <a:off x="15617680" y="6587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0A794F3-D72E-294C-95A0-465317A94AF4}"/>
                  </a:ext>
                </a:extLst>
              </p:cNvPr>
              <p:cNvSpPr/>
              <p:nvPr/>
            </p:nvSpPr>
            <p:spPr>
              <a:xfrm>
                <a:off x="17395680" y="5521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48B9F7B-ADF6-FE41-A3FF-A6A661CB060D}"/>
                  </a:ext>
                </a:extLst>
              </p:cNvPr>
              <p:cNvSpPr/>
              <p:nvPr/>
            </p:nvSpPr>
            <p:spPr>
              <a:xfrm>
                <a:off x="17395680" y="4428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28FFFA0-147B-F440-BA18-AC4D3E5DA4C1}"/>
                  </a:ext>
                </a:extLst>
              </p:cNvPr>
              <p:cNvSpPr/>
              <p:nvPr/>
            </p:nvSpPr>
            <p:spPr>
              <a:xfrm>
                <a:off x="17395680" y="7680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EB45A13-786D-7D48-A123-2E206141E48A}"/>
                  </a:ext>
                </a:extLst>
              </p:cNvPr>
              <p:cNvSpPr/>
              <p:nvPr/>
            </p:nvSpPr>
            <p:spPr>
              <a:xfrm>
                <a:off x="17395680" y="6587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FF37591-BD7F-B945-A364-7A132DFED241}"/>
                  </a:ext>
                </a:extLst>
              </p:cNvPr>
              <p:cNvSpPr/>
              <p:nvPr/>
            </p:nvSpPr>
            <p:spPr>
              <a:xfrm>
                <a:off x="17395680" y="9839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500F8F3-9281-7B42-B48B-940B91903B46}"/>
                  </a:ext>
                </a:extLst>
              </p:cNvPr>
              <p:cNvSpPr/>
              <p:nvPr/>
            </p:nvSpPr>
            <p:spPr>
              <a:xfrm>
                <a:off x="17395680" y="8746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5DFB26D-E5CC-5741-B0CE-A5651277A614}"/>
                  </a:ext>
                </a:extLst>
              </p:cNvPr>
              <p:cNvSpPr/>
              <p:nvPr/>
            </p:nvSpPr>
            <p:spPr>
              <a:xfrm>
                <a:off x="17395680" y="10905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F54F967-F422-5044-9CBA-C2082F7CC02D}"/>
                  </a:ext>
                </a:extLst>
              </p:cNvPr>
              <p:cNvSpPr/>
              <p:nvPr/>
            </p:nvSpPr>
            <p:spPr>
              <a:xfrm>
                <a:off x="19275280" y="9839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540241C-A210-BF45-9D95-138E68A59317}"/>
                  </a:ext>
                </a:extLst>
              </p:cNvPr>
              <p:cNvSpPr/>
              <p:nvPr/>
            </p:nvSpPr>
            <p:spPr>
              <a:xfrm>
                <a:off x="19275280" y="10905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0BEA5D4-D3D7-0C48-A0C8-208101F43797}"/>
                  </a:ext>
                </a:extLst>
              </p:cNvPr>
              <p:cNvSpPr/>
              <p:nvPr/>
            </p:nvSpPr>
            <p:spPr>
              <a:xfrm>
                <a:off x="12036280" y="5521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955C95F-146F-0A4A-86D7-D1653BC5B675}"/>
                  </a:ext>
                </a:extLst>
              </p:cNvPr>
              <p:cNvSpPr/>
              <p:nvPr/>
            </p:nvSpPr>
            <p:spPr>
              <a:xfrm>
                <a:off x="12036280" y="4428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6D1F868-3760-2449-AA7E-81F3032B7E62}"/>
                  </a:ext>
                </a:extLst>
              </p:cNvPr>
              <p:cNvSpPr/>
              <p:nvPr/>
            </p:nvSpPr>
            <p:spPr>
              <a:xfrm>
                <a:off x="12036280" y="6587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A680112-7A41-3445-B5E5-9126E0E39B9B}"/>
                  </a:ext>
                </a:extLst>
              </p:cNvPr>
              <p:cNvSpPr/>
              <p:nvPr/>
            </p:nvSpPr>
            <p:spPr>
              <a:xfrm>
                <a:off x="19286166" y="8725142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83E7E3-DF89-D848-8114-BDD03EF1F888}"/>
                  </a:ext>
                </a:extLst>
              </p:cNvPr>
              <p:cNvSpPr/>
              <p:nvPr/>
            </p:nvSpPr>
            <p:spPr>
              <a:xfrm>
                <a:off x="19300680" y="5521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218EBBB-53C8-A545-BBB2-690CE2D2DF00}"/>
                  </a:ext>
                </a:extLst>
              </p:cNvPr>
              <p:cNvSpPr/>
              <p:nvPr/>
            </p:nvSpPr>
            <p:spPr>
              <a:xfrm>
                <a:off x="19300680" y="4428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511744C-DEEE-DC4F-B882-3957452BA4D2}"/>
                  </a:ext>
                </a:extLst>
              </p:cNvPr>
              <p:cNvSpPr/>
              <p:nvPr/>
            </p:nvSpPr>
            <p:spPr>
              <a:xfrm>
                <a:off x="19300680" y="7680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BCFDA78-94E6-8947-8515-5AD998DDC874}"/>
                  </a:ext>
                </a:extLst>
              </p:cNvPr>
              <p:cNvSpPr/>
              <p:nvPr/>
            </p:nvSpPr>
            <p:spPr>
              <a:xfrm>
                <a:off x="19300680" y="6587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D80FED4-96F0-D64B-BF61-77F8F9266E6E}"/>
                  </a:ext>
                </a:extLst>
              </p:cNvPr>
              <p:cNvSpPr/>
              <p:nvPr/>
            </p:nvSpPr>
            <p:spPr>
              <a:xfrm>
                <a:off x="21078680" y="5521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B28ACAC-5B34-704E-84C2-8D3E05041F68}"/>
                  </a:ext>
                </a:extLst>
              </p:cNvPr>
              <p:cNvSpPr/>
              <p:nvPr/>
            </p:nvSpPr>
            <p:spPr>
              <a:xfrm>
                <a:off x="21078680" y="4428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9A9AB55-37BA-6148-801F-D18CC7693DA1}"/>
                  </a:ext>
                </a:extLst>
              </p:cNvPr>
              <p:cNvSpPr/>
              <p:nvPr/>
            </p:nvSpPr>
            <p:spPr>
              <a:xfrm>
                <a:off x="21078680" y="7680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FF93207-3791-D445-9B2E-83CB3C5BEC68}"/>
                  </a:ext>
                </a:extLst>
              </p:cNvPr>
              <p:cNvSpPr/>
              <p:nvPr/>
            </p:nvSpPr>
            <p:spPr>
              <a:xfrm>
                <a:off x="21078680" y="6587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CF81BC1-BDEF-FA44-B0C5-DCB92D4E5712}"/>
                  </a:ext>
                </a:extLst>
              </p:cNvPr>
              <p:cNvSpPr/>
              <p:nvPr/>
            </p:nvSpPr>
            <p:spPr>
              <a:xfrm>
                <a:off x="21078680" y="8746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845E242-E1AA-BD49-87B1-EDE5C9C7AB0D}"/>
                  </a:ext>
                </a:extLst>
              </p:cNvPr>
              <p:cNvSpPr/>
              <p:nvPr/>
            </p:nvSpPr>
            <p:spPr>
              <a:xfrm>
                <a:off x="21104080" y="98391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E197EEF-42F9-0B44-8C64-544DECEF915C}"/>
                  </a:ext>
                </a:extLst>
              </p:cNvPr>
              <p:cNvSpPr/>
              <p:nvPr/>
            </p:nvSpPr>
            <p:spPr>
              <a:xfrm>
                <a:off x="21104080" y="10905914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7827211-4C6E-EC47-B889-E99EA1E1E74E}"/>
                  </a:ext>
                </a:extLst>
              </p:cNvPr>
              <p:cNvSpPr/>
              <p:nvPr/>
            </p:nvSpPr>
            <p:spPr>
              <a:xfrm>
                <a:off x="11989109" y="9860886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5D2570E-56C8-DF4C-9CCD-5FB045DEFB6E}"/>
                  </a:ext>
                </a:extLst>
              </p:cNvPr>
              <p:cNvSpPr/>
              <p:nvPr/>
            </p:nvSpPr>
            <p:spPr>
              <a:xfrm>
                <a:off x="11989109" y="8743286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D43B879-CE92-D14C-9692-BBB1F6B990B9}"/>
                  </a:ext>
                </a:extLst>
              </p:cNvPr>
              <p:cNvSpPr/>
              <p:nvPr/>
            </p:nvSpPr>
            <p:spPr>
              <a:xfrm>
                <a:off x="11989109" y="7676486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976C95A-4CC7-B341-AB53-8E4317D92DCF}"/>
                  </a:ext>
                </a:extLst>
              </p:cNvPr>
              <p:cNvSpPr/>
              <p:nvPr/>
            </p:nvSpPr>
            <p:spPr>
              <a:xfrm>
                <a:off x="13843309" y="10902286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CB7322D-0AE9-914E-BB4E-C29A7AF1C099}"/>
                  </a:ext>
                </a:extLst>
              </p:cNvPr>
              <p:cNvSpPr/>
              <p:nvPr/>
            </p:nvSpPr>
            <p:spPr>
              <a:xfrm>
                <a:off x="13843309" y="9860886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41732C2-FFC8-1542-A686-702CB0834857}"/>
                  </a:ext>
                </a:extLst>
              </p:cNvPr>
              <p:cNvSpPr/>
              <p:nvPr/>
            </p:nvSpPr>
            <p:spPr>
              <a:xfrm>
                <a:off x="13843309" y="8743286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9F8E861-A8F9-324D-86DE-46944A921B14}"/>
                  </a:ext>
                </a:extLst>
              </p:cNvPr>
              <p:cNvSpPr/>
              <p:nvPr/>
            </p:nvSpPr>
            <p:spPr>
              <a:xfrm>
                <a:off x="15595909" y="10902286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21EB32C-6C55-124F-B648-6C35DF01C41D}"/>
                  </a:ext>
                </a:extLst>
              </p:cNvPr>
              <p:cNvSpPr/>
              <p:nvPr/>
            </p:nvSpPr>
            <p:spPr>
              <a:xfrm>
                <a:off x="15595909" y="9860886"/>
                <a:ext cx="90711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21" name="Grupo 349">
            <a:extLst>
              <a:ext uri="{FF2B5EF4-FFF2-40B4-BE49-F238E27FC236}">
                <a16:creationId xmlns:a16="http://schemas.microsoft.com/office/drawing/2014/main" id="{60A81A44-E3B3-1342-9794-1C8ACD73C59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22" name="CuadroTexto 350">
              <a:extLst>
                <a:ext uri="{FF2B5EF4-FFF2-40B4-BE49-F238E27FC236}">
                  <a16:creationId xmlns:a16="http://schemas.microsoft.com/office/drawing/2014/main" id="{796E751C-682E-D046-A3F0-19D216C0A30A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123" name="CuadroTexto 351">
              <a:extLst>
                <a:ext uri="{FF2B5EF4-FFF2-40B4-BE49-F238E27FC236}">
                  <a16:creationId xmlns:a16="http://schemas.microsoft.com/office/drawing/2014/main" id="{F10FCDEC-3050-C348-85B5-52D8EFC7777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878CF8-01E6-1446-ACD6-F77EF1A60528}"/>
              </a:ext>
            </a:extLst>
          </p:cNvPr>
          <p:cNvGrpSpPr/>
          <p:nvPr/>
        </p:nvGrpSpPr>
        <p:grpSpPr>
          <a:xfrm>
            <a:off x="1308890" y="4283885"/>
            <a:ext cx="8253891" cy="7659221"/>
            <a:chOff x="1308890" y="4283885"/>
            <a:chExt cx="9066007" cy="8412826"/>
          </a:xfrm>
        </p:grpSpPr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C72921A2-9D29-8042-BD1A-791F3DFC8EF3}"/>
                </a:ext>
              </a:extLst>
            </p:cNvPr>
            <p:cNvSpPr/>
            <p:nvPr/>
          </p:nvSpPr>
          <p:spPr>
            <a:xfrm rot="2700000">
              <a:off x="1308890" y="8834964"/>
              <a:ext cx="1330468" cy="1330468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5EF10114-F428-3D4D-A7EB-83E6E6CD2EE2}"/>
                </a:ext>
              </a:extLst>
            </p:cNvPr>
            <p:cNvSpPr/>
            <p:nvPr/>
          </p:nvSpPr>
          <p:spPr>
            <a:xfrm rot="2700000">
              <a:off x="1308890" y="6690172"/>
              <a:ext cx="1330468" cy="1330468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ardrop 106">
              <a:extLst>
                <a:ext uri="{FF2B5EF4-FFF2-40B4-BE49-F238E27FC236}">
                  <a16:creationId xmlns:a16="http://schemas.microsoft.com/office/drawing/2014/main" id="{ACA395AF-8CA6-A844-B680-646FC94E4B43}"/>
                </a:ext>
              </a:extLst>
            </p:cNvPr>
            <p:cNvSpPr/>
            <p:nvPr/>
          </p:nvSpPr>
          <p:spPr>
            <a:xfrm rot="2700000">
              <a:off x="1308890" y="4545380"/>
              <a:ext cx="1330468" cy="1330468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C78076B-26D6-734D-953A-7F2E83CF0B54}"/>
                </a:ext>
              </a:extLst>
            </p:cNvPr>
            <p:cNvSpPr txBox="1"/>
            <p:nvPr/>
          </p:nvSpPr>
          <p:spPr>
            <a:xfrm>
              <a:off x="1520508" y="6939907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682B183-A95E-F745-8D00-A91D0D684EE7}"/>
                </a:ext>
              </a:extLst>
            </p:cNvPr>
            <p:cNvSpPr txBox="1"/>
            <p:nvPr/>
          </p:nvSpPr>
          <p:spPr>
            <a:xfrm>
              <a:off x="1520508" y="4791401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4715A7A-A2A8-B043-A393-9145DF802208}"/>
                </a:ext>
              </a:extLst>
            </p:cNvPr>
            <p:cNvSpPr txBox="1"/>
            <p:nvPr/>
          </p:nvSpPr>
          <p:spPr>
            <a:xfrm>
              <a:off x="3176276" y="4996141"/>
              <a:ext cx="7198621" cy="124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D16096E-540F-5E4E-B3E8-1C40C45D2891}"/>
                </a:ext>
              </a:extLst>
            </p:cNvPr>
            <p:cNvSpPr/>
            <p:nvPr/>
          </p:nvSpPr>
          <p:spPr>
            <a:xfrm>
              <a:off x="3176277" y="4283885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DA70CE7-AEE4-9546-92F6-59635D7EE405}"/>
                </a:ext>
              </a:extLst>
            </p:cNvPr>
            <p:cNvSpPr txBox="1"/>
            <p:nvPr/>
          </p:nvSpPr>
          <p:spPr>
            <a:xfrm>
              <a:off x="3176276" y="7144645"/>
              <a:ext cx="7198621" cy="124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A637E26-36CB-E240-A4E5-9F8BF6211209}"/>
                </a:ext>
              </a:extLst>
            </p:cNvPr>
            <p:cNvSpPr/>
            <p:nvPr/>
          </p:nvSpPr>
          <p:spPr>
            <a:xfrm>
              <a:off x="3176277" y="6432391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CC0A06E-8C6E-0A4F-93C4-87B6710AD17B}"/>
                </a:ext>
              </a:extLst>
            </p:cNvPr>
            <p:cNvSpPr txBox="1"/>
            <p:nvPr/>
          </p:nvSpPr>
          <p:spPr>
            <a:xfrm>
              <a:off x="1520508" y="9079819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CC60F42-5D60-4047-9F2F-D4314022346A}"/>
                </a:ext>
              </a:extLst>
            </p:cNvPr>
            <p:cNvSpPr txBox="1"/>
            <p:nvPr/>
          </p:nvSpPr>
          <p:spPr>
            <a:xfrm>
              <a:off x="3176276" y="9284558"/>
              <a:ext cx="7198621" cy="124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638C94F-D795-4D45-82A3-FAFBAE910D4B}"/>
                </a:ext>
              </a:extLst>
            </p:cNvPr>
            <p:cNvSpPr/>
            <p:nvPr/>
          </p:nvSpPr>
          <p:spPr>
            <a:xfrm>
              <a:off x="3176277" y="8572303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F3CBAA48-3708-8444-8A62-3954EB16D1A5}"/>
                </a:ext>
              </a:extLst>
            </p:cNvPr>
            <p:cNvSpPr/>
            <p:nvPr/>
          </p:nvSpPr>
          <p:spPr>
            <a:xfrm rot="2700000">
              <a:off x="1308890" y="11001720"/>
              <a:ext cx="1330468" cy="1330468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C671BE5-9111-1F4E-B326-2151BA7B62A6}"/>
                </a:ext>
              </a:extLst>
            </p:cNvPr>
            <p:cNvSpPr txBox="1"/>
            <p:nvPr/>
          </p:nvSpPr>
          <p:spPr>
            <a:xfrm>
              <a:off x="1520508" y="11246575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5D1FDF7-0BA9-8F43-B3DE-57EE14869703}"/>
                </a:ext>
              </a:extLst>
            </p:cNvPr>
            <p:cNvSpPr txBox="1"/>
            <p:nvPr/>
          </p:nvSpPr>
          <p:spPr>
            <a:xfrm>
              <a:off x="3176276" y="11451314"/>
              <a:ext cx="7198621" cy="124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C218DEB-4C15-DD4C-9D7C-E8BA4622EF3E}"/>
                </a:ext>
              </a:extLst>
            </p:cNvPr>
            <p:cNvSpPr/>
            <p:nvPr/>
          </p:nvSpPr>
          <p:spPr>
            <a:xfrm>
              <a:off x="3176277" y="10739059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7BC34C-618F-DC4A-BE18-350F2F8B0A51}"/>
              </a:ext>
            </a:extLst>
          </p:cNvPr>
          <p:cNvGrpSpPr/>
          <p:nvPr/>
        </p:nvGrpSpPr>
        <p:grpSpPr>
          <a:xfrm>
            <a:off x="1842115" y="4201794"/>
            <a:ext cx="20693420" cy="7710794"/>
            <a:chOff x="2426680" y="4319781"/>
            <a:chExt cx="18041812" cy="771079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E28710-1612-D844-BF24-7B5203AFA368}"/>
                </a:ext>
              </a:extLst>
            </p:cNvPr>
            <p:cNvGrpSpPr/>
            <p:nvPr/>
          </p:nvGrpSpPr>
          <p:grpSpPr>
            <a:xfrm>
              <a:off x="3909158" y="4319781"/>
              <a:ext cx="16559334" cy="6230988"/>
              <a:chOff x="6121397" y="3995283"/>
              <a:chExt cx="15252703" cy="507643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218026-D146-D340-86F5-14C6A8AADA18}"/>
                  </a:ext>
                </a:extLst>
              </p:cNvPr>
              <p:cNvSpPr/>
              <p:nvPr/>
            </p:nvSpPr>
            <p:spPr>
              <a:xfrm>
                <a:off x="6121397" y="3995283"/>
                <a:ext cx="5084234" cy="169214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8D7E615-F93D-D64A-AD5B-C8A30C055F58}"/>
                  </a:ext>
                </a:extLst>
              </p:cNvPr>
              <p:cNvSpPr/>
              <p:nvPr/>
            </p:nvSpPr>
            <p:spPr>
              <a:xfrm>
                <a:off x="6121397" y="5687429"/>
                <a:ext cx="5084234" cy="169214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81F68B6-426C-7342-920D-E96835BB2905}"/>
                  </a:ext>
                </a:extLst>
              </p:cNvPr>
              <p:cNvSpPr/>
              <p:nvPr/>
            </p:nvSpPr>
            <p:spPr>
              <a:xfrm>
                <a:off x="6121397" y="7379575"/>
                <a:ext cx="5084234" cy="169214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DF039F6-47A3-3646-ACB9-920B2C8FFA88}"/>
                  </a:ext>
                </a:extLst>
              </p:cNvPr>
              <p:cNvSpPr/>
              <p:nvPr/>
            </p:nvSpPr>
            <p:spPr>
              <a:xfrm>
                <a:off x="11205631" y="3995283"/>
                <a:ext cx="5084234" cy="1692146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B3D4A36-DBA7-034E-BC37-AC2F547790F4}"/>
                  </a:ext>
                </a:extLst>
              </p:cNvPr>
              <p:cNvSpPr/>
              <p:nvPr/>
            </p:nvSpPr>
            <p:spPr>
              <a:xfrm>
                <a:off x="11205631" y="5687429"/>
                <a:ext cx="5084234" cy="169214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9BB832F-5129-504C-B7B9-ED5D1D068B73}"/>
                  </a:ext>
                </a:extLst>
              </p:cNvPr>
              <p:cNvSpPr/>
              <p:nvPr/>
            </p:nvSpPr>
            <p:spPr>
              <a:xfrm>
                <a:off x="11205631" y="7379575"/>
                <a:ext cx="5084234" cy="169214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548942F-A56B-8940-97C9-417668F19355}"/>
                  </a:ext>
                </a:extLst>
              </p:cNvPr>
              <p:cNvSpPr/>
              <p:nvPr/>
            </p:nvSpPr>
            <p:spPr>
              <a:xfrm>
                <a:off x="16289866" y="3995283"/>
                <a:ext cx="5084234" cy="169214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F394AEF-529E-F24B-B12A-97987F4BDA82}"/>
                  </a:ext>
                </a:extLst>
              </p:cNvPr>
              <p:cNvSpPr/>
              <p:nvPr/>
            </p:nvSpPr>
            <p:spPr>
              <a:xfrm>
                <a:off x="16289866" y="5687429"/>
                <a:ext cx="5084234" cy="1692146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EBAC357-C9DE-8C43-9517-08BF30E9CAD7}"/>
                  </a:ext>
                </a:extLst>
              </p:cNvPr>
              <p:cNvSpPr/>
              <p:nvPr/>
            </p:nvSpPr>
            <p:spPr>
              <a:xfrm>
                <a:off x="16289866" y="7379575"/>
                <a:ext cx="5084234" cy="169214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DE6A64EF-7E02-5E4A-A221-4CC3BADE5B28}"/>
                </a:ext>
              </a:extLst>
            </p:cNvPr>
            <p:cNvSpPr/>
            <p:nvPr/>
          </p:nvSpPr>
          <p:spPr>
            <a:xfrm rot="16200000">
              <a:off x="-356057" y="7102518"/>
              <a:ext cx="6638134" cy="1072660"/>
            </a:xfrm>
            <a:prstGeom prst="homePlat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Pentagon 152">
              <a:extLst>
                <a:ext uri="{FF2B5EF4-FFF2-40B4-BE49-F238E27FC236}">
                  <a16:creationId xmlns:a16="http://schemas.microsoft.com/office/drawing/2014/main" id="{239CB553-320C-A541-8395-82AB81FD9F67}"/>
                </a:ext>
              </a:extLst>
            </p:cNvPr>
            <p:cNvSpPr/>
            <p:nvPr/>
          </p:nvSpPr>
          <p:spPr>
            <a:xfrm>
              <a:off x="2426680" y="10957915"/>
              <a:ext cx="18041812" cy="1072660"/>
            </a:xfrm>
            <a:prstGeom prst="homePlat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8CCFCB4-A88C-2749-877B-87EEE6B13EB1}"/>
                </a:ext>
              </a:extLst>
            </p:cNvPr>
            <p:cNvSpPr/>
            <p:nvPr/>
          </p:nvSpPr>
          <p:spPr>
            <a:xfrm rot="16200000">
              <a:off x="1786540" y="7536411"/>
              <a:ext cx="23529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BF46B7-A003-BD4D-BEA0-FD074D641E42}"/>
                </a:ext>
              </a:extLst>
            </p:cNvPr>
            <p:cNvSpPr/>
            <p:nvPr/>
          </p:nvSpPr>
          <p:spPr>
            <a:xfrm>
              <a:off x="10357959" y="11171079"/>
              <a:ext cx="23529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68E33E5-3C40-BC4D-9447-108E8AC13214}"/>
                </a:ext>
              </a:extLst>
            </p:cNvPr>
            <p:cNvSpPr txBox="1"/>
            <p:nvPr/>
          </p:nvSpPr>
          <p:spPr>
            <a:xfrm>
              <a:off x="4548055" y="4881226"/>
              <a:ext cx="4241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A854533-49EF-6249-B32B-62C3DB37E2C4}"/>
                </a:ext>
              </a:extLst>
            </p:cNvPr>
            <p:cNvSpPr txBox="1"/>
            <p:nvPr/>
          </p:nvSpPr>
          <p:spPr>
            <a:xfrm>
              <a:off x="10067833" y="4881226"/>
              <a:ext cx="4241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6602A23-2E37-B842-91A7-2B2C146F3233}"/>
                </a:ext>
              </a:extLst>
            </p:cNvPr>
            <p:cNvSpPr txBox="1"/>
            <p:nvPr/>
          </p:nvSpPr>
          <p:spPr>
            <a:xfrm>
              <a:off x="15587611" y="4881226"/>
              <a:ext cx="4241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F9AC22A-B7AF-6D44-8871-1250BB95BEF2}"/>
                </a:ext>
              </a:extLst>
            </p:cNvPr>
            <p:cNvSpPr txBox="1"/>
            <p:nvPr/>
          </p:nvSpPr>
          <p:spPr>
            <a:xfrm>
              <a:off x="4548055" y="7004994"/>
              <a:ext cx="4241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21F730C-BC38-8740-8ECB-E4748CFF4BD3}"/>
                </a:ext>
              </a:extLst>
            </p:cNvPr>
            <p:cNvSpPr txBox="1"/>
            <p:nvPr/>
          </p:nvSpPr>
          <p:spPr>
            <a:xfrm>
              <a:off x="10067833" y="7004994"/>
              <a:ext cx="4241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E3DF417-D829-1D45-A533-34EF288550B6}"/>
                </a:ext>
              </a:extLst>
            </p:cNvPr>
            <p:cNvSpPr txBox="1"/>
            <p:nvPr/>
          </p:nvSpPr>
          <p:spPr>
            <a:xfrm>
              <a:off x="15587611" y="7004994"/>
              <a:ext cx="4241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B9ABECD-DF97-B949-A15F-5E522A58EAB4}"/>
                </a:ext>
              </a:extLst>
            </p:cNvPr>
            <p:cNvSpPr txBox="1"/>
            <p:nvPr/>
          </p:nvSpPr>
          <p:spPr>
            <a:xfrm>
              <a:off x="4548055" y="9010775"/>
              <a:ext cx="4241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EDA3C2C-6CFA-454A-88AB-4B1DD72E2765}"/>
                </a:ext>
              </a:extLst>
            </p:cNvPr>
            <p:cNvSpPr txBox="1"/>
            <p:nvPr/>
          </p:nvSpPr>
          <p:spPr>
            <a:xfrm>
              <a:off x="10067833" y="9010775"/>
              <a:ext cx="4241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36F0637-6115-1B44-8785-2CE0C9393EEF}"/>
                </a:ext>
              </a:extLst>
            </p:cNvPr>
            <p:cNvSpPr txBox="1"/>
            <p:nvPr/>
          </p:nvSpPr>
          <p:spPr>
            <a:xfrm>
              <a:off x="15587611" y="9010775"/>
              <a:ext cx="4241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A5C9521F-2D4B-7440-9F11-C8A28B6CBD7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1B371058-677F-484A-8246-05060543F97D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730EFF6F-7720-7649-B555-0C8A9EE8E6C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45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D40D74-71EC-BD4C-92E4-95A5DA927A6F}"/>
              </a:ext>
            </a:extLst>
          </p:cNvPr>
          <p:cNvGrpSpPr/>
          <p:nvPr/>
        </p:nvGrpSpPr>
        <p:grpSpPr>
          <a:xfrm>
            <a:off x="797073" y="4072014"/>
            <a:ext cx="15791925" cy="8614277"/>
            <a:chOff x="835682" y="4217518"/>
            <a:chExt cx="18062940" cy="861427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C6A39B-BF9D-1D4A-8B91-F27587891C55}"/>
                </a:ext>
              </a:extLst>
            </p:cNvPr>
            <p:cNvSpPr/>
            <p:nvPr/>
          </p:nvSpPr>
          <p:spPr>
            <a:xfrm>
              <a:off x="3846170" y="4217518"/>
              <a:ext cx="3010490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099289-6E89-9E42-8B14-3573B2114BB9}"/>
                </a:ext>
              </a:extLst>
            </p:cNvPr>
            <p:cNvSpPr/>
            <p:nvPr/>
          </p:nvSpPr>
          <p:spPr>
            <a:xfrm>
              <a:off x="3846170" y="5742881"/>
              <a:ext cx="3010490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96CD99-B9CC-2F47-9C2B-F34A1FEA018D}"/>
                </a:ext>
              </a:extLst>
            </p:cNvPr>
            <p:cNvSpPr/>
            <p:nvPr/>
          </p:nvSpPr>
          <p:spPr>
            <a:xfrm>
              <a:off x="3846170" y="7268243"/>
              <a:ext cx="3010490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940A12-2AAA-754D-98EA-3FEB6B6FE899}"/>
                </a:ext>
              </a:extLst>
            </p:cNvPr>
            <p:cNvSpPr/>
            <p:nvPr/>
          </p:nvSpPr>
          <p:spPr>
            <a:xfrm>
              <a:off x="6856660" y="4217518"/>
              <a:ext cx="3010490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324EE7-CDFB-EB4B-B928-41C974E22840}"/>
                </a:ext>
              </a:extLst>
            </p:cNvPr>
            <p:cNvSpPr/>
            <p:nvPr/>
          </p:nvSpPr>
          <p:spPr>
            <a:xfrm>
              <a:off x="6856660" y="5742881"/>
              <a:ext cx="3010490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EC310-1F6D-1C4F-B497-040BC13FD524}"/>
                </a:ext>
              </a:extLst>
            </p:cNvPr>
            <p:cNvSpPr/>
            <p:nvPr/>
          </p:nvSpPr>
          <p:spPr>
            <a:xfrm>
              <a:off x="6856660" y="7268243"/>
              <a:ext cx="3010490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26CEC9-011F-3748-9447-859771FB1FDF}"/>
                </a:ext>
              </a:extLst>
            </p:cNvPr>
            <p:cNvSpPr/>
            <p:nvPr/>
          </p:nvSpPr>
          <p:spPr>
            <a:xfrm>
              <a:off x="9867148" y="4217518"/>
              <a:ext cx="3010490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B54B32-8A20-B648-99F7-640E82E92E35}"/>
                </a:ext>
              </a:extLst>
            </p:cNvPr>
            <p:cNvSpPr/>
            <p:nvPr/>
          </p:nvSpPr>
          <p:spPr>
            <a:xfrm>
              <a:off x="9867148" y="5742881"/>
              <a:ext cx="3010490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141E4C-530C-464A-BCF5-16A919A85584}"/>
                </a:ext>
              </a:extLst>
            </p:cNvPr>
            <p:cNvSpPr/>
            <p:nvPr/>
          </p:nvSpPr>
          <p:spPr>
            <a:xfrm>
              <a:off x="9867148" y="7268243"/>
              <a:ext cx="3010490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A77354-2EDA-644D-8DFE-4BE3CA9F68A0}"/>
                </a:ext>
              </a:extLst>
            </p:cNvPr>
            <p:cNvSpPr/>
            <p:nvPr/>
          </p:nvSpPr>
          <p:spPr>
            <a:xfrm>
              <a:off x="3846170" y="8793605"/>
              <a:ext cx="3010490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39C91F-301D-EF49-BBC5-DC5638184CB6}"/>
                </a:ext>
              </a:extLst>
            </p:cNvPr>
            <p:cNvSpPr/>
            <p:nvPr/>
          </p:nvSpPr>
          <p:spPr>
            <a:xfrm>
              <a:off x="3846170" y="10318969"/>
              <a:ext cx="3010490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FF8CF82-F72F-2D45-8F73-3DD6B16E7C75}"/>
                </a:ext>
              </a:extLst>
            </p:cNvPr>
            <p:cNvSpPr/>
            <p:nvPr/>
          </p:nvSpPr>
          <p:spPr>
            <a:xfrm>
              <a:off x="6856660" y="8793605"/>
              <a:ext cx="3010490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E2E185B-491C-FA44-903E-6644327B7184}"/>
                </a:ext>
              </a:extLst>
            </p:cNvPr>
            <p:cNvSpPr/>
            <p:nvPr/>
          </p:nvSpPr>
          <p:spPr>
            <a:xfrm>
              <a:off x="6856660" y="10318969"/>
              <a:ext cx="3010490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B8C7FC-2285-5A4F-A831-59EB4EE0386F}"/>
                </a:ext>
              </a:extLst>
            </p:cNvPr>
            <p:cNvSpPr/>
            <p:nvPr/>
          </p:nvSpPr>
          <p:spPr>
            <a:xfrm>
              <a:off x="9867148" y="8793605"/>
              <a:ext cx="3010490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3CB07C-6ACC-A842-A30E-F5185D8FCE45}"/>
                </a:ext>
              </a:extLst>
            </p:cNvPr>
            <p:cNvSpPr/>
            <p:nvPr/>
          </p:nvSpPr>
          <p:spPr>
            <a:xfrm>
              <a:off x="9867148" y="10318969"/>
              <a:ext cx="3010490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F7A00F6-4AD5-784D-A3A7-FA35AA445290}"/>
                </a:ext>
              </a:extLst>
            </p:cNvPr>
            <p:cNvSpPr/>
            <p:nvPr/>
          </p:nvSpPr>
          <p:spPr>
            <a:xfrm>
              <a:off x="12877640" y="4217518"/>
              <a:ext cx="3010490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CBD636-1F60-6542-AF19-D5F205B05265}"/>
                </a:ext>
              </a:extLst>
            </p:cNvPr>
            <p:cNvSpPr/>
            <p:nvPr/>
          </p:nvSpPr>
          <p:spPr>
            <a:xfrm>
              <a:off x="12877640" y="5742881"/>
              <a:ext cx="3010490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F37F06-F719-B74F-A74F-893C75F1CC71}"/>
                </a:ext>
              </a:extLst>
            </p:cNvPr>
            <p:cNvSpPr/>
            <p:nvPr/>
          </p:nvSpPr>
          <p:spPr>
            <a:xfrm>
              <a:off x="12877640" y="7268243"/>
              <a:ext cx="3010490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BD33BDE-4E7A-2340-A6C5-763BE39081B0}"/>
                </a:ext>
              </a:extLst>
            </p:cNvPr>
            <p:cNvSpPr/>
            <p:nvPr/>
          </p:nvSpPr>
          <p:spPr>
            <a:xfrm>
              <a:off x="15888132" y="4217518"/>
              <a:ext cx="3010490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44D5BF2-DE69-A04A-9339-B4752FB74EF0}"/>
                </a:ext>
              </a:extLst>
            </p:cNvPr>
            <p:cNvSpPr/>
            <p:nvPr/>
          </p:nvSpPr>
          <p:spPr>
            <a:xfrm>
              <a:off x="15888132" y="5742881"/>
              <a:ext cx="3010490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A711227-10EF-1745-B654-6E7CDF67E91F}"/>
                </a:ext>
              </a:extLst>
            </p:cNvPr>
            <p:cNvSpPr/>
            <p:nvPr/>
          </p:nvSpPr>
          <p:spPr>
            <a:xfrm>
              <a:off x="15888132" y="7268243"/>
              <a:ext cx="3010490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3A6FF61-DC0D-8D44-83F7-B62D76DF6EED}"/>
                </a:ext>
              </a:extLst>
            </p:cNvPr>
            <p:cNvSpPr/>
            <p:nvPr/>
          </p:nvSpPr>
          <p:spPr>
            <a:xfrm>
              <a:off x="12877640" y="8793605"/>
              <a:ext cx="3010490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BDACC2D-70EF-AE40-947E-C056E2E130A5}"/>
                </a:ext>
              </a:extLst>
            </p:cNvPr>
            <p:cNvSpPr/>
            <p:nvPr/>
          </p:nvSpPr>
          <p:spPr>
            <a:xfrm>
              <a:off x="12877640" y="10318969"/>
              <a:ext cx="3010490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B60BF7-BFD9-234F-A282-72454E976129}"/>
                </a:ext>
              </a:extLst>
            </p:cNvPr>
            <p:cNvSpPr/>
            <p:nvPr/>
          </p:nvSpPr>
          <p:spPr>
            <a:xfrm>
              <a:off x="15888132" y="8793605"/>
              <a:ext cx="3010490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F82A645-8441-9746-B338-D46A92930DFC}"/>
                </a:ext>
              </a:extLst>
            </p:cNvPr>
            <p:cNvSpPr/>
            <p:nvPr/>
          </p:nvSpPr>
          <p:spPr>
            <a:xfrm>
              <a:off x="15888132" y="10318969"/>
              <a:ext cx="3010490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4249F7B-AFE0-5141-B949-21202CC5BD50}"/>
                </a:ext>
              </a:extLst>
            </p:cNvPr>
            <p:cNvSpPr/>
            <p:nvPr/>
          </p:nvSpPr>
          <p:spPr>
            <a:xfrm>
              <a:off x="835682" y="4608064"/>
              <a:ext cx="26526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D0890AB-9058-CA40-BC48-5898D057EAE2}"/>
                </a:ext>
              </a:extLst>
            </p:cNvPr>
            <p:cNvSpPr/>
            <p:nvPr/>
          </p:nvSpPr>
          <p:spPr>
            <a:xfrm>
              <a:off x="835682" y="6182396"/>
              <a:ext cx="26526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411140-49C7-054B-9302-7617CE784F1C}"/>
                </a:ext>
              </a:extLst>
            </p:cNvPr>
            <p:cNvSpPr/>
            <p:nvPr/>
          </p:nvSpPr>
          <p:spPr>
            <a:xfrm>
              <a:off x="835682" y="7756728"/>
              <a:ext cx="26526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4B914CE-5432-1346-B3CB-4A05D156E6F4}"/>
                </a:ext>
              </a:extLst>
            </p:cNvPr>
            <p:cNvSpPr/>
            <p:nvPr/>
          </p:nvSpPr>
          <p:spPr>
            <a:xfrm>
              <a:off x="835682" y="9226299"/>
              <a:ext cx="26526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B178782-4CD0-6A43-8642-168D1D46F25F}"/>
                </a:ext>
              </a:extLst>
            </p:cNvPr>
            <p:cNvSpPr/>
            <p:nvPr/>
          </p:nvSpPr>
          <p:spPr>
            <a:xfrm>
              <a:off x="835682" y="10761185"/>
              <a:ext cx="26526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A264BCA-D960-0844-AAC0-65F8EC872617}"/>
                </a:ext>
              </a:extLst>
            </p:cNvPr>
            <p:cNvSpPr/>
            <p:nvPr/>
          </p:nvSpPr>
          <p:spPr>
            <a:xfrm>
              <a:off x="4203959" y="12185464"/>
              <a:ext cx="22949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072BBD-4BE1-8141-B186-B29FE926CB89}"/>
                </a:ext>
              </a:extLst>
            </p:cNvPr>
            <p:cNvSpPr/>
            <p:nvPr/>
          </p:nvSpPr>
          <p:spPr>
            <a:xfrm>
              <a:off x="7214449" y="12185464"/>
              <a:ext cx="22949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5436DEE-F0E4-1146-9E8B-1D68EBC33AFB}"/>
                </a:ext>
              </a:extLst>
            </p:cNvPr>
            <p:cNvSpPr/>
            <p:nvPr/>
          </p:nvSpPr>
          <p:spPr>
            <a:xfrm>
              <a:off x="10224937" y="12185464"/>
              <a:ext cx="22949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8ACC62E-419D-D740-9217-CC9E748A61F5}"/>
                </a:ext>
              </a:extLst>
            </p:cNvPr>
            <p:cNvSpPr/>
            <p:nvPr/>
          </p:nvSpPr>
          <p:spPr>
            <a:xfrm>
              <a:off x="13235429" y="12185464"/>
              <a:ext cx="22949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1090C09-4C76-184C-8DFA-CE4A23BEA3BF}"/>
                </a:ext>
              </a:extLst>
            </p:cNvPr>
            <p:cNvSpPr/>
            <p:nvPr/>
          </p:nvSpPr>
          <p:spPr>
            <a:xfrm>
              <a:off x="16245921" y="12185464"/>
              <a:ext cx="22949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3080AE-6FF5-5E4C-990F-B7D28E1B0A81}"/>
              </a:ext>
            </a:extLst>
          </p:cNvPr>
          <p:cNvGrpSpPr/>
          <p:nvPr/>
        </p:nvGrpSpPr>
        <p:grpSpPr>
          <a:xfrm>
            <a:off x="4005549" y="5603588"/>
            <a:ext cx="1537788" cy="1537787"/>
            <a:chOff x="21251596" y="2315366"/>
            <a:chExt cx="1537788" cy="1537787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596C55E-365A-4943-A78A-C7A8013BF1C4}"/>
                </a:ext>
              </a:extLst>
            </p:cNvPr>
            <p:cNvSpPr/>
            <p:nvPr/>
          </p:nvSpPr>
          <p:spPr>
            <a:xfrm>
              <a:off x="21251596" y="2315366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98" name="CuadroTexto 1219">
              <a:extLst>
                <a:ext uri="{FF2B5EF4-FFF2-40B4-BE49-F238E27FC236}">
                  <a16:creationId xmlns:a16="http://schemas.microsoft.com/office/drawing/2014/main" id="{09EB8AD1-4A7F-2C4B-8931-CAB91F096C05}"/>
                </a:ext>
              </a:extLst>
            </p:cNvPr>
            <p:cNvSpPr txBox="1"/>
            <p:nvPr/>
          </p:nvSpPr>
          <p:spPr>
            <a:xfrm>
              <a:off x="21616872" y="2685267"/>
              <a:ext cx="8835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01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EBA9A4-F575-DB4F-9947-7971D9F7E348}"/>
              </a:ext>
            </a:extLst>
          </p:cNvPr>
          <p:cNvGrpSpPr/>
          <p:nvPr/>
        </p:nvGrpSpPr>
        <p:grpSpPr>
          <a:xfrm>
            <a:off x="6611888" y="7165495"/>
            <a:ext cx="1537788" cy="1537787"/>
            <a:chOff x="21251596" y="4996280"/>
            <a:chExt cx="1537788" cy="1537787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B736348-7082-A540-9005-E0E3DF4DB7C5}"/>
                </a:ext>
              </a:extLst>
            </p:cNvPr>
            <p:cNvSpPr/>
            <p:nvPr/>
          </p:nvSpPr>
          <p:spPr>
            <a:xfrm>
              <a:off x="21251596" y="4996280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00" name="CuadroTexto 1219">
              <a:extLst>
                <a:ext uri="{FF2B5EF4-FFF2-40B4-BE49-F238E27FC236}">
                  <a16:creationId xmlns:a16="http://schemas.microsoft.com/office/drawing/2014/main" id="{993FEEC7-7AE6-BA47-B86D-FEA7A6E53BC8}"/>
                </a:ext>
              </a:extLst>
            </p:cNvPr>
            <p:cNvSpPr txBox="1"/>
            <p:nvPr/>
          </p:nvSpPr>
          <p:spPr>
            <a:xfrm>
              <a:off x="21593714" y="5357147"/>
              <a:ext cx="8835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02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7EF7DA-AA9A-A94B-B88D-261ABCD49DAB}"/>
              </a:ext>
            </a:extLst>
          </p:cNvPr>
          <p:cNvGrpSpPr/>
          <p:nvPr/>
        </p:nvGrpSpPr>
        <p:grpSpPr>
          <a:xfrm>
            <a:off x="11904253" y="4099668"/>
            <a:ext cx="1537788" cy="1537787"/>
            <a:chOff x="21265280" y="7677205"/>
            <a:chExt cx="1537788" cy="153778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B576934-6269-8F47-9F81-39199F8D720A}"/>
                </a:ext>
              </a:extLst>
            </p:cNvPr>
            <p:cNvSpPr/>
            <p:nvPr/>
          </p:nvSpPr>
          <p:spPr>
            <a:xfrm>
              <a:off x="21265280" y="7677205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02" name="CuadroTexto 1219">
              <a:extLst>
                <a:ext uri="{FF2B5EF4-FFF2-40B4-BE49-F238E27FC236}">
                  <a16:creationId xmlns:a16="http://schemas.microsoft.com/office/drawing/2014/main" id="{3401B876-CB7B-A94E-BA6B-DF52B06FEE4E}"/>
                </a:ext>
              </a:extLst>
            </p:cNvPr>
            <p:cNvSpPr txBox="1"/>
            <p:nvPr/>
          </p:nvSpPr>
          <p:spPr>
            <a:xfrm>
              <a:off x="21593714" y="8030599"/>
              <a:ext cx="8835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03CB16-A9B3-C141-8077-D620D04B9109}"/>
              </a:ext>
            </a:extLst>
          </p:cNvPr>
          <p:cNvGrpSpPr/>
          <p:nvPr/>
        </p:nvGrpSpPr>
        <p:grpSpPr>
          <a:xfrm>
            <a:off x="14504109" y="8748955"/>
            <a:ext cx="1537788" cy="1537787"/>
            <a:chOff x="21265280" y="10061177"/>
            <a:chExt cx="1537788" cy="153778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C0B0AA5-B85A-AB46-AD6A-93C04AA24C23}"/>
                </a:ext>
              </a:extLst>
            </p:cNvPr>
            <p:cNvSpPr/>
            <p:nvPr/>
          </p:nvSpPr>
          <p:spPr>
            <a:xfrm>
              <a:off x="21265280" y="10061177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04" name="CuadroTexto 1219">
              <a:extLst>
                <a:ext uri="{FF2B5EF4-FFF2-40B4-BE49-F238E27FC236}">
                  <a16:creationId xmlns:a16="http://schemas.microsoft.com/office/drawing/2014/main" id="{FBBFAFBB-E0BA-1242-89CB-4843AE1498F0}"/>
                </a:ext>
              </a:extLst>
            </p:cNvPr>
            <p:cNvSpPr txBox="1"/>
            <p:nvPr/>
          </p:nvSpPr>
          <p:spPr>
            <a:xfrm>
              <a:off x="21593714" y="10414571"/>
              <a:ext cx="8835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04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FCD0AD-EE2B-BB48-9E63-E374213851CE}"/>
              </a:ext>
            </a:extLst>
          </p:cNvPr>
          <p:cNvGrpSpPr/>
          <p:nvPr/>
        </p:nvGrpSpPr>
        <p:grpSpPr>
          <a:xfrm>
            <a:off x="17103967" y="4099668"/>
            <a:ext cx="6476610" cy="7599159"/>
            <a:chOff x="17170754" y="4245172"/>
            <a:chExt cx="6476610" cy="7599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A227874-1C7F-1C4D-A815-8A916A2E278C}"/>
                </a:ext>
              </a:extLst>
            </p:cNvPr>
            <p:cNvSpPr/>
            <p:nvPr/>
          </p:nvSpPr>
          <p:spPr>
            <a:xfrm>
              <a:off x="17170754" y="4245172"/>
              <a:ext cx="6476610" cy="7599159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1B7DB4-BAFD-4540-BEED-B2975B0BCA15}"/>
                </a:ext>
              </a:extLst>
            </p:cNvPr>
            <p:cNvGrpSpPr/>
            <p:nvPr/>
          </p:nvGrpSpPr>
          <p:grpSpPr>
            <a:xfrm>
              <a:off x="17728394" y="4973425"/>
              <a:ext cx="5233233" cy="6111819"/>
              <a:chOff x="17728394" y="5041159"/>
              <a:chExt cx="5233233" cy="6111819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3880D01-5E6C-1E4D-B97D-03ABB11F30DE}"/>
                  </a:ext>
                </a:extLst>
              </p:cNvPr>
              <p:cNvGrpSpPr/>
              <p:nvPr/>
            </p:nvGrpSpPr>
            <p:grpSpPr>
              <a:xfrm>
                <a:off x="17728394" y="5041159"/>
                <a:ext cx="5233233" cy="1588750"/>
                <a:chOff x="2717755" y="16175535"/>
                <a:chExt cx="5243759" cy="1737956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B026C66-91A5-A24D-B486-8E496E6F815B}"/>
                    </a:ext>
                  </a:extLst>
                </p:cNvPr>
                <p:cNvSpPr txBox="1"/>
                <p:nvPr/>
              </p:nvSpPr>
              <p:spPr>
                <a:xfrm>
                  <a:off x="2717755" y="16824604"/>
                  <a:ext cx="5243757" cy="1088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C3BD4DE-AD36-C248-A374-B5373AB8C52C}"/>
                    </a:ext>
                  </a:extLst>
                </p:cNvPr>
                <p:cNvSpPr/>
                <p:nvPr/>
              </p:nvSpPr>
              <p:spPr>
                <a:xfrm>
                  <a:off x="2717756" y="16175535"/>
                  <a:ext cx="5243758" cy="7070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Your Title Here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32F24DB-EA14-2D42-B420-078B5CF79C5E}"/>
                  </a:ext>
                </a:extLst>
              </p:cNvPr>
              <p:cNvSpPr txBox="1"/>
              <p:nvPr/>
            </p:nvSpPr>
            <p:spPr>
              <a:xfrm>
                <a:off x="17728394" y="7711079"/>
                <a:ext cx="5233231" cy="99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744F64A-BA8E-2F4C-8914-071DCD9334FF}"/>
                  </a:ext>
                </a:extLst>
              </p:cNvPr>
              <p:cNvSpPr/>
              <p:nvPr/>
            </p:nvSpPr>
            <p:spPr>
              <a:xfrm>
                <a:off x="17728395" y="7117734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27F467E-99E8-5D45-9042-942901D440ED}"/>
                  </a:ext>
                </a:extLst>
              </p:cNvPr>
              <p:cNvSpPr txBox="1"/>
              <p:nvPr/>
            </p:nvSpPr>
            <p:spPr>
              <a:xfrm>
                <a:off x="17730726" y="9213986"/>
                <a:ext cx="485936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63" name="Grupo 349">
            <a:extLst>
              <a:ext uri="{FF2B5EF4-FFF2-40B4-BE49-F238E27FC236}">
                <a16:creationId xmlns:a16="http://schemas.microsoft.com/office/drawing/2014/main" id="{F3F5E8AF-EF0C-104F-BABB-B39A39BE4F1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4" name="CuadroTexto 350">
              <a:extLst>
                <a:ext uri="{FF2B5EF4-FFF2-40B4-BE49-F238E27FC236}">
                  <a16:creationId xmlns:a16="http://schemas.microsoft.com/office/drawing/2014/main" id="{B48A30CC-4C9C-7245-B24F-7B372DF91E85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7727E1DA-0CD8-8A47-B911-56BF0948602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39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1A8AC6E1-A371-474B-A69B-E29160F94D9B}"/>
              </a:ext>
            </a:extLst>
          </p:cNvPr>
          <p:cNvSpPr/>
          <p:nvPr/>
        </p:nvSpPr>
        <p:spPr>
          <a:xfrm>
            <a:off x="10185222" y="10702019"/>
            <a:ext cx="12262028" cy="198427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F8A5E7-FBFC-994D-84D8-F225A26A14B2}"/>
              </a:ext>
            </a:extLst>
          </p:cNvPr>
          <p:cNvSpPr/>
          <p:nvPr/>
        </p:nvSpPr>
        <p:spPr>
          <a:xfrm>
            <a:off x="1930400" y="3731257"/>
            <a:ext cx="8254822" cy="697076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C6A39B-BF9D-1D4A-8B91-F27587891C55}"/>
              </a:ext>
            </a:extLst>
          </p:cNvPr>
          <p:cNvSpPr/>
          <p:nvPr/>
        </p:nvSpPr>
        <p:spPr>
          <a:xfrm>
            <a:off x="10185226" y="3731257"/>
            <a:ext cx="2452405" cy="139415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099289-6E89-9E42-8B14-3573B2114BB9}"/>
              </a:ext>
            </a:extLst>
          </p:cNvPr>
          <p:cNvSpPr/>
          <p:nvPr/>
        </p:nvSpPr>
        <p:spPr>
          <a:xfrm>
            <a:off x="10185226" y="5125410"/>
            <a:ext cx="2452405" cy="139415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96CD99-B9CC-2F47-9C2B-F34A1FEA018D}"/>
              </a:ext>
            </a:extLst>
          </p:cNvPr>
          <p:cNvSpPr/>
          <p:nvPr/>
        </p:nvSpPr>
        <p:spPr>
          <a:xfrm>
            <a:off x="10185226" y="6519561"/>
            <a:ext cx="2452405" cy="139415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940A12-2AAA-754D-98EA-3FEB6B6FE899}"/>
              </a:ext>
            </a:extLst>
          </p:cNvPr>
          <p:cNvSpPr/>
          <p:nvPr/>
        </p:nvSpPr>
        <p:spPr>
          <a:xfrm>
            <a:off x="12637630" y="3731257"/>
            <a:ext cx="2452405" cy="139415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324EE7-CDFB-EB4B-B928-41C974E22840}"/>
              </a:ext>
            </a:extLst>
          </p:cNvPr>
          <p:cNvSpPr/>
          <p:nvPr/>
        </p:nvSpPr>
        <p:spPr>
          <a:xfrm>
            <a:off x="12637630" y="5125410"/>
            <a:ext cx="2452405" cy="139415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EEC310-1F6D-1C4F-B497-040BC13FD524}"/>
              </a:ext>
            </a:extLst>
          </p:cNvPr>
          <p:cNvSpPr/>
          <p:nvPr/>
        </p:nvSpPr>
        <p:spPr>
          <a:xfrm>
            <a:off x="12637630" y="6519561"/>
            <a:ext cx="2452405" cy="139415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26CEC9-011F-3748-9447-859771FB1FDF}"/>
              </a:ext>
            </a:extLst>
          </p:cNvPr>
          <p:cNvSpPr/>
          <p:nvPr/>
        </p:nvSpPr>
        <p:spPr>
          <a:xfrm>
            <a:off x="15090033" y="3731257"/>
            <a:ext cx="2452405" cy="139415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B54B32-8A20-B648-99F7-640E82E92E35}"/>
              </a:ext>
            </a:extLst>
          </p:cNvPr>
          <p:cNvSpPr/>
          <p:nvPr/>
        </p:nvSpPr>
        <p:spPr>
          <a:xfrm>
            <a:off x="15090033" y="5125410"/>
            <a:ext cx="2452405" cy="139415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141E4C-530C-464A-BCF5-16A919A85584}"/>
              </a:ext>
            </a:extLst>
          </p:cNvPr>
          <p:cNvSpPr/>
          <p:nvPr/>
        </p:nvSpPr>
        <p:spPr>
          <a:xfrm>
            <a:off x="15090033" y="6519561"/>
            <a:ext cx="2452405" cy="139415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A77354-2EDA-644D-8DFE-4BE3CA9F68A0}"/>
              </a:ext>
            </a:extLst>
          </p:cNvPr>
          <p:cNvSpPr/>
          <p:nvPr/>
        </p:nvSpPr>
        <p:spPr>
          <a:xfrm>
            <a:off x="10185226" y="7913713"/>
            <a:ext cx="2452405" cy="139415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39C91F-301D-EF49-BBC5-DC5638184CB6}"/>
              </a:ext>
            </a:extLst>
          </p:cNvPr>
          <p:cNvSpPr/>
          <p:nvPr/>
        </p:nvSpPr>
        <p:spPr>
          <a:xfrm>
            <a:off x="10185226" y="9307867"/>
            <a:ext cx="2452405" cy="139415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F8CF82-F72F-2D45-8F73-3DD6B16E7C75}"/>
              </a:ext>
            </a:extLst>
          </p:cNvPr>
          <p:cNvSpPr/>
          <p:nvPr/>
        </p:nvSpPr>
        <p:spPr>
          <a:xfrm>
            <a:off x="12637630" y="7913713"/>
            <a:ext cx="2452405" cy="139415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2E185B-491C-FA44-903E-6644327B7184}"/>
              </a:ext>
            </a:extLst>
          </p:cNvPr>
          <p:cNvSpPr/>
          <p:nvPr/>
        </p:nvSpPr>
        <p:spPr>
          <a:xfrm>
            <a:off x="12637630" y="9307867"/>
            <a:ext cx="2452405" cy="139415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B8C7FC-2285-5A4F-A831-59EB4EE0386F}"/>
              </a:ext>
            </a:extLst>
          </p:cNvPr>
          <p:cNvSpPr/>
          <p:nvPr/>
        </p:nvSpPr>
        <p:spPr>
          <a:xfrm>
            <a:off x="15090033" y="7913713"/>
            <a:ext cx="2452405" cy="139415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3CB07C-6ACC-A842-A30E-F5185D8FCE45}"/>
              </a:ext>
            </a:extLst>
          </p:cNvPr>
          <p:cNvSpPr/>
          <p:nvPr/>
        </p:nvSpPr>
        <p:spPr>
          <a:xfrm>
            <a:off x="15090033" y="9307867"/>
            <a:ext cx="2452405" cy="139415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7A00F6-4AD5-784D-A3A7-FA35AA445290}"/>
              </a:ext>
            </a:extLst>
          </p:cNvPr>
          <p:cNvSpPr/>
          <p:nvPr/>
        </p:nvSpPr>
        <p:spPr>
          <a:xfrm>
            <a:off x="17542439" y="3731257"/>
            <a:ext cx="2452405" cy="13941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BD636-1F60-6542-AF19-D5F205B05265}"/>
              </a:ext>
            </a:extLst>
          </p:cNvPr>
          <p:cNvSpPr/>
          <p:nvPr/>
        </p:nvSpPr>
        <p:spPr>
          <a:xfrm>
            <a:off x="17542439" y="5125410"/>
            <a:ext cx="2452405" cy="13941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F37F06-F719-B74F-A74F-893C75F1CC71}"/>
              </a:ext>
            </a:extLst>
          </p:cNvPr>
          <p:cNvSpPr/>
          <p:nvPr/>
        </p:nvSpPr>
        <p:spPr>
          <a:xfrm>
            <a:off x="17542439" y="6519561"/>
            <a:ext cx="2452405" cy="139415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D33BDE-4E7A-2340-A6C5-763BE39081B0}"/>
              </a:ext>
            </a:extLst>
          </p:cNvPr>
          <p:cNvSpPr/>
          <p:nvPr/>
        </p:nvSpPr>
        <p:spPr>
          <a:xfrm>
            <a:off x="19994845" y="3731257"/>
            <a:ext cx="2452405" cy="13941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4D5BF2-DE69-A04A-9339-B4752FB74EF0}"/>
              </a:ext>
            </a:extLst>
          </p:cNvPr>
          <p:cNvSpPr/>
          <p:nvPr/>
        </p:nvSpPr>
        <p:spPr>
          <a:xfrm>
            <a:off x="19994845" y="5125410"/>
            <a:ext cx="2452405" cy="13941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711227-10EF-1745-B654-6E7CDF67E91F}"/>
              </a:ext>
            </a:extLst>
          </p:cNvPr>
          <p:cNvSpPr/>
          <p:nvPr/>
        </p:nvSpPr>
        <p:spPr>
          <a:xfrm>
            <a:off x="19994845" y="6519561"/>
            <a:ext cx="2452405" cy="13941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A6FF61-DC0D-8D44-83F7-B62D76DF6EED}"/>
              </a:ext>
            </a:extLst>
          </p:cNvPr>
          <p:cNvSpPr/>
          <p:nvPr/>
        </p:nvSpPr>
        <p:spPr>
          <a:xfrm>
            <a:off x="17542439" y="7913713"/>
            <a:ext cx="2452405" cy="139415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DACC2D-70EF-AE40-947E-C056E2E130A5}"/>
              </a:ext>
            </a:extLst>
          </p:cNvPr>
          <p:cNvSpPr/>
          <p:nvPr/>
        </p:nvSpPr>
        <p:spPr>
          <a:xfrm>
            <a:off x="17542439" y="9307867"/>
            <a:ext cx="2452405" cy="139415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B60BF7-BFD9-234F-A282-72454E976129}"/>
              </a:ext>
            </a:extLst>
          </p:cNvPr>
          <p:cNvSpPr/>
          <p:nvPr/>
        </p:nvSpPr>
        <p:spPr>
          <a:xfrm>
            <a:off x="19994845" y="7913713"/>
            <a:ext cx="2452405" cy="13941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82A645-8441-9746-B338-D46A92930DFC}"/>
              </a:ext>
            </a:extLst>
          </p:cNvPr>
          <p:cNvSpPr/>
          <p:nvPr/>
        </p:nvSpPr>
        <p:spPr>
          <a:xfrm>
            <a:off x="19994845" y="9307867"/>
            <a:ext cx="2452405" cy="139415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A264BCA-D960-0844-AAC0-65F8EC872617}"/>
              </a:ext>
            </a:extLst>
          </p:cNvPr>
          <p:cNvSpPr/>
          <p:nvPr/>
        </p:nvSpPr>
        <p:spPr>
          <a:xfrm>
            <a:off x="10476688" y="11390561"/>
            <a:ext cx="1869480" cy="67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072BBD-4BE1-8141-B186-B29FE926CB89}"/>
              </a:ext>
            </a:extLst>
          </p:cNvPr>
          <p:cNvSpPr/>
          <p:nvPr/>
        </p:nvSpPr>
        <p:spPr>
          <a:xfrm>
            <a:off x="12929093" y="11390561"/>
            <a:ext cx="1869480" cy="67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5436DEE-F0E4-1146-9E8B-1D68EBC33AFB}"/>
              </a:ext>
            </a:extLst>
          </p:cNvPr>
          <p:cNvSpPr/>
          <p:nvPr/>
        </p:nvSpPr>
        <p:spPr>
          <a:xfrm>
            <a:off x="15381495" y="11390561"/>
            <a:ext cx="1869480" cy="67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8ACC62E-419D-D740-9217-CC9E748A61F5}"/>
              </a:ext>
            </a:extLst>
          </p:cNvPr>
          <p:cNvSpPr/>
          <p:nvPr/>
        </p:nvSpPr>
        <p:spPr>
          <a:xfrm>
            <a:off x="17833901" y="11390561"/>
            <a:ext cx="1869480" cy="67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1090C09-4C76-184C-8DFA-CE4A23BEA3BF}"/>
              </a:ext>
            </a:extLst>
          </p:cNvPr>
          <p:cNvSpPr/>
          <p:nvPr/>
        </p:nvSpPr>
        <p:spPr>
          <a:xfrm>
            <a:off x="20286307" y="11390561"/>
            <a:ext cx="1869480" cy="67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1E8B70-F1D1-FB4F-942B-532258B5109F}"/>
              </a:ext>
            </a:extLst>
          </p:cNvPr>
          <p:cNvGrpSpPr/>
          <p:nvPr/>
        </p:nvGrpSpPr>
        <p:grpSpPr>
          <a:xfrm>
            <a:off x="2659497" y="3990075"/>
            <a:ext cx="5664151" cy="1063032"/>
            <a:chOff x="2659497" y="4525256"/>
            <a:chExt cx="5664151" cy="101566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4D24FC-5186-FD47-A1D8-CEA90D2D3170}"/>
                </a:ext>
              </a:extLst>
            </p:cNvPr>
            <p:cNvSpPr/>
            <p:nvPr/>
          </p:nvSpPr>
          <p:spPr>
            <a:xfrm>
              <a:off x="2659497" y="4525256"/>
              <a:ext cx="87860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8DD0EC3-33C9-C548-8B99-0B8DD7CE48EC}"/>
                </a:ext>
              </a:extLst>
            </p:cNvPr>
            <p:cNvSpPr/>
            <p:nvPr/>
          </p:nvSpPr>
          <p:spPr>
            <a:xfrm>
              <a:off x="5383224" y="4664852"/>
              <a:ext cx="2940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7D762F-9101-404A-B06D-8279CD0A1E76}"/>
              </a:ext>
            </a:extLst>
          </p:cNvPr>
          <p:cNvGrpSpPr/>
          <p:nvPr/>
        </p:nvGrpSpPr>
        <p:grpSpPr>
          <a:xfrm>
            <a:off x="2659497" y="5313547"/>
            <a:ext cx="5664151" cy="1063032"/>
            <a:chOff x="2659497" y="5923751"/>
            <a:chExt cx="5664151" cy="101566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D9852CD-744F-F649-BEDA-93F78D33A831}"/>
                </a:ext>
              </a:extLst>
            </p:cNvPr>
            <p:cNvSpPr/>
            <p:nvPr/>
          </p:nvSpPr>
          <p:spPr>
            <a:xfrm>
              <a:off x="2659497" y="5923751"/>
              <a:ext cx="87860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93C48BF-3140-5C40-846E-47FC30DA4B06}"/>
                </a:ext>
              </a:extLst>
            </p:cNvPr>
            <p:cNvSpPr/>
            <p:nvPr/>
          </p:nvSpPr>
          <p:spPr>
            <a:xfrm>
              <a:off x="5383224" y="6063346"/>
              <a:ext cx="2940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CC6272-0DA2-ED4B-9561-54C801B0152B}"/>
              </a:ext>
            </a:extLst>
          </p:cNvPr>
          <p:cNvGrpSpPr/>
          <p:nvPr/>
        </p:nvGrpSpPr>
        <p:grpSpPr>
          <a:xfrm>
            <a:off x="2659497" y="6688380"/>
            <a:ext cx="5664151" cy="1063032"/>
            <a:chOff x="2659497" y="7214667"/>
            <a:chExt cx="5664151" cy="101566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E5B4F0-3327-6F4A-93E0-12D878C55A6E}"/>
                </a:ext>
              </a:extLst>
            </p:cNvPr>
            <p:cNvSpPr/>
            <p:nvPr/>
          </p:nvSpPr>
          <p:spPr>
            <a:xfrm>
              <a:off x="2659497" y="7214667"/>
              <a:ext cx="87860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1A14AB-C0FB-3246-A9C5-63FBA08689C2}"/>
                </a:ext>
              </a:extLst>
            </p:cNvPr>
            <p:cNvSpPr/>
            <p:nvPr/>
          </p:nvSpPr>
          <p:spPr>
            <a:xfrm>
              <a:off x="5383224" y="7381158"/>
              <a:ext cx="2940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769D12-62C0-3346-A9C3-C65422068A70}"/>
              </a:ext>
            </a:extLst>
          </p:cNvPr>
          <p:cNvGrpSpPr/>
          <p:nvPr/>
        </p:nvGrpSpPr>
        <p:grpSpPr>
          <a:xfrm>
            <a:off x="2659497" y="8126105"/>
            <a:ext cx="5664151" cy="1063032"/>
            <a:chOff x="2659497" y="8532479"/>
            <a:chExt cx="5664151" cy="101566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9539060-A407-6342-8817-D474A42C13EF}"/>
                </a:ext>
              </a:extLst>
            </p:cNvPr>
            <p:cNvSpPr/>
            <p:nvPr/>
          </p:nvSpPr>
          <p:spPr>
            <a:xfrm>
              <a:off x="2659497" y="8532479"/>
              <a:ext cx="87860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62A0F13-172B-5740-963F-DCAA31C31AB8}"/>
                </a:ext>
              </a:extLst>
            </p:cNvPr>
            <p:cNvSpPr/>
            <p:nvPr/>
          </p:nvSpPr>
          <p:spPr>
            <a:xfrm>
              <a:off x="5383224" y="8698970"/>
              <a:ext cx="2940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4A2700-3BBB-4946-B1D4-DE0B95DC00D6}"/>
              </a:ext>
            </a:extLst>
          </p:cNvPr>
          <p:cNvGrpSpPr/>
          <p:nvPr/>
        </p:nvGrpSpPr>
        <p:grpSpPr>
          <a:xfrm>
            <a:off x="2659497" y="9473426"/>
            <a:ext cx="5664151" cy="1063032"/>
            <a:chOff x="2659497" y="9850291"/>
            <a:chExt cx="5664151" cy="101566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50F67DE-B928-474A-A589-6CA2D2F62F6C}"/>
                </a:ext>
              </a:extLst>
            </p:cNvPr>
            <p:cNvSpPr/>
            <p:nvPr/>
          </p:nvSpPr>
          <p:spPr>
            <a:xfrm>
              <a:off x="2659497" y="9850291"/>
              <a:ext cx="87860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E</a:t>
              </a:r>
              <a:endParaRPr lang="en-US" sz="8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2F061A7-6E8E-7C40-B0A7-E03D029DC869}"/>
                </a:ext>
              </a:extLst>
            </p:cNvPr>
            <p:cNvSpPr/>
            <p:nvPr/>
          </p:nvSpPr>
          <p:spPr>
            <a:xfrm>
              <a:off x="5383224" y="10016782"/>
              <a:ext cx="2940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330B56D-26DE-9A45-8CD0-035C604A81D7}"/>
              </a:ext>
            </a:extLst>
          </p:cNvPr>
          <p:cNvSpPr/>
          <p:nvPr/>
        </p:nvSpPr>
        <p:spPr>
          <a:xfrm>
            <a:off x="10476688" y="9640138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B857D5-EE2F-0D40-B2E4-D3DC01530F0F}"/>
              </a:ext>
            </a:extLst>
          </p:cNvPr>
          <p:cNvSpPr/>
          <p:nvPr/>
        </p:nvSpPr>
        <p:spPr>
          <a:xfrm>
            <a:off x="12929093" y="9640138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925883-958D-B843-B69B-CFFB5FA2A8AC}"/>
              </a:ext>
            </a:extLst>
          </p:cNvPr>
          <p:cNvSpPr/>
          <p:nvPr/>
        </p:nvSpPr>
        <p:spPr>
          <a:xfrm>
            <a:off x="15381495" y="9640138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2D82FA-ABA1-7642-8467-CEF1C37BF3FA}"/>
              </a:ext>
            </a:extLst>
          </p:cNvPr>
          <p:cNvSpPr/>
          <p:nvPr/>
        </p:nvSpPr>
        <p:spPr>
          <a:xfrm>
            <a:off x="17833901" y="9640138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5CD6E1-A499-C24E-A63E-35B976C34EC2}"/>
              </a:ext>
            </a:extLst>
          </p:cNvPr>
          <p:cNvSpPr/>
          <p:nvPr/>
        </p:nvSpPr>
        <p:spPr>
          <a:xfrm>
            <a:off x="20286307" y="9640138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7F9F78-81C1-D143-A6D6-9ACA0E584370}"/>
              </a:ext>
            </a:extLst>
          </p:cNvPr>
          <p:cNvSpPr/>
          <p:nvPr/>
        </p:nvSpPr>
        <p:spPr>
          <a:xfrm>
            <a:off x="10476688" y="8307727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E8D245-5599-FB45-B896-02D75C362B84}"/>
              </a:ext>
            </a:extLst>
          </p:cNvPr>
          <p:cNvSpPr/>
          <p:nvPr/>
        </p:nvSpPr>
        <p:spPr>
          <a:xfrm>
            <a:off x="12929093" y="8307727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567F2C-4D40-C349-80C3-861589A9D207}"/>
              </a:ext>
            </a:extLst>
          </p:cNvPr>
          <p:cNvSpPr/>
          <p:nvPr/>
        </p:nvSpPr>
        <p:spPr>
          <a:xfrm>
            <a:off x="15381495" y="8307727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1E2B4B-F396-C643-8343-742D27ED2367}"/>
              </a:ext>
            </a:extLst>
          </p:cNvPr>
          <p:cNvSpPr/>
          <p:nvPr/>
        </p:nvSpPr>
        <p:spPr>
          <a:xfrm>
            <a:off x="17833901" y="8307727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C42E00-7E74-5F44-AA33-4F943B18E90B}"/>
              </a:ext>
            </a:extLst>
          </p:cNvPr>
          <p:cNvSpPr/>
          <p:nvPr/>
        </p:nvSpPr>
        <p:spPr>
          <a:xfrm>
            <a:off x="20286307" y="8307727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7F343A0-71AF-5640-9932-5786D3312E5A}"/>
              </a:ext>
            </a:extLst>
          </p:cNvPr>
          <p:cNvSpPr/>
          <p:nvPr/>
        </p:nvSpPr>
        <p:spPr>
          <a:xfrm>
            <a:off x="10476688" y="6923064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7B3D45-05D0-4045-8A69-67B8FEBE52ED}"/>
              </a:ext>
            </a:extLst>
          </p:cNvPr>
          <p:cNvSpPr/>
          <p:nvPr/>
        </p:nvSpPr>
        <p:spPr>
          <a:xfrm>
            <a:off x="12929093" y="6923064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43EB05-A6EB-E747-9C83-A898C37A6316}"/>
              </a:ext>
            </a:extLst>
          </p:cNvPr>
          <p:cNvSpPr/>
          <p:nvPr/>
        </p:nvSpPr>
        <p:spPr>
          <a:xfrm>
            <a:off x="15381495" y="6923064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6855A3-D341-CF4F-87E7-CD581E0697EB}"/>
              </a:ext>
            </a:extLst>
          </p:cNvPr>
          <p:cNvSpPr/>
          <p:nvPr/>
        </p:nvSpPr>
        <p:spPr>
          <a:xfrm>
            <a:off x="17833901" y="6923064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992BF5-3A1F-EA46-860B-3C06BA9D395D}"/>
              </a:ext>
            </a:extLst>
          </p:cNvPr>
          <p:cNvSpPr/>
          <p:nvPr/>
        </p:nvSpPr>
        <p:spPr>
          <a:xfrm>
            <a:off x="20286307" y="6923064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E0A111-A651-5E43-818F-D09533027642}"/>
              </a:ext>
            </a:extLst>
          </p:cNvPr>
          <p:cNvSpPr/>
          <p:nvPr/>
        </p:nvSpPr>
        <p:spPr>
          <a:xfrm>
            <a:off x="10476688" y="5512275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58EF32-E5E9-C04E-B924-A736308A616F}"/>
              </a:ext>
            </a:extLst>
          </p:cNvPr>
          <p:cNvSpPr/>
          <p:nvPr/>
        </p:nvSpPr>
        <p:spPr>
          <a:xfrm>
            <a:off x="12929093" y="5512275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28006B-2185-A449-A6BC-163F0DAD4D98}"/>
              </a:ext>
            </a:extLst>
          </p:cNvPr>
          <p:cNvSpPr/>
          <p:nvPr/>
        </p:nvSpPr>
        <p:spPr>
          <a:xfrm>
            <a:off x="15381495" y="5512275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7D5A9B-8E73-BF41-863D-6108027FD538}"/>
              </a:ext>
            </a:extLst>
          </p:cNvPr>
          <p:cNvSpPr/>
          <p:nvPr/>
        </p:nvSpPr>
        <p:spPr>
          <a:xfrm>
            <a:off x="17833901" y="5512275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79DB813-0DE2-7E41-AA85-CA8B41C9BD43}"/>
              </a:ext>
            </a:extLst>
          </p:cNvPr>
          <p:cNvSpPr/>
          <p:nvPr/>
        </p:nvSpPr>
        <p:spPr>
          <a:xfrm>
            <a:off x="20286307" y="5512275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468C40C-FE7B-B245-B33A-8AE361F233C9}"/>
              </a:ext>
            </a:extLst>
          </p:cNvPr>
          <p:cNvSpPr/>
          <p:nvPr/>
        </p:nvSpPr>
        <p:spPr>
          <a:xfrm>
            <a:off x="10476688" y="4153738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3772087-9857-0D40-9C5C-85951FD75DE5}"/>
              </a:ext>
            </a:extLst>
          </p:cNvPr>
          <p:cNvSpPr/>
          <p:nvPr/>
        </p:nvSpPr>
        <p:spPr>
          <a:xfrm>
            <a:off x="12929093" y="4153738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4BAADE6-D529-054A-9037-5E493EC54F8B}"/>
              </a:ext>
            </a:extLst>
          </p:cNvPr>
          <p:cNvSpPr/>
          <p:nvPr/>
        </p:nvSpPr>
        <p:spPr>
          <a:xfrm>
            <a:off x="15381495" y="4153738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FA7C760-88ED-D74F-9A05-938BF7384D71}"/>
              </a:ext>
            </a:extLst>
          </p:cNvPr>
          <p:cNvSpPr/>
          <p:nvPr/>
        </p:nvSpPr>
        <p:spPr>
          <a:xfrm>
            <a:off x="17833901" y="4153738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3EFFE67-1C70-C34D-B58C-D68154928B7E}"/>
              </a:ext>
            </a:extLst>
          </p:cNvPr>
          <p:cNvSpPr/>
          <p:nvPr/>
        </p:nvSpPr>
        <p:spPr>
          <a:xfrm>
            <a:off x="20286307" y="4153738"/>
            <a:ext cx="1869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38DDA569-F94E-3641-9EA0-F5B290CE1CE6}"/>
              </a:ext>
            </a:extLst>
          </p:cNvPr>
          <p:cNvSpPr/>
          <p:nvPr/>
        </p:nvSpPr>
        <p:spPr>
          <a:xfrm>
            <a:off x="2771124" y="11273436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01" name="CuadroTexto 350">
            <a:extLst>
              <a:ext uri="{FF2B5EF4-FFF2-40B4-BE49-F238E27FC236}">
                <a16:creationId xmlns:a16="http://schemas.microsoft.com/office/drawing/2014/main" id="{46DFB82F-DA76-A149-8224-7D3CA4FB10F7}"/>
              </a:ext>
            </a:extLst>
          </p:cNvPr>
          <p:cNvSpPr txBox="1"/>
          <p:nvPr/>
        </p:nvSpPr>
        <p:spPr>
          <a:xfrm>
            <a:off x="5908946" y="1022190"/>
            <a:ext cx="125598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Risk Management Diagram</a:t>
            </a:r>
          </a:p>
        </p:txBody>
      </p:sp>
    </p:spTree>
    <p:extLst>
      <p:ext uri="{BB962C8B-B14F-4D97-AF65-F5344CB8AC3E}">
        <p14:creationId xmlns:p14="http://schemas.microsoft.com/office/powerpoint/2010/main" val="275424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6ACC396F-CC7F-0845-9A2A-7B161AB717EA}"/>
              </a:ext>
            </a:extLst>
          </p:cNvPr>
          <p:cNvSpPr/>
          <p:nvPr/>
        </p:nvSpPr>
        <p:spPr>
          <a:xfrm>
            <a:off x="1804496" y="4033368"/>
            <a:ext cx="2744320" cy="159046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BADE1FC-84C8-514C-9AB5-E8913F9D547D}"/>
              </a:ext>
            </a:extLst>
          </p:cNvPr>
          <p:cNvSpPr/>
          <p:nvPr/>
        </p:nvSpPr>
        <p:spPr>
          <a:xfrm>
            <a:off x="1804496" y="5623833"/>
            <a:ext cx="2744320" cy="159046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8C98AA6-6AC5-234C-8A9F-47651723FA2F}"/>
              </a:ext>
            </a:extLst>
          </p:cNvPr>
          <p:cNvSpPr/>
          <p:nvPr/>
        </p:nvSpPr>
        <p:spPr>
          <a:xfrm>
            <a:off x="1804496" y="7214296"/>
            <a:ext cx="2744320" cy="159046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0CFE312-C43C-964C-B939-CD610AEA73E7}"/>
              </a:ext>
            </a:extLst>
          </p:cNvPr>
          <p:cNvSpPr/>
          <p:nvPr/>
        </p:nvSpPr>
        <p:spPr>
          <a:xfrm>
            <a:off x="4548815" y="4033368"/>
            <a:ext cx="2744320" cy="159046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E9EF81A-9DD4-CA4E-9024-939300DFFB8E}"/>
              </a:ext>
            </a:extLst>
          </p:cNvPr>
          <p:cNvSpPr/>
          <p:nvPr/>
        </p:nvSpPr>
        <p:spPr>
          <a:xfrm>
            <a:off x="4548815" y="5623833"/>
            <a:ext cx="2744320" cy="159046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BD66573-EAA8-544E-B96E-79C77D572933}"/>
              </a:ext>
            </a:extLst>
          </p:cNvPr>
          <p:cNvSpPr/>
          <p:nvPr/>
        </p:nvSpPr>
        <p:spPr>
          <a:xfrm>
            <a:off x="4548815" y="7214296"/>
            <a:ext cx="2744320" cy="159046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6EB6CDA-21EB-D944-8875-E104975F4C07}"/>
              </a:ext>
            </a:extLst>
          </p:cNvPr>
          <p:cNvSpPr/>
          <p:nvPr/>
        </p:nvSpPr>
        <p:spPr>
          <a:xfrm>
            <a:off x="7293132" y="4033368"/>
            <a:ext cx="2744320" cy="159046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55A9BF-CD36-6244-BBCB-A4022E7E2662}"/>
              </a:ext>
            </a:extLst>
          </p:cNvPr>
          <p:cNvSpPr/>
          <p:nvPr/>
        </p:nvSpPr>
        <p:spPr>
          <a:xfrm>
            <a:off x="7293132" y="5623833"/>
            <a:ext cx="2744320" cy="159046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697E655-BEE3-A944-BB4E-51A17F8E77DB}"/>
              </a:ext>
            </a:extLst>
          </p:cNvPr>
          <p:cNvSpPr/>
          <p:nvPr/>
        </p:nvSpPr>
        <p:spPr>
          <a:xfrm>
            <a:off x="7293132" y="7214296"/>
            <a:ext cx="2744320" cy="159046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1758201-FADA-3F46-B644-CB6B0C2AF3C4}"/>
              </a:ext>
            </a:extLst>
          </p:cNvPr>
          <p:cNvSpPr/>
          <p:nvPr/>
        </p:nvSpPr>
        <p:spPr>
          <a:xfrm>
            <a:off x="1804496" y="8804760"/>
            <a:ext cx="2744320" cy="159046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19C43C1-AD01-9644-B15E-63FD907A352C}"/>
              </a:ext>
            </a:extLst>
          </p:cNvPr>
          <p:cNvSpPr/>
          <p:nvPr/>
        </p:nvSpPr>
        <p:spPr>
          <a:xfrm>
            <a:off x="1804496" y="10395225"/>
            <a:ext cx="2744320" cy="159046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BD05DE8-5B15-4145-9754-191FFCD495D5}"/>
              </a:ext>
            </a:extLst>
          </p:cNvPr>
          <p:cNvSpPr/>
          <p:nvPr/>
        </p:nvSpPr>
        <p:spPr>
          <a:xfrm>
            <a:off x="4548815" y="8804760"/>
            <a:ext cx="2744320" cy="159046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5A700AD-1349-D949-86E3-2F035D8F5633}"/>
              </a:ext>
            </a:extLst>
          </p:cNvPr>
          <p:cNvSpPr/>
          <p:nvPr/>
        </p:nvSpPr>
        <p:spPr>
          <a:xfrm>
            <a:off x="4548815" y="10395225"/>
            <a:ext cx="2744320" cy="159046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C5784FE-10FB-774B-86EA-8B3D04AD73FE}"/>
              </a:ext>
            </a:extLst>
          </p:cNvPr>
          <p:cNvSpPr/>
          <p:nvPr/>
        </p:nvSpPr>
        <p:spPr>
          <a:xfrm>
            <a:off x="7293132" y="8804760"/>
            <a:ext cx="2744320" cy="159046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35A8934-730F-5E4F-8DB3-ED01DAC6A116}"/>
              </a:ext>
            </a:extLst>
          </p:cNvPr>
          <p:cNvSpPr/>
          <p:nvPr/>
        </p:nvSpPr>
        <p:spPr>
          <a:xfrm>
            <a:off x="7293132" y="10395225"/>
            <a:ext cx="2744320" cy="159046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9E6EAD2-49F0-764C-863F-60549A2EB64B}"/>
              </a:ext>
            </a:extLst>
          </p:cNvPr>
          <p:cNvSpPr/>
          <p:nvPr/>
        </p:nvSpPr>
        <p:spPr>
          <a:xfrm>
            <a:off x="10037453" y="4033368"/>
            <a:ext cx="2744320" cy="15904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1FDD8D4-1A94-2241-823C-6E52719B2F18}"/>
              </a:ext>
            </a:extLst>
          </p:cNvPr>
          <p:cNvSpPr/>
          <p:nvPr/>
        </p:nvSpPr>
        <p:spPr>
          <a:xfrm>
            <a:off x="10037453" y="5623833"/>
            <a:ext cx="2744320" cy="15904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F17C97A-80AD-0942-B27D-C7C9FBE0BACF}"/>
              </a:ext>
            </a:extLst>
          </p:cNvPr>
          <p:cNvSpPr/>
          <p:nvPr/>
        </p:nvSpPr>
        <p:spPr>
          <a:xfrm>
            <a:off x="10037453" y="7214296"/>
            <a:ext cx="2744320" cy="159046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43C28-3D51-2549-8F71-521A49079AB8}"/>
              </a:ext>
            </a:extLst>
          </p:cNvPr>
          <p:cNvSpPr/>
          <p:nvPr/>
        </p:nvSpPr>
        <p:spPr>
          <a:xfrm>
            <a:off x="12781773" y="4033368"/>
            <a:ext cx="2744320" cy="15904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22825E7-9F62-BF44-BC23-54577461BB3C}"/>
              </a:ext>
            </a:extLst>
          </p:cNvPr>
          <p:cNvSpPr/>
          <p:nvPr/>
        </p:nvSpPr>
        <p:spPr>
          <a:xfrm>
            <a:off x="12781773" y="5623833"/>
            <a:ext cx="2744320" cy="15904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1D67946-D1DC-C442-9092-8D4CCD1B5BFD}"/>
              </a:ext>
            </a:extLst>
          </p:cNvPr>
          <p:cNvSpPr/>
          <p:nvPr/>
        </p:nvSpPr>
        <p:spPr>
          <a:xfrm>
            <a:off x="12781773" y="7214296"/>
            <a:ext cx="2744320" cy="15904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F2DC723-E32A-4541-BEA0-49DD8B622257}"/>
              </a:ext>
            </a:extLst>
          </p:cNvPr>
          <p:cNvSpPr/>
          <p:nvPr/>
        </p:nvSpPr>
        <p:spPr>
          <a:xfrm>
            <a:off x="10037453" y="8804760"/>
            <a:ext cx="2744320" cy="159046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34401B5-D838-D34E-B2EB-52C628D87C6A}"/>
              </a:ext>
            </a:extLst>
          </p:cNvPr>
          <p:cNvSpPr/>
          <p:nvPr/>
        </p:nvSpPr>
        <p:spPr>
          <a:xfrm>
            <a:off x="10037453" y="10395225"/>
            <a:ext cx="2744320" cy="159046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D0A4A77-701A-184D-921E-79CAFF55383F}"/>
              </a:ext>
            </a:extLst>
          </p:cNvPr>
          <p:cNvSpPr/>
          <p:nvPr/>
        </p:nvSpPr>
        <p:spPr>
          <a:xfrm>
            <a:off x="12781773" y="8804760"/>
            <a:ext cx="2744320" cy="15904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9940A94-7F66-6C41-A28E-9A9794CA9477}"/>
              </a:ext>
            </a:extLst>
          </p:cNvPr>
          <p:cNvSpPr/>
          <p:nvPr/>
        </p:nvSpPr>
        <p:spPr>
          <a:xfrm>
            <a:off x="12781773" y="10395225"/>
            <a:ext cx="2744320" cy="159046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02BFE2-5978-DD40-84F9-3FDC33E82118}"/>
              </a:ext>
            </a:extLst>
          </p:cNvPr>
          <p:cNvGrpSpPr/>
          <p:nvPr/>
        </p:nvGrpSpPr>
        <p:grpSpPr>
          <a:xfrm>
            <a:off x="2405590" y="5630309"/>
            <a:ext cx="1603420" cy="1603419"/>
            <a:chOff x="4005549" y="5603588"/>
            <a:chExt cx="1537788" cy="1537787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4D2367B-56B5-EF4C-AE76-A046BE6F9B28}"/>
                </a:ext>
              </a:extLst>
            </p:cNvPr>
            <p:cNvSpPr/>
            <p:nvPr/>
          </p:nvSpPr>
          <p:spPr>
            <a:xfrm>
              <a:off x="4005549" y="5603588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9" name="CuadroTexto 1219">
              <a:extLst>
                <a:ext uri="{FF2B5EF4-FFF2-40B4-BE49-F238E27FC236}">
                  <a16:creationId xmlns:a16="http://schemas.microsoft.com/office/drawing/2014/main" id="{440E5B37-806A-D343-9391-9EC50027F13E}"/>
                </a:ext>
              </a:extLst>
            </p:cNvPr>
            <p:cNvSpPr txBox="1"/>
            <p:nvPr/>
          </p:nvSpPr>
          <p:spPr>
            <a:xfrm>
              <a:off x="4172137" y="5973489"/>
              <a:ext cx="1280952" cy="79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20%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2CD94-FF6B-E040-8648-ABB8B0D78955}"/>
              </a:ext>
            </a:extLst>
          </p:cNvPr>
          <p:cNvGrpSpPr/>
          <p:nvPr/>
        </p:nvGrpSpPr>
        <p:grpSpPr>
          <a:xfrm>
            <a:off x="5156479" y="4033367"/>
            <a:ext cx="1603420" cy="1603419"/>
            <a:chOff x="6611888" y="7165495"/>
            <a:chExt cx="1537788" cy="1537787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6F04968-528B-6849-885A-71D65B78D25F}"/>
                </a:ext>
              </a:extLst>
            </p:cNvPr>
            <p:cNvSpPr/>
            <p:nvPr/>
          </p:nvSpPr>
          <p:spPr>
            <a:xfrm>
              <a:off x="6611888" y="7165495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7" name="CuadroTexto 1219">
              <a:extLst>
                <a:ext uri="{FF2B5EF4-FFF2-40B4-BE49-F238E27FC236}">
                  <a16:creationId xmlns:a16="http://schemas.microsoft.com/office/drawing/2014/main" id="{FD25BBFE-2E21-9549-B569-EB878E9515CD}"/>
                </a:ext>
              </a:extLst>
            </p:cNvPr>
            <p:cNvSpPr txBox="1"/>
            <p:nvPr/>
          </p:nvSpPr>
          <p:spPr>
            <a:xfrm>
              <a:off x="6755318" y="7526362"/>
              <a:ext cx="1280952" cy="79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75%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D8472A-5F40-A947-857E-84C806D7AD83}"/>
              </a:ext>
            </a:extLst>
          </p:cNvPr>
          <p:cNvGrpSpPr/>
          <p:nvPr/>
        </p:nvGrpSpPr>
        <p:grpSpPr>
          <a:xfrm>
            <a:off x="10661868" y="7241025"/>
            <a:ext cx="1603420" cy="1603419"/>
            <a:chOff x="11904253" y="4099668"/>
            <a:chExt cx="1537788" cy="1537787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17A3401-3AB6-5541-A22C-F262ED67F9AE}"/>
                </a:ext>
              </a:extLst>
            </p:cNvPr>
            <p:cNvSpPr/>
            <p:nvPr/>
          </p:nvSpPr>
          <p:spPr>
            <a:xfrm>
              <a:off x="11904253" y="4099668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5" name="CuadroTexto 1219">
              <a:extLst>
                <a:ext uri="{FF2B5EF4-FFF2-40B4-BE49-F238E27FC236}">
                  <a16:creationId xmlns:a16="http://schemas.microsoft.com/office/drawing/2014/main" id="{7E617380-27E2-DB48-AC6C-D8BBDE6C0E11}"/>
                </a:ext>
              </a:extLst>
            </p:cNvPr>
            <p:cNvSpPr txBox="1"/>
            <p:nvPr/>
          </p:nvSpPr>
          <p:spPr>
            <a:xfrm>
              <a:off x="12033999" y="4453062"/>
              <a:ext cx="1280952" cy="79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35%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E03D5E-5AC9-4C41-ACDF-09BA85651077}"/>
              </a:ext>
            </a:extLst>
          </p:cNvPr>
          <p:cNvGrpSpPr/>
          <p:nvPr/>
        </p:nvGrpSpPr>
        <p:grpSpPr>
          <a:xfrm>
            <a:off x="13352222" y="8803981"/>
            <a:ext cx="1603420" cy="1603419"/>
            <a:chOff x="14504109" y="8748955"/>
            <a:chExt cx="1537788" cy="1537787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429A6C2-AC99-E84D-BBC3-B0001DD30B82}"/>
                </a:ext>
              </a:extLst>
            </p:cNvPr>
            <p:cNvSpPr/>
            <p:nvPr/>
          </p:nvSpPr>
          <p:spPr>
            <a:xfrm>
              <a:off x="14504109" y="8748955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3" name="CuadroTexto 1219">
              <a:extLst>
                <a:ext uri="{FF2B5EF4-FFF2-40B4-BE49-F238E27FC236}">
                  <a16:creationId xmlns:a16="http://schemas.microsoft.com/office/drawing/2014/main" id="{CEE72803-7479-784E-892E-35FE7DCE72F5}"/>
                </a:ext>
              </a:extLst>
            </p:cNvPr>
            <p:cNvSpPr txBox="1"/>
            <p:nvPr/>
          </p:nvSpPr>
          <p:spPr>
            <a:xfrm>
              <a:off x="14801430" y="9102349"/>
              <a:ext cx="945802" cy="79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5%</a:t>
              </a: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E024989-CA83-9B40-8AFC-E59EB008E794}"/>
              </a:ext>
            </a:extLst>
          </p:cNvPr>
          <p:cNvSpPr/>
          <p:nvPr/>
        </p:nvSpPr>
        <p:spPr>
          <a:xfrm>
            <a:off x="1706443" y="10867291"/>
            <a:ext cx="2940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87E66D7-F72E-5D45-A5F4-3ECD11476CED}"/>
              </a:ext>
            </a:extLst>
          </p:cNvPr>
          <p:cNvSpPr/>
          <p:nvPr/>
        </p:nvSpPr>
        <p:spPr>
          <a:xfrm>
            <a:off x="4450759" y="10867291"/>
            <a:ext cx="2940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A9B5E3C-3DFA-6F4A-89D1-BF5598E0F278}"/>
              </a:ext>
            </a:extLst>
          </p:cNvPr>
          <p:cNvSpPr/>
          <p:nvPr/>
        </p:nvSpPr>
        <p:spPr>
          <a:xfrm>
            <a:off x="7195078" y="10867291"/>
            <a:ext cx="2940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A831F71-9ED7-DD45-A9E7-23AD19EB3F74}"/>
              </a:ext>
            </a:extLst>
          </p:cNvPr>
          <p:cNvSpPr/>
          <p:nvPr/>
        </p:nvSpPr>
        <p:spPr>
          <a:xfrm>
            <a:off x="9939394" y="10867291"/>
            <a:ext cx="2940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3F2BB86-57E2-A140-BE12-42C5DE736A89}"/>
              </a:ext>
            </a:extLst>
          </p:cNvPr>
          <p:cNvSpPr/>
          <p:nvPr/>
        </p:nvSpPr>
        <p:spPr>
          <a:xfrm>
            <a:off x="12683713" y="10867291"/>
            <a:ext cx="2940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Authorize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135C34-ABF7-6D45-82D5-FA4F5E08F4A1}"/>
              </a:ext>
            </a:extLst>
          </p:cNvPr>
          <p:cNvGrpSpPr/>
          <p:nvPr/>
        </p:nvGrpSpPr>
        <p:grpSpPr>
          <a:xfrm>
            <a:off x="16683540" y="4291017"/>
            <a:ext cx="5889614" cy="5900016"/>
            <a:chOff x="16781592" y="5060519"/>
            <a:chExt cx="5889614" cy="5900016"/>
          </a:xfrm>
        </p:grpSpPr>
        <p:sp>
          <p:nvSpPr>
            <p:cNvPr id="180" name="Right Arrow 179">
              <a:extLst>
                <a:ext uri="{FF2B5EF4-FFF2-40B4-BE49-F238E27FC236}">
                  <a16:creationId xmlns:a16="http://schemas.microsoft.com/office/drawing/2014/main" id="{6F636B68-AACF-B147-BA49-AB6B148C2F3D}"/>
                </a:ext>
              </a:extLst>
            </p:cNvPr>
            <p:cNvSpPr/>
            <p:nvPr/>
          </p:nvSpPr>
          <p:spPr>
            <a:xfrm flipH="1">
              <a:off x="16781592" y="5060519"/>
              <a:ext cx="1632857" cy="1069926"/>
            </a:xfrm>
            <a:prstGeom prst="rightArrow">
              <a:avLst>
                <a:gd name="adj1" fmla="val 65000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ight Arrow 180">
              <a:extLst>
                <a:ext uri="{FF2B5EF4-FFF2-40B4-BE49-F238E27FC236}">
                  <a16:creationId xmlns:a16="http://schemas.microsoft.com/office/drawing/2014/main" id="{2ED42DA1-B48B-F74E-B84A-E2E600EA94B4}"/>
                </a:ext>
              </a:extLst>
            </p:cNvPr>
            <p:cNvSpPr/>
            <p:nvPr/>
          </p:nvSpPr>
          <p:spPr>
            <a:xfrm flipH="1">
              <a:off x="16781592" y="6670549"/>
              <a:ext cx="1632857" cy="1069926"/>
            </a:xfrm>
            <a:prstGeom prst="rightArrow">
              <a:avLst>
                <a:gd name="adj1" fmla="val 65000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ight Arrow 181">
              <a:extLst>
                <a:ext uri="{FF2B5EF4-FFF2-40B4-BE49-F238E27FC236}">
                  <a16:creationId xmlns:a16="http://schemas.microsoft.com/office/drawing/2014/main" id="{44ADF2C9-34DC-E147-86A8-713BD2966BBA}"/>
                </a:ext>
              </a:extLst>
            </p:cNvPr>
            <p:cNvSpPr/>
            <p:nvPr/>
          </p:nvSpPr>
          <p:spPr>
            <a:xfrm flipH="1">
              <a:off x="16781592" y="8280579"/>
              <a:ext cx="1632857" cy="1069926"/>
            </a:xfrm>
            <a:prstGeom prst="rightArrow">
              <a:avLst>
                <a:gd name="adj1" fmla="val 65000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87C7F11-3B1E-4D4B-9A83-A9A375BB2055}"/>
                </a:ext>
              </a:extLst>
            </p:cNvPr>
            <p:cNvGrpSpPr/>
            <p:nvPr/>
          </p:nvGrpSpPr>
          <p:grpSpPr>
            <a:xfrm flipH="1">
              <a:off x="19155211" y="5240633"/>
              <a:ext cx="3515995" cy="5481638"/>
              <a:chOff x="12433198" y="4893478"/>
              <a:chExt cx="3515995" cy="5481638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805915A-AEAC-CA49-8E6B-C847A16FB6BC}"/>
                  </a:ext>
                </a:extLst>
              </p:cNvPr>
              <p:cNvSpPr txBox="1"/>
              <p:nvPr/>
            </p:nvSpPr>
            <p:spPr>
              <a:xfrm>
                <a:off x="12433198" y="5605733"/>
                <a:ext cx="3515995" cy="4769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sure, that’s why we provide point.</a:t>
                </a:r>
              </a:p>
              <a:p>
                <a:pPr>
                  <a:lnSpc>
                    <a:spcPts val="4080"/>
                  </a:lnSpc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 need to make sure, that’s why we provide point.</a:t>
                </a: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3BF34FA7-B526-634A-9D4E-58466FA77283}"/>
                  </a:ext>
                </a:extLst>
              </p:cNvPr>
              <p:cNvSpPr/>
              <p:nvPr/>
            </p:nvSpPr>
            <p:spPr>
              <a:xfrm>
                <a:off x="12433198" y="4893478"/>
                <a:ext cx="35159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86" name="Right Arrow 185">
              <a:extLst>
                <a:ext uri="{FF2B5EF4-FFF2-40B4-BE49-F238E27FC236}">
                  <a16:creationId xmlns:a16="http://schemas.microsoft.com/office/drawing/2014/main" id="{08D1906C-A942-F049-92EB-C5BB0116ADEA}"/>
                </a:ext>
              </a:extLst>
            </p:cNvPr>
            <p:cNvSpPr/>
            <p:nvPr/>
          </p:nvSpPr>
          <p:spPr>
            <a:xfrm flipH="1">
              <a:off x="16781592" y="9890609"/>
              <a:ext cx="1632857" cy="1069926"/>
            </a:xfrm>
            <a:prstGeom prst="rightArrow">
              <a:avLst>
                <a:gd name="adj1" fmla="val 65000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o 349">
            <a:extLst>
              <a:ext uri="{FF2B5EF4-FFF2-40B4-BE49-F238E27FC236}">
                <a16:creationId xmlns:a16="http://schemas.microsoft.com/office/drawing/2014/main" id="{A7893A19-BD05-2341-B3B9-7FA2112BDB4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7" name="CuadroTexto 350">
              <a:extLst>
                <a:ext uri="{FF2B5EF4-FFF2-40B4-BE49-F238E27FC236}">
                  <a16:creationId xmlns:a16="http://schemas.microsoft.com/office/drawing/2014/main" id="{FC1EB41A-9215-064E-8D08-D0C5A35FC704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58" name="CuadroTexto 351">
              <a:extLst>
                <a:ext uri="{FF2B5EF4-FFF2-40B4-BE49-F238E27FC236}">
                  <a16:creationId xmlns:a16="http://schemas.microsoft.com/office/drawing/2014/main" id="{39FE3DB6-F171-6948-BD24-82CA11020F7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64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21D228-A896-A842-8418-A05522B171FA}"/>
              </a:ext>
            </a:extLst>
          </p:cNvPr>
          <p:cNvGrpSpPr/>
          <p:nvPr/>
        </p:nvGrpSpPr>
        <p:grpSpPr>
          <a:xfrm>
            <a:off x="1448016" y="4329605"/>
            <a:ext cx="11012890" cy="7626813"/>
            <a:chOff x="2409638" y="4512485"/>
            <a:chExt cx="9051336" cy="76268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F50E474-000C-314D-95AF-4B88B8B6016F}"/>
                </a:ext>
              </a:extLst>
            </p:cNvPr>
            <p:cNvSpPr/>
            <p:nvPr/>
          </p:nvSpPr>
          <p:spPr>
            <a:xfrm>
              <a:off x="2409638" y="4512485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584F2C-77EF-B346-8948-5691D9A153B9}"/>
                </a:ext>
              </a:extLst>
            </p:cNvPr>
            <p:cNvSpPr/>
            <p:nvPr/>
          </p:nvSpPr>
          <p:spPr>
            <a:xfrm>
              <a:off x="2409638" y="6037848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1EC271-2927-1C42-BF44-391B5C86F254}"/>
                </a:ext>
              </a:extLst>
            </p:cNvPr>
            <p:cNvSpPr/>
            <p:nvPr/>
          </p:nvSpPr>
          <p:spPr>
            <a:xfrm>
              <a:off x="2409638" y="7563210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D370F7-BE22-A844-993E-FDF6B1BC95CC}"/>
                </a:ext>
              </a:extLst>
            </p:cNvPr>
            <p:cNvSpPr/>
            <p:nvPr/>
          </p:nvSpPr>
          <p:spPr>
            <a:xfrm>
              <a:off x="3918194" y="4512485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D38ED7-8E4D-DF48-9107-762F44B241AA}"/>
                </a:ext>
              </a:extLst>
            </p:cNvPr>
            <p:cNvSpPr/>
            <p:nvPr/>
          </p:nvSpPr>
          <p:spPr>
            <a:xfrm>
              <a:off x="3918194" y="6037848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469E2CC-9603-3F4A-8059-57FF38517D2E}"/>
                </a:ext>
              </a:extLst>
            </p:cNvPr>
            <p:cNvSpPr/>
            <p:nvPr/>
          </p:nvSpPr>
          <p:spPr>
            <a:xfrm>
              <a:off x="3918194" y="7563210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5745B9-3C9A-364E-90D4-62658D216653}"/>
                </a:ext>
              </a:extLst>
            </p:cNvPr>
            <p:cNvSpPr/>
            <p:nvPr/>
          </p:nvSpPr>
          <p:spPr>
            <a:xfrm>
              <a:off x="5426749" y="4512485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CADD9C8-CD2C-724F-AAAC-47652940835A}"/>
                </a:ext>
              </a:extLst>
            </p:cNvPr>
            <p:cNvSpPr/>
            <p:nvPr/>
          </p:nvSpPr>
          <p:spPr>
            <a:xfrm>
              <a:off x="5426749" y="6037848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644E461-552E-4247-A91C-30FED28E40FE}"/>
                </a:ext>
              </a:extLst>
            </p:cNvPr>
            <p:cNvSpPr/>
            <p:nvPr/>
          </p:nvSpPr>
          <p:spPr>
            <a:xfrm>
              <a:off x="5426749" y="7563210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C50CC4B-1E18-704C-8A72-34B6705C21FE}"/>
                </a:ext>
              </a:extLst>
            </p:cNvPr>
            <p:cNvSpPr/>
            <p:nvPr/>
          </p:nvSpPr>
          <p:spPr>
            <a:xfrm>
              <a:off x="2409638" y="9088572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A460DC-CE2E-AC4A-B453-8F064D99865A}"/>
                </a:ext>
              </a:extLst>
            </p:cNvPr>
            <p:cNvSpPr/>
            <p:nvPr/>
          </p:nvSpPr>
          <p:spPr>
            <a:xfrm>
              <a:off x="2409638" y="10613936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BAFE79B-A1F1-A646-96A0-1D1E0EC01B42}"/>
                </a:ext>
              </a:extLst>
            </p:cNvPr>
            <p:cNvSpPr/>
            <p:nvPr/>
          </p:nvSpPr>
          <p:spPr>
            <a:xfrm>
              <a:off x="3918194" y="9088572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D52779A-EDAB-B947-8F85-1062F1EFBE18}"/>
                </a:ext>
              </a:extLst>
            </p:cNvPr>
            <p:cNvSpPr/>
            <p:nvPr/>
          </p:nvSpPr>
          <p:spPr>
            <a:xfrm>
              <a:off x="3918194" y="10613936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6B81A7A-5EB7-9147-BB16-0CD0897DB8F4}"/>
                </a:ext>
              </a:extLst>
            </p:cNvPr>
            <p:cNvSpPr/>
            <p:nvPr/>
          </p:nvSpPr>
          <p:spPr>
            <a:xfrm>
              <a:off x="5426749" y="9088572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748871-7AC0-6246-86F2-A8300F628006}"/>
                </a:ext>
              </a:extLst>
            </p:cNvPr>
            <p:cNvSpPr/>
            <p:nvPr/>
          </p:nvSpPr>
          <p:spPr>
            <a:xfrm>
              <a:off x="5426749" y="10613936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955DB1C-995B-F841-99D2-F29037E76270}"/>
                </a:ext>
              </a:extLst>
            </p:cNvPr>
            <p:cNvSpPr/>
            <p:nvPr/>
          </p:nvSpPr>
          <p:spPr>
            <a:xfrm>
              <a:off x="6935306" y="4512485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D0BD32F-292B-D84C-8C53-D3C4F57F2CED}"/>
                </a:ext>
              </a:extLst>
            </p:cNvPr>
            <p:cNvSpPr/>
            <p:nvPr/>
          </p:nvSpPr>
          <p:spPr>
            <a:xfrm>
              <a:off x="6935306" y="6037848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D22C821-49B3-9B4A-9DF2-1C4E07ED8FA2}"/>
                </a:ext>
              </a:extLst>
            </p:cNvPr>
            <p:cNvSpPr/>
            <p:nvPr/>
          </p:nvSpPr>
          <p:spPr>
            <a:xfrm>
              <a:off x="6935306" y="7563210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1811B75-1F00-0248-94B4-96D598EB3611}"/>
                </a:ext>
              </a:extLst>
            </p:cNvPr>
            <p:cNvSpPr/>
            <p:nvPr/>
          </p:nvSpPr>
          <p:spPr>
            <a:xfrm>
              <a:off x="8443863" y="4512485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E708021-BE02-5B40-B923-B2F5D615F274}"/>
                </a:ext>
              </a:extLst>
            </p:cNvPr>
            <p:cNvSpPr/>
            <p:nvPr/>
          </p:nvSpPr>
          <p:spPr>
            <a:xfrm>
              <a:off x="8443863" y="6037848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AA32FDF-C61B-6D4F-B967-26991AAD89E6}"/>
                </a:ext>
              </a:extLst>
            </p:cNvPr>
            <p:cNvSpPr/>
            <p:nvPr/>
          </p:nvSpPr>
          <p:spPr>
            <a:xfrm>
              <a:off x="8443863" y="7563210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67A1240-1293-8C48-8E37-574D80D94392}"/>
                </a:ext>
              </a:extLst>
            </p:cNvPr>
            <p:cNvSpPr/>
            <p:nvPr/>
          </p:nvSpPr>
          <p:spPr>
            <a:xfrm>
              <a:off x="9952418" y="4512485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DB55868-DDBF-C844-8DFE-ACDA16BE0052}"/>
                </a:ext>
              </a:extLst>
            </p:cNvPr>
            <p:cNvSpPr/>
            <p:nvPr/>
          </p:nvSpPr>
          <p:spPr>
            <a:xfrm>
              <a:off x="9952418" y="6037848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1FF9588-C725-F247-AC20-CEE41910C9DF}"/>
                </a:ext>
              </a:extLst>
            </p:cNvPr>
            <p:cNvSpPr/>
            <p:nvPr/>
          </p:nvSpPr>
          <p:spPr>
            <a:xfrm>
              <a:off x="9952418" y="7563210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FB76F3E-4FE1-FB42-A4E7-E91F1704DD80}"/>
                </a:ext>
              </a:extLst>
            </p:cNvPr>
            <p:cNvSpPr/>
            <p:nvPr/>
          </p:nvSpPr>
          <p:spPr>
            <a:xfrm>
              <a:off x="6935306" y="9088572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DD3B08A-C490-BB40-8CE5-9FB70C23D3CB}"/>
                </a:ext>
              </a:extLst>
            </p:cNvPr>
            <p:cNvSpPr/>
            <p:nvPr/>
          </p:nvSpPr>
          <p:spPr>
            <a:xfrm>
              <a:off x="6935306" y="10613936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8F89118-05F0-0F4C-8AF3-94EA7C13D066}"/>
                </a:ext>
              </a:extLst>
            </p:cNvPr>
            <p:cNvSpPr/>
            <p:nvPr/>
          </p:nvSpPr>
          <p:spPr>
            <a:xfrm>
              <a:off x="8443863" y="9088572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C1FD9AD-4992-3448-AA21-ECFB50E8B4AE}"/>
                </a:ext>
              </a:extLst>
            </p:cNvPr>
            <p:cNvSpPr/>
            <p:nvPr/>
          </p:nvSpPr>
          <p:spPr>
            <a:xfrm>
              <a:off x="8443863" y="10613936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C5ACD68-F85D-824D-A449-24AC80DC0FB4}"/>
                </a:ext>
              </a:extLst>
            </p:cNvPr>
            <p:cNvSpPr/>
            <p:nvPr/>
          </p:nvSpPr>
          <p:spPr>
            <a:xfrm>
              <a:off x="9952418" y="9088572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53D53C8-7C02-C343-92E8-FEFDF6F084F2}"/>
                </a:ext>
              </a:extLst>
            </p:cNvPr>
            <p:cNvSpPr/>
            <p:nvPr/>
          </p:nvSpPr>
          <p:spPr>
            <a:xfrm>
              <a:off x="9952418" y="10613936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D7091EF-C512-1648-B9E2-005BFA2E38BC}"/>
                </a:ext>
              </a:extLst>
            </p:cNvPr>
            <p:cNvSpPr/>
            <p:nvPr/>
          </p:nvSpPr>
          <p:spPr>
            <a:xfrm>
              <a:off x="5744453" y="5004235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D96F22-3C58-FE41-A45C-33DC4D74697B}"/>
                </a:ext>
              </a:extLst>
            </p:cNvPr>
            <p:cNvSpPr/>
            <p:nvPr/>
          </p:nvSpPr>
          <p:spPr>
            <a:xfrm>
              <a:off x="5744453" y="6502249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113486F-DF60-0942-B16E-8F11C3A4E9A3}"/>
                </a:ext>
              </a:extLst>
            </p:cNvPr>
            <p:cNvSpPr/>
            <p:nvPr/>
          </p:nvSpPr>
          <p:spPr>
            <a:xfrm>
              <a:off x="7268164" y="9523666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92DD496-2997-F949-B77B-8F7217F916AD}"/>
                </a:ext>
              </a:extLst>
            </p:cNvPr>
            <p:cNvSpPr/>
            <p:nvPr/>
          </p:nvSpPr>
          <p:spPr>
            <a:xfrm>
              <a:off x="7256254" y="6527639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8E9C57B-4C51-5741-8FB0-CD0367E0F64A}"/>
                </a:ext>
              </a:extLst>
            </p:cNvPr>
            <p:cNvSpPr/>
            <p:nvPr/>
          </p:nvSpPr>
          <p:spPr>
            <a:xfrm>
              <a:off x="7253008" y="5004235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B06F716-24E3-D246-A55D-068E33B62AA4}"/>
                </a:ext>
              </a:extLst>
            </p:cNvPr>
            <p:cNvSpPr/>
            <p:nvPr/>
          </p:nvSpPr>
          <p:spPr>
            <a:xfrm>
              <a:off x="5722370" y="7974873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AFCD375-437B-AA41-BEB4-6B6AE599D0CF}"/>
                </a:ext>
              </a:extLst>
            </p:cNvPr>
            <p:cNvSpPr/>
            <p:nvPr/>
          </p:nvSpPr>
          <p:spPr>
            <a:xfrm>
              <a:off x="5722370" y="9523666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DC489AB-7344-D740-A043-59BD840B333B}"/>
                </a:ext>
              </a:extLst>
            </p:cNvPr>
            <p:cNvSpPr/>
            <p:nvPr/>
          </p:nvSpPr>
          <p:spPr>
            <a:xfrm>
              <a:off x="7290246" y="8000261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C32695-FA98-9D46-B0F3-9BE52B93C3A9}"/>
                </a:ext>
              </a:extLst>
            </p:cNvPr>
            <p:cNvSpPr/>
            <p:nvPr/>
          </p:nvSpPr>
          <p:spPr>
            <a:xfrm>
              <a:off x="5744452" y="11072459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CA17D0-1311-F64A-8287-BC6DBE5CCF0F}"/>
                </a:ext>
              </a:extLst>
            </p:cNvPr>
            <p:cNvSpPr/>
            <p:nvPr/>
          </p:nvSpPr>
          <p:spPr>
            <a:xfrm>
              <a:off x="7268164" y="11072460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D714E79-8DD1-B34D-AC39-FD1FAD466099}"/>
                </a:ext>
              </a:extLst>
            </p:cNvPr>
            <p:cNvSpPr/>
            <p:nvPr/>
          </p:nvSpPr>
          <p:spPr>
            <a:xfrm>
              <a:off x="2726933" y="5004235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E70F0D5-9397-754E-B906-C93879BABCDE}"/>
                </a:ext>
              </a:extLst>
            </p:cNvPr>
            <p:cNvSpPr/>
            <p:nvPr/>
          </p:nvSpPr>
          <p:spPr>
            <a:xfrm>
              <a:off x="2726933" y="6502249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EA752CD-2413-6846-8364-5EBFE0D5B467}"/>
                </a:ext>
              </a:extLst>
            </p:cNvPr>
            <p:cNvSpPr/>
            <p:nvPr/>
          </p:nvSpPr>
          <p:spPr>
            <a:xfrm>
              <a:off x="4250644" y="9523666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4ACD4EA-56D7-6F4F-8EA2-DDBE2ED4A5D4}"/>
                </a:ext>
              </a:extLst>
            </p:cNvPr>
            <p:cNvSpPr/>
            <p:nvPr/>
          </p:nvSpPr>
          <p:spPr>
            <a:xfrm>
              <a:off x="4238734" y="6527639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6A727F4-9FAE-E944-BF5E-CD75C3A67210}"/>
                </a:ext>
              </a:extLst>
            </p:cNvPr>
            <p:cNvSpPr/>
            <p:nvPr/>
          </p:nvSpPr>
          <p:spPr>
            <a:xfrm>
              <a:off x="4235488" y="5004235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2F83411-248D-1946-8F8C-3CD214F39A53}"/>
                </a:ext>
              </a:extLst>
            </p:cNvPr>
            <p:cNvSpPr/>
            <p:nvPr/>
          </p:nvSpPr>
          <p:spPr>
            <a:xfrm>
              <a:off x="2704850" y="7974873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FB5C8AB-B6FC-0A45-9AB1-FF9986E6ADD0}"/>
                </a:ext>
              </a:extLst>
            </p:cNvPr>
            <p:cNvSpPr/>
            <p:nvPr/>
          </p:nvSpPr>
          <p:spPr>
            <a:xfrm>
              <a:off x="2704850" y="9523666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5109E83-DEC8-2340-A143-370C1D297471}"/>
                </a:ext>
              </a:extLst>
            </p:cNvPr>
            <p:cNvSpPr/>
            <p:nvPr/>
          </p:nvSpPr>
          <p:spPr>
            <a:xfrm>
              <a:off x="4272726" y="8000261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4C85594-603B-6E4A-908B-8BA78407A5AE}"/>
                </a:ext>
              </a:extLst>
            </p:cNvPr>
            <p:cNvSpPr/>
            <p:nvPr/>
          </p:nvSpPr>
          <p:spPr>
            <a:xfrm>
              <a:off x="2726932" y="11072459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2BBCD9E-03B6-0C48-8FB5-D000F057B182}"/>
                </a:ext>
              </a:extLst>
            </p:cNvPr>
            <p:cNvSpPr/>
            <p:nvPr/>
          </p:nvSpPr>
          <p:spPr>
            <a:xfrm>
              <a:off x="4250644" y="11072460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6F29C5C-7751-3844-9062-280D416AE17F}"/>
                </a:ext>
              </a:extLst>
            </p:cNvPr>
            <p:cNvSpPr/>
            <p:nvPr/>
          </p:nvSpPr>
          <p:spPr>
            <a:xfrm>
              <a:off x="8739113" y="5004235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06CD116-0AC7-574B-8D65-24F31B7C8F37}"/>
                </a:ext>
              </a:extLst>
            </p:cNvPr>
            <p:cNvSpPr/>
            <p:nvPr/>
          </p:nvSpPr>
          <p:spPr>
            <a:xfrm>
              <a:off x="8739113" y="6502249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4A58AED-44E5-9143-B1E1-26A37F24CFB4}"/>
                </a:ext>
              </a:extLst>
            </p:cNvPr>
            <p:cNvSpPr/>
            <p:nvPr/>
          </p:nvSpPr>
          <p:spPr>
            <a:xfrm>
              <a:off x="10262824" y="9523666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6F7B0DE-6EA8-1345-A6F7-A8A207D3D001}"/>
                </a:ext>
              </a:extLst>
            </p:cNvPr>
            <p:cNvSpPr/>
            <p:nvPr/>
          </p:nvSpPr>
          <p:spPr>
            <a:xfrm>
              <a:off x="10250914" y="6527639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7CD152-90C9-0247-BFFC-C45DEFF60438}"/>
                </a:ext>
              </a:extLst>
            </p:cNvPr>
            <p:cNvSpPr/>
            <p:nvPr/>
          </p:nvSpPr>
          <p:spPr>
            <a:xfrm>
              <a:off x="10247668" y="5004235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04A4079-14FF-2445-A6E6-BCCE504F1359}"/>
                </a:ext>
              </a:extLst>
            </p:cNvPr>
            <p:cNvSpPr/>
            <p:nvPr/>
          </p:nvSpPr>
          <p:spPr>
            <a:xfrm>
              <a:off x="8717030" y="7974873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052E23D-A106-8447-9851-95060D68E604}"/>
                </a:ext>
              </a:extLst>
            </p:cNvPr>
            <p:cNvSpPr/>
            <p:nvPr/>
          </p:nvSpPr>
          <p:spPr>
            <a:xfrm>
              <a:off x="8717030" y="9523666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B56F045-AEBF-294D-8A0D-506C6956659E}"/>
                </a:ext>
              </a:extLst>
            </p:cNvPr>
            <p:cNvSpPr/>
            <p:nvPr/>
          </p:nvSpPr>
          <p:spPr>
            <a:xfrm>
              <a:off x="10284906" y="8000261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C6844B1-D417-6844-A0F8-E4B5035D236B}"/>
                </a:ext>
              </a:extLst>
            </p:cNvPr>
            <p:cNvSpPr/>
            <p:nvPr/>
          </p:nvSpPr>
          <p:spPr>
            <a:xfrm>
              <a:off x="8739112" y="11072459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CEDD9CC-E3D8-6146-873C-5E95D1EFE4E5}"/>
                </a:ext>
              </a:extLst>
            </p:cNvPr>
            <p:cNvSpPr/>
            <p:nvPr/>
          </p:nvSpPr>
          <p:spPr>
            <a:xfrm>
              <a:off x="10262824" y="11072460"/>
              <a:ext cx="941135" cy="664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7627D8C-FBFE-2742-9042-46C5D7C214B5}"/>
              </a:ext>
            </a:extLst>
          </p:cNvPr>
          <p:cNvSpPr/>
          <p:nvPr/>
        </p:nvSpPr>
        <p:spPr>
          <a:xfrm>
            <a:off x="12987598" y="4324425"/>
            <a:ext cx="9942036" cy="763199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E3C3A5-EEF3-8948-98D5-2E6289A95CEA}"/>
              </a:ext>
            </a:extLst>
          </p:cNvPr>
          <p:cNvGrpSpPr/>
          <p:nvPr/>
        </p:nvGrpSpPr>
        <p:grpSpPr>
          <a:xfrm>
            <a:off x="14738835" y="5249579"/>
            <a:ext cx="7426171" cy="999706"/>
            <a:chOff x="13927553" y="4873652"/>
            <a:chExt cx="7426171" cy="999706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DECA957-5CA7-0744-9AD0-C8117A19F2AE}"/>
                </a:ext>
              </a:extLst>
            </p:cNvPr>
            <p:cNvSpPr txBox="1"/>
            <p:nvPr/>
          </p:nvSpPr>
          <p:spPr>
            <a:xfrm>
              <a:off x="16120493" y="4873652"/>
              <a:ext cx="5233231" cy="99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C5A4A9C-111A-D64E-861D-68C91C5DD2BA}"/>
                </a:ext>
              </a:extLst>
            </p:cNvPr>
            <p:cNvSpPr/>
            <p:nvPr/>
          </p:nvSpPr>
          <p:spPr>
            <a:xfrm>
              <a:off x="13927553" y="5055825"/>
              <a:ext cx="5233232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DCB5A84-ADE4-D942-B884-69E78B6D33FF}"/>
              </a:ext>
            </a:extLst>
          </p:cNvPr>
          <p:cNvGrpSpPr/>
          <p:nvPr/>
        </p:nvGrpSpPr>
        <p:grpSpPr>
          <a:xfrm>
            <a:off x="14738835" y="6771903"/>
            <a:ext cx="7426171" cy="999706"/>
            <a:chOff x="13927553" y="4873652"/>
            <a:chExt cx="7426171" cy="999706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C599D22-312F-1B41-8D40-C9884F7FB88D}"/>
                </a:ext>
              </a:extLst>
            </p:cNvPr>
            <p:cNvSpPr txBox="1"/>
            <p:nvPr/>
          </p:nvSpPr>
          <p:spPr>
            <a:xfrm>
              <a:off x="16120493" y="4873652"/>
              <a:ext cx="5233231" cy="99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C4EB23C-F36A-7D4B-8A40-490E3256F93D}"/>
                </a:ext>
              </a:extLst>
            </p:cNvPr>
            <p:cNvSpPr/>
            <p:nvPr/>
          </p:nvSpPr>
          <p:spPr>
            <a:xfrm>
              <a:off x="13927553" y="5055825"/>
              <a:ext cx="5233232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089E706-E434-F74D-BA90-D8AE06CA17EE}"/>
              </a:ext>
            </a:extLst>
          </p:cNvPr>
          <p:cNvGrpSpPr/>
          <p:nvPr/>
        </p:nvGrpSpPr>
        <p:grpSpPr>
          <a:xfrm>
            <a:off x="14738835" y="8294227"/>
            <a:ext cx="7426171" cy="999706"/>
            <a:chOff x="13927553" y="4873652"/>
            <a:chExt cx="7426171" cy="99970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D494407-2D7C-1049-AE46-92F6DADC8F26}"/>
                </a:ext>
              </a:extLst>
            </p:cNvPr>
            <p:cNvSpPr txBox="1"/>
            <p:nvPr/>
          </p:nvSpPr>
          <p:spPr>
            <a:xfrm>
              <a:off x="16120493" y="4873652"/>
              <a:ext cx="5233231" cy="99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5A73F75-E243-BD45-84BE-55468B249018}"/>
                </a:ext>
              </a:extLst>
            </p:cNvPr>
            <p:cNvSpPr/>
            <p:nvPr/>
          </p:nvSpPr>
          <p:spPr>
            <a:xfrm>
              <a:off x="13927553" y="5055825"/>
              <a:ext cx="5233232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1F5C7A7-244A-B549-B1F1-A102397E9E37}"/>
              </a:ext>
            </a:extLst>
          </p:cNvPr>
          <p:cNvGrpSpPr/>
          <p:nvPr/>
        </p:nvGrpSpPr>
        <p:grpSpPr>
          <a:xfrm>
            <a:off x="14738835" y="9816551"/>
            <a:ext cx="7426171" cy="999706"/>
            <a:chOff x="13927553" y="4873652"/>
            <a:chExt cx="7426171" cy="999706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FD776F5-772A-684B-8A76-D594D1A9FDC8}"/>
                </a:ext>
              </a:extLst>
            </p:cNvPr>
            <p:cNvSpPr txBox="1"/>
            <p:nvPr/>
          </p:nvSpPr>
          <p:spPr>
            <a:xfrm>
              <a:off x="16120493" y="4873652"/>
              <a:ext cx="5233231" cy="99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A4FEAA5-A764-204E-B5DD-420B9DB7C63E}"/>
                </a:ext>
              </a:extLst>
            </p:cNvPr>
            <p:cNvSpPr/>
            <p:nvPr/>
          </p:nvSpPr>
          <p:spPr>
            <a:xfrm>
              <a:off x="13927553" y="5055825"/>
              <a:ext cx="5233232" cy="6491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7A92C77-B81E-1741-82EA-FCC7AC0FD2B0}"/>
              </a:ext>
            </a:extLst>
          </p:cNvPr>
          <p:cNvSpPr/>
          <p:nvPr/>
        </p:nvSpPr>
        <p:spPr>
          <a:xfrm>
            <a:off x="13624560" y="5485380"/>
            <a:ext cx="671826" cy="671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2C93CAA-1210-6146-993F-9680C2960519}"/>
              </a:ext>
            </a:extLst>
          </p:cNvPr>
          <p:cNvSpPr/>
          <p:nvPr/>
        </p:nvSpPr>
        <p:spPr>
          <a:xfrm>
            <a:off x="13624560" y="6931374"/>
            <a:ext cx="671826" cy="6718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F17AA3D-F566-9C44-A7EC-75B4624E6CE0}"/>
              </a:ext>
            </a:extLst>
          </p:cNvPr>
          <p:cNvSpPr/>
          <p:nvPr/>
        </p:nvSpPr>
        <p:spPr>
          <a:xfrm>
            <a:off x="13624560" y="8441446"/>
            <a:ext cx="671826" cy="6718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6808A68-E32E-5F47-88F6-E158CC550143}"/>
              </a:ext>
            </a:extLst>
          </p:cNvPr>
          <p:cNvSpPr/>
          <p:nvPr/>
        </p:nvSpPr>
        <p:spPr>
          <a:xfrm>
            <a:off x="13624560" y="9951518"/>
            <a:ext cx="671826" cy="6718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upo 349">
            <a:extLst>
              <a:ext uri="{FF2B5EF4-FFF2-40B4-BE49-F238E27FC236}">
                <a16:creationId xmlns:a16="http://schemas.microsoft.com/office/drawing/2014/main" id="{8B770124-B164-024E-8E5F-C044E1E39EF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8" name="CuadroTexto 350">
              <a:extLst>
                <a:ext uri="{FF2B5EF4-FFF2-40B4-BE49-F238E27FC236}">
                  <a16:creationId xmlns:a16="http://schemas.microsoft.com/office/drawing/2014/main" id="{D4650D1E-396C-B34A-8E79-9415AC8ACC2B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89" name="CuadroTexto 351">
              <a:extLst>
                <a:ext uri="{FF2B5EF4-FFF2-40B4-BE49-F238E27FC236}">
                  <a16:creationId xmlns:a16="http://schemas.microsoft.com/office/drawing/2014/main" id="{AD018E39-F82A-1748-97C1-7131FC20055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89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1C4EA-C670-2940-B7B9-BB17273D62BC}"/>
              </a:ext>
            </a:extLst>
          </p:cNvPr>
          <p:cNvCxnSpPr>
            <a:cxnSpLocks/>
          </p:cNvCxnSpPr>
          <p:nvPr/>
        </p:nvCxnSpPr>
        <p:spPr>
          <a:xfrm flipV="1">
            <a:off x="12188823" y="4856833"/>
            <a:ext cx="0" cy="7917058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C2B1F6F-B151-A941-ABD9-B87CA5BF77FD}"/>
              </a:ext>
            </a:extLst>
          </p:cNvPr>
          <p:cNvGrpSpPr/>
          <p:nvPr/>
        </p:nvGrpSpPr>
        <p:grpSpPr>
          <a:xfrm flipH="1" flipV="1">
            <a:off x="2351789" y="4856833"/>
            <a:ext cx="9504528" cy="5502641"/>
            <a:chOff x="2409638" y="4512485"/>
            <a:chExt cx="9051336" cy="762681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1A3763F-2139-CE4C-B182-0C4A40E4C743}"/>
                </a:ext>
              </a:extLst>
            </p:cNvPr>
            <p:cNvSpPr/>
            <p:nvPr/>
          </p:nvSpPr>
          <p:spPr>
            <a:xfrm>
              <a:off x="2409638" y="4512485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936E8F-9A7A-314E-A94E-773F14D917DE}"/>
                </a:ext>
              </a:extLst>
            </p:cNvPr>
            <p:cNvSpPr/>
            <p:nvPr/>
          </p:nvSpPr>
          <p:spPr>
            <a:xfrm>
              <a:off x="2409638" y="6037848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7E9ED7-31FC-D549-8579-4C420DA95ABD}"/>
                </a:ext>
              </a:extLst>
            </p:cNvPr>
            <p:cNvSpPr/>
            <p:nvPr/>
          </p:nvSpPr>
          <p:spPr>
            <a:xfrm>
              <a:off x="2409638" y="7563210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ACADA0-E1B6-1643-BEC1-F3F8426F6273}"/>
                </a:ext>
              </a:extLst>
            </p:cNvPr>
            <p:cNvSpPr/>
            <p:nvPr/>
          </p:nvSpPr>
          <p:spPr>
            <a:xfrm>
              <a:off x="3918194" y="4512485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14314D4-0427-C04E-B76E-7B81F2C63662}"/>
                </a:ext>
              </a:extLst>
            </p:cNvPr>
            <p:cNvSpPr/>
            <p:nvPr/>
          </p:nvSpPr>
          <p:spPr>
            <a:xfrm>
              <a:off x="3918194" y="6037848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13BAFD0-C379-9344-91A0-F5E1C21D40D0}"/>
                </a:ext>
              </a:extLst>
            </p:cNvPr>
            <p:cNvSpPr/>
            <p:nvPr/>
          </p:nvSpPr>
          <p:spPr>
            <a:xfrm>
              <a:off x="3918194" y="7563210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105EEAF-AEDE-A34A-B308-BCB68114D798}"/>
                </a:ext>
              </a:extLst>
            </p:cNvPr>
            <p:cNvSpPr/>
            <p:nvPr/>
          </p:nvSpPr>
          <p:spPr>
            <a:xfrm>
              <a:off x="5426749" y="4512485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68DFA-66B5-6844-941C-C876539119FE}"/>
                </a:ext>
              </a:extLst>
            </p:cNvPr>
            <p:cNvSpPr/>
            <p:nvPr/>
          </p:nvSpPr>
          <p:spPr>
            <a:xfrm>
              <a:off x="5426749" y="6037848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663214B-DF8B-3A4D-A840-0F7D0A3B1363}"/>
                </a:ext>
              </a:extLst>
            </p:cNvPr>
            <p:cNvSpPr/>
            <p:nvPr/>
          </p:nvSpPr>
          <p:spPr>
            <a:xfrm>
              <a:off x="5426749" y="7563210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F71DEB5-CBC2-E64C-A2B1-930004870E92}"/>
                </a:ext>
              </a:extLst>
            </p:cNvPr>
            <p:cNvSpPr/>
            <p:nvPr/>
          </p:nvSpPr>
          <p:spPr>
            <a:xfrm>
              <a:off x="2409638" y="9088572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4E95F5A-2A54-DC4F-9160-665EE3852302}"/>
                </a:ext>
              </a:extLst>
            </p:cNvPr>
            <p:cNvSpPr/>
            <p:nvPr/>
          </p:nvSpPr>
          <p:spPr>
            <a:xfrm>
              <a:off x="2409638" y="10613936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7BCFB1E-6044-194F-A585-4AAE08410B60}"/>
                </a:ext>
              </a:extLst>
            </p:cNvPr>
            <p:cNvSpPr/>
            <p:nvPr/>
          </p:nvSpPr>
          <p:spPr>
            <a:xfrm>
              <a:off x="3918194" y="9088572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B95ED6-ADCA-2C44-AD43-B6D7EC8796B6}"/>
                </a:ext>
              </a:extLst>
            </p:cNvPr>
            <p:cNvSpPr/>
            <p:nvPr/>
          </p:nvSpPr>
          <p:spPr>
            <a:xfrm>
              <a:off x="3918194" y="10613936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03B9E40-33DC-3747-AF9F-D851974B7EF7}"/>
                </a:ext>
              </a:extLst>
            </p:cNvPr>
            <p:cNvSpPr/>
            <p:nvPr/>
          </p:nvSpPr>
          <p:spPr>
            <a:xfrm>
              <a:off x="5426749" y="9088572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525FB40-AB75-1445-AA4B-F8A3750BE7C0}"/>
                </a:ext>
              </a:extLst>
            </p:cNvPr>
            <p:cNvSpPr/>
            <p:nvPr/>
          </p:nvSpPr>
          <p:spPr>
            <a:xfrm>
              <a:off x="5426749" y="10613936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B45ECA3-2963-5D44-B9DD-AD0001CAA045}"/>
                </a:ext>
              </a:extLst>
            </p:cNvPr>
            <p:cNvSpPr/>
            <p:nvPr/>
          </p:nvSpPr>
          <p:spPr>
            <a:xfrm>
              <a:off x="6935306" y="4512485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A643CB2-2575-5943-81FC-11C6C54EA108}"/>
                </a:ext>
              </a:extLst>
            </p:cNvPr>
            <p:cNvSpPr/>
            <p:nvPr/>
          </p:nvSpPr>
          <p:spPr>
            <a:xfrm>
              <a:off x="6935306" y="6037848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C486244-C3AE-4F44-A2B0-A6064160DB4E}"/>
                </a:ext>
              </a:extLst>
            </p:cNvPr>
            <p:cNvSpPr/>
            <p:nvPr/>
          </p:nvSpPr>
          <p:spPr>
            <a:xfrm>
              <a:off x="6935306" y="7563210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13EE635-CE72-8D47-AE20-0E5A9BD49C3C}"/>
                </a:ext>
              </a:extLst>
            </p:cNvPr>
            <p:cNvSpPr/>
            <p:nvPr/>
          </p:nvSpPr>
          <p:spPr>
            <a:xfrm>
              <a:off x="8443863" y="4512485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FA5A2F2-A2B6-AE40-99D2-D78FDEB97287}"/>
                </a:ext>
              </a:extLst>
            </p:cNvPr>
            <p:cNvSpPr/>
            <p:nvPr/>
          </p:nvSpPr>
          <p:spPr>
            <a:xfrm>
              <a:off x="8443863" y="6037848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F260739-4EF8-B146-8F2B-774F9992722E}"/>
                </a:ext>
              </a:extLst>
            </p:cNvPr>
            <p:cNvSpPr/>
            <p:nvPr/>
          </p:nvSpPr>
          <p:spPr>
            <a:xfrm>
              <a:off x="8443863" y="7563210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C3C06A9-7885-2442-9DEF-EA4AF10C8074}"/>
                </a:ext>
              </a:extLst>
            </p:cNvPr>
            <p:cNvSpPr/>
            <p:nvPr/>
          </p:nvSpPr>
          <p:spPr>
            <a:xfrm>
              <a:off x="9952418" y="4512485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1C599CA-0EAC-B34A-A88D-EC4B68CD96EC}"/>
                </a:ext>
              </a:extLst>
            </p:cNvPr>
            <p:cNvSpPr/>
            <p:nvPr/>
          </p:nvSpPr>
          <p:spPr>
            <a:xfrm>
              <a:off x="9952418" y="6037848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CBEAAA2-1C3E-094A-ABBD-F145D7BA6D64}"/>
                </a:ext>
              </a:extLst>
            </p:cNvPr>
            <p:cNvSpPr/>
            <p:nvPr/>
          </p:nvSpPr>
          <p:spPr>
            <a:xfrm>
              <a:off x="9952418" y="7563210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A6FB988-B99A-5A4C-9577-9742E5C46811}"/>
                </a:ext>
              </a:extLst>
            </p:cNvPr>
            <p:cNvSpPr/>
            <p:nvPr/>
          </p:nvSpPr>
          <p:spPr>
            <a:xfrm>
              <a:off x="6935306" y="9088572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C562B96-2FD3-E44F-8AEB-8C768BBA08F8}"/>
                </a:ext>
              </a:extLst>
            </p:cNvPr>
            <p:cNvSpPr/>
            <p:nvPr/>
          </p:nvSpPr>
          <p:spPr>
            <a:xfrm>
              <a:off x="6935306" y="10613936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E9F6437-1E4F-2645-929D-CB3C7B27D681}"/>
                </a:ext>
              </a:extLst>
            </p:cNvPr>
            <p:cNvSpPr/>
            <p:nvPr/>
          </p:nvSpPr>
          <p:spPr>
            <a:xfrm>
              <a:off x="8443863" y="9088572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7F4FF43-44F2-F04F-B7A1-A17B2C8F1196}"/>
                </a:ext>
              </a:extLst>
            </p:cNvPr>
            <p:cNvSpPr/>
            <p:nvPr/>
          </p:nvSpPr>
          <p:spPr>
            <a:xfrm>
              <a:off x="8443863" y="10613936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84D9D0D-B567-2E44-A636-D64270F9948B}"/>
                </a:ext>
              </a:extLst>
            </p:cNvPr>
            <p:cNvSpPr/>
            <p:nvPr/>
          </p:nvSpPr>
          <p:spPr>
            <a:xfrm>
              <a:off x="9952418" y="9088572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6162BF3-E5D8-7249-A80D-02B2B079D7E3}"/>
                </a:ext>
              </a:extLst>
            </p:cNvPr>
            <p:cNvSpPr/>
            <p:nvPr/>
          </p:nvSpPr>
          <p:spPr>
            <a:xfrm>
              <a:off x="9952418" y="10613936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330BB64-68FC-094E-BB57-53BE37C1ECB2}"/>
              </a:ext>
            </a:extLst>
          </p:cNvPr>
          <p:cNvGrpSpPr/>
          <p:nvPr/>
        </p:nvGrpSpPr>
        <p:grpSpPr>
          <a:xfrm flipH="1" flipV="1">
            <a:off x="12521330" y="4856833"/>
            <a:ext cx="9504528" cy="5502641"/>
            <a:chOff x="2409638" y="4512485"/>
            <a:chExt cx="9051336" cy="762681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B74AFE8-7C6B-2748-884A-3AD447D65550}"/>
                </a:ext>
              </a:extLst>
            </p:cNvPr>
            <p:cNvSpPr/>
            <p:nvPr/>
          </p:nvSpPr>
          <p:spPr>
            <a:xfrm>
              <a:off x="2409638" y="4512485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4E6D6D5-4F28-D34B-A6BB-1976F385B980}"/>
                </a:ext>
              </a:extLst>
            </p:cNvPr>
            <p:cNvSpPr/>
            <p:nvPr/>
          </p:nvSpPr>
          <p:spPr>
            <a:xfrm>
              <a:off x="2409638" y="6037848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46A1E05-3DCF-7545-9045-7A53C78C0205}"/>
                </a:ext>
              </a:extLst>
            </p:cNvPr>
            <p:cNvSpPr/>
            <p:nvPr/>
          </p:nvSpPr>
          <p:spPr>
            <a:xfrm>
              <a:off x="2409638" y="7563210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4E01685-A924-574C-BEF4-B684C16D1BBC}"/>
                </a:ext>
              </a:extLst>
            </p:cNvPr>
            <p:cNvSpPr/>
            <p:nvPr/>
          </p:nvSpPr>
          <p:spPr>
            <a:xfrm>
              <a:off x="3918194" y="4512485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E65D57D-43A8-DA47-883F-59AB4D991110}"/>
                </a:ext>
              </a:extLst>
            </p:cNvPr>
            <p:cNvSpPr/>
            <p:nvPr/>
          </p:nvSpPr>
          <p:spPr>
            <a:xfrm>
              <a:off x="3918194" y="6037848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B88CAB6-D0EF-F14F-A5FF-295513589D40}"/>
                </a:ext>
              </a:extLst>
            </p:cNvPr>
            <p:cNvSpPr/>
            <p:nvPr/>
          </p:nvSpPr>
          <p:spPr>
            <a:xfrm>
              <a:off x="3918194" y="7563210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B2F7F38-8262-7444-9BE7-29E6F6641DE5}"/>
                </a:ext>
              </a:extLst>
            </p:cNvPr>
            <p:cNvSpPr/>
            <p:nvPr/>
          </p:nvSpPr>
          <p:spPr>
            <a:xfrm>
              <a:off x="5426749" y="4512485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1A61CE5-579A-D84B-87CD-F54D1A42CA07}"/>
                </a:ext>
              </a:extLst>
            </p:cNvPr>
            <p:cNvSpPr/>
            <p:nvPr/>
          </p:nvSpPr>
          <p:spPr>
            <a:xfrm>
              <a:off x="5426749" y="6037848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FBA3F01-800A-A74C-8F0D-7EAC4F6F2C55}"/>
                </a:ext>
              </a:extLst>
            </p:cNvPr>
            <p:cNvSpPr/>
            <p:nvPr/>
          </p:nvSpPr>
          <p:spPr>
            <a:xfrm>
              <a:off x="5426749" y="7563210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25931B2-8DC1-3541-A416-2C7F0E2E8910}"/>
                </a:ext>
              </a:extLst>
            </p:cNvPr>
            <p:cNvSpPr/>
            <p:nvPr/>
          </p:nvSpPr>
          <p:spPr>
            <a:xfrm>
              <a:off x="2409638" y="9088572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5A72DDC-BF42-0B46-AF8A-80DB64D49494}"/>
                </a:ext>
              </a:extLst>
            </p:cNvPr>
            <p:cNvSpPr/>
            <p:nvPr/>
          </p:nvSpPr>
          <p:spPr>
            <a:xfrm>
              <a:off x="2409638" y="10613936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E656755-C221-AC4B-84A9-B119C767B743}"/>
                </a:ext>
              </a:extLst>
            </p:cNvPr>
            <p:cNvSpPr/>
            <p:nvPr/>
          </p:nvSpPr>
          <p:spPr>
            <a:xfrm>
              <a:off x="3918194" y="9088572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A4700B9-9339-CA4A-97B5-4B7ECCEC6FC8}"/>
                </a:ext>
              </a:extLst>
            </p:cNvPr>
            <p:cNvSpPr/>
            <p:nvPr/>
          </p:nvSpPr>
          <p:spPr>
            <a:xfrm>
              <a:off x="3918194" y="10613936"/>
              <a:ext cx="1508556" cy="15253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7E11E1B-1D4C-5C4F-9C7E-DCB34D78EDBC}"/>
                </a:ext>
              </a:extLst>
            </p:cNvPr>
            <p:cNvSpPr/>
            <p:nvPr/>
          </p:nvSpPr>
          <p:spPr>
            <a:xfrm>
              <a:off x="5426749" y="9088572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335DD0-733A-FB4D-BCE1-01D6C7581F5F}"/>
                </a:ext>
              </a:extLst>
            </p:cNvPr>
            <p:cNvSpPr/>
            <p:nvPr/>
          </p:nvSpPr>
          <p:spPr>
            <a:xfrm>
              <a:off x="5426749" y="10613936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AC3B647-B3BB-5646-BF21-6C7DE08DB508}"/>
                </a:ext>
              </a:extLst>
            </p:cNvPr>
            <p:cNvSpPr/>
            <p:nvPr/>
          </p:nvSpPr>
          <p:spPr>
            <a:xfrm>
              <a:off x="6935306" y="4512485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C459D17-B6CE-1F46-BA07-478C901FD4DE}"/>
                </a:ext>
              </a:extLst>
            </p:cNvPr>
            <p:cNvSpPr/>
            <p:nvPr/>
          </p:nvSpPr>
          <p:spPr>
            <a:xfrm>
              <a:off x="6935306" y="6037848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C50CB20-4D9A-0841-ACC6-3C318374D0DE}"/>
                </a:ext>
              </a:extLst>
            </p:cNvPr>
            <p:cNvSpPr/>
            <p:nvPr/>
          </p:nvSpPr>
          <p:spPr>
            <a:xfrm>
              <a:off x="6935306" y="7563210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CCB88AF-A79B-7444-96F7-C6C2A8EDB702}"/>
                </a:ext>
              </a:extLst>
            </p:cNvPr>
            <p:cNvSpPr/>
            <p:nvPr/>
          </p:nvSpPr>
          <p:spPr>
            <a:xfrm>
              <a:off x="8443863" y="4512485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5097B93-FF45-4B49-9376-55C52B583A6A}"/>
                </a:ext>
              </a:extLst>
            </p:cNvPr>
            <p:cNvSpPr/>
            <p:nvPr/>
          </p:nvSpPr>
          <p:spPr>
            <a:xfrm>
              <a:off x="8443863" y="6037848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6A646E6-CA4C-B84B-95E4-1FDC1DB315A2}"/>
                </a:ext>
              </a:extLst>
            </p:cNvPr>
            <p:cNvSpPr/>
            <p:nvPr/>
          </p:nvSpPr>
          <p:spPr>
            <a:xfrm>
              <a:off x="8443863" y="7563210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946E149-A6C0-4848-A3A0-EB5EE6DA5354}"/>
                </a:ext>
              </a:extLst>
            </p:cNvPr>
            <p:cNvSpPr/>
            <p:nvPr/>
          </p:nvSpPr>
          <p:spPr>
            <a:xfrm>
              <a:off x="9952418" y="4512485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DFB57F7-9E5D-714A-8842-ADC6FCD7F9DE}"/>
                </a:ext>
              </a:extLst>
            </p:cNvPr>
            <p:cNvSpPr/>
            <p:nvPr/>
          </p:nvSpPr>
          <p:spPr>
            <a:xfrm>
              <a:off x="9952418" y="6037848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58C14F3-1CA6-194C-AF33-CFD1262EDA1B}"/>
                </a:ext>
              </a:extLst>
            </p:cNvPr>
            <p:cNvSpPr/>
            <p:nvPr/>
          </p:nvSpPr>
          <p:spPr>
            <a:xfrm>
              <a:off x="9952418" y="7563210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0388918-3F62-8647-BA01-FDC5FA734EED}"/>
                </a:ext>
              </a:extLst>
            </p:cNvPr>
            <p:cNvSpPr/>
            <p:nvPr/>
          </p:nvSpPr>
          <p:spPr>
            <a:xfrm>
              <a:off x="6935306" y="9088572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7B442FC-C1E5-5F4A-9C0A-B4C26A26CE6B}"/>
                </a:ext>
              </a:extLst>
            </p:cNvPr>
            <p:cNvSpPr/>
            <p:nvPr/>
          </p:nvSpPr>
          <p:spPr>
            <a:xfrm>
              <a:off x="6935306" y="10613936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4D055EF-E295-BC40-B4ED-8D507D1D75B4}"/>
                </a:ext>
              </a:extLst>
            </p:cNvPr>
            <p:cNvSpPr/>
            <p:nvPr/>
          </p:nvSpPr>
          <p:spPr>
            <a:xfrm>
              <a:off x="8443863" y="9088572"/>
              <a:ext cx="1508556" cy="15253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F965A53-590A-5441-85AC-DB832999CF2C}"/>
                </a:ext>
              </a:extLst>
            </p:cNvPr>
            <p:cNvSpPr/>
            <p:nvPr/>
          </p:nvSpPr>
          <p:spPr>
            <a:xfrm>
              <a:off x="8443863" y="10613936"/>
              <a:ext cx="1508556" cy="152536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F7830CB-B8ED-FC48-846C-E1538B7D5124}"/>
                </a:ext>
              </a:extLst>
            </p:cNvPr>
            <p:cNvSpPr/>
            <p:nvPr/>
          </p:nvSpPr>
          <p:spPr>
            <a:xfrm>
              <a:off x="9952418" y="9088572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859B911-F1C9-064B-A954-14152CAC0098}"/>
                </a:ext>
              </a:extLst>
            </p:cNvPr>
            <p:cNvSpPr/>
            <p:nvPr/>
          </p:nvSpPr>
          <p:spPr>
            <a:xfrm>
              <a:off x="9952418" y="10613936"/>
              <a:ext cx="1508556" cy="152536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699FC415-B5E9-1F40-A77B-0B090C93F0BE}"/>
              </a:ext>
            </a:extLst>
          </p:cNvPr>
          <p:cNvSpPr/>
          <p:nvPr/>
        </p:nvSpPr>
        <p:spPr>
          <a:xfrm>
            <a:off x="10604736" y="4067502"/>
            <a:ext cx="3168174" cy="5268920"/>
          </a:xfrm>
          <a:prstGeom prst="downArrow">
            <a:avLst>
              <a:gd name="adj1" fmla="val 70481"/>
              <a:gd name="adj2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A6EED9B-DA02-0747-8D80-EACDC2934C58}"/>
              </a:ext>
            </a:extLst>
          </p:cNvPr>
          <p:cNvSpPr/>
          <p:nvPr/>
        </p:nvSpPr>
        <p:spPr>
          <a:xfrm>
            <a:off x="4819945" y="10717208"/>
            <a:ext cx="5233232" cy="56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D092948-0179-D44B-92C1-F0414A610516}"/>
              </a:ext>
            </a:extLst>
          </p:cNvPr>
          <p:cNvSpPr/>
          <p:nvPr/>
        </p:nvSpPr>
        <p:spPr>
          <a:xfrm>
            <a:off x="14324472" y="10717208"/>
            <a:ext cx="5233232" cy="56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B05C2DA-DC95-AD49-89CB-4246DDB48FAD}"/>
              </a:ext>
            </a:extLst>
          </p:cNvPr>
          <p:cNvSpPr txBox="1"/>
          <p:nvPr/>
        </p:nvSpPr>
        <p:spPr>
          <a:xfrm>
            <a:off x="14324470" y="11460001"/>
            <a:ext cx="523323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28DABB6-5A5F-3E44-ADAC-413E8A78E734}"/>
              </a:ext>
            </a:extLst>
          </p:cNvPr>
          <p:cNvSpPr txBox="1"/>
          <p:nvPr/>
        </p:nvSpPr>
        <p:spPr>
          <a:xfrm>
            <a:off x="4819944" y="11460001"/>
            <a:ext cx="523323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24CBBCD-8945-E74E-B9A8-5B86A2CFD12A}"/>
              </a:ext>
            </a:extLst>
          </p:cNvPr>
          <p:cNvGrpSpPr/>
          <p:nvPr/>
        </p:nvGrpSpPr>
        <p:grpSpPr>
          <a:xfrm>
            <a:off x="5519963" y="7912706"/>
            <a:ext cx="1603420" cy="1603419"/>
            <a:chOff x="4005549" y="5603588"/>
            <a:chExt cx="1537788" cy="1537787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1D0F155-646A-7345-BB79-5F66D476831E}"/>
                </a:ext>
              </a:extLst>
            </p:cNvPr>
            <p:cNvSpPr/>
            <p:nvPr/>
          </p:nvSpPr>
          <p:spPr>
            <a:xfrm>
              <a:off x="4005549" y="5603588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47" name="CuadroTexto 1219">
              <a:extLst>
                <a:ext uri="{FF2B5EF4-FFF2-40B4-BE49-F238E27FC236}">
                  <a16:creationId xmlns:a16="http://schemas.microsoft.com/office/drawing/2014/main" id="{184EF78E-5C8A-1745-9B1C-3918C353E606}"/>
                </a:ext>
              </a:extLst>
            </p:cNvPr>
            <p:cNvSpPr txBox="1"/>
            <p:nvPr/>
          </p:nvSpPr>
          <p:spPr>
            <a:xfrm>
              <a:off x="4172137" y="5973489"/>
              <a:ext cx="1280952" cy="79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20%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345C43A-1346-6C45-A4EB-4DFA3D7185A9}"/>
              </a:ext>
            </a:extLst>
          </p:cNvPr>
          <p:cNvGrpSpPr/>
          <p:nvPr/>
        </p:nvGrpSpPr>
        <p:grpSpPr>
          <a:xfrm>
            <a:off x="17263929" y="4605387"/>
            <a:ext cx="1603420" cy="1603419"/>
            <a:chOff x="6611888" y="7165495"/>
            <a:chExt cx="1537788" cy="1537787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83327E9-CBA3-574B-A405-D44BC506DEDD}"/>
                </a:ext>
              </a:extLst>
            </p:cNvPr>
            <p:cNvSpPr/>
            <p:nvPr/>
          </p:nvSpPr>
          <p:spPr>
            <a:xfrm>
              <a:off x="6611888" y="7165495"/>
              <a:ext cx="1537788" cy="15377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50" name="CuadroTexto 1219">
              <a:extLst>
                <a:ext uri="{FF2B5EF4-FFF2-40B4-BE49-F238E27FC236}">
                  <a16:creationId xmlns:a16="http://schemas.microsoft.com/office/drawing/2014/main" id="{16D31D46-F5DC-C842-856E-8D8EFB88CEC3}"/>
                </a:ext>
              </a:extLst>
            </p:cNvPr>
            <p:cNvSpPr txBox="1"/>
            <p:nvPr/>
          </p:nvSpPr>
          <p:spPr>
            <a:xfrm>
              <a:off x="6755318" y="7526362"/>
              <a:ext cx="1280952" cy="79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75%</a:t>
              </a:r>
            </a:p>
          </p:txBody>
        </p:sp>
      </p:grpSp>
      <p:grpSp>
        <p:nvGrpSpPr>
          <p:cNvPr id="87" name="Grupo 349">
            <a:extLst>
              <a:ext uri="{FF2B5EF4-FFF2-40B4-BE49-F238E27FC236}">
                <a16:creationId xmlns:a16="http://schemas.microsoft.com/office/drawing/2014/main" id="{7AF40AE9-8090-A448-B03A-3CDB46FE10C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8" name="CuadroTexto 350">
              <a:extLst>
                <a:ext uri="{FF2B5EF4-FFF2-40B4-BE49-F238E27FC236}">
                  <a16:creationId xmlns:a16="http://schemas.microsoft.com/office/drawing/2014/main" id="{43C3E4E0-2844-C24C-8D34-F52A59CC6486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89" name="CuadroTexto 351">
              <a:extLst>
                <a:ext uri="{FF2B5EF4-FFF2-40B4-BE49-F238E27FC236}">
                  <a16:creationId xmlns:a16="http://schemas.microsoft.com/office/drawing/2014/main" id="{4486F695-17EA-944A-885B-0A9BB46D7B9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06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AE021E-41D8-E540-9599-63383B32F077}"/>
              </a:ext>
            </a:extLst>
          </p:cNvPr>
          <p:cNvGrpSpPr/>
          <p:nvPr/>
        </p:nvGrpSpPr>
        <p:grpSpPr>
          <a:xfrm>
            <a:off x="11534430" y="4207685"/>
            <a:ext cx="10898850" cy="7557595"/>
            <a:chOff x="1448016" y="4329605"/>
            <a:chExt cx="11012890" cy="792335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DBB77F4-183A-D948-8061-4B84B7A2A874}"/>
                </a:ext>
              </a:extLst>
            </p:cNvPr>
            <p:cNvSpPr/>
            <p:nvPr/>
          </p:nvSpPr>
          <p:spPr>
            <a:xfrm>
              <a:off x="1448016" y="4329605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5F51322-BD02-284D-9207-79CC3E0E253A}"/>
                </a:ext>
              </a:extLst>
            </p:cNvPr>
            <p:cNvSpPr/>
            <p:nvPr/>
          </p:nvSpPr>
          <p:spPr>
            <a:xfrm>
              <a:off x="1448016" y="5461513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3CF1D73-EF97-5A4F-B2CB-91FCC0C3A3FD}"/>
                </a:ext>
              </a:extLst>
            </p:cNvPr>
            <p:cNvSpPr/>
            <p:nvPr/>
          </p:nvSpPr>
          <p:spPr>
            <a:xfrm>
              <a:off x="1448016" y="6593421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687549D-248E-B94F-BF47-A7D6FE35DD10}"/>
                </a:ext>
              </a:extLst>
            </p:cNvPr>
            <p:cNvSpPr/>
            <p:nvPr/>
          </p:nvSpPr>
          <p:spPr>
            <a:xfrm>
              <a:off x="3283498" y="4329605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46153C-D29C-1B42-9EB6-D7E530C450FD}"/>
                </a:ext>
              </a:extLst>
            </p:cNvPr>
            <p:cNvSpPr/>
            <p:nvPr/>
          </p:nvSpPr>
          <p:spPr>
            <a:xfrm>
              <a:off x="3283498" y="5461513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0B767E4-A552-8143-B4C3-4086A5998738}"/>
                </a:ext>
              </a:extLst>
            </p:cNvPr>
            <p:cNvSpPr/>
            <p:nvPr/>
          </p:nvSpPr>
          <p:spPr>
            <a:xfrm>
              <a:off x="3283498" y="6593421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2E74DC-015D-CB4E-AB83-B131248FA8C3}"/>
                </a:ext>
              </a:extLst>
            </p:cNvPr>
            <p:cNvSpPr/>
            <p:nvPr/>
          </p:nvSpPr>
          <p:spPr>
            <a:xfrm>
              <a:off x="5118978" y="4329605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EF9D781-0D82-2A4F-8036-473EF99373D6}"/>
                </a:ext>
              </a:extLst>
            </p:cNvPr>
            <p:cNvSpPr/>
            <p:nvPr/>
          </p:nvSpPr>
          <p:spPr>
            <a:xfrm>
              <a:off x="5118978" y="5461513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E16A6BF-355B-5249-AC0E-5708724991A9}"/>
                </a:ext>
              </a:extLst>
            </p:cNvPr>
            <p:cNvSpPr/>
            <p:nvPr/>
          </p:nvSpPr>
          <p:spPr>
            <a:xfrm>
              <a:off x="5118978" y="6593421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E51F909-78FD-5745-971D-F96E746325B3}"/>
                </a:ext>
              </a:extLst>
            </p:cNvPr>
            <p:cNvSpPr/>
            <p:nvPr/>
          </p:nvSpPr>
          <p:spPr>
            <a:xfrm>
              <a:off x="1448016" y="7725328"/>
              <a:ext cx="1835482" cy="11319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D52F583-1E5F-554F-A219-EB81980D12F1}"/>
                </a:ext>
              </a:extLst>
            </p:cNvPr>
            <p:cNvSpPr/>
            <p:nvPr/>
          </p:nvSpPr>
          <p:spPr>
            <a:xfrm>
              <a:off x="1448016" y="8857237"/>
              <a:ext cx="1835482" cy="11319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8B2C78A-C370-E74B-9B0F-2F953867BCA8}"/>
                </a:ext>
              </a:extLst>
            </p:cNvPr>
            <p:cNvSpPr/>
            <p:nvPr/>
          </p:nvSpPr>
          <p:spPr>
            <a:xfrm>
              <a:off x="3283498" y="7725328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143DB1D-B610-0943-8F9E-74FFF91954EE}"/>
                </a:ext>
              </a:extLst>
            </p:cNvPr>
            <p:cNvSpPr/>
            <p:nvPr/>
          </p:nvSpPr>
          <p:spPr>
            <a:xfrm>
              <a:off x="3283498" y="8857237"/>
              <a:ext cx="1835482" cy="11319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D079830-AF92-F44C-9EBE-05341ADC8D2F}"/>
                </a:ext>
              </a:extLst>
            </p:cNvPr>
            <p:cNvSpPr/>
            <p:nvPr/>
          </p:nvSpPr>
          <p:spPr>
            <a:xfrm>
              <a:off x="5118978" y="7725328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35386DB-C888-7740-96B2-599AA6A286A5}"/>
                </a:ext>
              </a:extLst>
            </p:cNvPr>
            <p:cNvSpPr/>
            <p:nvPr/>
          </p:nvSpPr>
          <p:spPr>
            <a:xfrm>
              <a:off x="5118978" y="8857237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A30C166-DB9B-1F43-9D5C-EE57C3CC8F2E}"/>
                </a:ext>
              </a:extLst>
            </p:cNvPr>
            <p:cNvSpPr/>
            <p:nvPr/>
          </p:nvSpPr>
          <p:spPr>
            <a:xfrm>
              <a:off x="6954461" y="4329605"/>
              <a:ext cx="1835482" cy="11319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FE26BB-8606-F143-BA2E-4EE7325A5B27}"/>
                </a:ext>
              </a:extLst>
            </p:cNvPr>
            <p:cNvSpPr/>
            <p:nvPr/>
          </p:nvSpPr>
          <p:spPr>
            <a:xfrm>
              <a:off x="6954461" y="5461513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9F1A532-964F-3340-8304-B8FEB50150A1}"/>
                </a:ext>
              </a:extLst>
            </p:cNvPr>
            <p:cNvSpPr/>
            <p:nvPr/>
          </p:nvSpPr>
          <p:spPr>
            <a:xfrm>
              <a:off x="6954461" y="6593421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29BBBAD-0557-9947-96C9-6BD7F3C57FF9}"/>
                </a:ext>
              </a:extLst>
            </p:cNvPr>
            <p:cNvSpPr/>
            <p:nvPr/>
          </p:nvSpPr>
          <p:spPr>
            <a:xfrm>
              <a:off x="8789944" y="4329605"/>
              <a:ext cx="1835482" cy="11319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1D595A7-C497-8545-860E-1DF322A7D8E2}"/>
                </a:ext>
              </a:extLst>
            </p:cNvPr>
            <p:cNvSpPr/>
            <p:nvPr/>
          </p:nvSpPr>
          <p:spPr>
            <a:xfrm>
              <a:off x="8789944" y="5461513"/>
              <a:ext cx="1835482" cy="11319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167E66C-17FB-2545-B9BD-1AD98F934FFB}"/>
                </a:ext>
              </a:extLst>
            </p:cNvPr>
            <p:cNvSpPr/>
            <p:nvPr/>
          </p:nvSpPr>
          <p:spPr>
            <a:xfrm>
              <a:off x="8789944" y="6593421"/>
              <a:ext cx="1835482" cy="11319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6393E5-3CD0-AC46-9D2B-0ACE0A236BA3}"/>
                </a:ext>
              </a:extLst>
            </p:cNvPr>
            <p:cNvSpPr/>
            <p:nvPr/>
          </p:nvSpPr>
          <p:spPr>
            <a:xfrm>
              <a:off x="10625424" y="4329605"/>
              <a:ext cx="1835482" cy="11319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45FE734-E563-7443-9C50-ED6274501D3A}"/>
                </a:ext>
              </a:extLst>
            </p:cNvPr>
            <p:cNvSpPr/>
            <p:nvPr/>
          </p:nvSpPr>
          <p:spPr>
            <a:xfrm>
              <a:off x="10625424" y="5461513"/>
              <a:ext cx="1835482" cy="11319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446B4AA-F609-DF46-A905-F39EB289DB46}"/>
                </a:ext>
              </a:extLst>
            </p:cNvPr>
            <p:cNvSpPr/>
            <p:nvPr/>
          </p:nvSpPr>
          <p:spPr>
            <a:xfrm>
              <a:off x="10625424" y="6593421"/>
              <a:ext cx="1835482" cy="11319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ADD8EE5-E7A0-AE4E-802F-B77BACD53F80}"/>
                </a:ext>
              </a:extLst>
            </p:cNvPr>
            <p:cNvSpPr/>
            <p:nvPr/>
          </p:nvSpPr>
          <p:spPr>
            <a:xfrm>
              <a:off x="6954461" y="7725328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E69C10F-F29D-6A46-9C92-BCACA13397C1}"/>
                </a:ext>
              </a:extLst>
            </p:cNvPr>
            <p:cNvSpPr/>
            <p:nvPr/>
          </p:nvSpPr>
          <p:spPr>
            <a:xfrm>
              <a:off x="6954461" y="8857237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B6195DC-E0A9-7B4D-A883-59D869059FE6}"/>
                </a:ext>
              </a:extLst>
            </p:cNvPr>
            <p:cNvSpPr/>
            <p:nvPr/>
          </p:nvSpPr>
          <p:spPr>
            <a:xfrm>
              <a:off x="8789944" y="7725328"/>
              <a:ext cx="1835482" cy="11319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E993273-EDCB-334E-B416-B8F2C233CD67}"/>
                </a:ext>
              </a:extLst>
            </p:cNvPr>
            <p:cNvSpPr/>
            <p:nvPr/>
          </p:nvSpPr>
          <p:spPr>
            <a:xfrm>
              <a:off x="8789944" y="8857237"/>
              <a:ext cx="1835482" cy="11319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A8CBFE6-90D7-2E4D-8E45-8A1CA2A557EF}"/>
                </a:ext>
              </a:extLst>
            </p:cNvPr>
            <p:cNvSpPr/>
            <p:nvPr/>
          </p:nvSpPr>
          <p:spPr>
            <a:xfrm>
              <a:off x="10625424" y="7725328"/>
              <a:ext cx="1835482" cy="11319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E763D68-444A-3E4F-9C6A-0CFF05447CBC}"/>
                </a:ext>
              </a:extLst>
            </p:cNvPr>
            <p:cNvSpPr/>
            <p:nvPr/>
          </p:nvSpPr>
          <p:spPr>
            <a:xfrm>
              <a:off x="10625424" y="8857237"/>
              <a:ext cx="1835482" cy="11319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CE207F4-1043-954A-A33C-E76C8D6D150A}"/>
                </a:ext>
              </a:extLst>
            </p:cNvPr>
            <p:cNvSpPr/>
            <p:nvPr/>
          </p:nvSpPr>
          <p:spPr>
            <a:xfrm>
              <a:off x="1448016" y="9989143"/>
              <a:ext cx="1835482" cy="11319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A61AA49-51DC-C44C-A362-B9D5343BE4C0}"/>
                </a:ext>
              </a:extLst>
            </p:cNvPr>
            <p:cNvSpPr/>
            <p:nvPr/>
          </p:nvSpPr>
          <p:spPr>
            <a:xfrm>
              <a:off x="1448016" y="11121052"/>
              <a:ext cx="1835482" cy="11319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1C0D840-50CD-D147-93D4-BD7D3636D916}"/>
                </a:ext>
              </a:extLst>
            </p:cNvPr>
            <p:cNvSpPr/>
            <p:nvPr/>
          </p:nvSpPr>
          <p:spPr>
            <a:xfrm>
              <a:off x="3283498" y="9989143"/>
              <a:ext cx="1835482" cy="11319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D88BE6A-A492-844F-ACB1-902FF9F6370E}"/>
                </a:ext>
              </a:extLst>
            </p:cNvPr>
            <p:cNvSpPr/>
            <p:nvPr/>
          </p:nvSpPr>
          <p:spPr>
            <a:xfrm>
              <a:off x="3283498" y="11121052"/>
              <a:ext cx="1835482" cy="11319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AC4D119A-2775-6742-92F3-E33FDB190E7C}"/>
                </a:ext>
              </a:extLst>
            </p:cNvPr>
            <p:cNvSpPr/>
            <p:nvPr/>
          </p:nvSpPr>
          <p:spPr>
            <a:xfrm>
              <a:off x="5118978" y="9989143"/>
              <a:ext cx="1835482" cy="11319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1E12170-29DA-9D44-884C-064E8141FEDA}"/>
                </a:ext>
              </a:extLst>
            </p:cNvPr>
            <p:cNvSpPr/>
            <p:nvPr/>
          </p:nvSpPr>
          <p:spPr>
            <a:xfrm>
              <a:off x="5118978" y="11121052"/>
              <a:ext cx="1835482" cy="11319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5D157DB-A7F4-D943-A877-9F5814BE5AC3}"/>
                </a:ext>
              </a:extLst>
            </p:cNvPr>
            <p:cNvSpPr/>
            <p:nvPr/>
          </p:nvSpPr>
          <p:spPr>
            <a:xfrm>
              <a:off x="6954461" y="9989143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524C3AA-7DCD-4945-81CA-2535C0D84FE4}"/>
                </a:ext>
              </a:extLst>
            </p:cNvPr>
            <p:cNvSpPr/>
            <p:nvPr/>
          </p:nvSpPr>
          <p:spPr>
            <a:xfrm>
              <a:off x="6954461" y="11121052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5055C34-E6A8-574C-923B-291378A414BB}"/>
                </a:ext>
              </a:extLst>
            </p:cNvPr>
            <p:cNvSpPr/>
            <p:nvPr/>
          </p:nvSpPr>
          <p:spPr>
            <a:xfrm>
              <a:off x="8789944" y="9989143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4859D83-C59B-6640-BF37-A2665B54EA59}"/>
                </a:ext>
              </a:extLst>
            </p:cNvPr>
            <p:cNvSpPr/>
            <p:nvPr/>
          </p:nvSpPr>
          <p:spPr>
            <a:xfrm>
              <a:off x="8789944" y="11121052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368FA4F-45D0-694F-9248-9828CDBA6E3E}"/>
                </a:ext>
              </a:extLst>
            </p:cNvPr>
            <p:cNvSpPr/>
            <p:nvPr/>
          </p:nvSpPr>
          <p:spPr>
            <a:xfrm>
              <a:off x="10625424" y="9989143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00449BD-82BB-2F46-B974-D59374023600}"/>
                </a:ext>
              </a:extLst>
            </p:cNvPr>
            <p:cNvSpPr/>
            <p:nvPr/>
          </p:nvSpPr>
          <p:spPr>
            <a:xfrm>
              <a:off x="10625424" y="11121052"/>
              <a:ext cx="1835482" cy="11319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CB7CB75-30BD-CD4A-BE59-58A13BF8093B}"/>
              </a:ext>
            </a:extLst>
          </p:cNvPr>
          <p:cNvSpPr/>
          <p:nvPr/>
        </p:nvSpPr>
        <p:spPr>
          <a:xfrm>
            <a:off x="11989109" y="10902286"/>
            <a:ext cx="907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12533F1-0067-E54A-8D37-99CE0256A05B}"/>
              </a:ext>
            </a:extLst>
          </p:cNvPr>
          <p:cNvSpPr/>
          <p:nvPr/>
        </p:nvSpPr>
        <p:spPr>
          <a:xfrm>
            <a:off x="13788880" y="9813714"/>
            <a:ext cx="907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71C974E-F232-5E40-989C-C7F89564C236}"/>
              </a:ext>
            </a:extLst>
          </p:cNvPr>
          <p:cNvSpPr/>
          <p:nvPr/>
        </p:nvSpPr>
        <p:spPr>
          <a:xfrm>
            <a:off x="15603166" y="8725142"/>
            <a:ext cx="907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28CD3FF-7D78-4B4F-8E33-5EF203B9A053}"/>
              </a:ext>
            </a:extLst>
          </p:cNvPr>
          <p:cNvSpPr/>
          <p:nvPr/>
        </p:nvSpPr>
        <p:spPr>
          <a:xfrm>
            <a:off x="19278909" y="8768686"/>
            <a:ext cx="907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CE50021-6621-F24E-8B75-CD7D1C72D0B1}"/>
              </a:ext>
            </a:extLst>
          </p:cNvPr>
          <p:cNvSpPr/>
          <p:nvPr/>
        </p:nvSpPr>
        <p:spPr>
          <a:xfrm>
            <a:off x="13865080" y="5521114"/>
            <a:ext cx="907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BD2E0C4-BB8D-FF4F-9A39-098A34067719}"/>
              </a:ext>
            </a:extLst>
          </p:cNvPr>
          <p:cNvSpPr/>
          <p:nvPr/>
        </p:nvSpPr>
        <p:spPr>
          <a:xfrm>
            <a:off x="21089566" y="5524742"/>
            <a:ext cx="907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D2657FA-1C16-B447-A170-A608BD17F9E1}"/>
              </a:ext>
            </a:extLst>
          </p:cNvPr>
          <p:cNvSpPr txBox="1"/>
          <p:nvPr/>
        </p:nvSpPr>
        <p:spPr>
          <a:xfrm>
            <a:off x="4679177" y="4031772"/>
            <a:ext cx="5233231" cy="9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58C48FC0-77CE-BA4C-9498-DBD04B29E0D8}"/>
              </a:ext>
            </a:extLst>
          </p:cNvPr>
          <p:cNvSpPr/>
          <p:nvPr/>
        </p:nvSpPr>
        <p:spPr>
          <a:xfrm>
            <a:off x="1944370" y="4213945"/>
            <a:ext cx="5233232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1, 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F9470D4-D2F2-2445-B30E-799A48B79816}"/>
              </a:ext>
            </a:extLst>
          </p:cNvPr>
          <p:cNvSpPr txBox="1"/>
          <p:nvPr/>
        </p:nvSpPr>
        <p:spPr>
          <a:xfrm>
            <a:off x="4679177" y="5924091"/>
            <a:ext cx="5233231" cy="9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62490E7-FDA9-EC4B-A934-FA4079603869}"/>
              </a:ext>
            </a:extLst>
          </p:cNvPr>
          <p:cNvSpPr/>
          <p:nvPr/>
        </p:nvSpPr>
        <p:spPr>
          <a:xfrm>
            <a:off x="1944370" y="6106264"/>
            <a:ext cx="5233232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2, 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7ED9183-66E6-5041-B402-035D7A79BAE7}"/>
              </a:ext>
            </a:extLst>
          </p:cNvPr>
          <p:cNvSpPr txBox="1"/>
          <p:nvPr/>
        </p:nvSpPr>
        <p:spPr>
          <a:xfrm>
            <a:off x="4679177" y="7998583"/>
            <a:ext cx="5233231" cy="9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06484F8-85ED-6944-8D1C-84667D44EF41}"/>
              </a:ext>
            </a:extLst>
          </p:cNvPr>
          <p:cNvSpPr/>
          <p:nvPr/>
        </p:nvSpPr>
        <p:spPr>
          <a:xfrm>
            <a:off x="1944370" y="8180756"/>
            <a:ext cx="5233232" cy="64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3, 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9B68396-5B88-1E45-A35F-18D13A7F9CFE}"/>
              </a:ext>
            </a:extLst>
          </p:cNvPr>
          <p:cNvSpPr txBox="1"/>
          <p:nvPr/>
        </p:nvSpPr>
        <p:spPr>
          <a:xfrm>
            <a:off x="1894563" y="10431161"/>
            <a:ext cx="827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62" name="Grupo 349">
            <a:extLst>
              <a:ext uri="{FF2B5EF4-FFF2-40B4-BE49-F238E27FC236}">
                <a16:creationId xmlns:a16="http://schemas.microsoft.com/office/drawing/2014/main" id="{519241B7-531B-784A-B9A9-8B96DD1C126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3" name="CuadroTexto 350">
              <a:extLst>
                <a:ext uri="{FF2B5EF4-FFF2-40B4-BE49-F238E27FC236}">
                  <a16:creationId xmlns:a16="http://schemas.microsoft.com/office/drawing/2014/main" id="{4EE6369C-9AA8-8B4C-8384-B0898A9F59E5}"/>
                </a:ext>
              </a:extLst>
            </p:cNvPr>
            <p:cNvSpPr txBox="1"/>
            <p:nvPr/>
          </p:nvSpPr>
          <p:spPr>
            <a:xfrm>
              <a:off x="5908946" y="861425"/>
              <a:ext cx="125598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Risk Management Diagram</a:t>
              </a:r>
            </a:p>
          </p:txBody>
        </p:sp>
        <p:sp>
          <p:nvSpPr>
            <p:cNvPr id="64" name="CuadroTexto 351">
              <a:extLst>
                <a:ext uri="{FF2B5EF4-FFF2-40B4-BE49-F238E27FC236}">
                  <a16:creationId xmlns:a16="http://schemas.microsoft.com/office/drawing/2014/main" id="{498762D0-5F4C-F048-841D-296DB1C8200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98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isk Management 0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B8DF43"/>
      </a:accent1>
      <a:accent2>
        <a:srgbClr val="FDD964"/>
      </a:accent2>
      <a:accent3>
        <a:srgbClr val="FCC000"/>
      </a:accent3>
      <a:accent4>
        <a:srgbClr val="FB6B64"/>
      </a:accent4>
      <a:accent5>
        <a:srgbClr val="B8DF43"/>
      </a:accent5>
      <a:accent6>
        <a:srgbClr val="FDD964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97741</TotalTime>
  <Words>1980</Words>
  <Application>Microsoft Macintosh PowerPoint</Application>
  <PresentationFormat>Custom</PresentationFormat>
  <Paragraphs>514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Lato</vt:lpstr>
      <vt:lpstr>Lato Heavy</vt:lpstr>
      <vt:lpstr>Lato Light</vt:lpstr>
      <vt:lpstr>Montserrat Light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17781</cp:revision>
  <dcterms:created xsi:type="dcterms:W3CDTF">2014-11-12T21:47:38Z</dcterms:created>
  <dcterms:modified xsi:type="dcterms:W3CDTF">2020-02-03T15:37:56Z</dcterms:modified>
  <cp:category/>
</cp:coreProperties>
</file>