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3" d="100"/>
          <a:sy n="43" d="100"/>
        </p:scale>
        <p:origin x="360" y="4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77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6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3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929B0A2E-1D7A-784B-A67A-9C4ADCDC815A}"/>
              </a:ext>
            </a:extLst>
          </p:cNvPr>
          <p:cNvGrpSpPr/>
          <p:nvPr/>
        </p:nvGrpSpPr>
        <p:grpSpPr>
          <a:xfrm>
            <a:off x="1442462" y="4683082"/>
            <a:ext cx="21497567" cy="5288510"/>
            <a:chOff x="1442462" y="4683082"/>
            <a:chExt cx="21497567" cy="5288510"/>
          </a:xfrm>
        </p:grpSpPr>
        <p:sp>
          <p:nvSpPr>
            <p:cNvPr id="254" name="Freeform 203">
              <a:extLst>
                <a:ext uri="{FF2B5EF4-FFF2-40B4-BE49-F238E27FC236}">
                  <a16:creationId xmlns:a16="http://schemas.microsoft.com/office/drawing/2014/main" id="{030689FB-5811-3044-A6FD-9B8CF9CC9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62" y="6023355"/>
              <a:ext cx="7606162" cy="2385392"/>
            </a:xfrm>
            <a:custGeom>
              <a:avLst/>
              <a:gdLst>
                <a:gd name="T0" fmla="*/ 6933 w 6934"/>
                <a:gd name="T1" fmla="*/ 1636 h 2173"/>
                <a:gd name="T2" fmla="*/ 6933 w 6934"/>
                <a:gd name="T3" fmla="*/ 1636 h 2173"/>
                <a:gd name="T4" fmla="*/ 6933 w 6934"/>
                <a:gd name="T5" fmla="*/ 909 h 2173"/>
                <a:gd name="T6" fmla="*/ 6030 w 6934"/>
                <a:gd name="T7" fmla="*/ 0 h 2173"/>
                <a:gd name="T8" fmla="*/ 6030 w 6934"/>
                <a:gd name="T9" fmla="*/ 0 h 2173"/>
                <a:gd name="T10" fmla="*/ 5127 w 6934"/>
                <a:gd name="T11" fmla="*/ 909 h 2173"/>
                <a:gd name="T12" fmla="*/ 5127 w 6934"/>
                <a:gd name="T13" fmla="*/ 909 h 2173"/>
                <a:gd name="T14" fmla="*/ 3857 w 6934"/>
                <a:gd name="T15" fmla="*/ 2172 h 2173"/>
                <a:gd name="T16" fmla="*/ 0 w 6934"/>
                <a:gd name="T17" fmla="*/ 2172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4" h="2173">
                  <a:moveTo>
                    <a:pt x="6933" y="1636"/>
                  </a:moveTo>
                  <a:lnTo>
                    <a:pt x="6933" y="1636"/>
                  </a:lnTo>
                  <a:cubicBezTo>
                    <a:pt x="6933" y="909"/>
                    <a:pt x="6933" y="909"/>
                    <a:pt x="6933" y="909"/>
                  </a:cubicBezTo>
                  <a:cubicBezTo>
                    <a:pt x="6933" y="405"/>
                    <a:pt x="6527" y="0"/>
                    <a:pt x="6030" y="0"/>
                  </a:cubicBezTo>
                  <a:lnTo>
                    <a:pt x="6030" y="0"/>
                  </a:lnTo>
                  <a:cubicBezTo>
                    <a:pt x="5533" y="0"/>
                    <a:pt x="5127" y="405"/>
                    <a:pt x="5127" y="909"/>
                  </a:cubicBezTo>
                  <a:lnTo>
                    <a:pt x="5127" y="909"/>
                  </a:lnTo>
                  <a:cubicBezTo>
                    <a:pt x="5127" y="1606"/>
                    <a:pt x="4561" y="2172"/>
                    <a:pt x="3857" y="2172"/>
                  </a:cubicBezTo>
                  <a:cubicBezTo>
                    <a:pt x="0" y="2172"/>
                    <a:pt x="0" y="2172"/>
                    <a:pt x="0" y="2172"/>
                  </a:cubicBezTo>
                </a:path>
              </a:pathLst>
            </a:custGeom>
            <a:noFill/>
            <a:ln w="3556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5" name="Freeform 204">
              <a:extLst>
                <a:ext uri="{FF2B5EF4-FFF2-40B4-BE49-F238E27FC236}">
                  <a16:creationId xmlns:a16="http://schemas.microsoft.com/office/drawing/2014/main" id="{A9EBD7E6-E56D-B34C-AD28-7783C7E3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624" y="7141053"/>
              <a:ext cx="1993472" cy="1596713"/>
            </a:xfrm>
            <a:custGeom>
              <a:avLst/>
              <a:gdLst>
                <a:gd name="T0" fmla="*/ 1814 w 1815"/>
                <a:gd name="T1" fmla="*/ 0 h 1455"/>
                <a:gd name="T2" fmla="*/ 1814 w 1815"/>
                <a:gd name="T3" fmla="*/ 0 h 1455"/>
                <a:gd name="T4" fmla="*/ 1814 w 1815"/>
                <a:gd name="T5" fmla="*/ 551 h 1455"/>
                <a:gd name="T6" fmla="*/ 910 w 1815"/>
                <a:gd name="T7" fmla="*/ 1454 h 1455"/>
                <a:gd name="T8" fmla="*/ 910 w 1815"/>
                <a:gd name="T9" fmla="*/ 1454 h 1455"/>
                <a:gd name="T10" fmla="*/ 0 w 1815"/>
                <a:gd name="T11" fmla="*/ 551 h 1455"/>
                <a:gd name="T12" fmla="*/ 0 w 1815"/>
                <a:gd name="T13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5" h="1455">
                  <a:moveTo>
                    <a:pt x="1814" y="0"/>
                  </a:moveTo>
                  <a:lnTo>
                    <a:pt x="1814" y="0"/>
                  </a:lnTo>
                  <a:cubicBezTo>
                    <a:pt x="1814" y="551"/>
                    <a:pt x="1814" y="551"/>
                    <a:pt x="1814" y="551"/>
                  </a:cubicBezTo>
                  <a:cubicBezTo>
                    <a:pt x="1814" y="1049"/>
                    <a:pt x="1408" y="1454"/>
                    <a:pt x="910" y="1454"/>
                  </a:cubicBezTo>
                  <a:lnTo>
                    <a:pt x="910" y="1454"/>
                  </a:lnTo>
                  <a:cubicBezTo>
                    <a:pt x="406" y="1454"/>
                    <a:pt x="0" y="1049"/>
                    <a:pt x="0" y="55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556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6" name="Freeform 205">
              <a:extLst>
                <a:ext uri="{FF2B5EF4-FFF2-40B4-BE49-F238E27FC236}">
                  <a16:creationId xmlns:a16="http://schemas.microsoft.com/office/drawing/2014/main" id="{493C89CD-2E1F-2745-A69C-E3E59DA7E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2096" y="5389507"/>
              <a:ext cx="1988632" cy="1853157"/>
            </a:xfrm>
            <a:custGeom>
              <a:avLst/>
              <a:gdLst>
                <a:gd name="T0" fmla="*/ 0 w 1813"/>
                <a:gd name="T1" fmla="*/ 1690 h 1691"/>
                <a:gd name="T2" fmla="*/ 0 w 1813"/>
                <a:gd name="T3" fmla="*/ 1690 h 1691"/>
                <a:gd name="T4" fmla="*/ 0 w 1813"/>
                <a:gd name="T5" fmla="*/ 911 h 1691"/>
                <a:gd name="T6" fmla="*/ 910 w 1813"/>
                <a:gd name="T7" fmla="*/ 0 h 1691"/>
                <a:gd name="T8" fmla="*/ 910 w 1813"/>
                <a:gd name="T9" fmla="*/ 0 h 1691"/>
                <a:gd name="T10" fmla="*/ 1812 w 1813"/>
                <a:gd name="T11" fmla="*/ 911 h 1691"/>
                <a:gd name="T12" fmla="*/ 1812 w 1813"/>
                <a:gd name="T13" fmla="*/ 169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691">
                  <a:moveTo>
                    <a:pt x="0" y="1690"/>
                  </a:moveTo>
                  <a:lnTo>
                    <a:pt x="0" y="1690"/>
                  </a:lnTo>
                  <a:cubicBezTo>
                    <a:pt x="0" y="911"/>
                    <a:pt x="0" y="911"/>
                    <a:pt x="0" y="911"/>
                  </a:cubicBezTo>
                  <a:cubicBezTo>
                    <a:pt x="0" y="406"/>
                    <a:pt x="405" y="0"/>
                    <a:pt x="910" y="0"/>
                  </a:cubicBezTo>
                  <a:lnTo>
                    <a:pt x="910" y="0"/>
                  </a:lnTo>
                  <a:cubicBezTo>
                    <a:pt x="1407" y="0"/>
                    <a:pt x="1812" y="406"/>
                    <a:pt x="1812" y="911"/>
                  </a:cubicBezTo>
                  <a:cubicBezTo>
                    <a:pt x="1812" y="1690"/>
                    <a:pt x="1812" y="1690"/>
                    <a:pt x="1812" y="1690"/>
                  </a:cubicBezTo>
                </a:path>
              </a:pathLst>
            </a:custGeom>
            <a:noFill/>
            <a:ln w="3556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7" name="Freeform 206">
              <a:extLst>
                <a:ext uri="{FF2B5EF4-FFF2-40B4-BE49-F238E27FC236}">
                  <a16:creationId xmlns:a16="http://schemas.microsoft.com/office/drawing/2014/main" id="{4F148830-961B-4F4C-8624-B4EAD88B9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0729" y="6763648"/>
              <a:ext cx="1993472" cy="3207944"/>
            </a:xfrm>
            <a:custGeom>
              <a:avLst/>
              <a:gdLst>
                <a:gd name="T0" fmla="*/ 1814 w 1815"/>
                <a:gd name="T1" fmla="*/ 0 h 2923"/>
                <a:gd name="T2" fmla="*/ 1814 w 1815"/>
                <a:gd name="T3" fmla="*/ 0 h 2923"/>
                <a:gd name="T4" fmla="*/ 1814 w 1815"/>
                <a:gd name="T5" fmla="*/ 2011 h 2923"/>
                <a:gd name="T6" fmla="*/ 903 w 1815"/>
                <a:gd name="T7" fmla="*/ 2922 h 2923"/>
                <a:gd name="T8" fmla="*/ 903 w 1815"/>
                <a:gd name="T9" fmla="*/ 2922 h 2923"/>
                <a:gd name="T10" fmla="*/ 0 w 1815"/>
                <a:gd name="T11" fmla="*/ 2011 h 2923"/>
                <a:gd name="T12" fmla="*/ 0 w 1815"/>
                <a:gd name="T13" fmla="*/ 0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5" h="2923">
                  <a:moveTo>
                    <a:pt x="1814" y="0"/>
                  </a:moveTo>
                  <a:lnTo>
                    <a:pt x="1814" y="0"/>
                  </a:lnTo>
                  <a:cubicBezTo>
                    <a:pt x="1814" y="2011"/>
                    <a:pt x="1814" y="2011"/>
                    <a:pt x="1814" y="2011"/>
                  </a:cubicBezTo>
                  <a:cubicBezTo>
                    <a:pt x="1814" y="2517"/>
                    <a:pt x="1408" y="2922"/>
                    <a:pt x="903" y="2922"/>
                  </a:cubicBezTo>
                  <a:lnTo>
                    <a:pt x="903" y="2922"/>
                  </a:lnTo>
                  <a:cubicBezTo>
                    <a:pt x="406" y="2922"/>
                    <a:pt x="0" y="2517"/>
                    <a:pt x="0" y="20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556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58" name="Freeform 207">
              <a:extLst>
                <a:ext uri="{FF2B5EF4-FFF2-40B4-BE49-F238E27FC236}">
                  <a16:creationId xmlns:a16="http://schemas.microsoft.com/office/drawing/2014/main" id="{35714772-44F7-FF4C-ACD5-F463BAD00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9364" y="4683082"/>
              <a:ext cx="7920665" cy="3038594"/>
            </a:xfrm>
            <a:custGeom>
              <a:avLst/>
              <a:gdLst>
                <a:gd name="T0" fmla="*/ 0 w 7217"/>
                <a:gd name="T1" fmla="*/ 2769 h 2770"/>
                <a:gd name="T2" fmla="*/ 0 w 7217"/>
                <a:gd name="T3" fmla="*/ 2769 h 2770"/>
                <a:gd name="T4" fmla="*/ 0 w 7217"/>
                <a:gd name="T5" fmla="*/ 903 h 2770"/>
                <a:gd name="T6" fmla="*/ 903 w 7217"/>
                <a:gd name="T7" fmla="*/ 0 h 2770"/>
                <a:gd name="T8" fmla="*/ 903 w 7217"/>
                <a:gd name="T9" fmla="*/ 0 h 2770"/>
                <a:gd name="T10" fmla="*/ 1813 w 7217"/>
                <a:gd name="T11" fmla="*/ 903 h 2770"/>
                <a:gd name="T12" fmla="*/ 1813 w 7217"/>
                <a:gd name="T13" fmla="*/ 1508 h 2770"/>
                <a:gd name="T14" fmla="*/ 3076 w 7217"/>
                <a:gd name="T15" fmla="*/ 2769 h 2770"/>
                <a:gd name="T16" fmla="*/ 7216 w 7217"/>
                <a:gd name="T17" fmla="*/ 276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7" h="2770">
                  <a:moveTo>
                    <a:pt x="0" y="2769"/>
                  </a:moveTo>
                  <a:lnTo>
                    <a:pt x="0" y="2769"/>
                  </a:lnTo>
                  <a:cubicBezTo>
                    <a:pt x="0" y="903"/>
                    <a:pt x="0" y="903"/>
                    <a:pt x="0" y="903"/>
                  </a:cubicBezTo>
                  <a:cubicBezTo>
                    <a:pt x="0" y="406"/>
                    <a:pt x="405" y="0"/>
                    <a:pt x="903" y="0"/>
                  </a:cubicBezTo>
                  <a:lnTo>
                    <a:pt x="903" y="0"/>
                  </a:lnTo>
                  <a:cubicBezTo>
                    <a:pt x="1408" y="0"/>
                    <a:pt x="1813" y="406"/>
                    <a:pt x="1813" y="903"/>
                  </a:cubicBezTo>
                  <a:cubicBezTo>
                    <a:pt x="1813" y="1508"/>
                    <a:pt x="1813" y="1508"/>
                    <a:pt x="1813" y="1508"/>
                  </a:cubicBezTo>
                  <a:cubicBezTo>
                    <a:pt x="1813" y="2203"/>
                    <a:pt x="2380" y="2769"/>
                    <a:pt x="3076" y="2769"/>
                  </a:cubicBezTo>
                  <a:cubicBezTo>
                    <a:pt x="7216" y="2769"/>
                    <a:pt x="7216" y="2769"/>
                    <a:pt x="7216" y="2769"/>
                  </a:cubicBezTo>
                </a:path>
              </a:pathLst>
            </a:custGeom>
            <a:noFill/>
            <a:ln w="3556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96" name="Line 397">
            <a:extLst>
              <a:ext uri="{FF2B5EF4-FFF2-40B4-BE49-F238E27FC236}">
                <a16:creationId xmlns:a16="http://schemas.microsoft.com/office/drawing/2014/main" id="{07C4B377-D55A-8747-878F-1D50D79906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6713" y="6023355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9" name="Line 400">
            <a:extLst>
              <a:ext uri="{FF2B5EF4-FFF2-40B4-BE49-F238E27FC236}">
                <a16:creationId xmlns:a16="http://schemas.microsoft.com/office/drawing/2014/main" id="{A3C30141-1311-5245-87D8-8C67E76E03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8681" y="6023355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Line 438">
            <a:extLst>
              <a:ext uri="{FF2B5EF4-FFF2-40B4-BE49-F238E27FC236}">
                <a16:creationId xmlns:a16="http://schemas.microsoft.com/office/drawing/2014/main" id="{F21F67D1-43FE-174B-9472-C5D959BB4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7602" y="8737766"/>
            <a:ext cx="145156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0" name="Line 441">
            <a:extLst>
              <a:ext uri="{FF2B5EF4-FFF2-40B4-BE49-F238E27FC236}">
                <a16:creationId xmlns:a16="http://schemas.microsoft.com/office/drawing/2014/main" id="{9C182AD7-509E-724B-B9DB-130E3C65B3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24407" y="8737766"/>
            <a:ext cx="145156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7" name="Line 458">
            <a:extLst>
              <a:ext uri="{FF2B5EF4-FFF2-40B4-BE49-F238E27FC236}">
                <a16:creationId xmlns:a16="http://schemas.microsoft.com/office/drawing/2014/main" id="{444B1237-CC4C-6B43-80D9-085161CA7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35626" y="5389507"/>
            <a:ext cx="135479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Line 461">
            <a:extLst>
              <a:ext uri="{FF2B5EF4-FFF2-40B4-BE49-F238E27FC236}">
                <a16:creationId xmlns:a16="http://schemas.microsoft.com/office/drawing/2014/main" id="{E2EEF677-58B4-0843-B33B-E77CE1369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8821" y="5389507"/>
            <a:ext cx="135479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5" name="Line 486">
            <a:extLst>
              <a:ext uri="{FF2B5EF4-FFF2-40B4-BE49-F238E27FC236}">
                <a16:creationId xmlns:a16="http://schemas.microsoft.com/office/drawing/2014/main" id="{940A41A4-7CEB-7740-A517-52D42B650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91998" y="9971592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6" name="Freeform 517">
            <a:extLst>
              <a:ext uri="{FF2B5EF4-FFF2-40B4-BE49-F238E27FC236}">
                <a16:creationId xmlns:a16="http://schemas.microsoft.com/office/drawing/2014/main" id="{C8E3047C-ACD1-5148-8D16-CE6CE235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922" y="4683082"/>
            <a:ext cx="116125" cy="24194"/>
          </a:xfrm>
          <a:custGeom>
            <a:avLst/>
            <a:gdLst>
              <a:gd name="T0" fmla="*/ 0 w 108"/>
              <a:gd name="T1" fmla="*/ 0 h 24"/>
              <a:gd name="T2" fmla="*/ 84 w 108"/>
              <a:gd name="T3" fmla="*/ 0 h 24"/>
              <a:gd name="T4" fmla="*/ 107 w 108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24">
                <a:moveTo>
                  <a:pt x="0" y="0"/>
                </a:moveTo>
                <a:lnTo>
                  <a:pt x="84" y="0"/>
                </a:lnTo>
                <a:lnTo>
                  <a:pt x="107" y="23"/>
                </a:lnTo>
              </a:path>
            </a:pathLst>
          </a:cu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672" name="Grupo 671">
            <a:extLst>
              <a:ext uri="{FF2B5EF4-FFF2-40B4-BE49-F238E27FC236}">
                <a16:creationId xmlns:a16="http://schemas.microsoft.com/office/drawing/2014/main" id="{3AB9C65A-E815-9449-B995-D2B3DDA558BA}"/>
              </a:ext>
            </a:extLst>
          </p:cNvPr>
          <p:cNvGrpSpPr/>
          <p:nvPr/>
        </p:nvGrpSpPr>
        <p:grpSpPr>
          <a:xfrm>
            <a:off x="1469072" y="4635457"/>
            <a:ext cx="21497567" cy="5288510"/>
            <a:chOff x="1442462" y="4683082"/>
            <a:chExt cx="21497567" cy="5288510"/>
          </a:xfrm>
        </p:grpSpPr>
        <p:sp>
          <p:nvSpPr>
            <p:cNvPr id="673" name="Freeform 203">
              <a:extLst>
                <a:ext uri="{FF2B5EF4-FFF2-40B4-BE49-F238E27FC236}">
                  <a16:creationId xmlns:a16="http://schemas.microsoft.com/office/drawing/2014/main" id="{3E77DB48-A56B-294D-8C22-03B1A52B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462" y="6023355"/>
              <a:ext cx="7606162" cy="2385392"/>
            </a:xfrm>
            <a:custGeom>
              <a:avLst/>
              <a:gdLst>
                <a:gd name="T0" fmla="*/ 6933 w 6934"/>
                <a:gd name="T1" fmla="*/ 1636 h 2173"/>
                <a:gd name="T2" fmla="*/ 6933 w 6934"/>
                <a:gd name="T3" fmla="*/ 1636 h 2173"/>
                <a:gd name="T4" fmla="*/ 6933 w 6934"/>
                <a:gd name="T5" fmla="*/ 909 h 2173"/>
                <a:gd name="T6" fmla="*/ 6030 w 6934"/>
                <a:gd name="T7" fmla="*/ 0 h 2173"/>
                <a:gd name="T8" fmla="*/ 6030 w 6934"/>
                <a:gd name="T9" fmla="*/ 0 h 2173"/>
                <a:gd name="T10" fmla="*/ 5127 w 6934"/>
                <a:gd name="T11" fmla="*/ 909 h 2173"/>
                <a:gd name="T12" fmla="*/ 5127 w 6934"/>
                <a:gd name="T13" fmla="*/ 909 h 2173"/>
                <a:gd name="T14" fmla="*/ 3857 w 6934"/>
                <a:gd name="T15" fmla="*/ 2172 h 2173"/>
                <a:gd name="T16" fmla="*/ 0 w 6934"/>
                <a:gd name="T17" fmla="*/ 2172 h 2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34" h="2173">
                  <a:moveTo>
                    <a:pt x="6933" y="1636"/>
                  </a:moveTo>
                  <a:lnTo>
                    <a:pt x="6933" y="1636"/>
                  </a:lnTo>
                  <a:cubicBezTo>
                    <a:pt x="6933" y="909"/>
                    <a:pt x="6933" y="909"/>
                    <a:pt x="6933" y="909"/>
                  </a:cubicBezTo>
                  <a:cubicBezTo>
                    <a:pt x="6933" y="405"/>
                    <a:pt x="6527" y="0"/>
                    <a:pt x="6030" y="0"/>
                  </a:cubicBezTo>
                  <a:lnTo>
                    <a:pt x="6030" y="0"/>
                  </a:lnTo>
                  <a:cubicBezTo>
                    <a:pt x="5533" y="0"/>
                    <a:pt x="5127" y="405"/>
                    <a:pt x="5127" y="909"/>
                  </a:cubicBezTo>
                  <a:lnTo>
                    <a:pt x="5127" y="909"/>
                  </a:lnTo>
                  <a:cubicBezTo>
                    <a:pt x="5127" y="1606"/>
                    <a:pt x="4561" y="2172"/>
                    <a:pt x="3857" y="2172"/>
                  </a:cubicBezTo>
                  <a:cubicBezTo>
                    <a:pt x="0" y="2172"/>
                    <a:pt x="0" y="2172"/>
                    <a:pt x="0" y="217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4" name="Freeform 204">
              <a:extLst>
                <a:ext uri="{FF2B5EF4-FFF2-40B4-BE49-F238E27FC236}">
                  <a16:creationId xmlns:a16="http://schemas.microsoft.com/office/drawing/2014/main" id="{8629D111-FAEC-5548-BEAD-2BA640D1B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624" y="7141053"/>
              <a:ext cx="1993472" cy="1596713"/>
            </a:xfrm>
            <a:custGeom>
              <a:avLst/>
              <a:gdLst>
                <a:gd name="T0" fmla="*/ 1814 w 1815"/>
                <a:gd name="T1" fmla="*/ 0 h 1455"/>
                <a:gd name="T2" fmla="*/ 1814 w 1815"/>
                <a:gd name="T3" fmla="*/ 0 h 1455"/>
                <a:gd name="T4" fmla="*/ 1814 w 1815"/>
                <a:gd name="T5" fmla="*/ 551 h 1455"/>
                <a:gd name="T6" fmla="*/ 910 w 1815"/>
                <a:gd name="T7" fmla="*/ 1454 h 1455"/>
                <a:gd name="T8" fmla="*/ 910 w 1815"/>
                <a:gd name="T9" fmla="*/ 1454 h 1455"/>
                <a:gd name="T10" fmla="*/ 0 w 1815"/>
                <a:gd name="T11" fmla="*/ 551 h 1455"/>
                <a:gd name="T12" fmla="*/ 0 w 1815"/>
                <a:gd name="T13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5" h="1455">
                  <a:moveTo>
                    <a:pt x="1814" y="0"/>
                  </a:moveTo>
                  <a:lnTo>
                    <a:pt x="1814" y="0"/>
                  </a:lnTo>
                  <a:cubicBezTo>
                    <a:pt x="1814" y="551"/>
                    <a:pt x="1814" y="551"/>
                    <a:pt x="1814" y="551"/>
                  </a:cubicBezTo>
                  <a:cubicBezTo>
                    <a:pt x="1814" y="1049"/>
                    <a:pt x="1408" y="1454"/>
                    <a:pt x="910" y="1454"/>
                  </a:cubicBezTo>
                  <a:lnTo>
                    <a:pt x="910" y="1454"/>
                  </a:lnTo>
                  <a:cubicBezTo>
                    <a:pt x="406" y="1454"/>
                    <a:pt x="0" y="1049"/>
                    <a:pt x="0" y="55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5" name="Freeform 205">
              <a:extLst>
                <a:ext uri="{FF2B5EF4-FFF2-40B4-BE49-F238E27FC236}">
                  <a16:creationId xmlns:a16="http://schemas.microsoft.com/office/drawing/2014/main" id="{9F5FC2EA-9515-1B46-B401-E86725734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2096" y="5389507"/>
              <a:ext cx="1988632" cy="1853157"/>
            </a:xfrm>
            <a:custGeom>
              <a:avLst/>
              <a:gdLst>
                <a:gd name="T0" fmla="*/ 0 w 1813"/>
                <a:gd name="T1" fmla="*/ 1690 h 1691"/>
                <a:gd name="T2" fmla="*/ 0 w 1813"/>
                <a:gd name="T3" fmla="*/ 1690 h 1691"/>
                <a:gd name="T4" fmla="*/ 0 w 1813"/>
                <a:gd name="T5" fmla="*/ 911 h 1691"/>
                <a:gd name="T6" fmla="*/ 910 w 1813"/>
                <a:gd name="T7" fmla="*/ 0 h 1691"/>
                <a:gd name="T8" fmla="*/ 910 w 1813"/>
                <a:gd name="T9" fmla="*/ 0 h 1691"/>
                <a:gd name="T10" fmla="*/ 1812 w 1813"/>
                <a:gd name="T11" fmla="*/ 911 h 1691"/>
                <a:gd name="T12" fmla="*/ 1812 w 1813"/>
                <a:gd name="T13" fmla="*/ 1690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3" h="1691">
                  <a:moveTo>
                    <a:pt x="0" y="1690"/>
                  </a:moveTo>
                  <a:lnTo>
                    <a:pt x="0" y="1690"/>
                  </a:lnTo>
                  <a:cubicBezTo>
                    <a:pt x="0" y="911"/>
                    <a:pt x="0" y="911"/>
                    <a:pt x="0" y="911"/>
                  </a:cubicBezTo>
                  <a:cubicBezTo>
                    <a:pt x="0" y="406"/>
                    <a:pt x="405" y="0"/>
                    <a:pt x="910" y="0"/>
                  </a:cubicBezTo>
                  <a:lnTo>
                    <a:pt x="910" y="0"/>
                  </a:lnTo>
                  <a:cubicBezTo>
                    <a:pt x="1407" y="0"/>
                    <a:pt x="1812" y="406"/>
                    <a:pt x="1812" y="911"/>
                  </a:cubicBezTo>
                  <a:cubicBezTo>
                    <a:pt x="1812" y="1690"/>
                    <a:pt x="1812" y="1690"/>
                    <a:pt x="1812" y="169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6" name="Freeform 206">
              <a:extLst>
                <a:ext uri="{FF2B5EF4-FFF2-40B4-BE49-F238E27FC236}">
                  <a16:creationId xmlns:a16="http://schemas.microsoft.com/office/drawing/2014/main" id="{3F50E18F-CFD9-5C45-B240-F378DE049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0729" y="6763648"/>
              <a:ext cx="1993472" cy="3207944"/>
            </a:xfrm>
            <a:custGeom>
              <a:avLst/>
              <a:gdLst>
                <a:gd name="T0" fmla="*/ 1814 w 1815"/>
                <a:gd name="T1" fmla="*/ 0 h 2923"/>
                <a:gd name="T2" fmla="*/ 1814 w 1815"/>
                <a:gd name="T3" fmla="*/ 0 h 2923"/>
                <a:gd name="T4" fmla="*/ 1814 w 1815"/>
                <a:gd name="T5" fmla="*/ 2011 h 2923"/>
                <a:gd name="T6" fmla="*/ 903 w 1815"/>
                <a:gd name="T7" fmla="*/ 2922 h 2923"/>
                <a:gd name="T8" fmla="*/ 903 w 1815"/>
                <a:gd name="T9" fmla="*/ 2922 h 2923"/>
                <a:gd name="T10" fmla="*/ 0 w 1815"/>
                <a:gd name="T11" fmla="*/ 2011 h 2923"/>
                <a:gd name="T12" fmla="*/ 0 w 1815"/>
                <a:gd name="T13" fmla="*/ 0 h 2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5" h="2923">
                  <a:moveTo>
                    <a:pt x="1814" y="0"/>
                  </a:moveTo>
                  <a:lnTo>
                    <a:pt x="1814" y="0"/>
                  </a:lnTo>
                  <a:cubicBezTo>
                    <a:pt x="1814" y="2011"/>
                    <a:pt x="1814" y="2011"/>
                    <a:pt x="1814" y="2011"/>
                  </a:cubicBezTo>
                  <a:cubicBezTo>
                    <a:pt x="1814" y="2517"/>
                    <a:pt x="1408" y="2922"/>
                    <a:pt x="903" y="2922"/>
                  </a:cubicBezTo>
                  <a:lnTo>
                    <a:pt x="903" y="2922"/>
                  </a:lnTo>
                  <a:cubicBezTo>
                    <a:pt x="406" y="2922"/>
                    <a:pt x="0" y="2517"/>
                    <a:pt x="0" y="20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7" name="Freeform 207">
              <a:extLst>
                <a:ext uri="{FF2B5EF4-FFF2-40B4-BE49-F238E27FC236}">
                  <a16:creationId xmlns:a16="http://schemas.microsoft.com/office/drawing/2014/main" id="{375E320A-50B7-9E46-B6C4-6DC85F108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9364" y="4683082"/>
              <a:ext cx="7920665" cy="3038594"/>
            </a:xfrm>
            <a:custGeom>
              <a:avLst/>
              <a:gdLst>
                <a:gd name="T0" fmla="*/ 0 w 7217"/>
                <a:gd name="T1" fmla="*/ 2769 h 2770"/>
                <a:gd name="T2" fmla="*/ 0 w 7217"/>
                <a:gd name="T3" fmla="*/ 2769 h 2770"/>
                <a:gd name="T4" fmla="*/ 0 w 7217"/>
                <a:gd name="T5" fmla="*/ 903 h 2770"/>
                <a:gd name="T6" fmla="*/ 903 w 7217"/>
                <a:gd name="T7" fmla="*/ 0 h 2770"/>
                <a:gd name="T8" fmla="*/ 903 w 7217"/>
                <a:gd name="T9" fmla="*/ 0 h 2770"/>
                <a:gd name="T10" fmla="*/ 1813 w 7217"/>
                <a:gd name="T11" fmla="*/ 903 h 2770"/>
                <a:gd name="T12" fmla="*/ 1813 w 7217"/>
                <a:gd name="T13" fmla="*/ 1508 h 2770"/>
                <a:gd name="T14" fmla="*/ 3076 w 7217"/>
                <a:gd name="T15" fmla="*/ 2769 h 2770"/>
                <a:gd name="T16" fmla="*/ 7216 w 7217"/>
                <a:gd name="T17" fmla="*/ 2769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7" h="2770">
                  <a:moveTo>
                    <a:pt x="0" y="2769"/>
                  </a:moveTo>
                  <a:lnTo>
                    <a:pt x="0" y="2769"/>
                  </a:lnTo>
                  <a:cubicBezTo>
                    <a:pt x="0" y="903"/>
                    <a:pt x="0" y="903"/>
                    <a:pt x="0" y="903"/>
                  </a:cubicBezTo>
                  <a:cubicBezTo>
                    <a:pt x="0" y="406"/>
                    <a:pt x="405" y="0"/>
                    <a:pt x="903" y="0"/>
                  </a:cubicBezTo>
                  <a:lnTo>
                    <a:pt x="903" y="0"/>
                  </a:lnTo>
                  <a:cubicBezTo>
                    <a:pt x="1408" y="0"/>
                    <a:pt x="1813" y="406"/>
                    <a:pt x="1813" y="903"/>
                  </a:cubicBezTo>
                  <a:cubicBezTo>
                    <a:pt x="1813" y="1508"/>
                    <a:pt x="1813" y="1508"/>
                    <a:pt x="1813" y="1508"/>
                  </a:cubicBezTo>
                  <a:cubicBezTo>
                    <a:pt x="1813" y="2203"/>
                    <a:pt x="2380" y="2769"/>
                    <a:pt x="3076" y="2769"/>
                  </a:cubicBezTo>
                  <a:cubicBezTo>
                    <a:pt x="7216" y="2769"/>
                    <a:pt x="7216" y="2769"/>
                    <a:pt x="7216" y="2769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97" name="Line 398">
            <a:extLst>
              <a:ext uri="{FF2B5EF4-FFF2-40B4-BE49-F238E27FC236}">
                <a16:creationId xmlns:a16="http://schemas.microsoft.com/office/drawing/2014/main" id="{C5FCE458-78F8-5C4B-AF7D-CCACCE13F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5756" y="6023355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8" name="Line 399">
            <a:extLst>
              <a:ext uri="{FF2B5EF4-FFF2-40B4-BE49-F238E27FC236}">
                <a16:creationId xmlns:a16="http://schemas.microsoft.com/office/drawing/2014/main" id="{B7EC2B3B-39E4-634A-907C-B20A04523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9639" y="6023355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8" name="Line 439">
            <a:extLst>
              <a:ext uri="{FF2B5EF4-FFF2-40B4-BE49-F238E27FC236}">
                <a16:creationId xmlns:a16="http://schemas.microsoft.com/office/drawing/2014/main" id="{C8C58F27-F699-9D4A-A675-409252313F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1485" y="8737766"/>
            <a:ext cx="145156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40">
            <a:extLst>
              <a:ext uri="{FF2B5EF4-FFF2-40B4-BE49-F238E27FC236}">
                <a16:creationId xmlns:a16="http://schemas.microsoft.com/office/drawing/2014/main" id="{9D38AE87-CFB5-1F44-822E-64419ABD5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527" y="8737766"/>
            <a:ext cx="145156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8" name="Line 459">
            <a:extLst>
              <a:ext uri="{FF2B5EF4-FFF2-40B4-BE49-F238E27FC236}">
                <a16:creationId xmlns:a16="http://schemas.microsoft.com/office/drawing/2014/main" id="{88DD8EA9-1163-DB4B-9E11-7B8D0FA0B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01743" y="5389507"/>
            <a:ext cx="135479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9" name="Line 460">
            <a:extLst>
              <a:ext uri="{FF2B5EF4-FFF2-40B4-BE49-F238E27FC236}">
                <a16:creationId xmlns:a16="http://schemas.microsoft.com/office/drawing/2014/main" id="{2C5CC938-AA5A-B747-8AAC-A1BD32CD2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72701" y="5389507"/>
            <a:ext cx="130642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Line 485">
            <a:extLst>
              <a:ext uri="{FF2B5EF4-FFF2-40B4-BE49-F238E27FC236}">
                <a16:creationId xmlns:a16="http://schemas.microsoft.com/office/drawing/2014/main" id="{2ACE31DF-E269-C647-94B1-B4D9E8C90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2955" y="9971592"/>
            <a:ext cx="145156" cy="483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3" name="Line 514">
            <a:extLst>
              <a:ext uri="{FF2B5EF4-FFF2-40B4-BE49-F238E27FC236}">
                <a16:creationId xmlns:a16="http://schemas.microsoft.com/office/drawing/2014/main" id="{F0301D2E-6C5D-0D41-8FBD-52AD69832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7727" y="4683082"/>
            <a:ext cx="135479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" name="Freeform 515">
            <a:extLst>
              <a:ext uri="{FF2B5EF4-FFF2-40B4-BE49-F238E27FC236}">
                <a16:creationId xmlns:a16="http://schemas.microsoft.com/office/drawing/2014/main" id="{3B63486A-D14E-2844-B549-A27F5795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844" y="4683082"/>
            <a:ext cx="135479" cy="4840"/>
          </a:xfrm>
          <a:custGeom>
            <a:avLst/>
            <a:gdLst>
              <a:gd name="T0" fmla="*/ 0 w 123"/>
              <a:gd name="T1" fmla="*/ 0 h 1"/>
              <a:gd name="T2" fmla="*/ 69 w 123"/>
              <a:gd name="T3" fmla="*/ 0 h 1"/>
              <a:gd name="T4" fmla="*/ 69 w 123"/>
              <a:gd name="T5" fmla="*/ 0 h 1"/>
              <a:gd name="T6" fmla="*/ 122 w 12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">
                <a:moveTo>
                  <a:pt x="0" y="0"/>
                </a:moveTo>
                <a:lnTo>
                  <a:pt x="69" y="0"/>
                </a:lnTo>
                <a:lnTo>
                  <a:pt x="69" y="0"/>
                </a:lnTo>
                <a:lnTo>
                  <a:pt x="122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615" name="Line 516">
            <a:extLst>
              <a:ext uri="{FF2B5EF4-FFF2-40B4-BE49-F238E27FC236}">
                <a16:creationId xmlns:a16="http://schemas.microsoft.com/office/drawing/2014/main" id="{20B4D582-8E21-5946-B9E8-E10BD5973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802" y="4683082"/>
            <a:ext cx="135479" cy="484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Freeform 551">
            <a:extLst>
              <a:ext uri="{FF2B5EF4-FFF2-40B4-BE49-F238E27FC236}">
                <a16:creationId xmlns:a16="http://schemas.microsoft.com/office/drawing/2014/main" id="{D9B75713-B11C-8F40-8E82-4BEB54B76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942" y="5452409"/>
            <a:ext cx="1161246" cy="1151569"/>
          </a:xfrm>
          <a:custGeom>
            <a:avLst/>
            <a:gdLst>
              <a:gd name="T0" fmla="*/ 1056 w 1057"/>
              <a:gd name="T1" fmla="*/ 521 h 1050"/>
              <a:gd name="T2" fmla="*/ 1056 w 1057"/>
              <a:gd name="T3" fmla="*/ 521 h 1050"/>
              <a:gd name="T4" fmla="*/ 528 w 1057"/>
              <a:gd name="T5" fmla="*/ 1049 h 1050"/>
              <a:gd name="T6" fmla="*/ 0 w 1057"/>
              <a:gd name="T7" fmla="*/ 521 h 1050"/>
              <a:gd name="T8" fmla="*/ 528 w 1057"/>
              <a:gd name="T9" fmla="*/ 0 h 1050"/>
              <a:gd name="T10" fmla="*/ 1056 w 1057"/>
              <a:gd name="T11" fmla="*/ 521 h 1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050">
                <a:moveTo>
                  <a:pt x="1056" y="521"/>
                </a:moveTo>
                <a:lnTo>
                  <a:pt x="1056" y="521"/>
                </a:lnTo>
                <a:cubicBezTo>
                  <a:pt x="1056" y="811"/>
                  <a:pt x="819" y="1049"/>
                  <a:pt x="528" y="1049"/>
                </a:cubicBezTo>
                <a:cubicBezTo>
                  <a:pt x="237" y="1049"/>
                  <a:pt x="0" y="811"/>
                  <a:pt x="0" y="521"/>
                </a:cubicBezTo>
                <a:cubicBezTo>
                  <a:pt x="0" y="230"/>
                  <a:pt x="237" y="0"/>
                  <a:pt x="528" y="0"/>
                </a:cubicBezTo>
                <a:cubicBezTo>
                  <a:pt x="819" y="0"/>
                  <a:pt x="1056" y="230"/>
                  <a:pt x="1056" y="5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52">
            <a:extLst>
              <a:ext uri="{FF2B5EF4-FFF2-40B4-BE49-F238E27FC236}">
                <a16:creationId xmlns:a16="http://schemas.microsoft.com/office/drawing/2014/main" id="{59DE1CDA-7968-E24E-BDA9-29F2898A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574" y="8065213"/>
            <a:ext cx="1161246" cy="1151569"/>
          </a:xfrm>
          <a:custGeom>
            <a:avLst/>
            <a:gdLst>
              <a:gd name="T0" fmla="*/ 1056 w 1057"/>
              <a:gd name="T1" fmla="*/ 520 h 1049"/>
              <a:gd name="T2" fmla="*/ 1056 w 1057"/>
              <a:gd name="T3" fmla="*/ 520 h 1049"/>
              <a:gd name="T4" fmla="*/ 527 w 1057"/>
              <a:gd name="T5" fmla="*/ 1048 h 1049"/>
              <a:gd name="T6" fmla="*/ 0 w 1057"/>
              <a:gd name="T7" fmla="*/ 520 h 1049"/>
              <a:gd name="T8" fmla="*/ 527 w 1057"/>
              <a:gd name="T9" fmla="*/ 0 h 1049"/>
              <a:gd name="T10" fmla="*/ 1056 w 1057"/>
              <a:gd name="T11" fmla="*/ 520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049">
                <a:moveTo>
                  <a:pt x="1056" y="520"/>
                </a:moveTo>
                <a:lnTo>
                  <a:pt x="1056" y="520"/>
                </a:lnTo>
                <a:cubicBezTo>
                  <a:pt x="1056" y="811"/>
                  <a:pt x="818" y="1048"/>
                  <a:pt x="527" y="1048"/>
                </a:cubicBezTo>
                <a:cubicBezTo>
                  <a:pt x="237" y="1048"/>
                  <a:pt x="0" y="811"/>
                  <a:pt x="0" y="520"/>
                </a:cubicBezTo>
                <a:cubicBezTo>
                  <a:pt x="0" y="230"/>
                  <a:pt x="237" y="0"/>
                  <a:pt x="527" y="0"/>
                </a:cubicBezTo>
                <a:cubicBezTo>
                  <a:pt x="818" y="0"/>
                  <a:pt x="1056" y="230"/>
                  <a:pt x="1056" y="5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53">
            <a:extLst>
              <a:ext uri="{FF2B5EF4-FFF2-40B4-BE49-F238E27FC236}">
                <a16:creationId xmlns:a16="http://schemas.microsoft.com/office/drawing/2014/main" id="{32F50A3C-21C0-6048-8B07-4372384D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210" y="4808884"/>
            <a:ext cx="1151569" cy="1161246"/>
          </a:xfrm>
          <a:custGeom>
            <a:avLst/>
            <a:gdLst>
              <a:gd name="T0" fmla="*/ 1048 w 1049"/>
              <a:gd name="T1" fmla="*/ 528 h 1057"/>
              <a:gd name="T2" fmla="*/ 1048 w 1049"/>
              <a:gd name="T3" fmla="*/ 528 h 1057"/>
              <a:gd name="T4" fmla="*/ 528 w 1049"/>
              <a:gd name="T5" fmla="*/ 1056 h 1057"/>
              <a:gd name="T6" fmla="*/ 0 w 1049"/>
              <a:gd name="T7" fmla="*/ 528 h 1057"/>
              <a:gd name="T8" fmla="*/ 528 w 1049"/>
              <a:gd name="T9" fmla="*/ 0 h 1057"/>
              <a:gd name="T10" fmla="*/ 1048 w 1049"/>
              <a:gd name="T11" fmla="*/ 528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9" h="1057">
                <a:moveTo>
                  <a:pt x="1048" y="528"/>
                </a:moveTo>
                <a:lnTo>
                  <a:pt x="1048" y="528"/>
                </a:lnTo>
                <a:cubicBezTo>
                  <a:pt x="1048" y="819"/>
                  <a:pt x="818" y="1056"/>
                  <a:pt x="528" y="1056"/>
                </a:cubicBezTo>
                <a:cubicBezTo>
                  <a:pt x="237" y="1056"/>
                  <a:pt x="0" y="819"/>
                  <a:pt x="0" y="528"/>
                </a:cubicBezTo>
                <a:cubicBezTo>
                  <a:pt x="0" y="237"/>
                  <a:pt x="237" y="0"/>
                  <a:pt x="528" y="0"/>
                </a:cubicBezTo>
                <a:cubicBezTo>
                  <a:pt x="818" y="0"/>
                  <a:pt x="1048" y="237"/>
                  <a:pt x="1048" y="5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54">
            <a:extLst>
              <a:ext uri="{FF2B5EF4-FFF2-40B4-BE49-F238E27FC236}">
                <a16:creationId xmlns:a16="http://schemas.microsoft.com/office/drawing/2014/main" id="{4A547073-C125-EE41-A974-28DF6113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842" y="9390969"/>
            <a:ext cx="1151569" cy="1161246"/>
          </a:xfrm>
          <a:custGeom>
            <a:avLst/>
            <a:gdLst>
              <a:gd name="T0" fmla="*/ 1048 w 1049"/>
              <a:gd name="T1" fmla="*/ 528 h 1057"/>
              <a:gd name="T2" fmla="*/ 1048 w 1049"/>
              <a:gd name="T3" fmla="*/ 528 h 1057"/>
              <a:gd name="T4" fmla="*/ 520 w 1049"/>
              <a:gd name="T5" fmla="*/ 1056 h 1057"/>
              <a:gd name="T6" fmla="*/ 0 w 1049"/>
              <a:gd name="T7" fmla="*/ 528 h 1057"/>
              <a:gd name="T8" fmla="*/ 520 w 1049"/>
              <a:gd name="T9" fmla="*/ 0 h 1057"/>
              <a:gd name="T10" fmla="*/ 1048 w 1049"/>
              <a:gd name="T11" fmla="*/ 528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9" h="1057">
                <a:moveTo>
                  <a:pt x="1048" y="528"/>
                </a:moveTo>
                <a:lnTo>
                  <a:pt x="1048" y="528"/>
                </a:lnTo>
                <a:cubicBezTo>
                  <a:pt x="1048" y="819"/>
                  <a:pt x="811" y="1056"/>
                  <a:pt x="520" y="1056"/>
                </a:cubicBezTo>
                <a:cubicBezTo>
                  <a:pt x="229" y="1056"/>
                  <a:pt x="0" y="819"/>
                  <a:pt x="0" y="528"/>
                </a:cubicBezTo>
                <a:cubicBezTo>
                  <a:pt x="0" y="237"/>
                  <a:pt x="229" y="0"/>
                  <a:pt x="520" y="0"/>
                </a:cubicBezTo>
                <a:cubicBezTo>
                  <a:pt x="811" y="0"/>
                  <a:pt x="1048" y="237"/>
                  <a:pt x="1048" y="5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55">
            <a:extLst>
              <a:ext uri="{FF2B5EF4-FFF2-40B4-BE49-F238E27FC236}">
                <a16:creationId xmlns:a16="http://schemas.microsoft.com/office/drawing/2014/main" id="{C640F7C0-69AA-E44C-920C-CE7006C65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023" y="4102459"/>
            <a:ext cx="1161246" cy="1161246"/>
          </a:xfrm>
          <a:custGeom>
            <a:avLst/>
            <a:gdLst>
              <a:gd name="T0" fmla="*/ 1056 w 1057"/>
              <a:gd name="T1" fmla="*/ 528 h 1057"/>
              <a:gd name="T2" fmla="*/ 1056 w 1057"/>
              <a:gd name="T3" fmla="*/ 528 h 1057"/>
              <a:gd name="T4" fmla="*/ 528 w 1057"/>
              <a:gd name="T5" fmla="*/ 1056 h 1057"/>
              <a:gd name="T6" fmla="*/ 0 w 1057"/>
              <a:gd name="T7" fmla="*/ 528 h 1057"/>
              <a:gd name="T8" fmla="*/ 528 w 1057"/>
              <a:gd name="T9" fmla="*/ 0 h 1057"/>
              <a:gd name="T10" fmla="*/ 1056 w 1057"/>
              <a:gd name="T11" fmla="*/ 528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7" h="1057">
                <a:moveTo>
                  <a:pt x="1056" y="528"/>
                </a:moveTo>
                <a:lnTo>
                  <a:pt x="1056" y="528"/>
                </a:lnTo>
                <a:cubicBezTo>
                  <a:pt x="1056" y="819"/>
                  <a:pt x="818" y="1056"/>
                  <a:pt x="528" y="1056"/>
                </a:cubicBezTo>
                <a:cubicBezTo>
                  <a:pt x="237" y="1056"/>
                  <a:pt x="0" y="819"/>
                  <a:pt x="0" y="528"/>
                </a:cubicBezTo>
                <a:cubicBezTo>
                  <a:pt x="0" y="238"/>
                  <a:pt x="237" y="0"/>
                  <a:pt x="528" y="0"/>
                </a:cubicBezTo>
                <a:cubicBezTo>
                  <a:pt x="818" y="0"/>
                  <a:pt x="1056" y="238"/>
                  <a:pt x="1056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56">
            <a:extLst>
              <a:ext uri="{FF2B5EF4-FFF2-40B4-BE49-F238E27FC236}">
                <a16:creationId xmlns:a16="http://schemas.microsoft.com/office/drawing/2014/main" id="{B3234B91-CBE0-304D-A709-66D9942D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0204" y="8394233"/>
            <a:ext cx="304826" cy="488690"/>
          </a:xfrm>
          <a:custGeom>
            <a:avLst/>
            <a:gdLst>
              <a:gd name="T0" fmla="*/ 122 w 276"/>
              <a:gd name="T1" fmla="*/ 443 h 444"/>
              <a:gd name="T2" fmla="*/ 122 w 276"/>
              <a:gd name="T3" fmla="*/ 443 h 444"/>
              <a:gd name="T4" fmla="*/ 15 w 276"/>
              <a:gd name="T5" fmla="*/ 420 h 444"/>
              <a:gd name="T6" fmla="*/ 7 w 276"/>
              <a:gd name="T7" fmla="*/ 382 h 444"/>
              <a:gd name="T8" fmla="*/ 38 w 276"/>
              <a:gd name="T9" fmla="*/ 367 h 444"/>
              <a:gd name="T10" fmla="*/ 191 w 276"/>
              <a:gd name="T11" fmla="*/ 374 h 444"/>
              <a:gd name="T12" fmla="*/ 214 w 276"/>
              <a:gd name="T13" fmla="*/ 321 h 444"/>
              <a:gd name="T14" fmla="*/ 122 w 276"/>
              <a:gd name="T15" fmla="*/ 252 h 444"/>
              <a:gd name="T16" fmla="*/ 46 w 276"/>
              <a:gd name="T17" fmla="*/ 206 h 444"/>
              <a:gd name="T18" fmla="*/ 0 w 276"/>
              <a:gd name="T19" fmla="*/ 130 h 444"/>
              <a:gd name="T20" fmla="*/ 54 w 276"/>
              <a:gd name="T21" fmla="*/ 30 h 444"/>
              <a:gd name="T22" fmla="*/ 252 w 276"/>
              <a:gd name="T23" fmla="*/ 30 h 444"/>
              <a:gd name="T24" fmla="*/ 268 w 276"/>
              <a:gd name="T25" fmla="*/ 61 h 444"/>
              <a:gd name="T26" fmla="*/ 229 w 276"/>
              <a:gd name="T27" fmla="*/ 76 h 444"/>
              <a:gd name="T28" fmla="*/ 84 w 276"/>
              <a:gd name="T29" fmla="*/ 76 h 444"/>
              <a:gd name="T30" fmla="*/ 61 w 276"/>
              <a:gd name="T31" fmla="*/ 130 h 444"/>
              <a:gd name="T32" fmla="*/ 145 w 276"/>
              <a:gd name="T33" fmla="*/ 198 h 444"/>
              <a:gd name="T34" fmla="*/ 229 w 276"/>
              <a:gd name="T35" fmla="*/ 244 h 444"/>
              <a:gd name="T36" fmla="*/ 268 w 276"/>
              <a:gd name="T37" fmla="*/ 321 h 444"/>
              <a:gd name="T38" fmla="*/ 222 w 276"/>
              <a:gd name="T39" fmla="*/ 420 h 444"/>
              <a:gd name="T40" fmla="*/ 122 w 276"/>
              <a:gd name="T41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6" h="444">
                <a:moveTo>
                  <a:pt x="122" y="443"/>
                </a:moveTo>
                <a:lnTo>
                  <a:pt x="122" y="443"/>
                </a:lnTo>
                <a:cubicBezTo>
                  <a:pt x="92" y="443"/>
                  <a:pt x="54" y="436"/>
                  <a:pt x="15" y="420"/>
                </a:cubicBezTo>
                <a:cubicBezTo>
                  <a:pt x="7" y="413"/>
                  <a:pt x="0" y="397"/>
                  <a:pt x="7" y="382"/>
                </a:cubicBezTo>
                <a:cubicBezTo>
                  <a:pt x="7" y="367"/>
                  <a:pt x="23" y="367"/>
                  <a:pt x="38" y="367"/>
                </a:cubicBezTo>
                <a:cubicBezTo>
                  <a:pt x="99" y="397"/>
                  <a:pt x="153" y="397"/>
                  <a:pt x="191" y="374"/>
                </a:cubicBezTo>
                <a:cubicBezTo>
                  <a:pt x="207" y="359"/>
                  <a:pt x="214" y="344"/>
                  <a:pt x="214" y="321"/>
                </a:cubicBezTo>
                <a:cubicBezTo>
                  <a:pt x="214" y="298"/>
                  <a:pt x="168" y="267"/>
                  <a:pt x="122" y="252"/>
                </a:cubicBezTo>
                <a:cubicBezTo>
                  <a:pt x="99" y="237"/>
                  <a:pt x="69" y="221"/>
                  <a:pt x="46" y="206"/>
                </a:cubicBezTo>
                <a:cubicBezTo>
                  <a:pt x="15" y="183"/>
                  <a:pt x="0" y="160"/>
                  <a:pt x="0" y="130"/>
                </a:cubicBezTo>
                <a:cubicBezTo>
                  <a:pt x="0" y="91"/>
                  <a:pt x="23" y="53"/>
                  <a:pt x="54" y="30"/>
                </a:cubicBezTo>
                <a:cubicBezTo>
                  <a:pt x="107" y="0"/>
                  <a:pt x="184" y="0"/>
                  <a:pt x="252" y="30"/>
                </a:cubicBezTo>
                <a:cubicBezTo>
                  <a:pt x="268" y="30"/>
                  <a:pt x="275" y="45"/>
                  <a:pt x="268" y="61"/>
                </a:cubicBezTo>
                <a:cubicBezTo>
                  <a:pt x="260" y="76"/>
                  <a:pt x="245" y="84"/>
                  <a:pt x="229" y="76"/>
                </a:cubicBezTo>
                <a:cubicBezTo>
                  <a:pt x="176" y="53"/>
                  <a:pt x="122" y="53"/>
                  <a:pt x="84" y="76"/>
                </a:cubicBezTo>
                <a:cubicBezTo>
                  <a:pt x="69" y="91"/>
                  <a:pt x="61" y="107"/>
                  <a:pt x="61" y="130"/>
                </a:cubicBezTo>
                <a:cubicBezTo>
                  <a:pt x="61" y="153"/>
                  <a:pt x="107" y="176"/>
                  <a:pt x="145" y="198"/>
                </a:cubicBezTo>
                <a:cubicBezTo>
                  <a:pt x="176" y="214"/>
                  <a:pt x="207" y="229"/>
                  <a:pt x="229" y="244"/>
                </a:cubicBezTo>
                <a:cubicBezTo>
                  <a:pt x="252" y="267"/>
                  <a:pt x="268" y="290"/>
                  <a:pt x="268" y="321"/>
                </a:cubicBezTo>
                <a:cubicBezTo>
                  <a:pt x="268" y="359"/>
                  <a:pt x="252" y="397"/>
                  <a:pt x="222" y="420"/>
                </a:cubicBezTo>
                <a:cubicBezTo>
                  <a:pt x="191" y="436"/>
                  <a:pt x="161" y="443"/>
                  <a:pt x="122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57">
            <a:extLst>
              <a:ext uri="{FF2B5EF4-FFF2-40B4-BE49-F238E27FC236}">
                <a16:creationId xmlns:a16="http://schemas.microsoft.com/office/drawing/2014/main" id="{7D7194B6-8826-FB4E-A72A-DCA12435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29" y="8273268"/>
            <a:ext cx="58062" cy="111288"/>
          </a:xfrm>
          <a:custGeom>
            <a:avLst/>
            <a:gdLst>
              <a:gd name="T0" fmla="*/ 30 w 55"/>
              <a:gd name="T1" fmla="*/ 100 h 101"/>
              <a:gd name="T2" fmla="*/ 30 w 55"/>
              <a:gd name="T3" fmla="*/ 100 h 101"/>
              <a:gd name="T4" fmla="*/ 0 w 55"/>
              <a:gd name="T5" fmla="*/ 77 h 101"/>
              <a:gd name="T6" fmla="*/ 0 w 55"/>
              <a:gd name="T7" fmla="*/ 31 h 101"/>
              <a:gd name="T8" fmla="*/ 30 w 55"/>
              <a:gd name="T9" fmla="*/ 0 h 101"/>
              <a:gd name="T10" fmla="*/ 54 w 55"/>
              <a:gd name="T11" fmla="*/ 31 h 101"/>
              <a:gd name="T12" fmla="*/ 54 w 55"/>
              <a:gd name="T13" fmla="*/ 77 h 101"/>
              <a:gd name="T14" fmla="*/ 30 w 55"/>
              <a:gd name="T1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1">
                <a:moveTo>
                  <a:pt x="30" y="100"/>
                </a:moveTo>
                <a:lnTo>
                  <a:pt x="30" y="100"/>
                </a:lnTo>
                <a:cubicBezTo>
                  <a:pt x="15" y="100"/>
                  <a:pt x="0" y="92"/>
                  <a:pt x="0" y="77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46" y="0"/>
                  <a:pt x="54" y="16"/>
                  <a:pt x="54" y="31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92"/>
                  <a:pt x="46" y="100"/>
                  <a:pt x="30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58">
            <a:extLst>
              <a:ext uri="{FF2B5EF4-FFF2-40B4-BE49-F238E27FC236}">
                <a16:creationId xmlns:a16="http://schemas.microsoft.com/office/drawing/2014/main" id="{E9B2F063-1856-AD43-8C1E-3BA1416BA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329" y="8887762"/>
            <a:ext cx="58062" cy="111285"/>
          </a:xfrm>
          <a:custGeom>
            <a:avLst/>
            <a:gdLst>
              <a:gd name="T0" fmla="*/ 30 w 55"/>
              <a:gd name="T1" fmla="*/ 99 h 100"/>
              <a:gd name="T2" fmla="*/ 30 w 55"/>
              <a:gd name="T3" fmla="*/ 99 h 100"/>
              <a:gd name="T4" fmla="*/ 0 w 55"/>
              <a:gd name="T5" fmla="*/ 76 h 100"/>
              <a:gd name="T6" fmla="*/ 0 w 55"/>
              <a:gd name="T7" fmla="*/ 31 h 100"/>
              <a:gd name="T8" fmla="*/ 30 w 55"/>
              <a:gd name="T9" fmla="*/ 0 h 100"/>
              <a:gd name="T10" fmla="*/ 54 w 55"/>
              <a:gd name="T11" fmla="*/ 31 h 100"/>
              <a:gd name="T12" fmla="*/ 54 w 55"/>
              <a:gd name="T13" fmla="*/ 76 h 100"/>
              <a:gd name="T14" fmla="*/ 30 w 55"/>
              <a:gd name="T1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00">
                <a:moveTo>
                  <a:pt x="30" y="99"/>
                </a:moveTo>
                <a:lnTo>
                  <a:pt x="30" y="99"/>
                </a:lnTo>
                <a:cubicBezTo>
                  <a:pt x="15" y="99"/>
                  <a:pt x="0" y="92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46" y="0"/>
                  <a:pt x="54" y="15"/>
                  <a:pt x="54" y="31"/>
                </a:cubicBezTo>
                <a:cubicBezTo>
                  <a:pt x="54" y="76"/>
                  <a:pt x="54" y="76"/>
                  <a:pt x="54" y="76"/>
                </a:cubicBezTo>
                <a:cubicBezTo>
                  <a:pt x="54" y="92"/>
                  <a:pt x="46" y="99"/>
                  <a:pt x="30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59">
            <a:extLst>
              <a:ext uri="{FF2B5EF4-FFF2-40B4-BE49-F238E27FC236}">
                <a16:creationId xmlns:a16="http://schemas.microsoft.com/office/drawing/2014/main" id="{9E1FC3CE-AD18-2046-9350-86B7F8FA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6435" y="4499218"/>
            <a:ext cx="706425" cy="372568"/>
          </a:xfrm>
          <a:custGeom>
            <a:avLst/>
            <a:gdLst>
              <a:gd name="T0" fmla="*/ 620 w 644"/>
              <a:gd name="T1" fmla="*/ 337 h 338"/>
              <a:gd name="T2" fmla="*/ 620 w 644"/>
              <a:gd name="T3" fmla="*/ 337 h 338"/>
              <a:gd name="T4" fmla="*/ 23 w 644"/>
              <a:gd name="T5" fmla="*/ 337 h 338"/>
              <a:gd name="T6" fmla="*/ 0 w 644"/>
              <a:gd name="T7" fmla="*/ 314 h 338"/>
              <a:gd name="T8" fmla="*/ 0 w 644"/>
              <a:gd name="T9" fmla="*/ 23 h 338"/>
              <a:gd name="T10" fmla="*/ 23 w 644"/>
              <a:gd name="T11" fmla="*/ 0 h 338"/>
              <a:gd name="T12" fmla="*/ 620 w 644"/>
              <a:gd name="T13" fmla="*/ 0 h 338"/>
              <a:gd name="T14" fmla="*/ 643 w 644"/>
              <a:gd name="T15" fmla="*/ 23 h 338"/>
              <a:gd name="T16" fmla="*/ 643 w 644"/>
              <a:gd name="T17" fmla="*/ 314 h 338"/>
              <a:gd name="T18" fmla="*/ 620 w 644"/>
              <a:gd name="T19" fmla="*/ 337 h 338"/>
              <a:gd name="T20" fmla="*/ 31 w 644"/>
              <a:gd name="T21" fmla="*/ 306 h 338"/>
              <a:gd name="T22" fmla="*/ 31 w 644"/>
              <a:gd name="T23" fmla="*/ 306 h 338"/>
              <a:gd name="T24" fmla="*/ 612 w 644"/>
              <a:gd name="T25" fmla="*/ 306 h 338"/>
              <a:gd name="T26" fmla="*/ 612 w 644"/>
              <a:gd name="T27" fmla="*/ 31 h 338"/>
              <a:gd name="T28" fmla="*/ 31 w 644"/>
              <a:gd name="T29" fmla="*/ 31 h 338"/>
              <a:gd name="T30" fmla="*/ 31 w 644"/>
              <a:gd name="T31" fmla="*/ 306 h 338"/>
              <a:gd name="T32" fmla="*/ 620 w 644"/>
              <a:gd name="T33" fmla="*/ 31 h 338"/>
              <a:gd name="T34" fmla="*/ 620 w 644"/>
              <a:gd name="T35" fmla="*/ 3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4" h="338">
                <a:moveTo>
                  <a:pt x="620" y="337"/>
                </a:moveTo>
                <a:lnTo>
                  <a:pt x="620" y="337"/>
                </a:lnTo>
                <a:cubicBezTo>
                  <a:pt x="23" y="337"/>
                  <a:pt x="23" y="337"/>
                  <a:pt x="23" y="337"/>
                </a:cubicBezTo>
                <a:cubicBezTo>
                  <a:pt x="8" y="337"/>
                  <a:pt x="0" y="329"/>
                  <a:pt x="0" y="31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35" y="0"/>
                  <a:pt x="643" y="8"/>
                  <a:pt x="643" y="23"/>
                </a:cubicBezTo>
                <a:cubicBezTo>
                  <a:pt x="643" y="314"/>
                  <a:pt x="643" y="314"/>
                  <a:pt x="643" y="314"/>
                </a:cubicBezTo>
                <a:cubicBezTo>
                  <a:pt x="643" y="329"/>
                  <a:pt x="635" y="337"/>
                  <a:pt x="620" y="337"/>
                </a:cubicBezTo>
                <a:close/>
                <a:moveTo>
                  <a:pt x="31" y="306"/>
                </a:moveTo>
                <a:lnTo>
                  <a:pt x="31" y="306"/>
                </a:lnTo>
                <a:cubicBezTo>
                  <a:pt x="612" y="306"/>
                  <a:pt x="612" y="306"/>
                  <a:pt x="612" y="306"/>
                </a:cubicBezTo>
                <a:cubicBezTo>
                  <a:pt x="612" y="31"/>
                  <a:pt x="612" y="31"/>
                  <a:pt x="612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306"/>
                </a:lnTo>
                <a:close/>
                <a:moveTo>
                  <a:pt x="620" y="31"/>
                </a:moveTo>
                <a:lnTo>
                  <a:pt x="620" y="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0">
            <a:extLst>
              <a:ext uri="{FF2B5EF4-FFF2-40B4-BE49-F238E27FC236}">
                <a16:creationId xmlns:a16="http://schemas.microsoft.com/office/drawing/2014/main" id="{7DA3E25D-5DCA-6C4C-82C5-F41F16B4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229" y="4605666"/>
            <a:ext cx="154833" cy="154833"/>
          </a:xfrm>
          <a:custGeom>
            <a:avLst/>
            <a:gdLst>
              <a:gd name="T0" fmla="*/ 69 w 139"/>
              <a:gd name="T1" fmla="*/ 31 h 139"/>
              <a:gd name="T2" fmla="*/ 69 w 139"/>
              <a:gd name="T3" fmla="*/ 31 h 139"/>
              <a:gd name="T4" fmla="*/ 107 w 139"/>
              <a:gd name="T5" fmla="*/ 69 h 139"/>
              <a:gd name="T6" fmla="*/ 69 w 139"/>
              <a:gd name="T7" fmla="*/ 108 h 139"/>
              <a:gd name="T8" fmla="*/ 30 w 139"/>
              <a:gd name="T9" fmla="*/ 69 h 139"/>
              <a:gd name="T10" fmla="*/ 69 w 139"/>
              <a:gd name="T11" fmla="*/ 31 h 139"/>
              <a:gd name="T12" fmla="*/ 69 w 139"/>
              <a:gd name="T13" fmla="*/ 0 h 139"/>
              <a:gd name="T14" fmla="*/ 69 w 139"/>
              <a:gd name="T15" fmla="*/ 0 h 139"/>
              <a:gd name="T16" fmla="*/ 0 w 139"/>
              <a:gd name="T17" fmla="*/ 69 h 139"/>
              <a:gd name="T18" fmla="*/ 69 w 139"/>
              <a:gd name="T19" fmla="*/ 138 h 139"/>
              <a:gd name="T20" fmla="*/ 138 w 139"/>
              <a:gd name="T21" fmla="*/ 69 h 139"/>
              <a:gd name="T22" fmla="*/ 69 w 139"/>
              <a:gd name="T23" fmla="*/ 0 h 139"/>
              <a:gd name="T24" fmla="*/ 69 w 139"/>
              <a:gd name="T25" fmla="*/ 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9" h="139">
                <a:moveTo>
                  <a:pt x="69" y="31"/>
                </a:moveTo>
                <a:lnTo>
                  <a:pt x="69" y="31"/>
                </a:lnTo>
                <a:cubicBezTo>
                  <a:pt x="92" y="31"/>
                  <a:pt x="107" y="46"/>
                  <a:pt x="107" y="69"/>
                </a:cubicBezTo>
                <a:cubicBezTo>
                  <a:pt x="107" y="92"/>
                  <a:pt x="92" y="108"/>
                  <a:pt x="69" y="108"/>
                </a:cubicBezTo>
                <a:cubicBezTo>
                  <a:pt x="46" y="108"/>
                  <a:pt x="30" y="92"/>
                  <a:pt x="30" y="69"/>
                </a:cubicBezTo>
                <a:cubicBezTo>
                  <a:pt x="30" y="46"/>
                  <a:pt x="46" y="31"/>
                  <a:pt x="69" y="31"/>
                </a:cubicBezTo>
                <a:lnTo>
                  <a:pt x="69" y="0"/>
                </a:lnTo>
                <a:lnTo>
                  <a:pt x="69" y="0"/>
                </a:lnTo>
                <a:cubicBezTo>
                  <a:pt x="30" y="0"/>
                  <a:pt x="0" y="31"/>
                  <a:pt x="0" y="69"/>
                </a:cubicBezTo>
                <a:cubicBezTo>
                  <a:pt x="0" y="108"/>
                  <a:pt x="30" y="138"/>
                  <a:pt x="69" y="138"/>
                </a:cubicBezTo>
                <a:cubicBezTo>
                  <a:pt x="107" y="138"/>
                  <a:pt x="138" y="108"/>
                  <a:pt x="138" y="69"/>
                </a:cubicBezTo>
                <a:cubicBezTo>
                  <a:pt x="138" y="31"/>
                  <a:pt x="107" y="0"/>
                  <a:pt x="69" y="0"/>
                </a:cubicBezTo>
                <a:lnTo>
                  <a:pt x="69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61">
            <a:extLst>
              <a:ext uri="{FF2B5EF4-FFF2-40B4-BE49-F238E27FC236}">
                <a16:creationId xmlns:a16="http://schemas.microsoft.com/office/drawing/2014/main" id="{9AD9D7EA-DA29-E548-90A8-3BF500CF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9657" y="4547603"/>
            <a:ext cx="604817" cy="280634"/>
          </a:xfrm>
          <a:custGeom>
            <a:avLst/>
            <a:gdLst>
              <a:gd name="T0" fmla="*/ 490 w 552"/>
              <a:gd name="T1" fmla="*/ 23 h 254"/>
              <a:gd name="T2" fmla="*/ 490 w 552"/>
              <a:gd name="T3" fmla="*/ 23 h 254"/>
              <a:gd name="T4" fmla="*/ 520 w 552"/>
              <a:gd name="T5" fmla="*/ 53 h 254"/>
              <a:gd name="T6" fmla="*/ 520 w 552"/>
              <a:gd name="T7" fmla="*/ 191 h 254"/>
              <a:gd name="T8" fmla="*/ 490 w 552"/>
              <a:gd name="T9" fmla="*/ 222 h 254"/>
              <a:gd name="T10" fmla="*/ 54 w 552"/>
              <a:gd name="T11" fmla="*/ 222 h 254"/>
              <a:gd name="T12" fmla="*/ 23 w 552"/>
              <a:gd name="T13" fmla="*/ 191 h 254"/>
              <a:gd name="T14" fmla="*/ 23 w 552"/>
              <a:gd name="T15" fmla="*/ 53 h 254"/>
              <a:gd name="T16" fmla="*/ 54 w 552"/>
              <a:gd name="T17" fmla="*/ 23 h 254"/>
              <a:gd name="T18" fmla="*/ 490 w 552"/>
              <a:gd name="T19" fmla="*/ 23 h 254"/>
              <a:gd name="T20" fmla="*/ 490 w 552"/>
              <a:gd name="T21" fmla="*/ 0 h 254"/>
              <a:gd name="T22" fmla="*/ 490 w 552"/>
              <a:gd name="T23" fmla="*/ 0 h 254"/>
              <a:gd name="T24" fmla="*/ 54 w 552"/>
              <a:gd name="T25" fmla="*/ 0 h 254"/>
              <a:gd name="T26" fmla="*/ 23 w 552"/>
              <a:gd name="T27" fmla="*/ 23 h 254"/>
              <a:gd name="T28" fmla="*/ 0 w 552"/>
              <a:gd name="T29" fmla="*/ 53 h 254"/>
              <a:gd name="T30" fmla="*/ 0 w 552"/>
              <a:gd name="T31" fmla="*/ 191 h 254"/>
              <a:gd name="T32" fmla="*/ 23 w 552"/>
              <a:gd name="T33" fmla="*/ 222 h 254"/>
              <a:gd name="T34" fmla="*/ 54 w 552"/>
              <a:gd name="T35" fmla="*/ 253 h 254"/>
              <a:gd name="T36" fmla="*/ 490 w 552"/>
              <a:gd name="T37" fmla="*/ 253 h 254"/>
              <a:gd name="T38" fmla="*/ 520 w 552"/>
              <a:gd name="T39" fmla="*/ 222 h 254"/>
              <a:gd name="T40" fmla="*/ 551 w 552"/>
              <a:gd name="T41" fmla="*/ 191 h 254"/>
              <a:gd name="T42" fmla="*/ 551 w 552"/>
              <a:gd name="T43" fmla="*/ 53 h 254"/>
              <a:gd name="T44" fmla="*/ 520 w 552"/>
              <a:gd name="T45" fmla="*/ 23 h 254"/>
              <a:gd name="T46" fmla="*/ 490 w 552"/>
              <a:gd name="T47" fmla="*/ 0 h 254"/>
              <a:gd name="T48" fmla="*/ 490 w 552"/>
              <a:gd name="T49" fmla="*/ 2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52" h="254">
                <a:moveTo>
                  <a:pt x="490" y="23"/>
                </a:moveTo>
                <a:lnTo>
                  <a:pt x="490" y="23"/>
                </a:lnTo>
                <a:cubicBezTo>
                  <a:pt x="490" y="46"/>
                  <a:pt x="505" y="53"/>
                  <a:pt x="520" y="53"/>
                </a:cubicBezTo>
                <a:cubicBezTo>
                  <a:pt x="520" y="191"/>
                  <a:pt x="520" y="191"/>
                  <a:pt x="520" y="191"/>
                </a:cubicBezTo>
                <a:cubicBezTo>
                  <a:pt x="505" y="191"/>
                  <a:pt x="490" y="207"/>
                  <a:pt x="490" y="222"/>
                </a:cubicBezTo>
                <a:cubicBezTo>
                  <a:pt x="54" y="222"/>
                  <a:pt x="54" y="222"/>
                  <a:pt x="54" y="222"/>
                </a:cubicBezTo>
                <a:cubicBezTo>
                  <a:pt x="54" y="207"/>
                  <a:pt x="46" y="191"/>
                  <a:pt x="23" y="191"/>
                </a:cubicBezTo>
                <a:cubicBezTo>
                  <a:pt x="23" y="53"/>
                  <a:pt x="23" y="53"/>
                  <a:pt x="23" y="53"/>
                </a:cubicBezTo>
                <a:cubicBezTo>
                  <a:pt x="46" y="53"/>
                  <a:pt x="54" y="46"/>
                  <a:pt x="54" y="23"/>
                </a:cubicBezTo>
                <a:cubicBezTo>
                  <a:pt x="490" y="23"/>
                  <a:pt x="490" y="23"/>
                  <a:pt x="490" y="23"/>
                </a:cubicBezTo>
                <a:lnTo>
                  <a:pt x="490" y="0"/>
                </a:lnTo>
                <a:lnTo>
                  <a:pt x="490" y="0"/>
                </a:lnTo>
                <a:cubicBezTo>
                  <a:pt x="54" y="0"/>
                  <a:pt x="54" y="0"/>
                  <a:pt x="54" y="0"/>
                </a:cubicBezTo>
                <a:cubicBezTo>
                  <a:pt x="38" y="0"/>
                  <a:pt x="23" y="8"/>
                  <a:pt x="23" y="23"/>
                </a:cubicBezTo>
                <a:cubicBezTo>
                  <a:pt x="8" y="23"/>
                  <a:pt x="0" y="38"/>
                  <a:pt x="0" y="53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7"/>
                  <a:pt x="8" y="222"/>
                  <a:pt x="23" y="222"/>
                </a:cubicBezTo>
                <a:cubicBezTo>
                  <a:pt x="23" y="237"/>
                  <a:pt x="38" y="253"/>
                  <a:pt x="54" y="253"/>
                </a:cubicBezTo>
                <a:cubicBezTo>
                  <a:pt x="490" y="253"/>
                  <a:pt x="490" y="253"/>
                  <a:pt x="490" y="253"/>
                </a:cubicBezTo>
                <a:cubicBezTo>
                  <a:pt x="505" y="253"/>
                  <a:pt x="520" y="237"/>
                  <a:pt x="520" y="222"/>
                </a:cubicBezTo>
                <a:cubicBezTo>
                  <a:pt x="536" y="222"/>
                  <a:pt x="551" y="207"/>
                  <a:pt x="551" y="191"/>
                </a:cubicBezTo>
                <a:cubicBezTo>
                  <a:pt x="551" y="53"/>
                  <a:pt x="551" y="53"/>
                  <a:pt x="551" y="53"/>
                </a:cubicBezTo>
                <a:cubicBezTo>
                  <a:pt x="551" y="38"/>
                  <a:pt x="536" y="23"/>
                  <a:pt x="520" y="23"/>
                </a:cubicBezTo>
                <a:cubicBezTo>
                  <a:pt x="520" y="8"/>
                  <a:pt x="505" y="0"/>
                  <a:pt x="490" y="0"/>
                </a:cubicBezTo>
                <a:lnTo>
                  <a:pt x="490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62">
            <a:extLst>
              <a:ext uri="{FF2B5EF4-FFF2-40B4-BE49-F238E27FC236}">
                <a16:creationId xmlns:a16="http://schemas.microsoft.com/office/drawing/2014/main" id="{AA24E0E2-C36C-2143-B7C1-E36E309D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708" y="5137903"/>
            <a:ext cx="343534" cy="503207"/>
          </a:xfrm>
          <a:custGeom>
            <a:avLst/>
            <a:gdLst>
              <a:gd name="T0" fmla="*/ 230 w 314"/>
              <a:gd name="T1" fmla="*/ 459 h 460"/>
              <a:gd name="T2" fmla="*/ 230 w 314"/>
              <a:gd name="T3" fmla="*/ 459 h 460"/>
              <a:gd name="T4" fmla="*/ 0 w 314"/>
              <a:gd name="T5" fmla="*/ 229 h 460"/>
              <a:gd name="T6" fmla="*/ 230 w 314"/>
              <a:gd name="T7" fmla="*/ 0 h 460"/>
              <a:gd name="T8" fmla="*/ 282 w 314"/>
              <a:gd name="T9" fmla="*/ 7 h 460"/>
              <a:gd name="T10" fmla="*/ 305 w 314"/>
              <a:gd name="T11" fmla="*/ 45 h 460"/>
              <a:gd name="T12" fmla="*/ 274 w 314"/>
              <a:gd name="T13" fmla="*/ 61 h 460"/>
              <a:gd name="T14" fmla="*/ 230 w 314"/>
              <a:gd name="T15" fmla="*/ 61 h 460"/>
              <a:gd name="T16" fmla="*/ 54 w 314"/>
              <a:gd name="T17" fmla="*/ 229 h 460"/>
              <a:gd name="T18" fmla="*/ 230 w 314"/>
              <a:gd name="T19" fmla="*/ 405 h 460"/>
              <a:gd name="T20" fmla="*/ 274 w 314"/>
              <a:gd name="T21" fmla="*/ 397 h 460"/>
              <a:gd name="T22" fmla="*/ 305 w 314"/>
              <a:gd name="T23" fmla="*/ 421 h 460"/>
              <a:gd name="T24" fmla="*/ 282 w 314"/>
              <a:gd name="T25" fmla="*/ 451 h 460"/>
              <a:gd name="T26" fmla="*/ 230 w 314"/>
              <a:gd name="T27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4" h="460">
                <a:moveTo>
                  <a:pt x="230" y="459"/>
                </a:moveTo>
                <a:lnTo>
                  <a:pt x="230" y="459"/>
                </a:lnTo>
                <a:cubicBezTo>
                  <a:pt x="99" y="459"/>
                  <a:pt x="0" y="359"/>
                  <a:pt x="0" y="229"/>
                </a:cubicBezTo>
                <a:cubicBezTo>
                  <a:pt x="0" y="107"/>
                  <a:pt x="99" y="0"/>
                  <a:pt x="230" y="0"/>
                </a:cubicBezTo>
                <a:cubicBezTo>
                  <a:pt x="244" y="0"/>
                  <a:pt x="267" y="7"/>
                  <a:pt x="282" y="7"/>
                </a:cubicBezTo>
                <a:cubicBezTo>
                  <a:pt x="298" y="15"/>
                  <a:pt x="313" y="30"/>
                  <a:pt x="305" y="45"/>
                </a:cubicBezTo>
                <a:cubicBezTo>
                  <a:pt x="305" y="61"/>
                  <a:pt x="290" y="68"/>
                  <a:pt x="274" y="61"/>
                </a:cubicBezTo>
                <a:cubicBezTo>
                  <a:pt x="259" y="61"/>
                  <a:pt x="244" y="61"/>
                  <a:pt x="230" y="61"/>
                </a:cubicBezTo>
                <a:cubicBezTo>
                  <a:pt x="130" y="61"/>
                  <a:pt x="54" y="137"/>
                  <a:pt x="54" y="229"/>
                </a:cubicBezTo>
                <a:cubicBezTo>
                  <a:pt x="54" y="329"/>
                  <a:pt x="130" y="405"/>
                  <a:pt x="230" y="405"/>
                </a:cubicBezTo>
                <a:cubicBezTo>
                  <a:pt x="244" y="405"/>
                  <a:pt x="259" y="405"/>
                  <a:pt x="274" y="397"/>
                </a:cubicBezTo>
                <a:cubicBezTo>
                  <a:pt x="282" y="397"/>
                  <a:pt x="298" y="405"/>
                  <a:pt x="305" y="421"/>
                </a:cubicBezTo>
                <a:cubicBezTo>
                  <a:pt x="305" y="436"/>
                  <a:pt x="298" y="451"/>
                  <a:pt x="282" y="451"/>
                </a:cubicBezTo>
                <a:cubicBezTo>
                  <a:pt x="267" y="459"/>
                  <a:pt x="244" y="459"/>
                  <a:pt x="230" y="4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63">
            <a:extLst>
              <a:ext uri="{FF2B5EF4-FFF2-40B4-BE49-F238E27FC236}">
                <a16:creationId xmlns:a16="http://schemas.microsoft.com/office/drawing/2014/main" id="{AC7EE5B3-F485-1349-ACB3-06EEDD90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421" y="5302413"/>
            <a:ext cx="275797" cy="58062"/>
          </a:xfrm>
          <a:custGeom>
            <a:avLst/>
            <a:gdLst>
              <a:gd name="T0" fmla="*/ 229 w 253"/>
              <a:gd name="T1" fmla="*/ 53 h 54"/>
              <a:gd name="T2" fmla="*/ 229 w 253"/>
              <a:gd name="T3" fmla="*/ 53 h 54"/>
              <a:gd name="T4" fmla="*/ 30 w 253"/>
              <a:gd name="T5" fmla="*/ 53 h 54"/>
              <a:gd name="T6" fmla="*/ 0 w 253"/>
              <a:gd name="T7" fmla="*/ 23 h 54"/>
              <a:gd name="T8" fmla="*/ 30 w 253"/>
              <a:gd name="T9" fmla="*/ 0 h 54"/>
              <a:gd name="T10" fmla="*/ 229 w 253"/>
              <a:gd name="T11" fmla="*/ 0 h 54"/>
              <a:gd name="T12" fmla="*/ 252 w 253"/>
              <a:gd name="T13" fmla="*/ 23 h 54"/>
              <a:gd name="T14" fmla="*/ 229 w 25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4">
                <a:moveTo>
                  <a:pt x="229" y="53"/>
                </a:moveTo>
                <a:lnTo>
                  <a:pt x="229" y="53"/>
                </a:lnTo>
                <a:cubicBezTo>
                  <a:pt x="30" y="53"/>
                  <a:pt x="30" y="53"/>
                  <a:pt x="30" y="53"/>
                </a:cubicBezTo>
                <a:cubicBezTo>
                  <a:pt x="15" y="53"/>
                  <a:pt x="0" y="38"/>
                  <a:pt x="0" y="23"/>
                </a:cubicBezTo>
                <a:cubicBezTo>
                  <a:pt x="0" y="7"/>
                  <a:pt x="15" y="0"/>
                  <a:pt x="3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44" y="0"/>
                  <a:pt x="252" y="7"/>
                  <a:pt x="252" y="23"/>
                </a:cubicBezTo>
                <a:cubicBezTo>
                  <a:pt x="252" y="38"/>
                  <a:pt x="244" y="53"/>
                  <a:pt x="22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64">
            <a:extLst>
              <a:ext uri="{FF2B5EF4-FFF2-40B4-BE49-F238E27FC236}">
                <a16:creationId xmlns:a16="http://schemas.microsoft.com/office/drawing/2014/main" id="{6E091D65-3F4A-C148-82E7-AF660F89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421" y="5413701"/>
            <a:ext cx="275797" cy="58062"/>
          </a:xfrm>
          <a:custGeom>
            <a:avLst/>
            <a:gdLst>
              <a:gd name="T0" fmla="*/ 229 w 253"/>
              <a:gd name="T1" fmla="*/ 54 h 55"/>
              <a:gd name="T2" fmla="*/ 229 w 253"/>
              <a:gd name="T3" fmla="*/ 54 h 55"/>
              <a:gd name="T4" fmla="*/ 30 w 253"/>
              <a:gd name="T5" fmla="*/ 54 h 55"/>
              <a:gd name="T6" fmla="*/ 0 w 253"/>
              <a:gd name="T7" fmla="*/ 31 h 55"/>
              <a:gd name="T8" fmla="*/ 30 w 253"/>
              <a:gd name="T9" fmla="*/ 0 h 55"/>
              <a:gd name="T10" fmla="*/ 229 w 253"/>
              <a:gd name="T11" fmla="*/ 0 h 55"/>
              <a:gd name="T12" fmla="*/ 252 w 253"/>
              <a:gd name="T13" fmla="*/ 31 h 55"/>
              <a:gd name="T14" fmla="*/ 229 w 253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3" h="55">
                <a:moveTo>
                  <a:pt x="229" y="54"/>
                </a:moveTo>
                <a:lnTo>
                  <a:pt x="229" y="54"/>
                </a:lnTo>
                <a:cubicBezTo>
                  <a:pt x="30" y="54"/>
                  <a:pt x="30" y="54"/>
                  <a:pt x="30" y="54"/>
                </a:cubicBezTo>
                <a:cubicBezTo>
                  <a:pt x="15" y="54"/>
                  <a:pt x="0" y="46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229" y="0"/>
                  <a:pt x="229" y="0"/>
                  <a:pt x="229" y="0"/>
                </a:cubicBezTo>
                <a:cubicBezTo>
                  <a:pt x="244" y="0"/>
                  <a:pt x="252" y="15"/>
                  <a:pt x="252" y="31"/>
                </a:cubicBezTo>
                <a:cubicBezTo>
                  <a:pt x="252" y="46"/>
                  <a:pt x="244" y="54"/>
                  <a:pt x="22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65">
            <a:extLst>
              <a:ext uri="{FF2B5EF4-FFF2-40B4-BE49-F238E27FC236}">
                <a16:creationId xmlns:a16="http://schemas.microsoft.com/office/drawing/2014/main" id="{A1201D61-F435-0443-BA6C-B565597D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410" y="9719989"/>
            <a:ext cx="241926" cy="237086"/>
          </a:xfrm>
          <a:custGeom>
            <a:avLst/>
            <a:gdLst>
              <a:gd name="T0" fmla="*/ 191 w 222"/>
              <a:gd name="T1" fmla="*/ 215 h 216"/>
              <a:gd name="T2" fmla="*/ 191 w 222"/>
              <a:gd name="T3" fmla="*/ 215 h 216"/>
              <a:gd name="T4" fmla="*/ 168 w 222"/>
              <a:gd name="T5" fmla="*/ 207 h 216"/>
              <a:gd name="T6" fmla="*/ 7 w 222"/>
              <a:gd name="T7" fmla="*/ 46 h 216"/>
              <a:gd name="T8" fmla="*/ 7 w 222"/>
              <a:gd name="T9" fmla="*/ 8 h 216"/>
              <a:gd name="T10" fmla="*/ 45 w 222"/>
              <a:gd name="T11" fmla="*/ 8 h 216"/>
              <a:gd name="T12" fmla="*/ 206 w 222"/>
              <a:gd name="T13" fmla="*/ 169 h 216"/>
              <a:gd name="T14" fmla="*/ 206 w 222"/>
              <a:gd name="T15" fmla="*/ 207 h 216"/>
              <a:gd name="T16" fmla="*/ 191 w 222"/>
              <a:gd name="T17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16">
                <a:moveTo>
                  <a:pt x="191" y="215"/>
                </a:moveTo>
                <a:lnTo>
                  <a:pt x="191" y="215"/>
                </a:lnTo>
                <a:cubicBezTo>
                  <a:pt x="183" y="215"/>
                  <a:pt x="175" y="215"/>
                  <a:pt x="168" y="207"/>
                </a:cubicBezTo>
                <a:cubicBezTo>
                  <a:pt x="7" y="46"/>
                  <a:pt x="7" y="46"/>
                  <a:pt x="7" y="46"/>
                </a:cubicBezTo>
                <a:cubicBezTo>
                  <a:pt x="0" y="39"/>
                  <a:pt x="0" y="23"/>
                  <a:pt x="7" y="8"/>
                </a:cubicBezTo>
                <a:cubicBezTo>
                  <a:pt x="22" y="0"/>
                  <a:pt x="38" y="0"/>
                  <a:pt x="45" y="8"/>
                </a:cubicBezTo>
                <a:cubicBezTo>
                  <a:pt x="206" y="169"/>
                  <a:pt x="206" y="169"/>
                  <a:pt x="206" y="169"/>
                </a:cubicBezTo>
                <a:cubicBezTo>
                  <a:pt x="221" y="176"/>
                  <a:pt x="221" y="199"/>
                  <a:pt x="206" y="207"/>
                </a:cubicBezTo>
                <a:cubicBezTo>
                  <a:pt x="198" y="215"/>
                  <a:pt x="198" y="215"/>
                  <a:pt x="191" y="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66">
            <a:extLst>
              <a:ext uri="{FF2B5EF4-FFF2-40B4-BE49-F238E27FC236}">
                <a16:creationId xmlns:a16="http://schemas.microsoft.com/office/drawing/2014/main" id="{3EC3B0A8-0768-A74E-B436-37ABEFFF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97" y="9719989"/>
            <a:ext cx="237086" cy="237086"/>
          </a:xfrm>
          <a:custGeom>
            <a:avLst/>
            <a:gdLst>
              <a:gd name="T0" fmla="*/ 31 w 215"/>
              <a:gd name="T1" fmla="*/ 215 h 216"/>
              <a:gd name="T2" fmla="*/ 31 w 215"/>
              <a:gd name="T3" fmla="*/ 215 h 216"/>
              <a:gd name="T4" fmla="*/ 8 w 215"/>
              <a:gd name="T5" fmla="*/ 207 h 216"/>
              <a:gd name="T6" fmla="*/ 8 w 215"/>
              <a:gd name="T7" fmla="*/ 169 h 216"/>
              <a:gd name="T8" fmla="*/ 168 w 215"/>
              <a:gd name="T9" fmla="*/ 16 h 216"/>
              <a:gd name="T10" fmla="*/ 207 w 215"/>
              <a:gd name="T11" fmla="*/ 16 h 216"/>
              <a:gd name="T12" fmla="*/ 207 w 215"/>
              <a:gd name="T13" fmla="*/ 54 h 216"/>
              <a:gd name="T14" fmla="*/ 46 w 215"/>
              <a:gd name="T15" fmla="*/ 207 h 216"/>
              <a:gd name="T16" fmla="*/ 31 w 215"/>
              <a:gd name="T17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5" h="216">
                <a:moveTo>
                  <a:pt x="31" y="215"/>
                </a:moveTo>
                <a:lnTo>
                  <a:pt x="31" y="215"/>
                </a:lnTo>
                <a:cubicBezTo>
                  <a:pt x="23" y="215"/>
                  <a:pt x="15" y="215"/>
                  <a:pt x="8" y="207"/>
                </a:cubicBezTo>
                <a:cubicBezTo>
                  <a:pt x="0" y="199"/>
                  <a:pt x="0" y="176"/>
                  <a:pt x="8" y="169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76" y="0"/>
                  <a:pt x="191" y="0"/>
                  <a:pt x="207" y="16"/>
                </a:cubicBezTo>
                <a:cubicBezTo>
                  <a:pt x="214" y="23"/>
                  <a:pt x="214" y="39"/>
                  <a:pt x="207" y="54"/>
                </a:cubicBezTo>
                <a:cubicBezTo>
                  <a:pt x="46" y="207"/>
                  <a:pt x="46" y="207"/>
                  <a:pt x="46" y="207"/>
                </a:cubicBezTo>
                <a:cubicBezTo>
                  <a:pt x="38" y="215"/>
                  <a:pt x="38" y="215"/>
                  <a:pt x="31" y="2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67">
            <a:extLst>
              <a:ext uri="{FF2B5EF4-FFF2-40B4-BE49-F238E27FC236}">
                <a16:creationId xmlns:a16="http://schemas.microsoft.com/office/drawing/2014/main" id="{3E524138-AF6F-6F46-917B-6149369C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3597" y="9894175"/>
            <a:ext cx="58062" cy="329020"/>
          </a:xfrm>
          <a:custGeom>
            <a:avLst/>
            <a:gdLst>
              <a:gd name="T0" fmla="*/ 31 w 55"/>
              <a:gd name="T1" fmla="*/ 299 h 300"/>
              <a:gd name="T2" fmla="*/ 31 w 55"/>
              <a:gd name="T3" fmla="*/ 299 h 300"/>
              <a:gd name="T4" fmla="*/ 0 w 55"/>
              <a:gd name="T5" fmla="*/ 268 h 300"/>
              <a:gd name="T6" fmla="*/ 0 w 55"/>
              <a:gd name="T7" fmla="*/ 31 h 300"/>
              <a:gd name="T8" fmla="*/ 31 w 55"/>
              <a:gd name="T9" fmla="*/ 0 h 300"/>
              <a:gd name="T10" fmla="*/ 31 w 55"/>
              <a:gd name="T11" fmla="*/ 0 h 300"/>
              <a:gd name="T12" fmla="*/ 54 w 55"/>
              <a:gd name="T13" fmla="*/ 31 h 300"/>
              <a:gd name="T14" fmla="*/ 54 w 55"/>
              <a:gd name="T15" fmla="*/ 268 h 300"/>
              <a:gd name="T16" fmla="*/ 31 w 55"/>
              <a:gd name="T17" fmla="*/ 299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300">
                <a:moveTo>
                  <a:pt x="31" y="299"/>
                </a:moveTo>
                <a:lnTo>
                  <a:pt x="31" y="299"/>
                </a:lnTo>
                <a:cubicBezTo>
                  <a:pt x="15" y="299"/>
                  <a:pt x="0" y="283"/>
                  <a:pt x="0" y="268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1" y="0"/>
                </a:cubicBezTo>
                <a:lnTo>
                  <a:pt x="31" y="0"/>
                </a:lnTo>
                <a:cubicBezTo>
                  <a:pt x="46" y="0"/>
                  <a:pt x="54" y="15"/>
                  <a:pt x="54" y="31"/>
                </a:cubicBezTo>
                <a:cubicBezTo>
                  <a:pt x="54" y="268"/>
                  <a:pt x="54" y="268"/>
                  <a:pt x="54" y="268"/>
                </a:cubicBezTo>
                <a:cubicBezTo>
                  <a:pt x="54" y="283"/>
                  <a:pt x="46" y="299"/>
                  <a:pt x="31" y="2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68">
            <a:extLst>
              <a:ext uri="{FF2B5EF4-FFF2-40B4-BE49-F238E27FC236}">
                <a16:creationId xmlns:a16="http://schemas.microsoft.com/office/drawing/2014/main" id="{32842CD6-EC99-1E42-8019-79B11789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341" y="9981269"/>
            <a:ext cx="237089" cy="67739"/>
          </a:xfrm>
          <a:custGeom>
            <a:avLst/>
            <a:gdLst>
              <a:gd name="T0" fmla="*/ 183 w 215"/>
              <a:gd name="T1" fmla="*/ 61 h 62"/>
              <a:gd name="T2" fmla="*/ 183 w 215"/>
              <a:gd name="T3" fmla="*/ 61 h 62"/>
              <a:gd name="T4" fmla="*/ 23 w 215"/>
              <a:gd name="T5" fmla="*/ 61 h 62"/>
              <a:gd name="T6" fmla="*/ 0 w 215"/>
              <a:gd name="T7" fmla="*/ 30 h 62"/>
              <a:gd name="T8" fmla="*/ 23 w 215"/>
              <a:gd name="T9" fmla="*/ 0 h 62"/>
              <a:gd name="T10" fmla="*/ 183 w 215"/>
              <a:gd name="T11" fmla="*/ 0 h 62"/>
              <a:gd name="T12" fmla="*/ 214 w 215"/>
              <a:gd name="T13" fmla="*/ 30 h 62"/>
              <a:gd name="T14" fmla="*/ 183 w 215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62">
                <a:moveTo>
                  <a:pt x="183" y="61"/>
                </a:moveTo>
                <a:lnTo>
                  <a:pt x="183" y="61"/>
                </a:lnTo>
                <a:cubicBezTo>
                  <a:pt x="23" y="61"/>
                  <a:pt x="23" y="61"/>
                  <a:pt x="23" y="61"/>
                </a:cubicBezTo>
                <a:cubicBezTo>
                  <a:pt x="7" y="61"/>
                  <a:pt x="0" y="46"/>
                  <a:pt x="0" y="30"/>
                </a:cubicBezTo>
                <a:cubicBezTo>
                  <a:pt x="0" y="15"/>
                  <a:pt x="7" y="0"/>
                  <a:pt x="2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9" y="0"/>
                  <a:pt x="214" y="15"/>
                  <a:pt x="214" y="30"/>
                </a:cubicBezTo>
                <a:cubicBezTo>
                  <a:pt x="214" y="46"/>
                  <a:pt x="199" y="61"/>
                  <a:pt x="183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69">
            <a:extLst>
              <a:ext uri="{FF2B5EF4-FFF2-40B4-BE49-F238E27FC236}">
                <a16:creationId xmlns:a16="http://schemas.microsoft.com/office/drawing/2014/main" id="{1DB99CD2-49DA-C648-8FB8-019FFE73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341" y="10073199"/>
            <a:ext cx="237089" cy="58062"/>
          </a:xfrm>
          <a:custGeom>
            <a:avLst/>
            <a:gdLst>
              <a:gd name="T0" fmla="*/ 183 w 215"/>
              <a:gd name="T1" fmla="*/ 54 h 55"/>
              <a:gd name="T2" fmla="*/ 183 w 215"/>
              <a:gd name="T3" fmla="*/ 54 h 55"/>
              <a:gd name="T4" fmla="*/ 23 w 215"/>
              <a:gd name="T5" fmla="*/ 54 h 55"/>
              <a:gd name="T6" fmla="*/ 0 w 215"/>
              <a:gd name="T7" fmla="*/ 31 h 55"/>
              <a:gd name="T8" fmla="*/ 23 w 215"/>
              <a:gd name="T9" fmla="*/ 0 h 55"/>
              <a:gd name="T10" fmla="*/ 183 w 215"/>
              <a:gd name="T11" fmla="*/ 0 h 55"/>
              <a:gd name="T12" fmla="*/ 214 w 215"/>
              <a:gd name="T13" fmla="*/ 31 h 55"/>
              <a:gd name="T14" fmla="*/ 183 w 21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55">
                <a:moveTo>
                  <a:pt x="183" y="54"/>
                </a:moveTo>
                <a:lnTo>
                  <a:pt x="183" y="54"/>
                </a:lnTo>
                <a:cubicBezTo>
                  <a:pt x="23" y="54"/>
                  <a:pt x="23" y="54"/>
                  <a:pt x="23" y="54"/>
                </a:cubicBezTo>
                <a:cubicBezTo>
                  <a:pt x="7" y="54"/>
                  <a:pt x="0" y="46"/>
                  <a:pt x="0" y="31"/>
                </a:cubicBezTo>
                <a:cubicBezTo>
                  <a:pt x="0" y="15"/>
                  <a:pt x="7" y="0"/>
                  <a:pt x="23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199" y="0"/>
                  <a:pt x="214" y="15"/>
                  <a:pt x="214" y="31"/>
                </a:cubicBezTo>
                <a:cubicBezTo>
                  <a:pt x="214" y="46"/>
                  <a:pt x="199" y="54"/>
                  <a:pt x="18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70">
            <a:extLst>
              <a:ext uri="{FF2B5EF4-FFF2-40B4-BE49-F238E27FC236}">
                <a16:creationId xmlns:a16="http://schemas.microsoft.com/office/drawing/2014/main" id="{6304B4BF-588A-B145-B8AC-D4070FA8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962" y="5771752"/>
            <a:ext cx="503207" cy="503207"/>
          </a:xfrm>
          <a:custGeom>
            <a:avLst/>
            <a:gdLst>
              <a:gd name="T0" fmla="*/ 30 w 460"/>
              <a:gd name="T1" fmla="*/ 459 h 460"/>
              <a:gd name="T2" fmla="*/ 30 w 460"/>
              <a:gd name="T3" fmla="*/ 459 h 460"/>
              <a:gd name="T4" fmla="*/ 7 w 460"/>
              <a:gd name="T5" fmla="*/ 452 h 460"/>
              <a:gd name="T6" fmla="*/ 7 w 460"/>
              <a:gd name="T7" fmla="*/ 413 h 460"/>
              <a:gd name="T8" fmla="*/ 405 w 460"/>
              <a:gd name="T9" fmla="*/ 15 h 460"/>
              <a:gd name="T10" fmla="*/ 443 w 460"/>
              <a:gd name="T11" fmla="*/ 15 h 460"/>
              <a:gd name="T12" fmla="*/ 443 w 460"/>
              <a:gd name="T13" fmla="*/ 54 h 460"/>
              <a:gd name="T14" fmla="*/ 45 w 460"/>
              <a:gd name="T15" fmla="*/ 452 h 460"/>
              <a:gd name="T16" fmla="*/ 30 w 460"/>
              <a:gd name="T17" fmla="*/ 459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0" h="460">
                <a:moveTo>
                  <a:pt x="30" y="459"/>
                </a:moveTo>
                <a:lnTo>
                  <a:pt x="30" y="459"/>
                </a:lnTo>
                <a:cubicBezTo>
                  <a:pt x="22" y="459"/>
                  <a:pt x="15" y="459"/>
                  <a:pt x="7" y="452"/>
                </a:cubicBezTo>
                <a:cubicBezTo>
                  <a:pt x="0" y="444"/>
                  <a:pt x="0" y="421"/>
                  <a:pt x="7" y="413"/>
                </a:cubicBezTo>
                <a:cubicBezTo>
                  <a:pt x="405" y="15"/>
                  <a:pt x="405" y="15"/>
                  <a:pt x="405" y="15"/>
                </a:cubicBezTo>
                <a:cubicBezTo>
                  <a:pt x="420" y="0"/>
                  <a:pt x="436" y="0"/>
                  <a:pt x="443" y="15"/>
                </a:cubicBezTo>
                <a:cubicBezTo>
                  <a:pt x="459" y="23"/>
                  <a:pt x="459" y="46"/>
                  <a:pt x="443" y="54"/>
                </a:cubicBezTo>
                <a:cubicBezTo>
                  <a:pt x="45" y="452"/>
                  <a:pt x="45" y="452"/>
                  <a:pt x="45" y="452"/>
                </a:cubicBezTo>
                <a:cubicBezTo>
                  <a:pt x="45" y="459"/>
                  <a:pt x="38" y="459"/>
                  <a:pt x="30" y="4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71">
            <a:extLst>
              <a:ext uri="{FF2B5EF4-FFF2-40B4-BE49-F238E27FC236}">
                <a16:creationId xmlns:a16="http://schemas.microsoft.com/office/drawing/2014/main" id="{C271A088-9042-534B-85B0-0E2338D0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284" y="5766912"/>
            <a:ext cx="193541" cy="193541"/>
          </a:xfrm>
          <a:custGeom>
            <a:avLst/>
            <a:gdLst>
              <a:gd name="T0" fmla="*/ 84 w 177"/>
              <a:gd name="T1" fmla="*/ 38 h 176"/>
              <a:gd name="T2" fmla="*/ 84 w 177"/>
              <a:gd name="T3" fmla="*/ 38 h 176"/>
              <a:gd name="T4" fmla="*/ 138 w 177"/>
              <a:gd name="T5" fmla="*/ 91 h 176"/>
              <a:gd name="T6" fmla="*/ 84 w 177"/>
              <a:gd name="T7" fmla="*/ 137 h 176"/>
              <a:gd name="T8" fmla="*/ 38 w 177"/>
              <a:gd name="T9" fmla="*/ 91 h 176"/>
              <a:gd name="T10" fmla="*/ 84 w 177"/>
              <a:gd name="T11" fmla="*/ 38 h 176"/>
              <a:gd name="T12" fmla="*/ 84 w 177"/>
              <a:gd name="T13" fmla="*/ 0 h 176"/>
              <a:gd name="T14" fmla="*/ 84 w 177"/>
              <a:gd name="T15" fmla="*/ 0 h 176"/>
              <a:gd name="T16" fmla="*/ 0 w 177"/>
              <a:gd name="T17" fmla="*/ 91 h 176"/>
              <a:gd name="T18" fmla="*/ 84 w 177"/>
              <a:gd name="T19" fmla="*/ 175 h 176"/>
              <a:gd name="T20" fmla="*/ 176 w 177"/>
              <a:gd name="T21" fmla="*/ 91 h 176"/>
              <a:gd name="T22" fmla="*/ 84 w 177"/>
              <a:gd name="T23" fmla="*/ 0 h 176"/>
              <a:gd name="T24" fmla="*/ 84 w 177"/>
              <a:gd name="T25" fmla="*/ 3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76">
                <a:moveTo>
                  <a:pt x="84" y="38"/>
                </a:moveTo>
                <a:lnTo>
                  <a:pt x="84" y="38"/>
                </a:lnTo>
                <a:cubicBezTo>
                  <a:pt x="115" y="38"/>
                  <a:pt x="138" y="61"/>
                  <a:pt x="138" y="91"/>
                </a:cubicBezTo>
                <a:cubicBezTo>
                  <a:pt x="138" y="114"/>
                  <a:pt x="115" y="137"/>
                  <a:pt x="84" y="137"/>
                </a:cubicBezTo>
                <a:cubicBezTo>
                  <a:pt x="61" y="137"/>
                  <a:pt x="38" y="114"/>
                  <a:pt x="38" y="91"/>
                </a:cubicBezTo>
                <a:cubicBezTo>
                  <a:pt x="38" y="61"/>
                  <a:pt x="61" y="38"/>
                  <a:pt x="84" y="38"/>
                </a:cubicBezTo>
                <a:lnTo>
                  <a:pt x="84" y="0"/>
                </a:lnTo>
                <a:lnTo>
                  <a:pt x="84" y="0"/>
                </a:lnTo>
                <a:cubicBezTo>
                  <a:pt x="38" y="0"/>
                  <a:pt x="0" y="45"/>
                  <a:pt x="0" y="91"/>
                </a:cubicBezTo>
                <a:cubicBezTo>
                  <a:pt x="0" y="137"/>
                  <a:pt x="38" y="175"/>
                  <a:pt x="84" y="175"/>
                </a:cubicBezTo>
                <a:cubicBezTo>
                  <a:pt x="138" y="175"/>
                  <a:pt x="176" y="137"/>
                  <a:pt x="176" y="91"/>
                </a:cubicBezTo>
                <a:cubicBezTo>
                  <a:pt x="176" y="45"/>
                  <a:pt x="138" y="0"/>
                  <a:pt x="84" y="0"/>
                </a:cubicBezTo>
                <a:lnTo>
                  <a:pt x="84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72">
            <a:extLst>
              <a:ext uri="{FF2B5EF4-FFF2-40B4-BE49-F238E27FC236}">
                <a16:creationId xmlns:a16="http://schemas.microsoft.com/office/drawing/2014/main" id="{69566023-09DF-7540-A495-2AA43C61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464" y="6091094"/>
            <a:ext cx="193541" cy="203218"/>
          </a:xfrm>
          <a:custGeom>
            <a:avLst/>
            <a:gdLst>
              <a:gd name="T0" fmla="*/ 92 w 177"/>
              <a:gd name="T1" fmla="*/ 38 h 184"/>
              <a:gd name="T2" fmla="*/ 92 w 177"/>
              <a:gd name="T3" fmla="*/ 38 h 184"/>
              <a:gd name="T4" fmla="*/ 138 w 177"/>
              <a:gd name="T5" fmla="*/ 92 h 184"/>
              <a:gd name="T6" fmla="*/ 92 w 177"/>
              <a:gd name="T7" fmla="*/ 138 h 184"/>
              <a:gd name="T8" fmla="*/ 38 w 177"/>
              <a:gd name="T9" fmla="*/ 92 h 184"/>
              <a:gd name="T10" fmla="*/ 92 w 177"/>
              <a:gd name="T11" fmla="*/ 38 h 184"/>
              <a:gd name="T12" fmla="*/ 92 w 177"/>
              <a:gd name="T13" fmla="*/ 0 h 184"/>
              <a:gd name="T14" fmla="*/ 92 w 177"/>
              <a:gd name="T15" fmla="*/ 0 h 184"/>
              <a:gd name="T16" fmla="*/ 0 w 177"/>
              <a:gd name="T17" fmla="*/ 92 h 184"/>
              <a:gd name="T18" fmla="*/ 92 w 177"/>
              <a:gd name="T19" fmla="*/ 183 h 184"/>
              <a:gd name="T20" fmla="*/ 176 w 177"/>
              <a:gd name="T21" fmla="*/ 92 h 184"/>
              <a:gd name="T22" fmla="*/ 92 w 177"/>
              <a:gd name="T23" fmla="*/ 0 h 184"/>
              <a:gd name="T24" fmla="*/ 92 w 177"/>
              <a:gd name="T25" fmla="*/ 3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84">
                <a:moveTo>
                  <a:pt x="92" y="38"/>
                </a:moveTo>
                <a:lnTo>
                  <a:pt x="92" y="38"/>
                </a:lnTo>
                <a:cubicBezTo>
                  <a:pt x="115" y="38"/>
                  <a:pt x="138" y="61"/>
                  <a:pt x="138" y="92"/>
                </a:cubicBezTo>
                <a:cubicBezTo>
                  <a:pt x="138" y="122"/>
                  <a:pt x="115" y="138"/>
                  <a:pt x="92" y="138"/>
                </a:cubicBezTo>
                <a:cubicBezTo>
                  <a:pt x="61" y="138"/>
                  <a:pt x="38" y="122"/>
                  <a:pt x="38" y="92"/>
                </a:cubicBezTo>
                <a:cubicBezTo>
                  <a:pt x="38" y="61"/>
                  <a:pt x="61" y="38"/>
                  <a:pt x="92" y="38"/>
                </a:cubicBezTo>
                <a:lnTo>
                  <a:pt x="92" y="0"/>
                </a:lnTo>
                <a:lnTo>
                  <a:pt x="92" y="0"/>
                </a:lnTo>
                <a:cubicBezTo>
                  <a:pt x="38" y="0"/>
                  <a:pt x="0" y="46"/>
                  <a:pt x="0" y="92"/>
                </a:cubicBezTo>
                <a:cubicBezTo>
                  <a:pt x="0" y="138"/>
                  <a:pt x="38" y="183"/>
                  <a:pt x="92" y="183"/>
                </a:cubicBezTo>
                <a:cubicBezTo>
                  <a:pt x="138" y="183"/>
                  <a:pt x="176" y="138"/>
                  <a:pt x="176" y="92"/>
                </a:cubicBezTo>
                <a:cubicBezTo>
                  <a:pt x="176" y="46"/>
                  <a:pt x="138" y="0"/>
                  <a:pt x="92" y="0"/>
                </a:cubicBezTo>
                <a:lnTo>
                  <a:pt x="92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08">
            <a:extLst>
              <a:ext uri="{FF2B5EF4-FFF2-40B4-BE49-F238E27FC236}">
                <a16:creationId xmlns:a16="http://schemas.microsoft.com/office/drawing/2014/main" id="{2CE4379C-300E-C141-83EA-107384CC6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218" y="10934457"/>
            <a:ext cx="2554741" cy="101611"/>
          </a:xfrm>
          <a:custGeom>
            <a:avLst/>
            <a:gdLst>
              <a:gd name="T0" fmla="*/ 2326 w 2327"/>
              <a:gd name="T1" fmla="*/ 92 h 93"/>
              <a:gd name="T2" fmla="*/ 0 w 2327"/>
              <a:gd name="T3" fmla="*/ 92 h 93"/>
              <a:gd name="T4" fmla="*/ 0 w 2327"/>
              <a:gd name="T5" fmla="*/ 0 h 93"/>
              <a:gd name="T6" fmla="*/ 2326 w 2327"/>
              <a:gd name="T7" fmla="*/ 0 h 93"/>
              <a:gd name="T8" fmla="*/ 2326 w 2327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7" h="93">
                <a:moveTo>
                  <a:pt x="2326" y="92"/>
                </a:moveTo>
                <a:lnTo>
                  <a:pt x="0" y="92"/>
                </a:lnTo>
                <a:lnTo>
                  <a:pt x="0" y="0"/>
                </a:lnTo>
                <a:lnTo>
                  <a:pt x="2326" y="0"/>
                </a:lnTo>
                <a:lnTo>
                  <a:pt x="2326" y="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51">
            <a:extLst>
              <a:ext uri="{FF2B5EF4-FFF2-40B4-BE49-F238E27FC236}">
                <a16:creationId xmlns:a16="http://schemas.microsoft.com/office/drawing/2014/main" id="{C098756B-A63E-7E45-8613-B37CAE4E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762" y="10934457"/>
            <a:ext cx="2554741" cy="101611"/>
          </a:xfrm>
          <a:custGeom>
            <a:avLst/>
            <a:gdLst>
              <a:gd name="T0" fmla="*/ 2326 w 2327"/>
              <a:gd name="T1" fmla="*/ 92 h 93"/>
              <a:gd name="T2" fmla="*/ 0 w 2327"/>
              <a:gd name="T3" fmla="*/ 92 h 93"/>
              <a:gd name="T4" fmla="*/ 0 w 2327"/>
              <a:gd name="T5" fmla="*/ 0 h 93"/>
              <a:gd name="T6" fmla="*/ 2326 w 2327"/>
              <a:gd name="T7" fmla="*/ 0 h 93"/>
              <a:gd name="T8" fmla="*/ 2326 w 2327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7" h="93">
                <a:moveTo>
                  <a:pt x="2326" y="92"/>
                </a:moveTo>
                <a:lnTo>
                  <a:pt x="0" y="92"/>
                </a:lnTo>
                <a:lnTo>
                  <a:pt x="0" y="0"/>
                </a:lnTo>
                <a:lnTo>
                  <a:pt x="2326" y="0"/>
                </a:lnTo>
                <a:lnTo>
                  <a:pt x="2326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96">
            <a:extLst>
              <a:ext uri="{FF2B5EF4-FFF2-40B4-BE49-F238E27FC236}">
                <a16:creationId xmlns:a16="http://schemas.microsoft.com/office/drawing/2014/main" id="{20D32808-4D14-2946-9E32-3213F4881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6117" y="10934457"/>
            <a:ext cx="2549901" cy="101611"/>
          </a:xfrm>
          <a:custGeom>
            <a:avLst/>
            <a:gdLst>
              <a:gd name="T0" fmla="*/ 2325 w 2326"/>
              <a:gd name="T1" fmla="*/ 92 h 93"/>
              <a:gd name="T2" fmla="*/ 0 w 2326"/>
              <a:gd name="T3" fmla="*/ 92 h 93"/>
              <a:gd name="T4" fmla="*/ 0 w 2326"/>
              <a:gd name="T5" fmla="*/ 0 h 93"/>
              <a:gd name="T6" fmla="*/ 2325 w 2326"/>
              <a:gd name="T7" fmla="*/ 0 h 93"/>
              <a:gd name="T8" fmla="*/ 2325 w 2326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6" h="93">
                <a:moveTo>
                  <a:pt x="2325" y="92"/>
                </a:moveTo>
                <a:lnTo>
                  <a:pt x="0" y="92"/>
                </a:lnTo>
                <a:lnTo>
                  <a:pt x="0" y="0"/>
                </a:lnTo>
                <a:lnTo>
                  <a:pt x="2325" y="0"/>
                </a:lnTo>
                <a:lnTo>
                  <a:pt x="2325" y="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39">
            <a:extLst>
              <a:ext uri="{FF2B5EF4-FFF2-40B4-BE49-F238E27FC236}">
                <a16:creationId xmlns:a16="http://schemas.microsoft.com/office/drawing/2014/main" id="{28B69015-FB21-A644-BAC7-0918D28C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074" y="10934457"/>
            <a:ext cx="2545064" cy="101611"/>
          </a:xfrm>
          <a:custGeom>
            <a:avLst/>
            <a:gdLst>
              <a:gd name="T0" fmla="*/ 2318 w 2319"/>
              <a:gd name="T1" fmla="*/ 92 h 93"/>
              <a:gd name="T2" fmla="*/ 0 w 2319"/>
              <a:gd name="T3" fmla="*/ 92 h 93"/>
              <a:gd name="T4" fmla="*/ 0 w 2319"/>
              <a:gd name="T5" fmla="*/ 0 h 93"/>
              <a:gd name="T6" fmla="*/ 2318 w 2319"/>
              <a:gd name="T7" fmla="*/ 0 h 93"/>
              <a:gd name="T8" fmla="*/ 2318 w 231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9" h="93">
                <a:moveTo>
                  <a:pt x="2318" y="92"/>
                </a:moveTo>
                <a:lnTo>
                  <a:pt x="0" y="92"/>
                </a:lnTo>
                <a:lnTo>
                  <a:pt x="0" y="0"/>
                </a:lnTo>
                <a:lnTo>
                  <a:pt x="2318" y="0"/>
                </a:lnTo>
                <a:lnTo>
                  <a:pt x="2318" y="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88">
            <a:extLst>
              <a:ext uri="{FF2B5EF4-FFF2-40B4-BE49-F238E27FC236}">
                <a16:creationId xmlns:a16="http://schemas.microsoft.com/office/drawing/2014/main" id="{2B289B94-DE62-414D-BA42-1CC415037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1941" y="10934457"/>
            <a:ext cx="2545064" cy="101611"/>
          </a:xfrm>
          <a:custGeom>
            <a:avLst/>
            <a:gdLst>
              <a:gd name="T0" fmla="*/ 2319 w 2320"/>
              <a:gd name="T1" fmla="*/ 92 h 93"/>
              <a:gd name="T2" fmla="*/ 0 w 2320"/>
              <a:gd name="T3" fmla="*/ 92 h 93"/>
              <a:gd name="T4" fmla="*/ 0 w 2320"/>
              <a:gd name="T5" fmla="*/ 0 h 93"/>
              <a:gd name="T6" fmla="*/ 2319 w 2320"/>
              <a:gd name="T7" fmla="*/ 0 h 93"/>
              <a:gd name="T8" fmla="*/ 2319 w 2320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0" h="93">
                <a:moveTo>
                  <a:pt x="2319" y="92"/>
                </a:moveTo>
                <a:lnTo>
                  <a:pt x="0" y="92"/>
                </a:lnTo>
                <a:lnTo>
                  <a:pt x="0" y="0"/>
                </a:lnTo>
                <a:lnTo>
                  <a:pt x="2319" y="0"/>
                </a:lnTo>
                <a:lnTo>
                  <a:pt x="2319" y="9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18A7769-F15B-A44C-B765-5E30F24CCA9B}"/>
              </a:ext>
            </a:extLst>
          </p:cNvPr>
          <p:cNvGrpSpPr/>
          <p:nvPr/>
        </p:nvGrpSpPr>
        <p:grpSpPr>
          <a:xfrm>
            <a:off x="2315476" y="11470498"/>
            <a:ext cx="3676939" cy="1477328"/>
            <a:chOff x="5517310" y="11069053"/>
            <a:chExt cx="3676939" cy="147732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D86B60E2-F370-3742-BB58-249D6537672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A4A815D-1981-BA4F-9DE3-C795871DA93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5A8D85F-51D7-F441-AC22-84DECEF7AAE5}"/>
              </a:ext>
            </a:extLst>
          </p:cNvPr>
          <p:cNvGrpSpPr/>
          <p:nvPr/>
        </p:nvGrpSpPr>
        <p:grpSpPr>
          <a:xfrm>
            <a:off x="6246282" y="11470498"/>
            <a:ext cx="3676939" cy="1477328"/>
            <a:chOff x="5517310" y="11069053"/>
            <a:chExt cx="3676939" cy="147732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CFA95D0E-7D95-B94C-886E-9B9743EC0E1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FA7E76-50E5-7643-B7CB-D3D012AE91F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79D89E9-A05A-B24E-ADB7-E3A545EA0040}"/>
              </a:ext>
            </a:extLst>
          </p:cNvPr>
          <p:cNvGrpSpPr/>
          <p:nvPr/>
        </p:nvGrpSpPr>
        <p:grpSpPr>
          <a:xfrm>
            <a:off x="10213410" y="11470498"/>
            <a:ext cx="3676939" cy="1477328"/>
            <a:chOff x="5517310" y="11069053"/>
            <a:chExt cx="3676939" cy="147732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696F8CFE-9004-A440-A2BD-59820CCB4D4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7BF0A7B-0FA0-334F-9981-BAF9CCA5725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FD022EA-02B3-704A-9686-D06D356B0AE4}"/>
              </a:ext>
            </a:extLst>
          </p:cNvPr>
          <p:cNvGrpSpPr/>
          <p:nvPr/>
        </p:nvGrpSpPr>
        <p:grpSpPr>
          <a:xfrm>
            <a:off x="14134701" y="11470498"/>
            <a:ext cx="3676939" cy="1477328"/>
            <a:chOff x="5517310" y="11069053"/>
            <a:chExt cx="3676939" cy="14773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C7744895-E3D5-D54A-8ADF-8F70E1C527C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BA0850-EA73-EC42-882C-7D3D4B6E1EF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3F965E-6E8A-6646-BAD4-1B68CD69ADAD}"/>
              </a:ext>
            </a:extLst>
          </p:cNvPr>
          <p:cNvGrpSpPr/>
          <p:nvPr/>
        </p:nvGrpSpPr>
        <p:grpSpPr>
          <a:xfrm>
            <a:off x="18075573" y="11470498"/>
            <a:ext cx="3676939" cy="1477328"/>
            <a:chOff x="5517310" y="11069053"/>
            <a:chExt cx="3676939" cy="147732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2AC77E78-1285-F84D-A62F-09290213D30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F83332-142E-8C43-9A35-2A3AEF272C8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4A4DDAB9-6E29-1349-BB2A-F540742DECDD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9121075C-2E5F-7741-B864-347628027867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2CB538C0-7003-734F-9F61-9E38119EA23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">
            <a:extLst>
              <a:ext uri="{FF2B5EF4-FFF2-40B4-BE49-F238E27FC236}">
                <a16:creationId xmlns:a16="http://schemas.microsoft.com/office/drawing/2014/main" id="{1E82674B-C990-8847-9B56-60641A1D8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38" y="6408166"/>
            <a:ext cx="23162453" cy="2411537"/>
          </a:xfrm>
          <a:custGeom>
            <a:avLst/>
            <a:gdLst>
              <a:gd name="T0" fmla="*/ 19187 w 19188"/>
              <a:gd name="T1" fmla="*/ 0 h 1996"/>
              <a:gd name="T2" fmla="*/ 19187 w 19188"/>
              <a:gd name="T3" fmla="*/ 0 h 1996"/>
              <a:gd name="T4" fmla="*/ 9594 w 19188"/>
              <a:gd name="T5" fmla="*/ 1995 h 1996"/>
              <a:gd name="T6" fmla="*/ 0 w 19188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88" h="1996">
                <a:moveTo>
                  <a:pt x="19187" y="0"/>
                </a:moveTo>
                <a:lnTo>
                  <a:pt x="19187" y="0"/>
                </a:lnTo>
                <a:cubicBezTo>
                  <a:pt x="19187" y="1101"/>
                  <a:pt x="14889" y="1995"/>
                  <a:pt x="9594" y="1995"/>
                </a:cubicBezTo>
                <a:cubicBezTo>
                  <a:pt x="4298" y="1995"/>
                  <a:pt x="0" y="1101"/>
                  <a:pt x="0" y="0"/>
                </a:cubicBezTo>
              </a:path>
            </a:pathLst>
          </a:custGeom>
          <a:noFill/>
          <a:ln w="3810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Freeform 1">
            <a:extLst>
              <a:ext uri="{FF2B5EF4-FFF2-40B4-BE49-F238E27FC236}">
                <a16:creationId xmlns:a16="http://schemas.microsoft.com/office/drawing/2014/main" id="{EAD54FA1-5AF3-F94A-B550-09E6FBCD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08" y="6445429"/>
            <a:ext cx="23162453" cy="2411537"/>
          </a:xfrm>
          <a:custGeom>
            <a:avLst/>
            <a:gdLst>
              <a:gd name="T0" fmla="*/ 19187 w 19188"/>
              <a:gd name="T1" fmla="*/ 0 h 1996"/>
              <a:gd name="T2" fmla="*/ 19187 w 19188"/>
              <a:gd name="T3" fmla="*/ 0 h 1996"/>
              <a:gd name="T4" fmla="*/ 9594 w 19188"/>
              <a:gd name="T5" fmla="*/ 1995 h 1996"/>
              <a:gd name="T6" fmla="*/ 0 w 19188"/>
              <a:gd name="T7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88" h="1996">
                <a:moveTo>
                  <a:pt x="19187" y="0"/>
                </a:moveTo>
                <a:lnTo>
                  <a:pt x="19187" y="0"/>
                </a:lnTo>
                <a:cubicBezTo>
                  <a:pt x="19187" y="1101"/>
                  <a:pt x="14889" y="1995"/>
                  <a:pt x="9594" y="1995"/>
                </a:cubicBezTo>
                <a:cubicBezTo>
                  <a:pt x="4298" y="1995"/>
                  <a:pt x="0" y="1101"/>
                  <a:pt x="0" y="0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73">
            <a:extLst>
              <a:ext uri="{FF2B5EF4-FFF2-40B4-BE49-F238E27FC236}">
                <a16:creationId xmlns:a16="http://schemas.microsoft.com/office/drawing/2014/main" id="{C7B3644A-2F99-774C-90D9-1F60AE9935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6106" y="8580145"/>
            <a:ext cx="154379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74">
            <a:extLst>
              <a:ext uri="{FF2B5EF4-FFF2-40B4-BE49-F238E27FC236}">
                <a16:creationId xmlns:a16="http://schemas.microsoft.com/office/drawing/2014/main" id="{170B1321-F7E2-A243-A6FE-38B47FAB4F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9285" y="8516263"/>
            <a:ext cx="143732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75">
            <a:extLst>
              <a:ext uri="{FF2B5EF4-FFF2-40B4-BE49-F238E27FC236}">
                <a16:creationId xmlns:a16="http://schemas.microsoft.com/office/drawing/2014/main" id="{FDBC899E-7388-454D-9602-6EBE3E87E0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6492" y="8463028"/>
            <a:ext cx="154383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76">
            <a:extLst>
              <a:ext uri="{FF2B5EF4-FFF2-40B4-BE49-F238E27FC236}">
                <a16:creationId xmlns:a16="http://schemas.microsoft.com/office/drawing/2014/main" id="{CF1ADB11-4804-1945-9F4E-5030951B6D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9672" y="8399146"/>
            <a:ext cx="154383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77">
            <a:extLst>
              <a:ext uri="{FF2B5EF4-FFF2-40B4-BE49-F238E27FC236}">
                <a16:creationId xmlns:a16="http://schemas.microsoft.com/office/drawing/2014/main" id="{75B17240-C72C-8B4C-8E2F-F8AF05BFD4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2851" y="8345912"/>
            <a:ext cx="143736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78">
            <a:extLst>
              <a:ext uri="{FF2B5EF4-FFF2-40B4-BE49-F238E27FC236}">
                <a16:creationId xmlns:a16="http://schemas.microsoft.com/office/drawing/2014/main" id="{21D2EF85-07CA-9A4E-B9B4-E88C329938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0061" y="8282030"/>
            <a:ext cx="154379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79">
            <a:extLst>
              <a:ext uri="{FF2B5EF4-FFF2-40B4-BE49-F238E27FC236}">
                <a16:creationId xmlns:a16="http://schemas.microsoft.com/office/drawing/2014/main" id="{1B58FBE1-1467-AE43-9E43-D983F08D2F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63240" y="8228795"/>
            <a:ext cx="154379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80">
            <a:extLst>
              <a:ext uri="{FF2B5EF4-FFF2-40B4-BE49-F238E27FC236}">
                <a16:creationId xmlns:a16="http://schemas.microsoft.com/office/drawing/2014/main" id="{DB5ECF77-00C3-A24B-98AE-84E68CCF4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86419" y="8164913"/>
            <a:ext cx="143732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81">
            <a:extLst>
              <a:ext uri="{FF2B5EF4-FFF2-40B4-BE49-F238E27FC236}">
                <a16:creationId xmlns:a16="http://schemas.microsoft.com/office/drawing/2014/main" id="{AC5D8D32-11A4-4740-9EB8-B36E7D3612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8952" y="8111679"/>
            <a:ext cx="154379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82">
            <a:extLst>
              <a:ext uri="{FF2B5EF4-FFF2-40B4-BE49-F238E27FC236}">
                <a16:creationId xmlns:a16="http://schemas.microsoft.com/office/drawing/2014/main" id="{85BAD3F7-6FEB-5343-B271-26312DBB11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16806" y="8047797"/>
            <a:ext cx="154383" cy="37266"/>
          </a:xfrm>
          <a:prstGeom prst="line">
            <a:avLst/>
          </a:prstGeom>
          <a:noFill/>
          <a:ln w="792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93">
            <a:extLst>
              <a:ext uri="{FF2B5EF4-FFF2-40B4-BE49-F238E27FC236}">
                <a16:creationId xmlns:a16="http://schemas.microsoft.com/office/drawing/2014/main" id="{6A58A5E3-B1AE-2E4F-BDF2-6AB166920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56776" y="8521588"/>
            <a:ext cx="5325" cy="1522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Freeform 94">
            <a:extLst>
              <a:ext uri="{FF2B5EF4-FFF2-40B4-BE49-F238E27FC236}">
                <a16:creationId xmlns:a16="http://schemas.microsoft.com/office/drawing/2014/main" id="{0A6E501F-DD53-9949-A15D-9CDBC9B0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895" y="9969574"/>
            <a:ext cx="133089" cy="133085"/>
          </a:xfrm>
          <a:custGeom>
            <a:avLst/>
            <a:gdLst>
              <a:gd name="T0" fmla="*/ 0 w 112"/>
              <a:gd name="T1" fmla="*/ 52 h 112"/>
              <a:gd name="T2" fmla="*/ 0 w 112"/>
              <a:gd name="T3" fmla="*/ 52 h 112"/>
              <a:gd name="T4" fmla="*/ 52 w 112"/>
              <a:gd name="T5" fmla="*/ 111 h 112"/>
              <a:gd name="T6" fmla="*/ 111 w 112"/>
              <a:gd name="T7" fmla="*/ 52 h 112"/>
              <a:gd name="T8" fmla="*/ 52 w 112"/>
              <a:gd name="T9" fmla="*/ 0 h 112"/>
              <a:gd name="T10" fmla="*/ 0 w 112"/>
              <a:gd name="T11" fmla="*/ 5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" h="112">
                <a:moveTo>
                  <a:pt x="0" y="52"/>
                </a:moveTo>
                <a:lnTo>
                  <a:pt x="0" y="52"/>
                </a:lnTo>
                <a:cubicBezTo>
                  <a:pt x="0" y="81"/>
                  <a:pt x="22" y="111"/>
                  <a:pt x="52" y="111"/>
                </a:cubicBezTo>
                <a:cubicBezTo>
                  <a:pt x="82" y="111"/>
                  <a:pt x="111" y="81"/>
                  <a:pt x="111" y="52"/>
                </a:cubicBezTo>
                <a:cubicBezTo>
                  <a:pt x="111" y="22"/>
                  <a:pt x="82" y="0"/>
                  <a:pt x="52" y="0"/>
                </a:cubicBezTo>
                <a:cubicBezTo>
                  <a:pt x="22" y="0"/>
                  <a:pt x="0" y="22"/>
                  <a:pt x="0" y="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Line 95">
            <a:extLst>
              <a:ext uri="{FF2B5EF4-FFF2-40B4-BE49-F238E27FC236}">
                <a16:creationId xmlns:a16="http://schemas.microsoft.com/office/drawing/2014/main" id="{E19D4847-F5B1-674F-B0F0-3EFC781A5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146" y="7973268"/>
            <a:ext cx="5325" cy="1032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96">
            <a:extLst>
              <a:ext uri="{FF2B5EF4-FFF2-40B4-BE49-F238E27FC236}">
                <a16:creationId xmlns:a16="http://schemas.microsoft.com/office/drawing/2014/main" id="{6833314A-F8B0-6E43-A349-926490F65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943" y="8931494"/>
            <a:ext cx="138410" cy="138410"/>
          </a:xfrm>
          <a:custGeom>
            <a:avLst/>
            <a:gdLst>
              <a:gd name="T0" fmla="*/ 0 w 113"/>
              <a:gd name="T1" fmla="*/ 60 h 113"/>
              <a:gd name="T2" fmla="*/ 0 w 113"/>
              <a:gd name="T3" fmla="*/ 60 h 113"/>
              <a:gd name="T4" fmla="*/ 59 w 113"/>
              <a:gd name="T5" fmla="*/ 112 h 113"/>
              <a:gd name="T6" fmla="*/ 112 w 113"/>
              <a:gd name="T7" fmla="*/ 60 h 113"/>
              <a:gd name="T8" fmla="*/ 59 w 113"/>
              <a:gd name="T9" fmla="*/ 0 h 113"/>
              <a:gd name="T10" fmla="*/ 0 w 113"/>
              <a:gd name="T11" fmla="*/ 6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3">
                <a:moveTo>
                  <a:pt x="0" y="60"/>
                </a:moveTo>
                <a:lnTo>
                  <a:pt x="0" y="60"/>
                </a:lnTo>
                <a:cubicBezTo>
                  <a:pt x="0" y="89"/>
                  <a:pt x="22" y="112"/>
                  <a:pt x="59" y="112"/>
                </a:cubicBezTo>
                <a:cubicBezTo>
                  <a:pt x="89" y="112"/>
                  <a:pt x="112" y="89"/>
                  <a:pt x="112" y="60"/>
                </a:cubicBezTo>
                <a:cubicBezTo>
                  <a:pt x="112" y="30"/>
                  <a:pt x="89" y="0"/>
                  <a:pt x="59" y="0"/>
                </a:cubicBezTo>
                <a:cubicBezTo>
                  <a:pt x="22" y="0"/>
                  <a:pt x="0" y="30"/>
                  <a:pt x="0" y="6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Line 97">
            <a:extLst>
              <a:ext uri="{FF2B5EF4-FFF2-40B4-BE49-F238E27FC236}">
                <a16:creationId xmlns:a16="http://schemas.microsoft.com/office/drawing/2014/main" id="{C2F03C4F-D1E0-B14F-A828-DCD7049F4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2769" y="7973268"/>
            <a:ext cx="5322" cy="1032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98">
            <a:extLst>
              <a:ext uri="{FF2B5EF4-FFF2-40B4-BE49-F238E27FC236}">
                <a16:creationId xmlns:a16="http://schemas.microsoft.com/office/drawing/2014/main" id="{437BBEDD-1123-C84B-AA79-2425798EA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240" y="8931494"/>
            <a:ext cx="138410" cy="138410"/>
          </a:xfrm>
          <a:custGeom>
            <a:avLst/>
            <a:gdLst>
              <a:gd name="T0" fmla="*/ 0 w 113"/>
              <a:gd name="T1" fmla="*/ 60 h 113"/>
              <a:gd name="T2" fmla="*/ 0 w 113"/>
              <a:gd name="T3" fmla="*/ 60 h 113"/>
              <a:gd name="T4" fmla="*/ 60 w 113"/>
              <a:gd name="T5" fmla="*/ 112 h 113"/>
              <a:gd name="T6" fmla="*/ 112 w 113"/>
              <a:gd name="T7" fmla="*/ 60 h 113"/>
              <a:gd name="T8" fmla="*/ 60 w 113"/>
              <a:gd name="T9" fmla="*/ 0 h 113"/>
              <a:gd name="T10" fmla="*/ 0 w 113"/>
              <a:gd name="T11" fmla="*/ 6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3">
                <a:moveTo>
                  <a:pt x="0" y="60"/>
                </a:moveTo>
                <a:lnTo>
                  <a:pt x="0" y="60"/>
                </a:lnTo>
                <a:cubicBezTo>
                  <a:pt x="0" y="89"/>
                  <a:pt x="30" y="112"/>
                  <a:pt x="60" y="112"/>
                </a:cubicBezTo>
                <a:cubicBezTo>
                  <a:pt x="89" y="112"/>
                  <a:pt x="112" y="89"/>
                  <a:pt x="112" y="60"/>
                </a:cubicBezTo>
                <a:cubicBezTo>
                  <a:pt x="112" y="30"/>
                  <a:pt x="89" y="0"/>
                  <a:pt x="60" y="0"/>
                </a:cubicBezTo>
                <a:cubicBezTo>
                  <a:pt x="30" y="0"/>
                  <a:pt x="0" y="30"/>
                  <a:pt x="0" y="6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Line 99">
            <a:extLst>
              <a:ext uri="{FF2B5EF4-FFF2-40B4-BE49-F238E27FC236}">
                <a16:creationId xmlns:a16="http://schemas.microsoft.com/office/drawing/2014/main" id="{3ED35325-FE83-D646-9211-25B55F118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609" y="8521588"/>
            <a:ext cx="5322" cy="15225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100">
            <a:extLst>
              <a:ext uri="{FF2B5EF4-FFF2-40B4-BE49-F238E27FC236}">
                <a16:creationId xmlns:a16="http://schemas.microsoft.com/office/drawing/2014/main" id="{395852D0-B000-AD44-8697-DD0F7C3E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402" y="9969574"/>
            <a:ext cx="138410" cy="133085"/>
          </a:xfrm>
          <a:custGeom>
            <a:avLst/>
            <a:gdLst>
              <a:gd name="T0" fmla="*/ 0 w 113"/>
              <a:gd name="T1" fmla="*/ 52 h 112"/>
              <a:gd name="T2" fmla="*/ 0 w 113"/>
              <a:gd name="T3" fmla="*/ 52 h 112"/>
              <a:gd name="T4" fmla="*/ 59 w 113"/>
              <a:gd name="T5" fmla="*/ 111 h 112"/>
              <a:gd name="T6" fmla="*/ 112 w 113"/>
              <a:gd name="T7" fmla="*/ 52 h 112"/>
              <a:gd name="T8" fmla="*/ 59 w 113"/>
              <a:gd name="T9" fmla="*/ 0 h 112"/>
              <a:gd name="T10" fmla="*/ 0 w 113"/>
              <a:gd name="T11" fmla="*/ 5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12">
                <a:moveTo>
                  <a:pt x="0" y="52"/>
                </a:moveTo>
                <a:lnTo>
                  <a:pt x="0" y="52"/>
                </a:lnTo>
                <a:cubicBezTo>
                  <a:pt x="0" y="81"/>
                  <a:pt x="22" y="111"/>
                  <a:pt x="59" y="111"/>
                </a:cubicBezTo>
                <a:cubicBezTo>
                  <a:pt x="89" y="111"/>
                  <a:pt x="112" y="81"/>
                  <a:pt x="112" y="52"/>
                </a:cubicBezTo>
                <a:cubicBezTo>
                  <a:pt x="112" y="22"/>
                  <a:pt x="89" y="0"/>
                  <a:pt x="59" y="0"/>
                </a:cubicBezTo>
                <a:cubicBezTo>
                  <a:pt x="22" y="0"/>
                  <a:pt x="0" y="22"/>
                  <a:pt x="0" y="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Line 101">
            <a:extLst>
              <a:ext uri="{FF2B5EF4-FFF2-40B4-BE49-F238E27FC236}">
                <a16:creationId xmlns:a16="http://schemas.microsoft.com/office/drawing/2014/main" id="{74D7F2E2-BFE6-1A4C-9D88-D77407A12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6" y="8771790"/>
            <a:ext cx="5325" cy="1751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102">
            <a:extLst>
              <a:ext uri="{FF2B5EF4-FFF2-40B4-BE49-F238E27FC236}">
                <a16:creationId xmlns:a16="http://schemas.microsoft.com/office/drawing/2014/main" id="{2E091478-7920-CA40-AFE3-A5675F4D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944" y="10459334"/>
            <a:ext cx="133089" cy="138410"/>
          </a:xfrm>
          <a:custGeom>
            <a:avLst/>
            <a:gdLst>
              <a:gd name="T0" fmla="*/ 0 w 111"/>
              <a:gd name="T1" fmla="*/ 52 h 113"/>
              <a:gd name="T2" fmla="*/ 0 w 111"/>
              <a:gd name="T3" fmla="*/ 52 h 113"/>
              <a:gd name="T4" fmla="*/ 52 w 111"/>
              <a:gd name="T5" fmla="*/ 112 h 113"/>
              <a:gd name="T6" fmla="*/ 110 w 111"/>
              <a:gd name="T7" fmla="*/ 52 h 113"/>
              <a:gd name="T8" fmla="*/ 52 w 111"/>
              <a:gd name="T9" fmla="*/ 0 h 113"/>
              <a:gd name="T10" fmla="*/ 0 w 111"/>
              <a:gd name="T11" fmla="*/ 5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3">
                <a:moveTo>
                  <a:pt x="0" y="52"/>
                </a:moveTo>
                <a:lnTo>
                  <a:pt x="0" y="52"/>
                </a:lnTo>
                <a:cubicBezTo>
                  <a:pt x="0" y="82"/>
                  <a:pt x="22" y="112"/>
                  <a:pt x="52" y="112"/>
                </a:cubicBezTo>
                <a:cubicBezTo>
                  <a:pt x="81" y="112"/>
                  <a:pt x="110" y="82"/>
                  <a:pt x="110" y="52"/>
                </a:cubicBezTo>
                <a:cubicBezTo>
                  <a:pt x="110" y="22"/>
                  <a:pt x="81" y="0"/>
                  <a:pt x="52" y="0"/>
                </a:cubicBezTo>
                <a:cubicBezTo>
                  <a:pt x="22" y="0"/>
                  <a:pt x="0" y="22"/>
                  <a:pt x="0" y="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77">
            <a:extLst>
              <a:ext uri="{FF2B5EF4-FFF2-40B4-BE49-F238E27FC236}">
                <a16:creationId xmlns:a16="http://schemas.microsoft.com/office/drawing/2014/main" id="{9C594D24-FF50-AC48-9E4C-80E2E217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096" y="5183766"/>
            <a:ext cx="1746101" cy="1746101"/>
          </a:xfrm>
          <a:custGeom>
            <a:avLst/>
            <a:gdLst>
              <a:gd name="T0" fmla="*/ 1445 w 1446"/>
              <a:gd name="T1" fmla="*/ 723 h 1445"/>
              <a:gd name="T2" fmla="*/ 1445 w 1446"/>
              <a:gd name="T3" fmla="*/ 723 h 1445"/>
              <a:gd name="T4" fmla="*/ 722 w 1446"/>
              <a:gd name="T5" fmla="*/ 1444 h 1445"/>
              <a:gd name="T6" fmla="*/ 0 w 1446"/>
              <a:gd name="T7" fmla="*/ 723 h 1445"/>
              <a:gd name="T8" fmla="*/ 722 w 1446"/>
              <a:gd name="T9" fmla="*/ 0 h 1445"/>
              <a:gd name="T10" fmla="*/ 1445 w 1446"/>
              <a:gd name="T11" fmla="*/ 723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3"/>
                </a:moveTo>
                <a:lnTo>
                  <a:pt x="1445" y="723"/>
                </a:lnTo>
                <a:cubicBezTo>
                  <a:pt x="1445" y="1125"/>
                  <a:pt x="1117" y="1444"/>
                  <a:pt x="722" y="1444"/>
                </a:cubicBezTo>
                <a:cubicBezTo>
                  <a:pt x="320" y="1444"/>
                  <a:pt x="0" y="1125"/>
                  <a:pt x="0" y="723"/>
                </a:cubicBezTo>
                <a:cubicBezTo>
                  <a:pt x="0" y="320"/>
                  <a:pt x="320" y="0"/>
                  <a:pt x="722" y="0"/>
                </a:cubicBezTo>
                <a:cubicBezTo>
                  <a:pt x="1117" y="0"/>
                  <a:pt x="1445" y="320"/>
                  <a:pt x="1445" y="7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8">
            <a:extLst>
              <a:ext uri="{FF2B5EF4-FFF2-40B4-BE49-F238E27FC236}">
                <a16:creationId xmlns:a16="http://schemas.microsoft.com/office/drawing/2014/main" id="{047D53D0-D8AD-FA41-8922-2AD1B7EE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326" y="6865985"/>
            <a:ext cx="548320" cy="479113"/>
          </a:xfrm>
          <a:custGeom>
            <a:avLst/>
            <a:gdLst>
              <a:gd name="T0" fmla="*/ 231 w 456"/>
              <a:gd name="T1" fmla="*/ 395 h 396"/>
              <a:gd name="T2" fmla="*/ 0 w 456"/>
              <a:gd name="T3" fmla="*/ 0 h 396"/>
              <a:gd name="T4" fmla="*/ 455 w 456"/>
              <a:gd name="T5" fmla="*/ 0 h 396"/>
              <a:gd name="T6" fmla="*/ 231 w 456"/>
              <a:gd name="T7" fmla="*/ 395 h 396"/>
              <a:gd name="T8" fmla="*/ 0 w 456"/>
              <a:gd name="T9" fmla="*/ 0 h 396"/>
              <a:gd name="T10" fmla="*/ 455 w 456"/>
              <a:gd name="T11" fmla="*/ 0 h 396"/>
              <a:gd name="T12" fmla="*/ 231 w 456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6" h="396">
                <a:moveTo>
                  <a:pt x="231" y="395"/>
                </a:moveTo>
                <a:lnTo>
                  <a:pt x="0" y="0"/>
                </a:lnTo>
                <a:lnTo>
                  <a:pt x="455" y="0"/>
                </a:lnTo>
                <a:lnTo>
                  <a:pt x="231" y="395"/>
                </a:lnTo>
                <a:lnTo>
                  <a:pt x="0" y="0"/>
                </a:lnTo>
                <a:lnTo>
                  <a:pt x="455" y="0"/>
                </a:lnTo>
                <a:lnTo>
                  <a:pt x="231" y="395"/>
                </a:lnTo>
              </a:path>
            </a:pathLst>
          </a:custGeom>
          <a:solidFill>
            <a:srgbClr val="687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79">
            <a:extLst>
              <a:ext uri="{FF2B5EF4-FFF2-40B4-BE49-F238E27FC236}">
                <a16:creationId xmlns:a16="http://schemas.microsoft.com/office/drawing/2014/main" id="{22AC9467-106D-0F44-A645-792369FC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56" y="7584656"/>
            <a:ext cx="766581" cy="766581"/>
          </a:xfrm>
          <a:custGeom>
            <a:avLst/>
            <a:gdLst>
              <a:gd name="T0" fmla="*/ 633 w 634"/>
              <a:gd name="T1" fmla="*/ 320 h 634"/>
              <a:gd name="T2" fmla="*/ 633 w 634"/>
              <a:gd name="T3" fmla="*/ 320 h 634"/>
              <a:gd name="T4" fmla="*/ 320 w 634"/>
              <a:gd name="T5" fmla="*/ 633 h 634"/>
              <a:gd name="T6" fmla="*/ 0 w 634"/>
              <a:gd name="T7" fmla="*/ 320 h 634"/>
              <a:gd name="T8" fmla="*/ 320 w 634"/>
              <a:gd name="T9" fmla="*/ 0 h 634"/>
              <a:gd name="T10" fmla="*/ 633 w 634"/>
              <a:gd name="T11" fmla="*/ 32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34">
                <a:moveTo>
                  <a:pt x="633" y="320"/>
                </a:moveTo>
                <a:lnTo>
                  <a:pt x="633" y="320"/>
                </a:lnTo>
                <a:cubicBezTo>
                  <a:pt x="633" y="491"/>
                  <a:pt x="492" y="633"/>
                  <a:pt x="320" y="633"/>
                </a:cubicBezTo>
                <a:cubicBezTo>
                  <a:pt x="142" y="633"/>
                  <a:pt x="0" y="491"/>
                  <a:pt x="0" y="320"/>
                </a:cubicBezTo>
                <a:cubicBezTo>
                  <a:pt x="0" y="141"/>
                  <a:pt x="142" y="0"/>
                  <a:pt x="320" y="0"/>
                </a:cubicBezTo>
                <a:cubicBezTo>
                  <a:pt x="492" y="0"/>
                  <a:pt x="633" y="141"/>
                  <a:pt x="633" y="32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80">
            <a:extLst>
              <a:ext uri="{FF2B5EF4-FFF2-40B4-BE49-F238E27FC236}">
                <a16:creationId xmlns:a16="http://schemas.microsoft.com/office/drawing/2014/main" id="{20514759-78DB-3C41-9190-63CF9331D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719" y="5183766"/>
            <a:ext cx="1746101" cy="1746101"/>
          </a:xfrm>
          <a:custGeom>
            <a:avLst/>
            <a:gdLst>
              <a:gd name="T0" fmla="*/ 1445 w 1446"/>
              <a:gd name="T1" fmla="*/ 723 h 1445"/>
              <a:gd name="T2" fmla="*/ 1445 w 1446"/>
              <a:gd name="T3" fmla="*/ 723 h 1445"/>
              <a:gd name="T4" fmla="*/ 723 w 1446"/>
              <a:gd name="T5" fmla="*/ 1444 h 1445"/>
              <a:gd name="T6" fmla="*/ 0 w 1446"/>
              <a:gd name="T7" fmla="*/ 723 h 1445"/>
              <a:gd name="T8" fmla="*/ 723 w 1446"/>
              <a:gd name="T9" fmla="*/ 0 h 1445"/>
              <a:gd name="T10" fmla="*/ 1445 w 1446"/>
              <a:gd name="T11" fmla="*/ 723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3"/>
                </a:moveTo>
                <a:lnTo>
                  <a:pt x="1445" y="723"/>
                </a:lnTo>
                <a:cubicBezTo>
                  <a:pt x="1445" y="1125"/>
                  <a:pt x="1118" y="1444"/>
                  <a:pt x="723" y="1444"/>
                </a:cubicBezTo>
                <a:cubicBezTo>
                  <a:pt x="320" y="1444"/>
                  <a:pt x="0" y="1125"/>
                  <a:pt x="0" y="723"/>
                </a:cubicBezTo>
                <a:cubicBezTo>
                  <a:pt x="0" y="320"/>
                  <a:pt x="320" y="0"/>
                  <a:pt x="723" y="0"/>
                </a:cubicBezTo>
                <a:cubicBezTo>
                  <a:pt x="1118" y="0"/>
                  <a:pt x="1445" y="320"/>
                  <a:pt x="1445" y="7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81">
            <a:extLst>
              <a:ext uri="{FF2B5EF4-FFF2-40B4-BE49-F238E27FC236}">
                <a16:creationId xmlns:a16="http://schemas.microsoft.com/office/drawing/2014/main" id="{4E31F4DB-2857-E64E-BF40-6EED68D5C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948" y="6865985"/>
            <a:ext cx="548317" cy="479113"/>
          </a:xfrm>
          <a:custGeom>
            <a:avLst/>
            <a:gdLst>
              <a:gd name="T0" fmla="*/ 231 w 455"/>
              <a:gd name="T1" fmla="*/ 395 h 396"/>
              <a:gd name="T2" fmla="*/ 0 w 455"/>
              <a:gd name="T3" fmla="*/ 0 h 396"/>
              <a:gd name="T4" fmla="*/ 454 w 455"/>
              <a:gd name="T5" fmla="*/ 0 h 396"/>
              <a:gd name="T6" fmla="*/ 231 w 455"/>
              <a:gd name="T7" fmla="*/ 395 h 396"/>
              <a:gd name="T8" fmla="*/ 0 w 455"/>
              <a:gd name="T9" fmla="*/ 0 h 396"/>
              <a:gd name="T10" fmla="*/ 454 w 455"/>
              <a:gd name="T11" fmla="*/ 0 h 396"/>
              <a:gd name="T12" fmla="*/ 231 w 455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396">
                <a:moveTo>
                  <a:pt x="231" y="395"/>
                </a:moveTo>
                <a:lnTo>
                  <a:pt x="0" y="0"/>
                </a:lnTo>
                <a:lnTo>
                  <a:pt x="454" y="0"/>
                </a:lnTo>
                <a:lnTo>
                  <a:pt x="231" y="395"/>
                </a:lnTo>
                <a:lnTo>
                  <a:pt x="0" y="0"/>
                </a:lnTo>
                <a:lnTo>
                  <a:pt x="454" y="0"/>
                </a:lnTo>
                <a:lnTo>
                  <a:pt x="231" y="395"/>
                </a:lnTo>
              </a:path>
            </a:pathLst>
          </a:custGeom>
          <a:solidFill>
            <a:srgbClr val="2A264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82">
            <a:extLst>
              <a:ext uri="{FF2B5EF4-FFF2-40B4-BE49-F238E27FC236}">
                <a16:creationId xmlns:a16="http://schemas.microsoft.com/office/drawing/2014/main" id="{8BF6A6A6-74D5-5641-8D2A-104ECAEEA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153" y="7584656"/>
            <a:ext cx="766581" cy="766581"/>
          </a:xfrm>
          <a:custGeom>
            <a:avLst/>
            <a:gdLst>
              <a:gd name="T0" fmla="*/ 634 w 635"/>
              <a:gd name="T1" fmla="*/ 320 h 634"/>
              <a:gd name="T2" fmla="*/ 634 w 635"/>
              <a:gd name="T3" fmla="*/ 320 h 634"/>
              <a:gd name="T4" fmla="*/ 321 w 635"/>
              <a:gd name="T5" fmla="*/ 633 h 634"/>
              <a:gd name="T6" fmla="*/ 0 w 635"/>
              <a:gd name="T7" fmla="*/ 320 h 634"/>
              <a:gd name="T8" fmla="*/ 321 w 635"/>
              <a:gd name="T9" fmla="*/ 0 h 634"/>
              <a:gd name="T10" fmla="*/ 634 w 635"/>
              <a:gd name="T11" fmla="*/ 32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5" h="634">
                <a:moveTo>
                  <a:pt x="634" y="320"/>
                </a:moveTo>
                <a:lnTo>
                  <a:pt x="634" y="320"/>
                </a:lnTo>
                <a:cubicBezTo>
                  <a:pt x="634" y="491"/>
                  <a:pt x="492" y="633"/>
                  <a:pt x="321" y="633"/>
                </a:cubicBezTo>
                <a:cubicBezTo>
                  <a:pt x="142" y="633"/>
                  <a:pt x="0" y="491"/>
                  <a:pt x="0" y="320"/>
                </a:cubicBezTo>
                <a:cubicBezTo>
                  <a:pt x="0" y="141"/>
                  <a:pt x="142" y="0"/>
                  <a:pt x="321" y="0"/>
                </a:cubicBezTo>
                <a:cubicBezTo>
                  <a:pt x="492" y="0"/>
                  <a:pt x="634" y="141"/>
                  <a:pt x="634" y="3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83">
            <a:extLst>
              <a:ext uri="{FF2B5EF4-FFF2-40B4-BE49-F238E27FC236}">
                <a16:creationId xmlns:a16="http://schemas.microsoft.com/office/drawing/2014/main" id="{0805942D-1BB1-CC49-84A8-D0E8157A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233" y="5758702"/>
            <a:ext cx="1746101" cy="1746101"/>
          </a:xfrm>
          <a:custGeom>
            <a:avLst/>
            <a:gdLst>
              <a:gd name="T0" fmla="*/ 1445 w 1446"/>
              <a:gd name="T1" fmla="*/ 722 h 1445"/>
              <a:gd name="T2" fmla="*/ 1445 w 1446"/>
              <a:gd name="T3" fmla="*/ 722 h 1445"/>
              <a:gd name="T4" fmla="*/ 722 w 1446"/>
              <a:gd name="T5" fmla="*/ 1444 h 1445"/>
              <a:gd name="T6" fmla="*/ 0 w 1446"/>
              <a:gd name="T7" fmla="*/ 722 h 1445"/>
              <a:gd name="T8" fmla="*/ 722 w 1446"/>
              <a:gd name="T9" fmla="*/ 0 h 1445"/>
              <a:gd name="T10" fmla="*/ 1445 w 1446"/>
              <a:gd name="T11" fmla="*/ 722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2"/>
                </a:moveTo>
                <a:lnTo>
                  <a:pt x="1445" y="722"/>
                </a:lnTo>
                <a:cubicBezTo>
                  <a:pt x="1445" y="1116"/>
                  <a:pt x="1124" y="1444"/>
                  <a:pt x="722" y="1444"/>
                </a:cubicBezTo>
                <a:cubicBezTo>
                  <a:pt x="327" y="1444"/>
                  <a:pt x="0" y="1116"/>
                  <a:pt x="0" y="722"/>
                </a:cubicBezTo>
                <a:cubicBezTo>
                  <a:pt x="0" y="320"/>
                  <a:pt x="327" y="0"/>
                  <a:pt x="722" y="0"/>
                </a:cubicBezTo>
                <a:cubicBezTo>
                  <a:pt x="1124" y="0"/>
                  <a:pt x="1445" y="320"/>
                  <a:pt x="1445" y="7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84">
            <a:extLst>
              <a:ext uri="{FF2B5EF4-FFF2-40B4-BE49-F238E27FC236}">
                <a16:creationId xmlns:a16="http://schemas.microsoft.com/office/drawing/2014/main" id="{EEF8B04E-FB85-E943-9412-F755E620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788" y="7440920"/>
            <a:ext cx="548317" cy="479113"/>
          </a:xfrm>
          <a:custGeom>
            <a:avLst/>
            <a:gdLst>
              <a:gd name="T0" fmla="*/ 223 w 455"/>
              <a:gd name="T1" fmla="*/ 394 h 395"/>
              <a:gd name="T2" fmla="*/ 0 w 455"/>
              <a:gd name="T3" fmla="*/ 0 h 395"/>
              <a:gd name="T4" fmla="*/ 454 w 455"/>
              <a:gd name="T5" fmla="*/ 0 h 395"/>
              <a:gd name="T6" fmla="*/ 223 w 455"/>
              <a:gd name="T7" fmla="*/ 394 h 395"/>
              <a:gd name="T8" fmla="*/ 0 w 455"/>
              <a:gd name="T9" fmla="*/ 0 h 395"/>
              <a:gd name="T10" fmla="*/ 454 w 455"/>
              <a:gd name="T11" fmla="*/ 0 h 395"/>
              <a:gd name="T12" fmla="*/ 223 w 455"/>
              <a:gd name="T13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395">
                <a:moveTo>
                  <a:pt x="223" y="394"/>
                </a:moveTo>
                <a:lnTo>
                  <a:pt x="0" y="0"/>
                </a:lnTo>
                <a:lnTo>
                  <a:pt x="454" y="0"/>
                </a:lnTo>
                <a:lnTo>
                  <a:pt x="223" y="394"/>
                </a:lnTo>
                <a:lnTo>
                  <a:pt x="0" y="0"/>
                </a:lnTo>
                <a:lnTo>
                  <a:pt x="454" y="0"/>
                </a:lnTo>
                <a:lnTo>
                  <a:pt x="223" y="394"/>
                </a:lnTo>
              </a:path>
            </a:pathLst>
          </a:custGeom>
          <a:solidFill>
            <a:srgbClr val="9AB4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85">
            <a:extLst>
              <a:ext uri="{FF2B5EF4-FFF2-40B4-BE49-F238E27FC236}">
                <a16:creationId xmlns:a16="http://schemas.microsoft.com/office/drawing/2014/main" id="{85E4BCF3-BDAC-D44F-92A7-6FD3684B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318" y="8159592"/>
            <a:ext cx="766581" cy="766581"/>
          </a:xfrm>
          <a:custGeom>
            <a:avLst/>
            <a:gdLst>
              <a:gd name="T0" fmla="*/ 633 w 634"/>
              <a:gd name="T1" fmla="*/ 313 h 635"/>
              <a:gd name="T2" fmla="*/ 633 w 634"/>
              <a:gd name="T3" fmla="*/ 313 h 635"/>
              <a:gd name="T4" fmla="*/ 313 w 634"/>
              <a:gd name="T5" fmla="*/ 634 h 635"/>
              <a:gd name="T6" fmla="*/ 0 w 634"/>
              <a:gd name="T7" fmla="*/ 313 h 635"/>
              <a:gd name="T8" fmla="*/ 313 w 634"/>
              <a:gd name="T9" fmla="*/ 0 h 635"/>
              <a:gd name="T10" fmla="*/ 633 w 634"/>
              <a:gd name="T11" fmla="*/ 3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35">
                <a:moveTo>
                  <a:pt x="633" y="313"/>
                </a:moveTo>
                <a:lnTo>
                  <a:pt x="633" y="313"/>
                </a:lnTo>
                <a:cubicBezTo>
                  <a:pt x="633" y="492"/>
                  <a:pt x="492" y="634"/>
                  <a:pt x="313" y="634"/>
                </a:cubicBezTo>
                <a:cubicBezTo>
                  <a:pt x="142" y="634"/>
                  <a:pt x="0" y="492"/>
                  <a:pt x="0" y="313"/>
                </a:cubicBezTo>
                <a:cubicBezTo>
                  <a:pt x="0" y="142"/>
                  <a:pt x="142" y="0"/>
                  <a:pt x="313" y="0"/>
                </a:cubicBezTo>
                <a:cubicBezTo>
                  <a:pt x="492" y="0"/>
                  <a:pt x="633" y="142"/>
                  <a:pt x="633" y="3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86">
            <a:extLst>
              <a:ext uri="{FF2B5EF4-FFF2-40B4-BE49-F238E27FC236}">
                <a16:creationId xmlns:a16="http://schemas.microsoft.com/office/drawing/2014/main" id="{4FFBB12D-7674-554C-A85E-83EC6177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726" y="5758702"/>
            <a:ext cx="1746101" cy="1746101"/>
          </a:xfrm>
          <a:custGeom>
            <a:avLst/>
            <a:gdLst>
              <a:gd name="T0" fmla="*/ 1445 w 1446"/>
              <a:gd name="T1" fmla="*/ 722 h 1445"/>
              <a:gd name="T2" fmla="*/ 1445 w 1446"/>
              <a:gd name="T3" fmla="*/ 722 h 1445"/>
              <a:gd name="T4" fmla="*/ 723 w 1446"/>
              <a:gd name="T5" fmla="*/ 1444 h 1445"/>
              <a:gd name="T6" fmla="*/ 0 w 1446"/>
              <a:gd name="T7" fmla="*/ 722 h 1445"/>
              <a:gd name="T8" fmla="*/ 723 w 1446"/>
              <a:gd name="T9" fmla="*/ 0 h 1445"/>
              <a:gd name="T10" fmla="*/ 1445 w 1446"/>
              <a:gd name="T11" fmla="*/ 722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6" h="1445">
                <a:moveTo>
                  <a:pt x="1445" y="722"/>
                </a:moveTo>
                <a:lnTo>
                  <a:pt x="1445" y="722"/>
                </a:lnTo>
                <a:cubicBezTo>
                  <a:pt x="1445" y="1116"/>
                  <a:pt x="1125" y="1444"/>
                  <a:pt x="723" y="1444"/>
                </a:cubicBezTo>
                <a:cubicBezTo>
                  <a:pt x="328" y="1444"/>
                  <a:pt x="0" y="1116"/>
                  <a:pt x="0" y="722"/>
                </a:cubicBezTo>
                <a:cubicBezTo>
                  <a:pt x="0" y="320"/>
                  <a:pt x="328" y="0"/>
                  <a:pt x="723" y="0"/>
                </a:cubicBezTo>
                <a:cubicBezTo>
                  <a:pt x="1125" y="0"/>
                  <a:pt x="1445" y="320"/>
                  <a:pt x="1445" y="7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87">
            <a:extLst>
              <a:ext uri="{FF2B5EF4-FFF2-40B4-BE49-F238E27FC236}">
                <a16:creationId xmlns:a16="http://schemas.microsoft.com/office/drawing/2014/main" id="{67311953-C980-4D48-BBAC-E4A40B746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5281" y="7440920"/>
            <a:ext cx="548317" cy="479113"/>
          </a:xfrm>
          <a:custGeom>
            <a:avLst/>
            <a:gdLst>
              <a:gd name="T0" fmla="*/ 223 w 455"/>
              <a:gd name="T1" fmla="*/ 394 h 395"/>
              <a:gd name="T2" fmla="*/ 0 w 455"/>
              <a:gd name="T3" fmla="*/ 0 h 395"/>
              <a:gd name="T4" fmla="*/ 454 w 455"/>
              <a:gd name="T5" fmla="*/ 0 h 395"/>
              <a:gd name="T6" fmla="*/ 223 w 455"/>
              <a:gd name="T7" fmla="*/ 394 h 395"/>
              <a:gd name="T8" fmla="*/ 0 w 455"/>
              <a:gd name="T9" fmla="*/ 0 h 395"/>
              <a:gd name="T10" fmla="*/ 454 w 455"/>
              <a:gd name="T11" fmla="*/ 0 h 395"/>
              <a:gd name="T12" fmla="*/ 223 w 455"/>
              <a:gd name="T13" fmla="*/ 394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5" h="395">
                <a:moveTo>
                  <a:pt x="223" y="394"/>
                </a:moveTo>
                <a:lnTo>
                  <a:pt x="0" y="0"/>
                </a:lnTo>
                <a:lnTo>
                  <a:pt x="454" y="0"/>
                </a:lnTo>
                <a:lnTo>
                  <a:pt x="223" y="394"/>
                </a:lnTo>
                <a:lnTo>
                  <a:pt x="0" y="0"/>
                </a:lnTo>
                <a:lnTo>
                  <a:pt x="454" y="0"/>
                </a:lnTo>
                <a:lnTo>
                  <a:pt x="223" y="394"/>
                </a:lnTo>
              </a:path>
            </a:pathLst>
          </a:custGeom>
          <a:solidFill>
            <a:srgbClr val="DCC8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88">
            <a:extLst>
              <a:ext uri="{FF2B5EF4-FFF2-40B4-BE49-F238E27FC236}">
                <a16:creationId xmlns:a16="http://schemas.microsoft.com/office/drawing/2014/main" id="{0B4CA6F8-A7FF-8C46-AC99-0832FB70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811" y="8159592"/>
            <a:ext cx="766581" cy="766581"/>
          </a:xfrm>
          <a:custGeom>
            <a:avLst/>
            <a:gdLst>
              <a:gd name="T0" fmla="*/ 633 w 634"/>
              <a:gd name="T1" fmla="*/ 313 h 635"/>
              <a:gd name="T2" fmla="*/ 633 w 634"/>
              <a:gd name="T3" fmla="*/ 313 h 635"/>
              <a:gd name="T4" fmla="*/ 313 w 634"/>
              <a:gd name="T5" fmla="*/ 634 h 635"/>
              <a:gd name="T6" fmla="*/ 0 w 634"/>
              <a:gd name="T7" fmla="*/ 313 h 635"/>
              <a:gd name="T8" fmla="*/ 313 w 634"/>
              <a:gd name="T9" fmla="*/ 0 h 635"/>
              <a:gd name="T10" fmla="*/ 633 w 634"/>
              <a:gd name="T11" fmla="*/ 313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34" h="635">
                <a:moveTo>
                  <a:pt x="633" y="313"/>
                </a:moveTo>
                <a:lnTo>
                  <a:pt x="633" y="313"/>
                </a:lnTo>
                <a:cubicBezTo>
                  <a:pt x="633" y="492"/>
                  <a:pt x="492" y="634"/>
                  <a:pt x="313" y="634"/>
                </a:cubicBezTo>
                <a:cubicBezTo>
                  <a:pt x="141" y="634"/>
                  <a:pt x="0" y="492"/>
                  <a:pt x="0" y="313"/>
                </a:cubicBezTo>
                <a:cubicBezTo>
                  <a:pt x="0" y="142"/>
                  <a:pt x="141" y="0"/>
                  <a:pt x="313" y="0"/>
                </a:cubicBezTo>
                <a:cubicBezTo>
                  <a:pt x="492" y="0"/>
                  <a:pt x="633" y="142"/>
                  <a:pt x="633" y="3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89">
            <a:extLst>
              <a:ext uri="{FF2B5EF4-FFF2-40B4-BE49-F238E27FC236}">
                <a16:creationId xmlns:a16="http://schemas.microsoft.com/office/drawing/2014/main" id="{5CE4262A-0467-8047-9F1A-540E6954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5775" y="6030201"/>
            <a:ext cx="1746101" cy="1746101"/>
          </a:xfrm>
          <a:custGeom>
            <a:avLst/>
            <a:gdLst>
              <a:gd name="T0" fmla="*/ 1444 w 1445"/>
              <a:gd name="T1" fmla="*/ 722 h 1445"/>
              <a:gd name="T2" fmla="*/ 1444 w 1445"/>
              <a:gd name="T3" fmla="*/ 722 h 1445"/>
              <a:gd name="T4" fmla="*/ 723 w 1445"/>
              <a:gd name="T5" fmla="*/ 1444 h 1445"/>
              <a:gd name="T6" fmla="*/ 0 w 1445"/>
              <a:gd name="T7" fmla="*/ 722 h 1445"/>
              <a:gd name="T8" fmla="*/ 723 w 1445"/>
              <a:gd name="T9" fmla="*/ 0 h 1445"/>
              <a:gd name="T10" fmla="*/ 1444 w 1445"/>
              <a:gd name="T11" fmla="*/ 722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5" h="1445">
                <a:moveTo>
                  <a:pt x="1444" y="722"/>
                </a:moveTo>
                <a:lnTo>
                  <a:pt x="1444" y="722"/>
                </a:lnTo>
                <a:cubicBezTo>
                  <a:pt x="1444" y="1117"/>
                  <a:pt x="1124" y="1444"/>
                  <a:pt x="723" y="1444"/>
                </a:cubicBezTo>
                <a:cubicBezTo>
                  <a:pt x="321" y="1444"/>
                  <a:pt x="0" y="1117"/>
                  <a:pt x="0" y="722"/>
                </a:cubicBezTo>
                <a:cubicBezTo>
                  <a:pt x="0" y="321"/>
                  <a:pt x="321" y="0"/>
                  <a:pt x="723" y="0"/>
                </a:cubicBezTo>
                <a:cubicBezTo>
                  <a:pt x="1124" y="0"/>
                  <a:pt x="1444" y="321"/>
                  <a:pt x="1444" y="7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90">
            <a:extLst>
              <a:ext uri="{FF2B5EF4-FFF2-40B4-BE49-F238E27FC236}">
                <a16:creationId xmlns:a16="http://schemas.microsoft.com/office/drawing/2014/main" id="{D58B88D0-4B6A-CA43-9846-529FAAE4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683" y="7712420"/>
            <a:ext cx="558963" cy="479113"/>
          </a:xfrm>
          <a:custGeom>
            <a:avLst/>
            <a:gdLst>
              <a:gd name="T0" fmla="*/ 231 w 462"/>
              <a:gd name="T1" fmla="*/ 395 h 396"/>
              <a:gd name="T2" fmla="*/ 0 w 462"/>
              <a:gd name="T3" fmla="*/ 0 h 396"/>
              <a:gd name="T4" fmla="*/ 461 w 462"/>
              <a:gd name="T5" fmla="*/ 0 h 396"/>
              <a:gd name="T6" fmla="*/ 231 w 462"/>
              <a:gd name="T7" fmla="*/ 395 h 396"/>
              <a:gd name="T8" fmla="*/ 0 w 462"/>
              <a:gd name="T9" fmla="*/ 0 h 396"/>
              <a:gd name="T10" fmla="*/ 461 w 462"/>
              <a:gd name="T11" fmla="*/ 0 h 396"/>
              <a:gd name="T12" fmla="*/ 231 w 462"/>
              <a:gd name="T13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2" h="396">
                <a:moveTo>
                  <a:pt x="231" y="395"/>
                </a:moveTo>
                <a:lnTo>
                  <a:pt x="0" y="0"/>
                </a:lnTo>
                <a:lnTo>
                  <a:pt x="461" y="0"/>
                </a:lnTo>
                <a:lnTo>
                  <a:pt x="231" y="395"/>
                </a:lnTo>
                <a:lnTo>
                  <a:pt x="0" y="0"/>
                </a:lnTo>
                <a:lnTo>
                  <a:pt x="461" y="0"/>
                </a:lnTo>
                <a:lnTo>
                  <a:pt x="231" y="395"/>
                </a:lnTo>
              </a:path>
            </a:pathLst>
          </a:custGeom>
          <a:solidFill>
            <a:srgbClr val="9CBE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4D4D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91">
            <a:extLst>
              <a:ext uri="{FF2B5EF4-FFF2-40B4-BE49-F238E27FC236}">
                <a16:creationId xmlns:a16="http://schemas.microsoft.com/office/drawing/2014/main" id="{3BDA42F7-D360-8948-90B4-F11DAB9A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213" y="8420440"/>
            <a:ext cx="771903" cy="771906"/>
          </a:xfrm>
          <a:custGeom>
            <a:avLst/>
            <a:gdLst>
              <a:gd name="T0" fmla="*/ 639 w 640"/>
              <a:gd name="T1" fmla="*/ 320 h 641"/>
              <a:gd name="T2" fmla="*/ 639 w 640"/>
              <a:gd name="T3" fmla="*/ 320 h 641"/>
              <a:gd name="T4" fmla="*/ 320 w 640"/>
              <a:gd name="T5" fmla="*/ 640 h 641"/>
              <a:gd name="T6" fmla="*/ 0 w 640"/>
              <a:gd name="T7" fmla="*/ 320 h 641"/>
              <a:gd name="T8" fmla="*/ 320 w 640"/>
              <a:gd name="T9" fmla="*/ 0 h 641"/>
              <a:gd name="T10" fmla="*/ 639 w 640"/>
              <a:gd name="T11" fmla="*/ 320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0" h="641">
                <a:moveTo>
                  <a:pt x="639" y="320"/>
                </a:moveTo>
                <a:lnTo>
                  <a:pt x="639" y="320"/>
                </a:lnTo>
                <a:cubicBezTo>
                  <a:pt x="639" y="498"/>
                  <a:pt x="498" y="640"/>
                  <a:pt x="320" y="640"/>
                </a:cubicBezTo>
                <a:cubicBezTo>
                  <a:pt x="141" y="640"/>
                  <a:pt x="0" y="498"/>
                  <a:pt x="0" y="320"/>
                </a:cubicBezTo>
                <a:cubicBezTo>
                  <a:pt x="0" y="148"/>
                  <a:pt x="141" y="0"/>
                  <a:pt x="320" y="0"/>
                </a:cubicBezTo>
                <a:cubicBezTo>
                  <a:pt x="498" y="0"/>
                  <a:pt x="639" y="148"/>
                  <a:pt x="639" y="3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92">
            <a:extLst>
              <a:ext uri="{FF2B5EF4-FFF2-40B4-BE49-F238E27FC236}">
                <a16:creationId xmlns:a16="http://schemas.microsoft.com/office/drawing/2014/main" id="{9570F282-8E52-EE43-AE1A-B3656B61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789" y="6317668"/>
            <a:ext cx="899666" cy="681405"/>
          </a:xfrm>
          <a:custGeom>
            <a:avLst/>
            <a:gdLst>
              <a:gd name="T0" fmla="*/ 700 w 746"/>
              <a:gd name="T1" fmla="*/ 565 h 566"/>
              <a:gd name="T2" fmla="*/ 700 w 746"/>
              <a:gd name="T3" fmla="*/ 565 h 566"/>
              <a:gd name="T4" fmla="*/ 52 w 746"/>
              <a:gd name="T5" fmla="*/ 565 h 566"/>
              <a:gd name="T6" fmla="*/ 0 w 746"/>
              <a:gd name="T7" fmla="*/ 512 h 566"/>
              <a:gd name="T8" fmla="*/ 0 w 746"/>
              <a:gd name="T9" fmla="*/ 52 h 566"/>
              <a:gd name="T10" fmla="*/ 52 w 746"/>
              <a:gd name="T11" fmla="*/ 0 h 566"/>
              <a:gd name="T12" fmla="*/ 700 w 746"/>
              <a:gd name="T13" fmla="*/ 0 h 566"/>
              <a:gd name="T14" fmla="*/ 745 w 746"/>
              <a:gd name="T15" fmla="*/ 52 h 566"/>
              <a:gd name="T16" fmla="*/ 745 w 746"/>
              <a:gd name="T17" fmla="*/ 512 h 566"/>
              <a:gd name="T18" fmla="*/ 700 w 746"/>
              <a:gd name="T19" fmla="*/ 565 h 566"/>
              <a:gd name="T20" fmla="*/ 52 w 746"/>
              <a:gd name="T21" fmla="*/ 37 h 566"/>
              <a:gd name="T22" fmla="*/ 52 w 746"/>
              <a:gd name="T23" fmla="*/ 37 h 566"/>
              <a:gd name="T24" fmla="*/ 37 w 746"/>
              <a:gd name="T25" fmla="*/ 52 h 566"/>
              <a:gd name="T26" fmla="*/ 37 w 746"/>
              <a:gd name="T27" fmla="*/ 512 h 566"/>
              <a:gd name="T28" fmla="*/ 52 w 746"/>
              <a:gd name="T29" fmla="*/ 527 h 566"/>
              <a:gd name="T30" fmla="*/ 700 w 746"/>
              <a:gd name="T31" fmla="*/ 527 h 566"/>
              <a:gd name="T32" fmla="*/ 715 w 746"/>
              <a:gd name="T33" fmla="*/ 512 h 566"/>
              <a:gd name="T34" fmla="*/ 715 w 746"/>
              <a:gd name="T35" fmla="*/ 52 h 566"/>
              <a:gd name="T36" fmla="*/ 700 w 746"/>
              <a:gd name="T37" fmla="*/ 37 h 566"/>
              <a:gd name="T38" fmla="*/ 52 w 746"/>
              <a:gd name="T39" fmla="*/ 37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6" h="566">
                <a:moveTo>
                  <a:pt x="700" y="565"/>
                </a:moveTo>
                <a:lnTo>
                  <a:pt x="700" y="565"/>
                </a:lnTo>
                <a:cubicBezTo>
                  <a:pt x="52" y="565"/>
                  <a:pt x="52" y="565"/>
                  <a:pt x="52" y="565"/>
                </a:cubicBezTo>
                <a:cubicBezTo>
                  <a:pt x="30" y="565"/>
                  <a:pt x="0" y="542"/>
                  <a:pt x="0" y="5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2"/>
                  <a:pt x="30" y="0"/>
                  <a:pt x="52" y="0"/>
                </a:cubicBezTo>
                <a:cubicBezTo>
                  <a:pt x="700" y="0"/>
                  <a:pt x="700" y="0"/>
                  <a:pt x="700" y="0"/>
                </a:cubicBezTo>
                <a:cubicBezTo>
                  <a:pt x="722" y="0"/>
                  <a:pt x="745" y="22"/>
                  <a:pt x="745" y="52"/>
                </a:cubicBezTo>
                <a:cubicBezTo>
                  <a:pt x="745" y="512"/>
                  <a:pt x="745" y="512"/>
                  <a:pt x="745" y="512"/>
                </a:cubicBezTo>
                <a:cubicBezTo>
                  <a:pt x="745" y="542"/>
                  <a:pt x="722" y="565"/>
                  <a:pt x="700" y="565"/>
                </a:cubicBezTo>
                <a:close/>
                <a:moveTo>
                  <a:pt x="52" y="37"/>
                </a:moveTo>
                <a:lnTo>
                  <a:pt x="52" y="37"/>
                </a:lnTo>
                <a:cubicBezTo>
                  <a:pt x="44" y="37"/>
                  <a:pt x="37" y="44"/>
                  <a:pt x="37" y="52"/>
                </a:cubicBezTo>
                <a:cubicBezTo>
                  <a:pt x="37" y="512"/>
                  <a:pt x="37" y="512"/>
                  <a:pt x="37" y="512"/>
                </a:cubicBezTo>
                <a:cubicBezTo>
                  <a:pt x="37" y="520"/>
                  <a:pt x="44" y="527"/>
                  <a:pt x="52" y="527"/>
                </a:cubicBezTo>
                <a:cubicBezTo>
                  <a:pt x="700" y="527"/>
                  <a:pt x="700" y="527"/>
                  <a:pt x="700" y="527"/>
                </a:cubicBezTo>
                <a:cubicBezTo>
                  <a:pt x="707" y="527"/>
                  <a:pt x="715" y="520"/>
                  <a:pt x="715" y="512"/>
                </a:cubicBezTo>
                <a:cubicBezTo>
                  <a:pt x="715" y="52"/>
                  <a:pt x="715" y="52"/>
                  <a:pt x="715" y="52"/>
                </a:cubicBezTo>
                <a:cubicBezTo>
                  <a:pt x="715" y="44"/>
                  <a:pt x="707" y="37"/>
                  <a:pt x="700" y="37"/>
                </a:cubicBezTo>
                <a:lnTo>
                  <a:pt x="52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93">
            <a:extLst>
              <a:ext uri="{FF2B5EF4-FFF2-40B4-BE49-F238E27FC236}">
                <a16:creationId xmlns:a16="http://schemas.microsoft.com/office/drawing/2014/main" id="{B19B350E-285B-D946-B122-B2A919FED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789" y="6424138"/>
            <a:ext cx="899666" cy="37263"/>
          </a:xfrm>
          <a:custGeom>
            <a:avLst/>
            <a:gdLst>
              <a:gd name="T0" fmla="*/ 730 w 746"/>
              <a:gd name="T1" fmla="*/ 30 h 31"/>
              <a:gd name="T2" fmla="*/ 730 w 746"/>
              <a:gd name="T3" fmla="*/ 30 h 31"/>
              <a:gd name="T4" fmla="*/ 22 w 746"/>
              <a:gd name="T5" fmla="*/ 30 h 31"/>
              <a:gd name="T6" fmla="*/ 0 w 746"/>
              <a:gd name="T7" fmla="*/ 15 h 31"/>
              <a:gd name="T8" fmla="*/ 22 w 746"/>
              <a:gd name="T9" fmla="*/ 0 h 31"/>
              <a:gd name="T10" fmla="*/ 730 w 746"/>
              <a:gd name="T11" fmla="*/ 0 h 31"/>
              <a:gd name="T12" fmla="*/ 745 w 746"/>
              <a:gd name="T13" fmla="*/ 15 h 31"/>
              <a:gd name="T14" fmla="*/ 730 w 7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6" h="31">
                <a:moveTo>
                  <a:pt x="730" y="30"/>
                </a:moveTo>
                <a:lnTo>
                  <a:pt x="730" y="30"/>
                </a:lnTo>
                <a:cubicBezTo>
                  <a:pt x="22" y="30"/>
                  <a:pt x="22" y="30"/>
                  <a:pt x="22" y="30"/>
                </a:cubicBezTo>
                <a:cubicBezTo>
                  <a:pt x="7" y="30"/>
                  <a:pt x="0" y="22"/>
                  <a:pt x="0" y="15"/>
                </a:cubicBezTo>
                <a:cubicBezTo>
                  <a:pt x="0" y="7"/>
                  <a:pt x="7" y="0"/>
                  <a:pt x="22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7" y="0"/>
                  <a:pt x="745" y="7"/>
                  <a:pt x="745" y="15"/>
                </a:cubicBezTo>
                <a:cubicBezTo>
                  <a:pt x="745" y="22"/>
                  <a:pt x="737" y="30"/>
                  <a:pt x="7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94">
            <a:extLst>
              <a:ext uri="{FF2B5EF4-FFF2-40B4-BE49-F238E27FC236}">
                <a16:creationId xmlns:a16="http://schemas.microsoft.com/office/drawing/2014/main" id="{C5EA5121-13E5-6849-8C3A-87A64EA49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789" y="6535929"/>
            <a:ext cx="899666" cy="37266"/>
          </a:xfrm>
          <a:custGeom>
            <a:avLst/>
            <a:gdLst>
              <a:gd name="T0" fmla="*/ 730 w 746"/>
              <a:gd name="T1" fmla="*/ 30 h 31"/>
              <a:gd name="T2" fmla="*/ 730 w 746"/>
              <a:gd name="T3" fmla="*/ 30 h 31"/>
              <a:gd name="T4" fmla="*/ 22 w 746"/>
              <a:gd name="T5" fmla="*/ 30 h 31"/>
              <a:gd name="T6" fmla="*/ 0 w 746"/>
              <a:gd name="T7" fmla="*/ 15 h 31"/>
              <a:gd name="T8" fmla="*/ 22 w 746"/>
              <a:gd name="T9" fmla="*/ 0 h 31"/>
              <a:gd name="T10" fmla="*/ 730 w 746"/>
              <a:gd name="T11" fmla="*/ 0 h 31"/>
              <a:gd name="T12" fmla="*/ 745 w 746"/>
              <a:gd name="T13" fmla="*/ 15 h 31"/>
              <a:gd name="T14" fmla="*/ 730 w 746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6" h="31">
                <a:moveTo>
                  <a:pt x="730" y="30"/>
                </a:moveTo>
                <a:lnTo>
                  <a:pt x="730" y="30"/>
                </a:lnTo>
                <a:cubicBezTo>
                  <a:pt x="22" y="30"/>
                  <a:pt x="22" y="30"/>
                  <a:pt x="22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8"/>
                  <a:pt x="7" y="0"/>
                  <a:pt x="22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7" y="0"/>
                  <a:pt x="745" y="8"/>
                  <a:pt x="745" y="15"/>
                </a:cubicBezTo>
                <a:cubicBezTo>
                  <a:pt x="745" y="23"/>
                  <a:pt x="737" y="30"/>
                  <a:pt x="730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95">
            <a:extLst>
              <a:ext uri="{FF2B5EF4-FFF2-40B4-BE49-F238E27FC236}">
                <a16:creationId xmlns:a16="http://schemas.microsoft.com/office/drawing/2014/main" id="{E2E720AE-E18F-A046-B788-9E3D073A5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019" y="6748868"/>
            <a:ext cx="196967" cy="143736"/>
          </a:xfrm>
          <a:custGeom>
            <a:avLst/>
            <a:gdLst>
              <a:gd name="T0" fmla="*/ 149 w 165"/>
              <a:gd name="T1" fmla="*/ 118 h 119"/>
              <a:gd name="T2" fmla="*/ 149 w 165"/>
              <a:gd name="T3" fmla="*/ 118 h 119"/>
              <a:gd name="T4" fmla="*/ 15 w 165"/>
              <a:gd name="T5" fmla="*/ 118 h 119"/>
              <a:gd name="T6" fmla="*/ 0 w 165"/>
              <a:gd name="T7" fmla="*/ 103 h 119"/>
              <a:gd name="T8" fmla="*/ 0 w 165"/>
              <a:gd name="T9" fmla="*/ 15 h 119"/>
              <a:gd name="T10" fmla="*/ 15 w 165"/>
              <a:gd name="T11" fmla="*/ 0 h 119"/>
              <a:gd name="T12" fmla="*/ 149 w 165"/>
              <a:gd name="T13" fmla="*/ 0 h 119"/>
              <a:gd name="T14" fmla="*/ 164 w 165"/>
              <a:gd name="T15" fmla="*/ 15 h 119"/>
              <a:gd name="T16" fmla="*/ 164 w 165"/>
              <a:gd name="T17" fmla="*/ 103 h 119"/>
              <a:gd name="T18" fmla="*/ 149 w 165"/>
              <a:gd name="T19" fmla="*/ 118 h 119"/>
              <a:gd name="T20" fmla="*/ 37 w 165"/>
              <a:gd name="T21" fmla="*/ 81 h 119"/>
              <a:gd name="T22" fmla="*/ 37 w 165"/>
              <a:gd name="T23" fmla="*/ 81 h 119"/>
              <a:gd name="T24" fmla="*/ 134 w 165"/>
              <a:gd name="T25" fmla="*/ 81 h 119"/>
              <a:gd name="T26" fmla="*/ 134 w 165"/>
              <a:gd name="T27" fmla="*/ 30 h 119"/>
              <a:gd name="T28" fmla="*/ 37 w 165"/>
              <a:gd name="T29" fmla="*/ 30 h 119"/>
              <a:gd name="T30" fmla="*/ 37 w 165"/>
              <a:gd name="T31" fmla="*/ 8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19">
                <a:moveTo>
                  <a:pt x="149" y="118"/>
                </a:moveTo>
                <a:lnTo>
                  <a:pt x="149" y="118"/>
                </a:lnTo>
                <a:cubicBezTo>
                  <a:pt x="15" y="118"/>
                  <a:pt x="15" y="118"/>
                  <a:pt x="15" y="118"/>
                </a:cubicBezTo>
                <a:cubicBezTo>
                  <a:pt x="8" y="118"/>
                  <a:pt x="0" y="111"/>
                  <a:pt x="0" y="10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7" y="0"/>
                  <a:pt x="164" y="7"/>
                  <a:pt x="164" y="15"/>
                </a:cubicBezTo>
                <a:cubicBezTo>
                  <a:pt x="164" y="103"/>
                  <a:pt x="164" y="103"/>
                  <a:pt x="164" y="103"/>
                </a:cubicBezTo>
                <a:cubicBezTo>
                  <a:pt x="164" y="111"/>
                  <a:pt x="157" y="118"/>
                  <a:pt x="149" y="118"/>
                </a:cubicBezTo>
                <a:close/>
                <a:moveTo>
                  <a:pt x="37" y="81"/>
                </a:moveTo>
                <a:lnTo>
                  <a:pt x="37" y="81"/>
                </a:lnTo>
                <a:cubicBezTo>
                  <a:pt x="134" y="81"/>
                  <a:pt x="134" y="81"/>
                  <a:pt x="134" y="81"/>
                </a:cubicBezTo>
                <a:cubicBezTo>
                  <a:pt x="134" y="30"/>
                  <a:pt x="134" y="30"/>
                  <a:pt x="134" y="30"/>
                </a:cubicBezTo>
                <a:cubicBezTo>
                  <a:pt x="37" y="30"/>
                  <a:pt x="37" y="30"/>
                  <a:pt x="37" y="30"/>
                </a:cubicBezTo>
                <a:lnTo>
                  <a:pt x="37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96">
            <a:extLst>
              <a:ext uri="{FF2B5EF4-FFF2-40B4-BE49-F238E27FC236}">
                <a16:creationId xmlns:a16="http://schemas.microsoft.com/office/drawing/2014/main" id="{B6D84AC7-5EE4-2240-A56F-C2FCB522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906" y="6748868"/>
            <a:ext cx="143732" cy="37266"/>
          </a:xfrm>
          <a:custGeom>
            <a:avLst/>
            <a:gdLst>
              <a:gd name="T0" fmla="*/ 104 w 120"/>
              <a:gd name="T1" fmla="*/ 30 h 31"/>
              <a:gd name="T2" fmla="*/ 104 w 120"/>
              <a:gd name="T3" fmla="*/ 30 h 31"/>
              <a:gd name="T4" fmla="*/ 14 w 120"/>
              <a:gd name="T5" fmla="*/ 30 h 31"/>
              <a:gd name="T6" fmla="*/ 0 w 120"/>
              <a:gd name="T7" fmla="*/ 15 h 31"/>
              <a:gd name="T8" fmla="*/ 14 w 120"/>
              <a:gd name="T9" fmla="*/ 0 h 31"/>
              <a:gd name="T10" fmla="*/ 104 w 120"/>
              <a:gd name="T11" fmla="*/ 0 h 31"/>
              <a:gd name="T12" fmla="*/ 119 w 120"/>
              <a:gd name="T13" fmla="*/ 15 h 31"/>
              <a:gd name="T14" fmla="*/ 104 w 12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" h="31">
                <a:moveTo>
                  <a:pt x="104" y="30"/>
                </a:moveTo>
                <a:lnTo>
                  <a:pt x="104" y="30"/>
                </a:lnTo>
                <a:cubicBezTo>
                  <a:pt x="14" y="30"/>
                  <a:pt x="14" y="30"/>
                  <a:pt x="14" y="30"/>
                </a:cubicBezTo>
                <a:cubicBezTo>
                  <a:pt x="7" y="30"/>
                  <a:pt x="0" y="22"/>
                  <a:pt x="0" y="15"/>
                </a:cubicBezTo>
                <a:cubicBezTo>
                  <a:pt x="0" y="7"/>
                  <a:pt x="7" y="0"/>
                  <a:pt x="14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1" y="0"/>
                  <a:pt x="119" y="7"/>
                  <a:pt x="119" y="15"/>
                </a:cubicBezTo>
                <a:cubicBezTo>
                  <a:pt x="119" y="22"/>
                  <a:pt x="111" y="30"/>
                  <a:pt x="104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97">
            <a:extLst>
              <a:ext uri="{FF2B5EF4-FFF2-40B4-BE49-F238E27FC236}">
                <a16:creationId xmlns:a16="http://schemas.microsoft.com/office/drawing/2014/main" id="{6805BB3B-A9FC-EB4D-A845-9FB4F290B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906" y="6844691"/>
            <a:ext cx="250202" cy="47913"/>
          </a:xfrm>
          <a:custGeom>
            <a:avLst/>
            <a:gdLst>
              <a:gd name="T0" fmla="*/ 193 w 209"/>
              <a:gd name="T1" fmla="*/ 37 h 38"/>
              <a:gd name="T2" fmla="*/ 193 w 209"/>
              <a:gd name="T3" fmla="*/ 37 h 38"/>
              <a:gd name="T4" fmla="*/ 14 w 209"/>
              <a:gd name="T5" fmla="*/ 37 h 38"/>
              <a:gd name="T6" fmla="*/ 0 w 209"/>
              <a:gd name="T7" fmla="*/ 22 h 38"/>
              <a:gd name="T8" fmla="*/ 14 w 209"/>
              <a:gd name="T9" fmla="*/ 0 h 38"/>
              <a:gd name="T10" fmla="*/ 193 w 209"/>
              <a:gd name="T11" fmla="*/ 0 h 38"/>
              <a:gd name="T12" fmla="*/ 208 w 209"/>
              <a:gd name="T13" fmla="*/ 22 h 38"/>
              <a:gd name="T14" fmla="*/ 193 w 20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38">
                <a:moveTo>
                  <a:pt x="193" y="37"/>
                </a:moveTo>
                <a:lnTo>
                  <a:pt x="193" y="37"/>
                </a:lnTo>
                <a:cubicBezTo>
                  <a:pt x="14" y="37"/>
                  <a:pt x="14" y="37"/>
                  <a:pt x="14" y="37"/>
                </a:cubicBezTo>
                <a:cubicBezTo>
                  <a:pt x="7" y="37"/>
                  <a:pt x="0" y="30"/>
                  <a:pt x="0" y="22"/>
                </a:cubicBezTo>
                <a:cubicBezTo>
                  <a:pt x="0" y="7"/>
                  <a:pt x="7" y="0"/>
                  <a:pt x="14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01" y="0"/>
                  <a:pt x="208" y="7"/>
                  <a:pt x="208" y="22"/>
                </a:cubicBezTo>
                <a:cubicBezTo>
                  <a:pt x="208" y="30"/>
                  <a:pt x="201" y="37"/>
                  <a:pt x="193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98">
            <a:extLst>
              <a:ext uri="{FF2B5EF4-FFF2-40B4-BE49-F238E27FC236}">
                <a16:creationId xmlns:a16="http://schemas.microsoft.com/office/drawing/2014/main" id="{E04B3185-C7E6-5B49-BE21-FC8E81FE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862" y="6562548"/>
            <a:ext cx="1117930" cy="681405"/>
          </a:xfrm>
          <a:custGeom>
            <a:avLst/>
            <a:gdLst>
              <a:gd name="T0" fmla="*/ 893 w 924"/>
              <a:gd name="T1" fmla="*/ 565 h 566"/>
              <a:gd name="T2" fmla="*/ 893 w 924"/>
              <a:gd name="T3" fmla="*/ 565 h 566"/>
              <a:gd name="T4" fmla="*/ 30 w 924"/>
              <a:gd name="T5" fmla="*/ 565 h 566"/>
              <a:gd name="T6" fmla="*/ 0 w 924"/>
              <a:gd name="T7" fmla="*/ 535 h 566"/>
              <a:gd name="T8" fmla="*/ 0 w 924"/>
              <a:gd name="T9" fmla="*/ 22 h 566"/>
              <a:gd name="T10" fmla="*/ 30 w 924"/>
              <a:gd name="T11" fmla="*/ 0 h 566"/>
              <a:gd name="T12" fmla="*/ 893 w 924"/>
              <a:gd name="T13" fmla="*/ 0 h 566"/>
              <a:gd name="T14" fmla="*/ 923 w 924"/>
              <a:gd name="T15" fmla="*/ 22 h 566"/>
              <a:gd name="T16" fmla="*/ 923 w 924"/>
              <a:gd name="T17" fmla="*/ 535 h 566"/>
              <a:gd name="T18" fmla="*/ 893 w 924"/>
              <a:gd name="T19" fmla="*/ 565 h 566"/>
              <a:gd name="T20" fmla="*/ 37 w 924"/>
              <a:gd name="T21" fmla="*/ 528 h 566"/>
              <a:gd name="T22" fmla="*/ 37 w 924"/>
              <a:gd name="T23" fmla="*/ 528 h 566"/>
              <a:gd name="T24" fmla="*/ 885 w 924"/>
              <a:gd name="T25" fmla="*/ 528 h 566"/>
              <a:gd name="T26" fmla="*/ 885 w 924"/>
              <a:gd name="T27" fmla="*/ 30 h 566"/>
              <a:gd name="T28" fmla="*/ 37 w 924"/>
              <a:gd name="T29" fmla="*/ 30 h 566"/>
              <a:gd name="T30" fmla="*/ 37 w 924"/>
              <a:gd name="T31" fmla="*/ 528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4" h="566">
                <a:moveTo>
                  <a:pt x="893" y="565"/>
                </a:moveTo>
                <a:lnTo>
                  <a:pt x="893" y="565"/>
                </a:lnTo>
                <a:cubicBezTo>
                  <a:pt x="30" y="565"/>
                  <a:pt x="30" y="565"/>
                  <a:pt x="30" y="565"/>
                </a:cubicBezTo>
                <a:cubicBezTo>
                  <a:pt x="15" y="565"/>
                  <a:pt x="0" y="550"/>
                  <a:pt x="0" y="535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5" y="0"/>
                  <a:pt x="30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908" y="0"/>
                  <a:pt x="923" y="7"/>
                  <a:pt x="923" y="22"/>
                </a:cubicBezTo>
                <a:cubicBezTo>
                  <a:pt x="923" y="535"/>
                  <a:pt x="923" y="535"/>
                  <a:pt x="923" y="535"/>
                </a:cubicBezTo>
                <a:cubicBezTo>
                  <a:pt x="923" y="550"/>
                  <a:pt x="908" y="565"/>
                  <a:pt x="893" y="565"/>
                </a:cubicBezTo>
                <a:close/>
                <a:moveTo>
                  <a:pt x="37" y="528"/>
                </a:moveTo>
                <a:lnTo>
                  <a:pt x="37" y="528"/>
                </a:lnTo>
                <a:cubicBezTo>
                  <a:pt x="885" y="528"/>
                  <a:pt x="885" y="528"/>
                  <a:pt x="885" y="528"/>
                </a:cubicBezTo>
                <a:cubicBezTo>
                  <a:pt x="885" y="30"/>
                  <a:pt x="885" y="30"/>
                  <a:pt x="885" y="30"/>
                </a:cubicBezTo>
                <a:cubicBezTo>
                  <a:pt x="37" y="30"/>
                  <a:pt x="37" y="30"/>
                  <a:pt x="37" y="30"/>
                </a:cubicBezTo>
                <a:lnTo>
                  <a:pt x="37" y="5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99">
            <a:extLst>
              <a:ext uri="{FF2B5EF4-FFF2-40B4-BE49-F238E27FC236}">
                <a16:creationId xmlns:a16="http://schemas.microsoft.com/office/drawing/2014/main" id="{D0DFA2EA-9551-3F42-B9BB-49954F65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32" y="6669018"/>
            <a:ext cx="468466" cy="37263"/>
          </a:xfrm>
          <a:custGeom>
            <a:avLst/>
            <a:gdLst>
              <a:gd name="T0" fmla="*/ 372 w 387"/>
              <a:gd name="T1" fmla="*/ 30 h 31"/>
              <a:gd name="T2" fmla="*/ 372 w 387"/>
              <a:gd name="T3" fmla="*/ 30 h 31"/>
              <a:gd name="T4" fmla="*/ 14 w 387"/>
              <a:gd name="T5" fmla="*/ 30 h 31"/>
              <a:gd name="T6" fmla="*/ 0 w 387"/>
              <a:gd name="T7" fmla="*/ 15 h 31"/>
              <a:gd name="T8" fmla="*/ 14 w 387"/>
              <a:gd name="T9" fmla="*/ 0 h 31"/>
              <a:gd name="T10" fmla="*/ 372 w 387"/>
              <a:gd name="T11" fmla="*/ 0 h 31"/>
              <a:gd name="T12" fmla="*/ 386 w 387"/>
              <a:gd name="T13" fmla="*/ 15 h 31"/>
              <a:gd name="T14" fmla="*/ 372 w 38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7" h="31">
                <a:moveTo>
                  <a:pt x="372" y="30"/>
                </a:moveTo>
                <a:lnTo>
                  <a:pt x="372" y="30"/>
                </a:lnTo>
                <a:cubicBezTo>
                  <a:pt x="14" y="30"/>
                  <a:pt x="14" y="30"/>
                  <a:pt x="14" y="30"/>
                </a:cubicBezTo>
                <a:cubicBezTo>
                  <a:pt x="7" y="30"/>
                  <a:pt x="0" y="23"/>
                  <a:pt x="0" y="15"/>
                </a:cubicBezTo>
                <a:cubicBezTo>
                  <a:pt x="0" y="7"/>
                  <a:pt x="7" y="0"/>
                  <a:pt x="14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78" y="0"/>
                  <a:pt x="386" y="7"/>
                  <a:pt x="386" y="15"/>
                </a:cubicBezTo>
                <a:cubicBezTo>
                  <a:pt x="386" y="23"/>
                  <a:pt x="378" y="30"/>
                  <a:pt x="372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500">
            <a:extLst>
              <a:ext uri="{FF2B5EF4-FFF2-40B4-BE49-F238E27FC236}">
                <a16:creationId xmlns:a16="http://schemas.microsoft.com/office/drawing/2014/main" id="{701BD52D-A2A3-B04E-99B9-8BC2FA0A6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32" y="6770162"/>
            <a:ext cx="361996" cy="42588"/>
          </a:xfrm>
          <a:custGeom>
            <a:avLst/>
            <a:gdLst>
              <a:gd name="T0" fmla="*/ 282 w 299"/>
              <a:gd name="T1" fmla="*/ 36 h 37"/>
              <a:gd name="T2" fmla="*/ 282 w 299"/>
              <a:gd name="T3" fmla="*/ 36 h 37"/>
              <a:gd name="T4" fmla="*/ 14 w 299"/>
              <a:gd name="T5" fmla="*/ 36 h 37"/>
              <a:gd name="T6" fmla="*/ 0 w 299"/>
              <a:gd name="T7" fmla="*/ 22 h 37"/>
              <a:gd name="T8" fmla="*/ 14 w 299"/>
              <a:gd name="T9" fmla="*/ 0 h 37"/>
              <a:gd name="T10" fmla="*/ 282 w 299"/>
              <a:gd name="T11" fmla="*/ 0 h 37"/>
              <a:gd name="T12" fmla="*/ 298 w 299"/>
              <a:gd name="T13" fmla="*/ 22 h 37"/>
              <a:gd name="T14" fmla="*/ 282 w 29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9" h="37">
                <a:moveTo>
                  <a:pt x="282" y="36"/>
                </a:moveTo>
                <a:lnTo>
                  <a:pt x="282" y="36"/>
                </a:lnTo>
                <a:cubicBezTo>
                  <a:pt x="14" y="36"/>
                  <a:pt x="14" y="36"/>
                  <a:pt x="14" y="36"/>
                </a:cubicBezTo>
                <a:cubicBezTo>
                  <a:pt x="7" y="36"/>
                  <a:pt x="0" y="30"/>
                  <a:pt x="0" y="22"/>
                </a:cubicBezTo>
                <a:cubicBezTo>
                  <a:pt x="0" y="7"/>
                  <a:pt x="7" y="0"/>
                  <a:pt x="14" y="0"/>
                </a:cubicBezTo>
                <a:cubicBezTo>
                  <a:pt x="282" y="0"/>
                  <a:pt x="282" y="0"/>
                  <a:pt x="282" y="0"/>
                </a:cubicBezTo>
                <a:cubicBezTo>
                  <a:pt x="290" y="0"/>
                  <a:pt x="298" y="7"/>
                  <a:pt x="298" y="22"/>
                </a:cubicBezTo>
                <a:cubicBezTo>
                  <a:pt x="298" y="30"/>
                  <a:pt x="290" y="36"/>
                  <a:pt x="282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501">
            <a:extLst>
              <a:ext uri="{FF2B5EF4-FFF2-40B4-BE49-F238E27FC236}">
                <a16:creationId xmlns:a16="http://schemas.microsoft.com/office/drawing/2014/main" id="{6F9A3502-5C18-0649-80F5-D2EDC4AA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088" y="7089571"/>
            <a:ext cx="47910" cy="47913"/>
          </a:xfrm>
          <a:custGeom>
            <a:avLst/>
            <a:gdLst>
              <a:gd name="T0" fmla="*/ 22 w 38"/>
              <a:gd name="T1" fmla="*/ 37 h 38"/>
              <a:gd name="T2" fmla="*/ 22 w 38"/>
              <a:gd name="T3" fmla="*/ 37 h 38"/>
              <a:gd name="T4" fmla="*/ 22 w 38"/>
              <a:gd name="T5" fmla="*/ 37 h 38"/>
              <a:gd name="T6" fmla="*/ 0 w 38"/>
              <a:gd name="T7" fmla="*/ 22 h 38"/>
              <a:gd name="T8" fmla="*/ 22 w 38"/>
              <a:gd name="T9" fmla="*/ 0 h 38"/>
              <a:gd name="T10" fmla="*/ 22 w 38"/>
              <a:gd name="T11" fmla="*/ 0 h 38"/>
              <a:gd name="T12" fmla="*/ 37 w 38"/>
              <a:gd name="T13" fmla="*/ 22 h 38"/>
              <a:gd name="T14" fmla="*/ 22 w 38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8">
                <a:moveTo>
                  <a:pt x="22" y="37"/>
                </a:moveTo>
                <a:lnTo>
                  <a:pt x="22" y="37"/>
                </a:lnTo>
                <a:lnTo>
                  <a:pt x="22" y="37"/>
                </a:lnTo>
                <a:cubicBezTo>
                  <a:pt x="15" y="37"/>
                  <a:pt x="0" y="30"/>
                  <a:pt x="0" y="22"/>
                </a:cubicBezTo>
                <a:cubicBezTo>
                  <a:pt x="0" y="8"/>
                  <a:pt x="15" y="0"/>
                  <a:pt x="22" y="0"/>
                </a:cubicBezTo>
                <a:lnTo>
                  <a:pt x="22" y="0"/>
                </a:lnTo>
                <a:cubicBezTo>
                  <a:pt x="30" y="0"/>
                  <a:pt x="37" y="8"/>
                  <a:pt x="37" y="22"/>
                </a:cubicBezTo>
                <a:cubicBezTo>
                  <a:pt x="37" y="30"/>
                  <a:pt x="30" y="37"/>
                  <a:pt x="22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502">
            <a:extLst>
              <a:ext uri="{FF2B5EF4-FFF2-40B4-BE49-F238E27FC236}">
                <a16:creationId xmlns:a16="http://schemas.microsoft.com/office/drawing/2014/main" id="{F94926EE-4AAA-2547-A874-CB77D66F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883" y="7089571"/>
            <a:ext cx="234233" cy="47913"/>
          </a:xfrm>
          <a:custGeom>
            <a:avLst/>
            <a:gdLst>
              <a:gd name="T0" fmla="*/ 179 w 195"/>
              <a:gd name="T1" fmla="*/ 37 h 38"/>
              <a:gd name="T2" fmla="*/ 179 w 195"/>
              <a:gd name="T3" fmla="*/ 37 h 38"/>
              <a:gd name="T4" fmla="*/ 179 w 195"/>
              <a:gd name="T5" fmla="*/ 37 h 38"/>
              <a:gd name="T6" fmla="*/ 157 w 195"/>
              <a:gd name="T7" fmla="*/ 22 h 38"/>
              <a:gd name="T8" fmla="*/ 179 w 195"/>
              <a:gd name="T9" fmla="*/ 0 h 38"/>
              <a:gd name="T10" fmla="*/ 179 w 195"/>
              <a:gd name="T11" fmla="*/ 0 h 38"/>
              <a:gd name="T12" fmla="*/ 194 w 195"/>
              <a:gd name="T13" fmla="*/ 22 h 38"/>
              <a:gd name="T14" fmla="*/ 179 w 195"/>
              <a:gd name="T15" fmla="*/ 37 h 38"/>
              <a:gd name="T16" fmla="*/ 127 w 195"/>
              <a:gd name="T17" fmla="*/ 37 h 38"/>
              <a:gd name="T18" fmla="*/ 127 w 195"/>
              <a:gd name="T19" fmla="*/ 37 h 38"/>
              <a:gd name="T20" fmla="*/ 127 w 195"/>
              <a:gd name="T21" fmla="*/ 37 h 38"/>
              <a:gd name="T22" fmla="*/ 105 w 195"/>
              <a:gd name="T23" fmla="*/ 22 h 38"/>
              <a:gd name="T24" fmla="*/ 127 w 195"/>
              <a:gd name="T25" fmla="*/ 0 h 38"/>
              <a:gd name="T26" fmla="*/ 127 w 195"/>
              <a:gd name="T27" fmla="*/ 0 h 38"/>
              <a:gd name="T28" fmla="*/ 142 w 195"/>
              <a:gd name="T29" fmla="*/ 22 h 38"/>
              <a:gd name="T30" fmla="*/ 127 w 195"/>
              <a:gd name="T31" fmla="*/ 37 h 38"/>
              <a:gd name="T32" fmla="*/ 75 w 195"/>
              <a:gd name="T33" fmla="*/ 37 h 38"/>
              <a:gd name="T34" fmla="*/ 75 w 195"/>
              <a:gd name="T35" fmla="*/ 37 h 38"/>
              <a:gd name="T36" fmla="*/ 68 w 195"/>
              <a:gd name="T37" fmla="*/ 37 h 38"/>
              <a:gd name="T38" fmla="*/ 53 w 195"/>
              <a:gd name="T39" fmla="*/ 22 h 38"/>
              <a:gd name="T40" fmla="*/ 68 w 195"/>
              <a:gd name="T41" fmla="*/ 0 h 38"/>
              <a:gd name="T42" fmla="*/ 75 w 195"/>
              <a:gd name="T43" fmla="*/ 0 h 38"/>
              <a:gd name="T44" fmla="*/ 90 w 195"/>
              <a:gd name="T45" fmla="*/ 22 h 38"/>
              <a:gd name="T46" fmla="*/ 75 w 195"/>
              <a:gd name="T47" fmla="*/ 37 h 38"/>
              <a:gd name="T48" fmla="*/ 23 w 195"/>
              <a:gd name="T49" fmla="*/ 37 h 38"/>
              <a:gd name="T50" fmla="*/ 23 w 195"/>
              <a:gd name="T51" fmla="*/ 37 h 38"/>
              <a:gd name="T52" fmla="*/ 15 w 195"/>
              <a:gd name="T53" fmla="*/ 37 h 38"/>
              <a:gd name="T54" fmla="*/ 0 w 195"/>
              <a:gd name="T55" fmla="*/ 22 h 38"/>
              <a:gd name="T56" fmla="*/ 15 w 195"/>
              <a:gd name="T57" fmla="*/ 0 h 38"/>
              <a:gd name="T58" fmla="*/ 23 w 195"/>
              <a:gd name="T59" fmla="*/ 0 h 38"/>
              <a:gd name="T60" fmla="*/ 38 w 195"/>
              <a:gd name="T61" fmla="*/ 22 h 38"/>
              <a:gd name="T62" fmla="*/ 23 w 195"/>
              <a:gd name="T63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5" h="38">
                <a:moveTo>
                  <a:pt x="179" y="37"/>
                </a:moveTo>
                <a:lnTo>
                  <a:pt x="179" y="37"/>
                </a:lnTo>
                <a:lnTo>
                  <a:pt x="179" y="37"/>
                </a:lnTo>
                <a:cubicBezTo>
                  <a:pt x="164" y="37"/>
                  <a:pt x="157" y="30"/>
                  <a:pt x="157" y="22"/>
                </a:cubicBezTo>
                <a:cubicBezTo>
                  <a:pt x="157" y="8"/>
                  <a:pt x="164" y="0"/>
                  <a:pt x="179" y="0"/>
                </a:cubicBezTo>
                <a:lnTo>
                  <a:pt x="179" y="0"/>
                </a:lnTo>
                <a:cubicBezTo>
                  <a:pt x="187" y="0"/>
                  <a:pt x="194" y="8"/>
                  <a:pt x="194" y="22"/>
                </a:cubicBezTo>
                <a:cubicBezTo>
                  <a:pt x="194" y="30"/>
                  <a:pt x="187" y="37"/>
                  <a:pt x="179" y="37"/>
                </a:cubicBezTo>
                <a:close/>
                <a:moveTo>
                  <a:pt x="127" y="37"/>
                </a:moveTo>
                <a:lnTo>
                  <a:pt x="127" y="37"/>
                </a:lnTo>
                <a:lnTo>
                  <a:pt x="127" y="37"/>
                </a:lnTo>
                <a:cubicBezTo>
                  <a:pt x="112" y="37"/>
                  <a:pt x="105" y="30"/>
                  <a:pt x="105" y="22"/>
                </a:cubicBezTo>
                <a:cubicBezTo>
                  <a:pt x="105" y="8"/>
                  <a:pt x="112" y="0"/>
                  <a:pt x="127" y="0"/>
                </a:cubicBezTo>
                <a:lnTo>
                  <a:pt x="127" y="0"/>
                </a:lnTo>
                <a:cubicBezTo>
                  <a:pt x="135" y="0"/>
                  <a:pt x="142" y="8"/>
                  <a:pt x="142" y="22"/>
                </a:cubicBezTo>
                <a:cubicBezTo>
                  <a:pt x="142" y="30"/>
                  <a:pt x="135" y="37"/>
                  <a:pt x="127" y="37"/>
                </a:cubicBezTo>
                <a:close/>
                <a:moveTo>
                  <a:pt x="75" y="37"/>
                </a:moveTo>
                <a:lnTo>
                  <a:pt x="75" y="37"/>
                </a:lnTo>
                <a:cubicBezTo>
                  <a:pt x="68" y="37"/>
                  <a:pt x="68" y="37"/>
                  <a:pt x="68" y="37"/>
                </a:cubicBezTo>
                <a:cubicBezTo>
                  <a:pt x="60" y="37"/>
                  <a:pt x="53" y="30"/>
                  <a:pt x="53" y="22"/>
                </a:cubicBezTo>
                <a:cubicBezTo>
                  <a:pt x="53" y="8"/>
                  <a:pt x="60" y="0"/>
                  <a:pt x="68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2" y="0"/>
                  <a:pt x="90" y="8"/>
                  <a:pt x="90" y="22"/>
                </a:cubicBezTo>
                <a:cubicBezTo>
                  <a:pt x="90" y="30"/>
                  <a:pt x="82" y="37"/>
                  <a:pt x="75" y="37"/>
                </a:cubicBezTo>
                <a:close/>
                <a:moveTo>
                  <a:pt x="23" y="37"/>
                </a:moveTo>
                <a:lnTo>
                  <a:pt x="23" y="37"/>
                </a:lnTo>
                <a:cubicBezTo>
                  <a:pt x="15" y="37"/>
                  <a:pt x="15" y="37"/>
                  <a:pt x="15" y="37"/>
                </a:cubicBezTo>
                <a:cubicBezTo>
                  <a:pt x="8" y="37"/>
                  <a:pt x="0" y="30"/>
                  <a:pt x="0" y="22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30" y="0"/>
                  <a:pt x="38" y="8"/>
                  <a:pt x="38" y="22"/>
                </a:cubicBezTo>
                <a:cubicBezTo>
                  <a:pt x="38" y="30"/>
                  <a:pt x="30" y="37"/>
                  <a:pt x="23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503">
            <a:extLst>
              <a:ext uri="{FF2B5EF4-FFF2-40B4-BE49-F238E27FC236}">
                <a16:creationId xmlns:a16="http://schemas.microsoft.com/office/drawing/2014/main" id="{E38189CF-E160-AE42-A90D-A3EC3A6B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4001" y="7089571"/>
            <a:ext cx="47913" cy="47913"/>
          </a:xfrm>
          <a:custGeom>
            <a:avLst/>
            <a:gdLst>
              <a:gd name="T0" fmla="*/ 15 w 39"/>
              <a:gd name="T1" fmla="*/ 37 h 38"/>
              <a:gd name="T2" fmla="*/ 15 w 39"/>
              <a:gd name="T3" fmla="*/ 37 h 38"/>
              <a:gd name="T4" fmla="*/ 15 w 39"/>
              <a:gd name="T5" fmla="*/ 37 h 38"/>
              <a:gd name="T6" fmla="*/ 0 w 39"/>
              <a:gd name="T7" fmla="*/ 22 h 38"/>
              <a:gd name="T8" fmla="*/ 15 w 39"/>
              <a:gd name="T9" fmla="*/ 0 h 38"/>
              <a:gd name="T10" fmla="*/ 15 w 39"/>
              <a:gd name="T11" fmla="*/ 0 h 38"/>
              <a:gd name="T12" fmla="*/ 38 w 39"/>
              <a:gd name="T13" fmla="*/ 22 h 38"/>
              <a:gd name="T14" fmla="*/ 15 w 39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8">
                <a:moveTo>
                  <a:pt x="15" y="37"/>
                </a:moveTo>
                <a:lnTo>
                  <a:pt x="15" y="37"/>
                </a:lnTo>
                <a:lnTo>
                  <a:pt x="15" y="37"/>
                </a:lnTo>
                <a:cubicBezTo>
                  <a:pt x="8" y="37"/>
                  <a:pt x="0" y="30"/>
                  <a:pt x="0" y="22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30" y="0"/>
                  <a:pt x="38" y="8"/>
                  <a:pt x="38" y="22"/>
                </a:cubicBezTo>
                <a:cubicBezTo>
                  <a:pt x="38" y="30"/>
                  <a:pt x="30" y="37"/>
                  <a:pt x="15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504">
            <a:extLst>
              <a:ext uri="{FF2B5EF4-FFF2-40B4-BE49-F238E27FC236}">
                <a16:creationId xmlns:a16="http://schemas.microsoft.com/office/drawing/2014/main" id="{76A97A45-4A3C-1A40-81FC-526C0901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354" y="6983101"/>
            <a:ext cx="367322" cy="47913"/>
          </a:xfrm>
          <a:custGeom>
            <a:avLst/>
            <a:gdLst>
              <a:gd name="T0" fmla="*/ 290 w 306"/>
              <a:gd name="T1" fmla="*/ 37 h 38"/>
              <a:gd name="T2" fmla="*/ 290 w 306"/>
              <a:gd name="T3" fmla="*/ 37 h 38"/>
              <a:gd name="T4" fmla="*/ 22 w 306"/>
              <a:gd name="T5" fmla="*/ 37 h 38"/>
              <a:gd name="T6" fmla="*/ 0 w 306"/>
              <a:gd name="T7" fmla="*/ 15 h 38"/>
              <a:gd name="T8" fmla="*/ 22 w 306"/>
              <a:gd name="T9" fmla="*/ 0 h 38"/>
              <a:gd name="T10" fmla="*/ 290 w 306"/>
              <a:gd name="T11" fmla="*/ 0 h 38"/>
              <a:gd name="T12" fmla="*/ 305 w 306"/>
              <a:gd name="T13" fmla="*/ 15 h 38"/>
              <a:gd name="T14" fmla="*/ 290 w 306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6" h="38">
                <a:moveTo>
                  <a:pt x="290" y="37"/>
                </a:moveTo>
                <a:lnTo>
                  <a:pt x="290" y="37"/>
                </a:lnTo>
                <a:cubicBezTo>
                  <a:pt x="22" y="37"/>
                  <a:pt x="22" y="37"/>
                  <a:pt x="22" y="37"/>
                </a:cubicBezTo>
                <a:cubicBezTo>
                  <a:pt x="7" y="37"/>
                  <a:pt x="0" y="30"/>
                  <a:pt x="0" y="15"/>
                </a:cubicBezTo>
                <a:cubicBezTo>
                  <a:pt x="0" y="7"/>
                  <a:pt x="7" y="0"/>
                  <a:pt x="22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5" y="7"/>
                  <a:pt x="305" y="15"/>
                </a:cubicBezTo>
                <a:cubicBezTo>
                  <a:pt x="305" y="30"/>
                  <a:pt x="298" y="37"/>
                  <a:pt x="290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505">
            <a:extLst>
              <a:ext uri="{FF2B5EF4-FFF2-40B4-BE49-F238E27FC236}">
                <a16:creationId xmlns:a16="http://schemas.microsoft.com/office/drawing/2014/main" id="{D21A9099-45DF-7C47-B4EF-D89A644F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6332" y="6983101"/>
            <a:ext cx="207614" cy="143736"/>
          </a:xfrm>
          <a:custGeom>
            <a:avLst/>
            <a:gdLst>
              <a:gd name="T0" fmla="*/ 149 w 172"/>
              <a:gd name="T1" fmla="*/ 119 h 120"/>
              <a:gd name="T2" fmla="*/ 149 w 172"/>
              <a:gd name="T3" fmla="*/ 119 h 120"/>
              <a:gd name="T4" fmla="*/ 14 w 172"/>
              <a:gd name="T5" fmla="*/ 119 h 120"/>
              <a:gd name="T6" fmla="*/ 0 w 172"/>
              <a:gd name="T7" fmla="*/ 104 h 120"/>
              <a:gd name="T8" fmla="*/ 0 w 172"/>
              <a:gd name="T9" fmla="*/ 15 h 120"/>
              <a:gd name="T10" fmla="*/ 14 w 172"/>
              <a:gd name="T11" fmla="*/ 0 h 120"/>
              <a:gd name="T12" fmla="*/ 149 w 172"/>
              <a:gd name="T13" fmla="*/ 0 h 120"/>
              <a:gd name="T14" fmla="*/ 171 w 172"/>
              <a:gd name="T15" fmla="*/ 15 h 120"/>
              <a:gd name="T16" fmla="*/ 171 w 172"/>
              <a:gd name="T17" fmla="*/ 104 h 120"/>
              <a:gd name="T18" fmla="*/ 149 w 172"/>
              <a:gd name="T19" fmla="*/ 119 h 120"/>
              <a:gd name="T20" fmla="*/ 37 w 172"/>
              <a:gd name="T21" fmla="*/ 89 h 120"/>
              <a:gd name="T22" fmla="*/ 37 w 172"/>
              <a:gd name="T23" fmla="*/ 89 h 120"/>
              <a:gd name="T24" fmla="*/ 134 w 172"/>
              <a:gd name="T25" fmla="*/ 89 h 120"/>
              <a:gd name="T26" fmla="*/ 134 w 172"/>
              <a:gd name="T27" fmla="*/ 37 h 120"/>
              <a:gd name="T28" fmla="*/ 37 w 172"/>
              <a:gd name="T29" fmla="*/ 37 h 120"/>
              <a:gd name="T30" fmla="*/ 37 w 172"/>
              <a:gd name="T31" fmla="*/ 8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20">
                <a:moveTo>
                  <a:pt x="149" y="119"/>
                </a:moveTo>
                <a:lnTo>
                  <a:pt x="149" y="119"/>
                </a:lnTo>
                <a:cubicBezTo>
                  <a:pt x="14" y="119"/>
                  <a:pt x="14" y="119"/>
                  <a:pt x="14" y="119"/>
                </a:cubicBezTo>
                <a:cubicBezTo>
                  <a:pt x="7" y="119"/>
                  <a:pt x="0" y="111"/>
                  <a:pt x="0" y="10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4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63" y="0"/>
                  <a:pt x="171" y="7"/>
                  <a:pt x="171" y="15"/>
                </a:cubicBezTo>
                <a:cubicBezTo>
                  <a:pt x="171" y="104"/>
                  <a:pt x="171" y="104"/>
                  <a:pt x="171" y="104"/>
                </a:cubicBezTo>
                <a:cubicBezTo>
                  <a:pt x="171" y="111"/>
                  <a:pt x="163" y="119"/>
                  <a:pt x="149" y="119"/>
                </a:cubicBezTo>
                <a:close/>
                <a:moveTo>
                  <a:pt x="37" y="89"/>
                </a:moveTo>
                <a:lnTo>
                  <a:pt x="37" y="89"/>
                </a:lnTo>
                <a:cubicBezTo>
                  <a:pt x="134" y="89"/>
                  <a:pt x="134" y="89"/>
                  <a:pt x="134" y="89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37" y="37"/>
                  <a:pt x="37" y="37"/>
                  <a:pt x="37" y="37"/>
                </a:cubicBezTo>
                <a:lnTo>
                  <a:pt x="37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506">
            <a:extLst>
              <a:ext uri="{FF2B5EF4-FFF2-40B4-BE49-F238E27FC236}">
                <a16:creationId xmlns:a16="http://schemas.microsoft.com/office/drawing/2014/main" id="{E4A59BE9-7B45-E747-9B13-371522A34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618" y="6669018"/>
            <a:ext cx="154379" cy="37263"/>
          </a:xfrm>
          <a:custGeom>
            <a:avLst/>
            <a:gdLst>
              <a:gd name="T0" fmla="*/ 111 w 127"/>
              <a:gd name="T1" fmla="*/ 30 h 31"/>
              <a:gd name="T2" fmla="*/ 111 w 127"/>
              <a:gd name="T3" fmla="*/ 30 h 31"/>
              <a:gd name="T4" fmla="*/ 22 w 127"/>
              <a:gd name="T5" fmla="*/ 30 h 31"/>
              <a:gd name="T6" fmla="*/ 0 w 127"/>
              <a:gd name="T7" fmla="*/ 15 h 31"/>
              <a:gd name="T8" fmla="*/ 22 w 127"/>
              <a:gd name="T9" fmla="*/ 0 h 31"/>
              <a:gd name="T10" fmla="*/ 111 w 127"/>
              <a:gd name="T11" fmla="*/ 0 h 31"/>
              <a:gd name="T12" fmla="*/ 126 w 127"/>
              <a:gd name="T13" fmla="*/ 15 h 31"/>
              <a:gd name="T14" fmla="*/ 111 w 12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7" h="31">
                <a:moveTo>
                  <a:pt x="111" y="30"/>
                </a:moveTo>
                <a:lnTo>
                  <a:pt x="111" y="30"/>
                </a:lnTo>
                <a:cubicBezTo>
                  <a:pt x="22" y="30"/>
                  <a:pt x="22" y="30"/>
                  <a:pt x="22" y="30"/>
                </a:cubicBezTo>
                <a:cubicBezTo>
                  <a:pt x="15" y="30"/>
                  <a:pt x="0" y="23"/>
                  <a:pt x="0" y="15"/>
                </a:cubicBezTo>
                <a:cubicBezTo>
                  <a:pt x="0" y="7"/>
                  <a:pt x="15" y="0"/>
                  <a:pt x="22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9" y="0"/>
                  <a:pt x="126" y="7"/>
                  <a:pt x="126" y="15"/>
                </a:cubicBezTo>
                <a:cubicBezTo>
                  <a:pt x="126" y="23"/>
                  <a:pt x="119" y="30"/>
                  <a:pt x="111" y="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507">
            <a:extLst>
              <a:ext uri="{FF2B5EF4-FFF2-40B4-BE49-F238E27FC236}">
                <a16:creationId xmlns:a16="http://schemas.microsoft.com/office/drawing/2014/main" id="{F7C93727-8F35-6546-9F86-610A00CB3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604" y="6280402"/>
            <a:ext cx="782553" cy="638817"/>
          </a:xfrm>
          <a:custGeom>
            <a:avLst/>
            <a:gdLst>
              <a:gd name="T0" fmla="*/ 498 w 648"/>
              <a:gd name="T1" fmla="*/ 528 h 529"/>
              <a:gd name="T2" fmla="*/ 446 w 648"/>
              <a:gd name="T3" fmla="*/ 483 h 529"/>
              <a:gd name="T4" fmla="*/ 439 w 648"/>
              <a:gd name="T5" fmla="*/ 424 h 529"/>
              <a:gd name="T6" fmla="*/ 349 w 648"/>
              <a:gd name="T7" fmla="*/ 432 h 529"/>
              <a:gd name="T8" fmla="*/ 267 w 648"/>
              <a:gd name="T9" fmla="*/ 475 h 529"/>
              <a:gd name="T10" fmla="*/ 163 w 648"/>
              <a:gd name="T11" fmla="*/ 483 h 529"/>
              <a:gd name="T12" fmla="*/ 111 w 648"/>
              <a:gd name="T13" fmla="*/ 357 h 529"/>
              <a:gd name="T14" fmla="*/ 37 w 648"/>
              <a:gd name="T15" fmla="*/ 313 h 529"/>
              <a:gd name="T16" fmla="*/ 0 w 648"/>
              <a:gd name="T17" fmla="*/ 268 h 529"/>
              <a:gd name="T18" fmla="*/ 37 w 648"/>
              <a:gd name="T19" fmla="*/ 179 h 529"/>
              <a:gd name="T20" fmla="*/ 111 w 648"/>
              <a:gd name="T21" fmla="*/ 89 h 529"/>
              <a:gd name="T22" fmla="*/ 74 w 648"/>
              <a:gd name="T23" fmla="*/ 15 h 529"/>
              <a:gd name="T24" fmla="*/ 200 w 648"/>
              <a:gd name="T25" fmla="*/ 22 h 529"/>
              <a:gd name="T26" fmla="*/ 349 w 648"/>
              <a:gd name="T27" fmla="*/ 30 h 529"/>
              <a:gd name="T28" fmla="*/ 647 w 648"/>
              <a:gd name="T29" fmla="*/ 238 h 529"/>
              <a:gd name="T30" fmla="*/ 603 w 648"/>
              <a:gd name="T31" fmla="*/ 350 h 529"/>
              <a:gd name="T32" fmla="*/ 558 w 648"/>
              <a:gd name="T33" fmla="*/ 446 h 529"/>
              <a:gd name="T34" fmla="*/ 498 w 648"/>
              <a:gd name="T35" fmla="*/ 528 h 529"/>
              <a:gd name="T36" fmla="*/ 484 w 648"/>
              <a:gd name="T37" fmla="*/ 475 h 529"/>
              <a:gd name="T38" fmla="*/ 521 w 648"/>
              <a:gd name="T39" fmla="*/ 468 h 529"/>
              <a:gd name="T40" fmla="*/ 536 w 648"/>
              <a:gd name="T41" fmla="*/ 409 h 529"/>
              <a:gd name="T42" fmla="*/ 588 w 648"/>
              <a:gd name="T43" fmla="*/ 313 h 529"/>
              <a:gd name="T44" fmla="*/ 536 w 648"/>
              <a:gd name="T45" fmla="*/ 119 h 529"/>
              <a:gd name="T46" fmla="*/ 312 w 648"/>
              <a:gd name="T47" fmla="*/ 67 h 529"/>
              <a:gd name="T48" fmla="*/ 186 w 648"/>
              <a:gd name="T49" fmla="*/ 59 h 529"/>
              <a:gd name="T50" fmla="*/ 156 w 648"/>
              <a:gd name="T51" fmla="*/ 82 h 529"/>
              <a:gd name="T52" fmla="*/ 149 w 648"/>
              <a:gd name="T53" fmla="*/ 104 h 529"/>
              <a:gd name="T54" fmla="*/ 37 w 648"/>
              <a:gd name="T55" fmla="*/ 208 h 529"/>
              <a:gd name="T56" fmla="*/ 37 w 648"/>
              <a:gd name="T57" fmla="*/ 275 h 529"/>
              <a:gd name="T58" fmla="*/ 44 w 648"/>
              <a:gd name="T59" fmla="*/ 275 h 529"/>
              <a:gd name="T60" fmla="*/ 126 w 648"/>
              <a:gd name="T61" fmla="*/ 320 h 529"/>
              <a:gd name="T62" fmla="*/ 200 w 648"/>
              <a:gd name="T63" fmla="*/ 475 h 529"/>
              <a:gd name="T64" fmla="*/ 230 w 648"/>
              <a:gd name="T65" fmla="*/ 475 h 529"/>
              <a:gd name="T66" fmla="*/ 238 w 648"/>
              <a:gd name="T67" fmla="*/ 387 h 529"/>
              <a:gd name="T68" fmla="*/ 349 w 648"/>
              <a:gd name="T69" fmla="*/ 394 h 529"/>
              <a:gd name="T70" fmla="*/ 454 w 648"/>
              <a:gd name="T71" fmla="*/ 387 h 529"/>
              <a:gd name="T72" fmla="*/ 476 w 648"/>
              <a:gd name="T73" fmla="*/ 432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48" h="529">
                <a:moveTo>
                  <a:pt x="498" y="528"/>
                </a:moveTo>
                <a:lnTo>
                  <a:pt x="498" y="528"/>
                </a:lnTo>
                <a:cubicBezTo>
                  <a:pt x="476" y="528"/>
                  <a:pt x="454" y="513"/>
                  <a:pt x="446" y="483"/>
                </a:cubicBezTo>
                <a:lnTo>
                  <a:pt x="446" y="483"/>
                </a:lnTo>
                <a:cubicBezTo>
                  <a:pt x="446" y="438"/>
                  <a:pt x="446" y="438"/>
                  <a:pt x="446" y="438"/>
                </a:cubicBezTo>
                <a:cubicBezTo>
                  <a:pt x="446" y="432"/>
                  <a:pt x="439" y="424"/>
                  <a:pt x="439" y="424"/>
                </a:cubicBezTo>
                <a:cubicBezTo>
                  <a:pt x="431" y="417"/>
                  <a:pt x="431" y="417"/>
                  <a:pt x="431" y="417"/>
                </a:cubicBezTo>
                <a:cubicBezTo>
                  <a:pt x="409" y="424"/>
                  <a:pt x="379" y="432"/>
                  <a:pt x="349" y="432"/>
                </a:cubicBezTo>
                <a:cubicBezTo>
                  <a:pt x="320" y="432"/>
                  <a:pt x="290" y="424"/>
                  <a:pt x="267" y="424"/>
                </a:cubicBezTo>
                <a:cubicBezTo>
                  <a:pt x="267" y="475"/>
                  <a:pt x="267" y="475"/>
                  <a:pt x="267" y="475"/>
                </a:cubicBezTo>
                <a:cubicBezTo>
                  <a:pt x="267" y="498"/>
                  <a:pt x="245" y="528"/>
                  <a:pt x="215" y="528"/>
                </a:cubicBezTo>
                <a:cubicBezTo>
                  <a:pt x="186" y="528"/>
                  <a:pt x="171" y="505"/>
                  <a:pt x="163" y="483"/>
                </a:cubicBezTo>
                <a:cubicBezTo>
                  <a:pt x="134" y="365"/>
                  <a:pt x="134" y="365"/>
                  <a:pt x="134" y="365"/>
                </a:cubicBezTo>
                <a:cubicBezTo>
                  <a:pt x="134" y="365"/>
                  <a:pt x="119" y="357"/>
                  <a:pt x="111" y="357"/>
                </a:cubicBezTo>
                <a:cubicBezTo>
                  <a:pt x="96" y="350"/>
                  <a:pt x="81" y="350"/>
                  <a:pt x="74" y="335"/>
                </a:cubicBezTo>
                <a:cubicBezTo>
                  <a:pt x="59" y="320"/>
                  <a:pt x="44" y="313"/>
                  <a:pt x="37" y="313"/>
                </a:cubicBezTo>
                <a:cubicBezTo>
                  <a:pt x="29" y="305"/>
                  <a:pt x="29" y="305"/>
                  <a:pt x="22" y="305"/>
                </a:cubicBezTo>
                <a:cubicBezTo>
                  <a:pt x="7" y="298"/>
                  <a:pt x="0" y="283"/>
                  <a:pt x="0" y="268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194"/>
                  <a:pt x="14" y="179"/>
                  <a:pt x="37" y="179"/>
                </a:cubicBezTo>
                <a:cubicBezTo>
                  <a:pt x="44" y="171"/>
                  <a:pt x="52" y="164"/>
                  <a:pt x="67" y="149"/>
                </a:cubicBezTo>
                <a:cubicBezTo>
                  <a:pt x="74" y="134"/>
                  <a:pt x="89" y="112"/>
                  <a:pt x="111" y="89"/>
                </a:cubicBezTo>
                <a:cubicBezTo>
                  <a:pt x="81" y="45"/>
                  <a:pt x="81" y="45"/>
                  <a:pt x="81" y="45"/>
                </a:cubicBezTo>
                <a:cubicBezTo>
                  <a:pt x="74" y="37"/>
                  <a:pt x="67" y="22"/>
                  <a:pt x="74" y="15"/>
                </a:cubicBezTo>
                <a:cubicBezTo>
                  <a:pt x="81" y="0"/>
                  <a:pt x="96" y="0"/>
                  <a:pt x="104" y="0"/>
                </a:cubicBezTo>
                <a:cubicBezTo>
                  <a:pt x="134" y="7"/>
                  <a:pt x="186" y="22"/>
                  <a:pt x="200" y="22"/>
                </a:cubicBezTo>
                <a:cubicBezTo>
                  <a:pt x="215" y="30"/>
                  <a:pt x="275" y="30"/>
                  <a:pt x="305" y="30"/>
                </a:cubicBezTo>
                <a:cubicBezTo>
                  <a:pt x="320" y="30"/>
                  <a:pt x="335" y="30"/>
                  <a:pt x="349" y="30"/>
                </a:cubicBezTo>
                <a:cubicBezTo>
                  <a:pt x="424" y="30"/>
                  <a:pt x="498" y="52"/>
                  <a:pt x="558" y="89"/>
                </a:cubicBezTo>
                <a:cubicBezTo>
                  <a:pt x="618" y="126"/>
                  <a:pt x="647" y="179"/>
                  <a:pt x="647" y="238"/>
                </a:cubicBezTo>
                <a:cubicBezTo>
                  <a:pt x="647" y="275"/>
                  <a:pt x="640" y="305"/>
                  <a:pt x="618" y="335"/>
                </a:cubicBezTo>
                <a:cubicBezTo>
                  <a:pt x="610" y="343"/>
                  <a:pt x="610" y="350"/>
                  <a:pt x="603" y="350"/>
                </a:cubicBezTo>
                <a:cubicBezTo>
                  <a:pt x="588" y="372"/>
                  <a:pt x="573" y="387"/>
                  <a:pt x="566" y="417"/>
                </a:cubicBezTo>
                <a:cubicBezTo>
                  <a:pt x="566" y="424"/>
                  <a:pt x="558" y="438"/>
                  <a:pt x="558" y="446"/>
                </a:cubicBezTo>
                <a:cubicBezTo>
                  <a:pt x="558" y="453"/>
                  <a:pt x="558" y="461"/>
                  <a:pt x="558" y="475"/>
                </a:cubicBezTo>
                <a:cubicBezTo>
                  <a:pt x="558" y="498"/>
                  <a:pt x="528" y="528"/>
                  <a:pt x="498" y="528"/>
                </a:cubicBezTo>
                <a:close/>
                <a:moveTo>
                  <a:pt x="484" y="475"/>
                </a:moveTo>
                <a:lnTo>
                  <a:pt x="484" y="475"/>
                </a:lnTo>
                <a:cubicBezTo>
                  <a:pt x="484" y="483"/>
                  <a:pt x="491" y="490"/>
                  <a:pt x="498" y="490"/>
                </a:cubicBezTo>
                <a:cubicBezTo>
                  <a:pt x="513" y="490"/>
                  <a:pt x="521" y="483"/>
                  <a:pt x="521" y="468"/>
                </a:cubicBezTo>
                <a:cubicBezTo>
                  <a:pt x="521" y="461"/>
                  <a:pt x="521" y="453"/>
                  <a:pt x="521" y="446"/>
                </a:cubicBezTo>
                <a:cubicBezTo>
                  <a:pt x="528" y="431"/>
                  <a:pt x="528" y="417"/>
                  <a:pt x="536" y="409"/>
                </a:cubicBezTo>
                <a:cubicBezTo>
                  <a:pt x="543" y="372"/>
                  <a:pt x="558" y="350"/>
                  <a:pt x="573" y="327"/>
                </a:cubicBezTo>
                <a:cubicBezTo>
                  <a:pt x="580" y="327"/>
                  <a:pt x="580" y="320"/>
                  <a:pt x="588" y="313"/>
                </a:cubicBezTo>
                <a:cubicBezTo>
                  <a:pt x="603" y="290"/>
                  <a:pt x="618" y="268"/>
                  <a:pt x="618" y="238"/>
                </a:cubicBezTo>
                <a:cubicBezTo>
                  <a:pt x="618" y="194"/>
                  <a:pt x="588" y="149"/>
                  <a:pt x="536" y="119"/>
                </a:cubicBezTo>
                <a:cubicBezTo>
                  <a:pt x="491" y="82"/>
                  <a:pt x="417" y="67"/>
                  <a:pt x="349" y="67"/>
                </a:cubicBezTo>
                <a:cubicBezTo>
                  <a:pt x="335" y="67"/>
                  <a:pt x="320" y="67"/>
                  <a:pt x="312" y="67"/>
                </a:cubicBezTo>
                <a:lnTo>
                  <a:pt x="312" y="67"/>
                </a:lnTo>
                <a:cubicBezTo>
                  <a:pt x="297" y="67"/>
                  <a:pt x="215" y="67"/>
                  <a:pt x="186" y="59"/>
                </a:cubicBezTo>
                <a:cubicBezTo>
                  <a:pt x="178" y="52"/>
                  <a:pt x="141" y="45"/>
                  <a:pt x="119" y="37"/>
                </a:cubicBezTo>
                <a:cubicBezTo>
                  <a:pt x="156" y="82"/>
                  <a:pt x="156" y="82"/>
                  <a:pt x="156" y="82"/>
                </a:cubicBezTo>
                <a:cubicBezTo>
                  <a:pt x="156" y="82"/>
                  <a:pt x="156" y="89"/>
                  <a:pt x="156" y="97"/>
                </a:cubicBezTo>
                <a:cubicBezTo>
                  <a:pt x="156" y="97"/>
                  <a:pt x="156" y="104"/>
                  <a:pt x="149" y="104"/>
                </a:cubicBezTo>
                <a:cubicBezTo>
                  <a:pt x="119" y="126"/>
                  <a:pt x="104" y="149"/>
                  <a:pt x="96" y="164"/>
                </a:cubicBezTo>
                <a:cubicBezTo>
                  <a:pt x="81" y="186"/>
                  <a:pt x="67" y="208"/>
                  <a:pt x="37" y="208"/>
                </a:cubicBezTo>
                <a:lnTo>
                  <a:pt x="37" y="208"/>
                </a:lnTo>
                <a:cubicBezTo>
                  <a:pt x="37" y="275"/>
                  <a:pt x="37" y="275"/>
                  <a:pt x="37" y="275"/>
                </a:cubicBezTo>
                <a:lnTo>
                  <a:pt x="37" y="275"/>
                </a:lnTo>
                <a:lnTo>
                  <a:pt x="44" y="275"/>
                </a:lnTo>
                <a:cubicBezTo>
                  <a:pt x="59" y="283"/>
                  <a:pt x="81" y="290"/>
                  <a:pt x="104" y="313"/>
                </a:cubicBezTo>
                <a:cubicBezTo>
                  <a:pt x="104" y="320"/>
                  <a:pt x="119" y="320"/>
                  <a:pt x="126" y="320"/>
                </a:cubicBezTo>
                <a:cubicBezTo>
                  <a:pt x="141" y="327"/>
                  <a:pt x="163" y="335"/>
                  <a:pt x="171" y="357"/>
                </a:cubicBezTo>
                <a:cubicBezTo>
                  <a:pt x="200" y="475"/>
                  <a:pt x="200" y="475"/>
                  <a:pt x="200" y="475"/>
                </a:cubicBezTo>
                <a:cubicBezTo>
                  <a:pt x="200" y="483"/>
                  <a:pt x="208" y="490"/>
                  <a:pt x="215" y="490"/>
                </a:cubicBezTo>
                <a:cubicBezTo>
                  <a:pt x="223" y="490"/>
                  <a:pt x="230" y="483"/>
                  <a:pt x="230" y="475"/>
                </a:cubicBezTo>
                <a:cubicBezTo>
                  <a:pt x="230" y="402"/>
                  <a:pt x="230" y="402"/>
                  <a:pt x="230" y="402"/>
                </a:cubicBezTo>
                <a:cubicBezTo>
                  <a:pt x="230" y="394"/>
                  <a:pt x="230" y="387"/>
                  <a:pt x="238" y="387"/>
                </a:cubicBezTo>
                <a:cubicBezTo>
                  <a:pt x="238" y="380"/>
                  <a:pt x="245" y="380"/>
                  <a:pt x="253" y="380"/>
                </a:cubicBezTo>
                <a:cubicBezTo>
                  <a:pt x="282" y="387"/>
                  <a:pt x="312" y="394"/>
                  <a:pt x="349" y="394"/>
                </a:cubicBezTo>
                <a:cubicBezTo>
                  <a:pt x="379" y="394"/>
                  <a:pt x="409" y="394"/>
                  <a:pt x="439" y="387"/>
                </a:cubicBezTo>
                <a:cubicBezTo>
                  <a:pt x="446" y="380"/>
                  <a:pt x="446" y="387"/>
                  <a:pt x="454" y="387"/>
                </a:cubicBezTo>
                <a:cubicBezTo>
                  <a:pt x="461" y="402"/>
                  <a:pt x="461" y="402"/>
                  <a:pt x="461" y="402"/>
                </a:cubicBezTo>
                <a:cubicBezTo>
                  <a:pt x="469" y="409"/>
                  <a:pt x="476" y="424"/>
                  <a:pt x="476" y="432"/>
                </a:cubicBezTo>
                <a:lnTo>
                  <a:pt x="484" y="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508">
            <a:extLst>
              <a:ext uri="{FF2B5EF4-FFF2-40B4-BE49-F238E27FC236}">
                <a16:creationId xmlns:a16="http://schemas.microsoft.com/office/drawing/2014/main" id="{B8F38213-6C3F-D242-B7D7-C355364B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597" y="6392197"/>
            <a:ext cx="170351" cy="117117"/>
          </a:xfrm>
          <a:custGeom>
            <a:avLst/>
            <a:gdLst>
              <a:gd name="T0" fmla="*/ 7 w 142"/>
              <a:gd name="T1" fmla="*/ 97 h 98"/>
              <a:gd name="T2" fmla="*/ 7 w 142"/>
              <a:gd name="T3" fmla="*/ 97 h 98"/>
              <a:gd name="T4" fmla="*/ 0 w 142"/>
              <a:gd name="T5" fmla="*/ 90 h 98"/>
              <a:gd name="T6" fmla="*/ 7 w 142"/>
              <a:gd name="T7" fmla="*/ 75 h 98"/>
              <a:gd name="T8" fmla="*/ 7 w 142"/>
              <a:gd name="T9" fmla="*/ 75 h 98"/>
              <a:gd name="T10" fmla="*/ 44 w 142"/>
              <a:gd name="T11" fmla="*/ 60 h 98"/>
              <a:gd name="T12" fmla="*/ 37 w 142"/>
              <a:gd name="T13" fmla="*/ 52 h 98"/>
              <a:gd name="T14" fmla="*/ 30 w 142"/>
              <a:gd name="T15" fmla="*/ 15 h 98"/>
              <a:gd name="T16" fmla="*/ 67 w 142"/>
              <a:gd name="T17" fmla="*/ 0 h 98"/>
              <a:gd name="T18" fmla="*/ 97 w 142"/>
              <a:gd name="T19" fmla="*/ 15 h 98"/>
              <a:gd name="T20" fmla="*/ 97 w 142"/>
              <a:gd name="T21" fmla="*/ 45 h 98"/>
              <a:gd name="T22" fmla="*/ 126 w 142"/>
              <a:gd name="T23" fmla="*/ 37 h 98"/>
              <a:gd name="T24" fmla="*/ 141 w 142"/>
              <a:gd name="T25" fmla="*/ 52 h 98"/>
              <a:gd name="T26" fmla="*/ 134 w 142"/>
              <a:gd name="T27" fmla="*/ 60 h 98"/>
              <a:gd name="T28" fmla="*/ 97 w 142"/>
              <a:gd name="T29" fmla="*/ 67 h 98"/>
              <a:gd name="T30" fmla="*/ 74 w 142"/>
              <a:gd name="T31" fmla="*/ 67 h 98"/>
              <a:gd name="T32" fmla="*/ 44 w 142"/>
              <a:gd name="T33" fmla="*/ 90 h 98"/>
              <a:gd name="T34" fmla="*/ 15 w 142"/>
              <a:gd name="T35" fmla="*/ 97 h 98"/>
              <a:gd name="T36" fmla="*/ 7 w 142"/>
              <a:gd name="T37" fmla="*/ 97 h 98"/>
              <a:gd name="T38" fmla="*/ 67 w 142"/>
              <a:gd name="T39" fmla="*/ 23 h 98"/>
              <a:gd name="T40" fmla="*/ 67 w 142"/>
              <a:gd name="T41" fmla="*/ 23 h 98"/>
              <a:gd name="T42" fmla="*/ 59 w 142"/>
              <a:gd name="T43" fmla="*/ 23 h 98"/>
              <a:gd name="T44" fmla="*/ 52 w 142"/>
              <a:gd name="T45" fmla="*/ 30 h 98"/>
              <a:gd name="T46" fmla="*/ 52 w 142"/>
              <a:gd name="T47" fmla="*/ 37 h 98"/>
              <a:gd name="T48" fmla="*/ 67 w 142"/>
              <a:gd name="T49" fmla="*/ 45 h 98"/>
              <a:gd name="T50" fmla="*/ 74 w 142"/>
              <a:gd name="T51" fmla="*/ 37 h 98"/>
              <a:gd name="T52" fmla="*/ 74 w 142"/>
              <a:gd name="T53" fmla="*/ 23 h 98"/>
              <a:gd name="T54" fmla="*/ 67 w 142"/>
              <a:gd name="T55" fmla="*/ 23 h 98"/>
              <a:gd name="T56" fmla="*/ 74 w 142"/>
              <a:gd name="T57" fmla="*/ 23 h 98"/>
              <a:gd name="T58" fmla="*/ 74 w 142"/>
              <a:gd name="T59" fmla="*/ 23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2" h="98">
                <a:moveTo>
                  <a:pt x="7" y="97"/>
                </a:moveTo>
                <a:lnTo>
                  <a:pt x="7" y="97"/>
                </a:lnTo>
                <a:cubicBezTo>
                  <a:pt x="7" y="97"/>
                  <a:pt x="0" y="97"/>
                  <a:pt x="0" y="90"/>
                </a:cubicBezTo>
                <a:cubicBezTo>
                  <a:pt x="0" y="82"/>
                  <a:pt x="0" y="82"/>
                  <a:pt x="7" y="75"/>
                </a:cubicBezTo>
                <a:lnTo>
                  <a:pt x="7" y="75"/>
                </a:lnTo>
                <a:cubicBezTo>
                  <a:pt x="15" y="75"/>
                  <a:pt x="30" y="67"/>
                  <a:pt x="44" y="60"/>
                </a:cubicBezTo>
                <a:lnTo>
                  <a:pt x="37" y="52"/>
                </a:lnTo>
                <a:cubicBezTo>
                  <a:pt x="30" y="45"/>
                  <a:pt x="30" y="37"/>
                  <a:pt x="30" y="15"/>
                </a:cubicBezTo>
                <a:cubicBezTo>
                  <a:pt x="37" y="8"/>
                  <a:pt x="52" y="0"/>
                  <a:pt x="67" y="0"/>
                </a:cubicBezTo>
                <a:cubicBezTo>
                  <a:pt x="82" y="0"/>
                  <a:pt x="89" y="8"/>
                  <a:pt x="97" y="15"/>
                </a:cubicBezTo>
                <a:cubicBezTo>
                  <a:pt x="97" y="30"/>
                  <a:pt x="97" y="37"/>
                  <a:pt x="97" y="45"/>
                </a:cubicBezTo>
                <a:cubicBezTo>
                  <a:pt x="104" y="45"/>
                  <a:pt x="119" y="45"/>
                  <a:pt x="126" y="37"/>
                </a:cubicBezTo>
                <a:cubicBezTo>
                  <a:pt x="134" y="37"/>
                  <a:pt x="141" y="45"/>
                  <a:pt x="141" y="52"/>
                </a:cubicBezTo>
                <a:cubicBezTo>
                  <a:pt x="141" y="52"/>
                  <a:pt x="141" y="60"/>
                  <a:pt x="134" y="60"/>
                </a:cubicBezTo>
                <a:cubicBezTo>
                  <a:pt x="134" y="60"/>
                  <a:pt x="112" y="67"/>
                  <a:pt x="97" y="67"/>
                </a:cubicBezTo>
                <a:cubicBezTo>
                  <a:pt x="89" y="67"/>
                  <a:pt x="82" y="67"/>
                  <a:pt x="74" y="67"/>
                </a:cubicBezTo>
                <a:cubicBezTo>
                  <a:pt x="67" y="75"/>
                  <a:pt x="59" y="82"/>
                  <a:pt x="44" y="90"/>
                </a:cubicBezTo>
                <a:cubicBezTo>
                  <a:pt x="30" y="97"/>
                  <a:pt x="15" y="97"/>
                  <a:pt x="15" y="97"/>
                </a:cubicBezTo>
                <a:lnTo>
                  <a:pt x="7" y="97"/>
                </a:lnTo>
                <a:close/>
                <a:moveTo>
                  <a:pt x="67" y="23"/>
                </a:moveTo>
                <a:lnTo>
                  <a:pt x="67" y="23"/>
                </a:lnTo>
                <a:cubicBezTo>
                  <a:pt x="59" y="23"/>
                  <a:pt x="59" y="23"/>
                  <a:pt x="59" y="23"/>
                </a:cubicBezTo>
                <a:cubicBezTo>
                  <a:pt x="59" y="23"/>
                  <a:pt x="52" y="23"/>
                  <a:pt x="52" y="30"/>
                </a:cubicBezTo>
                <a:lnTo>
                  <a:pt x="52" y="37"/>
                </a:lnTo>
                <a:cubicBezTo>
                  <a:pt x="52" y="37"/>
                  <a:pt x="59" y="45"/>
                  <a:pt x="67" y="45"/>
                </a:cubicBezTo>
                <a:lnTo>
                  <a:pt x="74" y="37"/>
                </a:lnTo>
                <a:cubicBezTo>
                  <a:pt x="74" y="37"/>
                  <a:pt x="74" y="30"/>
                  <a:pt x="74" y="23"/>
                </a:cubicBezTo>
                <a:lnTo>
                  <a:pt x="67" y="23"/>
                </a:lnTo>
                <a:close/>
                <a:moveTo>
                  <a:pt x="74" y="23"/>
                </a:moveTo>
                <a:lnTo>
                  <a:pt x="7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509">
            <a:extLst>
              <a:ext uri="{FF2B5EF4-FFF2-40B4-BE49-F238E27FC236}">
                <a16:creationId xmlns:a16="http://schemas.microsoft.com/office/drawing/2014/main" id="{7A71C29B-ADC8-7744-A7F9-F1D0792E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308" y="6488020"/>
            <a:ext cx="47913" cy="47910"/>
          </a:xfrm>
          <a:custGeom>
            <a:avLst/>
            <a:gdLst>
              <a:gd name="T0" fmla="*/ 0 w 38"/>
              <a:gd name="T1" fmla="*/ 15 h 38"/>
              <a:gd name="T2" fmla="*/ 0 w 38"/>
              <a:gd name="T3" fmla="*/ 15 h 38"/>
              <a:gd name="T4" fmla="*/ 15 w 38"/>
              <a:gd name="T5" fmla="*/ 0 h 38"/>
              <a:gd name="T6" fmla="*/ 37 w 38"/>
              <a:gd name="T7" fmla="*/ 15 h 38"/>
              <a:gd name="T8" fmla="*/ 15 w 38"/>
              <a:gd name="T9" fmla="*/ 37 h 38"/>
              <a:gd name="T10" fmla="*/ 0 w 38"/>
              <a:gd name="T11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38">
                <a:moveTo>
                  <a:pt x="0" y="15"/>
                </a:move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29" y="0"/>
                  <a:pt x="37" y="8"/>
                  <a:pt x="37" y="15"/>
                </a:cubicBezTo>
                <a:cubicBezTo>
                  <a:pt x="37" y="23"/>
                  <a:pt x="29" y="37"/>
                  <a:pt x="15" y="37"/>
                </a:cubicBezTo>
                <a:cubicBezTo>
                  <a:pt x="7" y="37"/>
                  <a:pt x="0" y="23"/>
                  <a:pt x="0" y="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510">
            <a:extLst>
              <a:ext uri="{FF2B5EF4-FFF2-40B4-BE49-F238E27FC236}">
                <a16:creationId xmlns:a16="http://schemas.microsoft.com/office/drawing/2014/main" id="{8023909A-820A-954A-A23B-38D32905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5632" y="6397519"/>
            <a:ext cx="196967" cy="63882"/>
          </a:xfrm>
          <a:custGeom>
            <a:avLst/>
            <a:gdLst>
              <a:gd name="T0" fmla="*/ 149 w 165"/>
              <a:gd name="T1" fmla="*/ 52 h 53"/>
              <a:gd name="T2" fmla="*/ 149 w 165"/>
              <a:gd name="T3" fmla="*/ 52 h 53"/>
              <a:gd name="T4" fmla="*/ 141 w 165"/>
              <a:gd name="T5" fmla="*/ 52 h 53"/>
              <a:gd name="T6" fmla="*/ 74 w 165"/>
              <a:gd name="T7" fmla="*/ 37 h 53"/>
              <a:gd name="T8" fmla="*/ 22 w 165"/>
              <a:gd name="T9" fmla="*/ 37 h 53"/>
              <a:gd name="T10" fmla="*/ 7 w 165"/>
              <a:gd name="T11" fmla="*/ 22 h 53"/>
              <a:gd name="T12" fmla="*/ 15 w 165"/>
              <a:gd name="T13" fmla="*/ 7 h 53"/>
              <a:gd name="T14" fmla="*/ 82 w 165"/>
              <a:gd name="T15" fmla="*/ 0 h 53"/>
              <a:gd name="T16" fmla="*/ 149 w 165"/>
              <a:gd name="T17" fmla="*/ 15 h 53"/>
              <a:gd name="T18" fmla="*/ 164 w 165"/>
              <a:gd name="T19" fmla="*/ 37 h 53"/>
              <a:gd name="T20" fmla="*/ 149 w 165"/>
              <a:gd name="T21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53">
                <a:moveTo>
                  <a:pt x="149" y="52"/>
                </a:moveTo>
                <a:lnTo>
                  <a:pt x="149" y="52"/>
                </a:lnTo>
                <a:cubicBezTo>
                  <a:pt x="141" y="52"/>
                  <a:pt x="141" y="52"/>
                  <a:pt x="141" y="52"/>
                </a:cubicBezTo>
                <a:cubicBezTo>
                  <a:pt x="119" y="44"/>
                  <a:pt x="104" y="37"/>
                  <a:pt x="74" y="37"/>
                </a:cubicBezTo>
                <a:cubicBezTo>
                  <a:pt x="67" y="37"/>
                  <a:pt x="37" y="37"/>
                  <a:pt x="22" y="37"/>
                </a:cubicBezTo>
                <a:cubicBezTo>
                  <a:pt x="15" y="37"/>
                  <a:pt x="7" y="37"/>
                  <a:pt x="7" y="22"/>
                </a:cubicBezTo>
                <a:cubicBezTo>
                  <a:pt x="0" y="15"/>
                  <a:pt x="7" y="7"/>
                  <a:pt x="15" y="7"/>
                </a:cubicBezTo>
                <a:cubicBezTo>
                  <a:pt x="37" y="0"/>
                  <a:pt x="67" y="0"/>
                  <a:pt x="82" y="0"/>
                </a:cubicBezTo>
                <a:cubicBezTo>
                  <a:pt x="112" y="7"/>
                  <a:pt x="127" y="7"/>
                  <a:pt x="149" y="15"/>
                </a:cubicBezTo>
                <a:cubicBezTo>
                  <a:pt x="164" y="22"/>
                  <a:pt x="164" y="29"/>
                  <a:pt x="164" y="37"/>
                </a:cubicBezTo>
                <a:cubicBezTo>
                  <a:pt x="164" y="44"/>
                  <a:pt x="156" y="52"/>
                  <a:pt x="149" y="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511">
            <a:extLst>
              <a:ext uri="{FF2B5EF4-FFF2-40B4-BE49-F238E27FC236}">
                <a16:creationId xmlns:a16="http://schemas.microsoft.com/office/drawing/2014/main" id="{05030CE0-0805-1147-AF0D-E9A4465D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444" y="5700145"/>
            <a:ext cx="686730" cy="686727"/>
          </a:xfrm>
          <a:custGeom>
            <a:avLst/>
            <a:gdLst>
              <a:gd name="T0" fmla="*/ 283 w 567"/>
              <a:gd name="T1" fmla="*/ 566 h 567"/>
              <a:gd name="T2" fmla="*/ 283 w 567"/>
              <a:gd name="T3" fmla="*/ 566 h 567"/>
              <a:gd name="T4" fmla="*/ 82 w 567"/>
              <a:gd name="T5" fmla="*/ 484 h 567"/>
              <a:gd name="T6" fmla="*/ 0 w 567"/>
              <a:gd name="T7" fmla="*/ 283 h 567"/>
              <a:gd name="T8" fmla="*/ 82 w 567"/>
              <a:gd name="T9" fmla="*/ 82 h 567"/>
              <a:gd name="T10" fmla="*/ 283 w 567"/>
              <a:gd name="T11" fmla="*/ 0 h 567"/>
              <a:gd name="T12" fmla="*/ 477 w 567"/>
              <a:gd name="T13" fmla="*/ 82 h 567"/>
              <a:gd name="T14" fmla="*/ 566 w 567"/>
              <a:gd name="T15" fmla="*/ 283 h 567"/>
              <a:gd name="T16" fmla="*/ 477 w 567"/>
              <a:gd name="T17" fmla="*/ 484 h 567"/>
              <a:gd name="T18" fmla="*/ 283 w 567"/>
              <a:gd name="T19" fmla="*/ 566 h 567"/>
              <a:gd name="T20" fmla="*/ 283 w 567"/>
              <a:gd name="T21" fmla="*/ 30 h 567"/>
              <a:gd name="T22" fmla="*/ 283 w 567"/>
              <a:gd name="T23" fmla="*/ 30 h 567"/>
              <a:gd name="T24" fmla="*/ 30 w 567"/>
              <a:gd name="T25" fmla="*/ 283 h 567"/>
              <a:gd name="T26" fmla="*/ 283 w 567"/>
              <a:gd name="T27" fmla="*/ 529 h 567"/>
              <a:gd name="T28" fmla="*/ 529 w 567"/>
              <a:gd name="T29" fmla="*/ 283 h 567"/>
              <a:gd name="T30" fmla="*/ 283 w 567"/>
              <a:gd name="T31" fmla="*/ 30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7" h="567">
                <a:moveTo>
                  <a:pt x="283" y="566"/>
                </a:moveTo>
                <a:lnTo>
                  <a:pt x="283" y="566"/>
                </a:lnTo>
                <a:cubicBezTo>
                  <a:pt x="209" y="566"/>
                  <a:pt x="134" y="536"/>
                  <a:pt x="82" y="484"/>
                </a:cubicBezTo>
                <a:cubicBezTo>
                  <a:pt x="30" y="424"/>
                  <a:pt x="0" y="357"/>
                  <a:pt x="0" y="283"/>
                </a:cubicBezTo>
                <a:cubicBezTo>
                  <a:pt x="0" y="208"/>
                  <a:pt x="30" y="134"/>
                  <a:pt x="82" y="82"/>
                </a:cubicBezTo>
                <a:cubicBezTo>
                  <a:pt x="134" y="30"/>
                  <a:pt x="209" y="0"/>
                  <a:pt x="283" y="0"/>
                </a:cubicBezTo>
                <a:cubicBezTo>
                  <a:pt x="358" y="0"/>
                  <a:pt x="425" y="30"/>
                  <a:pt x="477" y="82"/>
                </a:cubicBezTo>
                <a:cubicBezTo>
                  <a:pt x="537" y="134"/>
                  <a:pt x="566" y="208"/>
                  <a:pt x="566" y="283"/>
                </a:cubicBezTo>
                <a:cubicBezTo>
                  <a:pt x="566" y="357"/>
                  <a:pt x="537" y="424"/>
                  <a:pt x="477" y="484"/>
                </a:cubicBezTo>
                <a:cubicBezTo>
                  <a:pt x="425" y="536"/>
                  <a:pt x="358" y="566"/>
                  <a:pt x="283" y="566"/>
                </a:cubicBezTo>
                <a:close/>
                <a:moveTo>
                  <a:pt x="283" y="30"/>
                </a:moveTo>
                <a:lnTo>
                  <a:pt x="283" y="30"/>
                </a:lnTo>
                <a:cubicBezTo>
                  <a:pt x="142" y="30"/>
                  <a:pt x="30" y="141"/>
                  <a:pt x="30" y="283"/>
                </a:cubicBezTo>
                <a:cubicBezTo>
                  <a:pt x="30" y="417"/>
                  <a:pt x="142" y="529"/>
                  <a:pt x="283" y="529"/>
                </a:cubicBezTo>
                <a:cubicBezTo>
                  <a:pt x="418" y="529"/>
                  <a:pt x="529" y="417"/>
                  <a:pt x="529" y="283"/>
                </a:cubicBezTo>
                <a:cubicBezTo>
                  <a:pt x="529" y="141"/>
                  <a:pt x="418" y="30"/>
                  <a:pt x="283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512">
            <a:extLst>
              <a:ext uri="{FF2B5EF4-FFF2-40B4-BE49-F238E27FC236}">
                <a16:creationId xmlns:a16="http://schemas.microsoft.com/office/drawing/2014/main" id="{3D5ECA83-D2F5-774E-8C00-CB95D9DC2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298" y="5779995"/>
            <a:ext cx="521701" cy="521701"/>
          </a:xfrm>
          <a:custGeom>
            <a:avLst/>
            <a:gdLst>
              <a:gd name="T0" fmla="*/ 216 w 433"/>
              <a:gd name="T1" fmla="*/ 432 h 433"/>
              <a:gd name="T2" fmla="*/ 216 w 433"/>
              <a:gd name="T3" fmla="*/ 432 h 433"/>
              <a:gd name="T4" fmla="*/ 0 w 433"/>
              <a:gd name="T5" fmla="*/ 216 h 433"/>
              <a:gd name="T6" fmla="*/ 216 w 433"/>
              <a:gd name="T7" fmla="*/ 0 h 433"/>
              <a:gd name="T8" fmla="*/ 432 w 433"/>
              <a:gd name="T9" fmla="*/ 216 h 433"/>
              <a:gd name="T10" fmla="*/ 216 w 433"/>
              <a:gd name="T11" fmla="*/ 432 h 433"/>
              <a:gd name="T12" fmla="*/ 216 w 433"/>
              <a:gd name="T13" fmla="*/ 29 h 433"/>
              <a:gd name="T14" fmla="*/ 216 w 433"/>
              <a:gd name="T15" fmla="*/ 29 h 433"/>
              <a:gd name="T16" fmla="*/ 30 w 433"/>
              <a:gd name="T17" fmla="*/ 216 h 433"/>
              <a:gd name="T18" fmla="*/ 216 w 433"/>
              <a:gd name="T19" fmla="*/ 394 h 433"/>
              <a:gd name="T20" fmla="*/ 395 w 433"/>
              <a:gd name="T21" fmla="*/ 216 h 433"/>
              <a:gd name="T22" fmla="*/ 216 w 433"/>
              <a:gd name="T23" fmla="*/ 29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433">
                <a:moveTo>
                  <a:pt x="216" y="432"/>
                </a:moveTo>
                <a:lnTo>
                  <a:pt x="216" y="432"/>
                </a:lnTo>
                <a:cubicBezTo>
                  <a:pt x="97" y="432"/>
                  <a:pt x="0" y="335"/>
                  <a:pt x="0" y="216"/>
                </a:cubicBezTo>
                <a:cubicBezTo>
                  <a:pt x="0" y="96"/>
                  <a:pt x="97" y="0"/>
                  <a:pt x="216" y="0"/>
                </a:cubicBezTo>
                <a:cubicBezTo>
                  <a:pt x="335" y="0"/>
                  <a:pt x="432" y="96"/>
                  <a:pt x="432" y="216"/>
                </a:cubicBezTo>
                <a:cubicBezTo>
                  <a:pt x="432" y="335"/>
                  <a:pt x="335" y="432"/>
                  <a:pt x="216" y="432"/>
                </a:cubicBezTo>
                <a:close/>
                <a:moveTo>
                  <a:pt x="216" y="29"/>
                </a:moveTo>
                <a:lnTo>
                  <a:pt x="216" y="29"/>
                </a:lnTo>
                <a:cubicBezTo>
                  <a:pt x="112" y="29"/>
                  <a:pt x="30" y="111"/>
                  <a:pt x="30" y="216"/>
                </a:cubicBezTo>
                <a:cubicBezTo>
                  <a:pt x="30" y="313"/>
                  <a:pt x="112" y="394"/>
                  <a:pt x="216" y="394"/>
                </a:cubicBezTo>
                <a:cubicBezTo>
                  <a:pt x="313" y="394"/>
                  <a:pt x="395" y="313"/>
                  <a:pt x="395" y="216"/>
                </a:cubicBezTo>
                <a:cubicBezTo>
                  <a:pt x="395" y="111"/>
                  <a:pt x="313" y="29"/>
                  <a:pt x="216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513">
            <a:extLst>
              <a:ext uri="{FF2B5EF4-FFF2-40B4-BE49-F238E27FC236}">
                <a16:creationId xmlns:a16="http://schemas.microsoft.com/office/drawing/2014/main" id="{D40A978E-8C89-3E41-A286-62F166D4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296" y="5902437"/>
            <a:ext cx="154379" cy="255527"/>
          </a:xfrm>
          <a:custGeom>
            <a:avLst/>
            <a:gdLst>
              <a:gd name="T0" fmla="*/ 60 w 128"/>
              <a:gd name="T1" fmla="*/ 209 h 210"/>
              <a:gd name="T2" fmla="*/ 60 w 128"/>
              <a:gd name="T3" fmla="*/ 209 h 210"/>
              <a:gd name="T4" fmla="*/ 8 w 128"/>
              <a:gd name="T5" fmla="*/ 201 h 210"/>
              <a:gd name="T6" fmla="*/ 0 w 128"/>
              <a:gd name="T7" fmla="*/ 186 h 210"/>
              <a:gd name="T8" fmla="*/ 23 w 128"/>
              <a:gd name="T9" fmla="*/ 179 h 210"/>
              <a:gd name="T10" fmla="*/ 90 w 128"/>
              <a:gd name="T11" fmla="*/ 179 h 210"/>
              <a:gd name="T12" fmla="*/ 105 w 128"/>
              <a:gd name="T13" fmla="*/ 156 h 210"/>
              <a:gd name="T14" fmla="*/ 60 w 128"/>
              <a:gd name="T15" fmla="*/ 119 h 210"/>
              <a:gd name="T16" fmla="*/ 23 w 128"/>
              <a:gd name="T17" fmla="*/ 97 h 210"/>
              <a:gd name="T18" fmla="*/ 0 w 128"/>
              <a:gd name="T19" fmla="*/ 60 h 210"/>
              <a:gd name="T20" fmla="*/ 23 w 128"/>
              <a:gd name="T21" fmla="*/ 15 h 210"/>
              <a:gd name="T22" fmla="*/ 120 w 128"/>
              <a:gd name="T23" fmla="*/ 15 h 210"/>
              <a:gd name="T24" fmla="*/ 127 w 128"/>
              <a:gd name="T25" fmla="*/ 30 h 210"/>
              <a:gd name="T26" fmla="*/ 112 w 128"/>
              <a:gd name="T27" fmla="*/ 37 h 210"/>
              <a:gd name="T28" fmla="*/ 38 w 128"/>
              <a:gd name="T29" fmla="*/ 37 h 210"/>
              <a:gd name="T30" fmla="*/ 30 w 128"/>
              <a:gd name="T31" fmla="*/ 60 h 210"/>
              <a:gd name="T32" fmla="*/ 67 w 128"/>
              <a:gd name="T33" fmla="*/ 97 h 210"/>
              <a:gd name="T34" fmla="*/ 105 w 128"/>
              <a:gd name="T35" fmla="*/ 119 h 210"/>
              <a:gd name="T36" fmla="*/ 127 w 128"/>
              <a:gd name="T37" fmla="*/ 156 h 210"/>
              <a:gd name="T38" fmla="*/ 105 w 128"/>
              <a:gd name="T39" fmla="*/ 201 h 210"/>
              <a:gd name="T40" fmla="*/ 60 w 128"/>
              <a:gd name="T41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8" h="210">
                <a:moveTo>
                  <a:pt x="60" y="209"/>
                </a:moveTo>
                <a:lnTo>
                  <a:pt x="60" y="209"/>
                </a:lnTo>
                <a:cubicBezTo>
                  <a:pt x="45" y="209"/>
                  <a:pt x="23" y="209"/>
                  <a:pt x="8" y="201"/>
                </a:cubicBezTo>
                <a:cubicBezTo>
                  <a:pt x="0" y="201"/>
                  <a:pt x="0" y="194"/>
                  <a:pt x="0" y="186"/>
                </a:cubicBezTo>
                <a:cubicBezTo>
                  <a:pt x="8" y="179"/>
                  <a:pt x="15" y="171"/>
                  <a:pt x="23" y="179"/>
                </a:cubicBezTo>
                <a:cubicBezTo>
                  <a:pt x="45" y="186"/>
                  <a:pt x="75" y="186"/>
                  <a:pt x="90" y="179"/>
                </a:cubicBezTo>
                <a:cubicBezTo>
                  <a:pt x="97" y="171"/>
                  <a:pt x="105" y="164"/>
                  <a:pt x="105" y="156"/>
                </a:cubicBezTo>
                <a:cubicBezTo>
                  <a:pt x="105" y="141"/>
                  <a:pt x="82" y="127"/>
                  <a:pt x="60" y="119"/>
                </a:cubicBezTo>
                <a:cubicBezTo>
                  <a:pt x="45" y="112"/>
                  <a:pt x="30" y="104"/>
                  <a:pt x="23" y="97"/>
                </a:cubicBezTo>
                <a:cubicBezTo>
                  <a:pt x="8" y="89"/>
                  <a:pt x="0" y="74"/>
                  <a:pt x="0" y="60"/>
                </a:cubicBezTo>
                <a:cubicBezTo>
                  <a:pt x="0" y="45"/>
                  <a:pt x="8" y="30"/>
                  <a:pt x="23" y="15"/>
                </a:cubicBezTo>
                <a:cubicBezTo>
                  <a:pt x="53" y="0"/>
                  <a:pt x="82" y="0"/>
                  <a:pt x="120" y="15"/>
                </a:cubicBezTo>
                <a:cubicBezTo>
                  <a:pt x="127" y="15"/>
                  <a:pt x="127" y="22"/>
                  <a:pt x="127" y="30"/>
                </a:cubicBezTo>
                <a:cubicBezTo>
                  <a:pt x="127" y="37"/>
                  <a:pt x="120" y="45"/>
                  <a:pt x="112" y="37"/>
                </a:cubicBezTo>
                <a:cubicBezTo>
                  <a:pt x="82" y="30"/>
                  <a:pt x="60" y="30"/>
                  <a:pt x="38" y="37"/>
                </a:cubicBezTo>
                <a:cubicBezTo>
                  <a:pt x="30" y="45"/>
                  <a:pt x="30" y="52"/>
                  <a:pt x="30" y="60"/>
                </a:cubicBezTo>
                <a:cubicBezTo>
                  <a:pt x="30" y="74"/>
                  <a:pt x="53" y="89"/>
                  <a:pt x="67" y="97"/>
                </a:cubicBezTo>
                <a:cubicBezTo>
                  <a:pt x="82" y="104"/>
                  <a:pt x="97" y="112"/>
                  <a:pt x="105" y="119"/>
                </a:cubicBezTo>
                <a:cubicBezTo>
                  <a:pt x="120" y="127"/>
                  <a:pt x="127" y="141"/>
                  <a:pt x="127" y="156"/>
                </a:cubicBezTo>
                <a:cubicBezTo>
                  <a:pt x="127" y="171"/>
                  <a:pt x="120" y="186"/>
                  <a:pt x="105" y="201"/>
                </a:cubicBezTo>
                <a:cubicBezTo>
                  <a:pt x="90" y="209"/>
                  <a:pt x="75" y="209"/>
                  <a:pt x="60" y="20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514">
            <a:extLst>
              <a:ext uri="{FF2B5EF4-FFF2-40B4-BE49-F238E27FC236}">
                <a16:creationId xmlns:a16="http://schemas.microsoft.com/office/drawing/2014/main" id="{3F314AC3-E489-B541-A5B1-2B83EF2C9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178" y="5849202"/>
            <a:ext cx="26616" cy="53235"/>
          </a:xfrm>
          <a:custGeom>
            <a:avLst/>
            <a:gdLst>
              <a:gd name="T0" fmla="*/ 14 w 23"/>
              <a:gd name="T1" fmla="*/ 45 h 46"/>
              <a:gd name="T2" fmla="*/ 14 w 23"/>
              <a:gd name="T3" fmla="*/ 45 h 46"/>
              <a:gd name="T4" fmla="*/ 0 w 23"/>
              <a:gd name="T5" fmla="*/ 30 h 46"/>
              <a:gd name="T6" fmla="*/ 0 w 23"/>
              <a:gd name="T7" fmla="*/ 8 h 46"/>
              <a:gd name="T8" fmla="*/ 14 w 23"/>
              <a:gd name="T9" fmla="*/ 0 h 46"/>
              <a:gd name="T10" fmla="*/ 22 w 23"/>
              <a:gd name="T11" fmla="*/ 8 h 46"/>
              <a:gd name="T12" fmla="*/ 22 w 23"/>
              <a:gd name="T13" fmla="*/ 30 h 46"/>
              <a:gd name="T14" fmla="*/ 14 w 2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6">
                <a:moveTo>
                  <a:pt x="14" y="45"/>
                </a:moveTo>
                <a:lnTo>
                  <a:pt x="14" y="45"/>
                </a:lnTo>
                <a:cubicBezTo>
                  <a:pt x="7" y="45"/>
                  <a:pt x="0" y="37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4" y="0"/>
                </a:cubicBezTo>
                <a:cubicBezTo>
                  <a:pt x="22" y="0"/>
                  <a:pt x="22" y="0"/>
                  <a:pt x="22" y="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7"/>
                  <a:pt x="22" y="45"/>
                  <a:pt x="1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515">
            <a:extLst>
              <a:ext uri="{FF2B5EF4-FFF2-40B4-BE49-F238E27FC236}">
                <a16:creationId xmlns:a16="http://schemas.microsoft.com/office/drawing/2014/main" id="{D1C06EB8-C137-B143-B492-215F87D7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178" y="6163286"/>
            <a:ext cx="26616" cy="53235"/>
          </a:xfrm>
          <a:custGeom>
            <a:avLst/>
            <a:gdLst>
              <a:gd name="T0" fmla="*/ 14 w 23"/>
              <a:gd name="T1" fmla="*/ 45 h 46"/>
              <a:gd name="T2" fmla="*/ 14 w 23"/>
              <a:gd name="T3" fmla="*/ 45 h 46"/>
              <a:gd name="T4" fmla="*/ 0 w 23"/>
              <a:gd name="T5" fmla="*/ 37 h 46"/>
              <a:gd name="T6" fmla="*/ 0 w 23"/>
              <a:gd name="T7" fmla="*/ 15 h 46"/>
              <a:gd name="T8" fmla="*/ 14 w 23"/>
              <a:gd name="T9" fmla="*/ 0 h 46"/>
              <a:gd name="T10" fmla="*/ 22 w 23"/>
              <a:gd name="T11" fmla="*/ 15 h 46"/>
              <a:gd name="T12" fmla="*/ 22 w 23"/>
              <a:gd name="T13" fmla="*/ 37 h 46"/>
              <a:gd name="T14" fmla="*/ 14 w 23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46">
                <a:moveTo>
                  <a:pt x="14" y="45"/>
                </a:moveTo>
                <a:lnTo>
                  <a:pt x="14" y="45"/>
                </a:lnTo>
                <a:cubicBezTo>
                  <a:pt x="7" y="45"/>
                  <a:pt x="0" y="45"/>
                  <a:pt x="0" y="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2" y="7"/>
                  <a:pt x="22" y="15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5"/>
                  <a:pt x="22" y="45"/>
                  <a:pt x="14" y="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516">
            <a:extLst>
              <a:ext uri="{FF2B5EF4-FFF2-40B4-BE49-F238E27FC236}">
                <a16:creationId xmlns:a16="http://schemas.microsoft.com/office/drawing/2014/main" id="{E62C2D30-12EC-334B-8671-596FE62E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948" y="5843877"/>
            <a:ext cx="548317" cy="665436"/>
          </a:xfrm>
          <a:custGeom>
            <a:avLst/>
            <a:gdLst>
              <a:gd name="T0" fmla="*/ 231 w 455"/>
              <a:gd name="T1" fmla="*/ 551 h 552"/>
              <a:gd name="T2" fmla="*/ 231 w 455"/>
              <a:gd name="T3" fmla="*/ 551 h 552"/>
              <a:gd name="T4" fmla="*/ 0 w 455"/>
              <a:gd name="T5" fmla="*/ 320 h 552"/>
              <a:gd name="T6" fmla="*/ 30 w 455"/>
              <a:gd name="T7" fmla="*/ 171 h 552"/>
              <a:gd name="T8" fmla="*/ 104 w 455"/>
              <a:gd name="T9" fmla="*/ 22 h 552"/>
              <a:gd name="T10" fmla="*/ 119 w 455"/>
              <a:gd name="T11" fmla="*/ 7 h 552"/>
              <a:gd name="T12" fmla="*/ 141 w 455"/>
              <a:gd name="T13" fmla="*/ 0 h 552"/>
              <a:gd name="T14" fmla="*/ 149 w 455"/>
              <a:gd name="T15" fmla="*/ 30 h 552"/>
              <a:gd name="T16" fmla="*/ 134 w 455"/>
              <a:gd name="T17" fmla="*/ 44 h 552"/>
              <a:gd name="T18" fmla="*/ 59 w 455"/>
              <a:gd name="T19" fmla="*/ 186 h 552"/>
              <a:gd name="T20" fmla="*/ 30 w 455"/>
              <a:gd name="T21" fmla="*/ 320 h 552"/>
              <a:gd name="T22" fmla="*/ 231 w 455"/>
              <a:gd name="T23" fmla="*/ 514 h 552"/>
              <a:gd name="T24" fmla="*/ 424 w 455"/>
              <a:gd name="T25" fmla="*/ 320 h 552"/>
              <a:gd name="T26" fmla="*/ 395 w 455"/>
              <a:gd name="T27" fmla="*/ 186 h 552"/>
              <a:gd name="T28" fmla="*/ 320 w 455"/>
              <a:gd name="T29" fmla="*/ 44 h 552"/>
              <a:gd name="T30" fmla="*/ 305 w 455"/>
              <a:gd name="T31" fmla="*/ 30 h 552"/>
              <a:gd name="T32" fmla="*/ 313 w 455"/>
              <a:gd name="T33" fmla="*/ 7 h 552"/>
              <a:gd name="T34" fmla="*/ 335 w 455"/>
              <a:gd name="T35" fmla="*/ 7 h 552"/>
              <a:gd name="T36" fmla="*/ 350 w 455"/>
              <a:gd name="T37" fmla="*/ 22 h 552"/>
              <a:gd name="T38" fmla="*/ 424 w 455"/>
              <a:gd name="T39" fmla="*/ 171 h 552"/>
              <a:gd name="T40" fmla="*/ 454 w 455"/>
              <a:gd name="T41" fmla="*/ 320 h 552"/>
              <a:gd name="T42" fmla="*/ 231 w 455"/>
              <a:gd name="T43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5" h="552">
                <a:moveTo>
                  <a:pt x="231" y="551"/>
                </a:moveTo>
                <a:lnTo>
                  <a:pt x="231" y="551"/>
                </a:lnTo>
                <a:cubicBezTo>
                  <a:pt x="104" y="551"/>
                  <a:pt x="0" y="447"/>
                  <a:pt x="0" y="320"/>
                </a:cubicBezTo>
                <a:cubicBezTo>
                  <a:pt x="0" y="283"/>
                  <a:pt x="7" y="231"/>
                  <a:pt x="30" y="171"/>
                </a:cubicBezTo>
                <a:cubicBezTo>
                  <a:pt x="44" y="119"/>
                  <a:pt x="74" y="59"/>
                  <a:pt x="104" y="22"/>
                </a:cubicBezTo>
                <a:cubicBezTo>
                  <a:pt x="111" y="15"/>
                  <a:pt x="111" y="7"/>
                  <a:pt x="119" y="7"/>
                </a:cubicBezTo>
                <a:cubicBezTo>
                  <a:pt x="126" y="0"/>
                  <a:pt x="134" y="0"/>
                  <a:pt x="141" y="0"/>
                </a:cubicBezTo>
                <a:cubicBezTo>
                  <a:pt x="149" y="7"/>
                  <a:pt x="149" y="22"/>
                  <a:pt x="149" y="30"/>
                </a:cubicBezTo>
                <a:cubicBezTo>
                  <a:pt x="141" y="30"/>
                  <a:pt x="134" y="37"/>
                  <a:pt x="134" y="44"/>
                </a:cubicBezTo>
                <a:cubicBezTo>
                  <a:pt x="104" y="82"/>
                  <a:pt x="82" y="134"/>
                  <a:pt x="59" y="186"/>
                </a:cubicBezTo>
                <a:cubicBezTo>
                  <a:pt x="44" y="238"/>
                  <a:pt x="30" y="283"/>
                  <a:pt x="30" y="320"/>
                </a:cubicBezTo>
                <a:cubicBezTo>
                  <a:pt x="30" y="432"/>
                  <a:pt x="119" y="514"/>
                  <a:pt x="231" y="514"/>
                </a:cubicBezTo>
                <a:cubicBezTo>
                  <a:pt x="335" y="514"/>
                  <a:pt x="424" y="432"/>
                  <a:pt x="424" y="320"/>
                </a:cubicBezTo>
                <a:cubicBezTo>
                  <a:pt x="424" y="283"/>
                  <a:pt x="409" y="238"/>
                  <a:pt x="395" y="186"/>
                </a:cubicBezTo>
                <a:cubicBezTo>
                  <a:pt x="372" y="126"/>
                  <a:pt x="350" y="82"/>
                  <a:pt x="320" y="44"/>
                </a:cubicBezTo>
                <a:cubicBezTo>
                  <a:pt x="320" y="37"/>
                  <a:pt x="313" y="37"/>
                  <a:pt x="305" y="30"/>
                </a:cubicBezTo>
                <a:cubicBezTo>
                  <a:pt x="305" y="22"/>
                  <a:pt x="305" y="7"/>
                  <a:pt x="313" y="7"/>
                </a:cubicBezTo>
                <a:cubicBezTo>
                  <a:pt x="320" y="0"/>
                  <a:pt x="328" y="0"/>
                  <a:pt x="335" y="7"/>
                </a:cubicBezTo>
                <a:cubicBezTo>
                  <a:pt x="342" y="7"/>
                  <a:pt x="342" y="15"/>
                  <a:pt x="350" y="22"/>
                </a:cubicBezTo>
                <a:cubicBezTo>
                  <a:pt x="380" y="59"/>
                  <a:pt x="409" y="119"/>
                  <a:pt x="424" y="171"/>
                </a:cubicBezTo>
                <a:cubicBezTo>
                  <a:pt x="447" y="231"/>
                  <a:pt x="454" y="283"/>
                  <a:pt x="454" y="320"/>
                </a:cubicBezTo>
                <a:cubicBezTo>
                  <a:pt x="454" y="447"/>
                  <a:pt x="357" y="551"/>
                  <a:pt x="231" y="5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517">
            <a:extLst>
              <a:ext uri="{FF2B5EF4-FFF2-40B4-BE49-F238E27FC236}">
                <a16:creationId xmlns:a16="http://schemas.microsoft.com/office/drawing/2014/main" id="{64A1520B-3B6F-5E43-8B59-9E448E5F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2418" y="5609644"/>
            <a:ext cx="335377" cy="170351"/>
          </a:xfrm>
          <a:custGeom>
            <a:avLst/>
            <a:gdLst>
              <a:gd name="T0" fmla="*/ 224 w 277"/>
              <a:gd name="T1" fmla="*/ 142 h 143"/>
              <a:gd name="T2" fmla="*/ 224 w 277"/>
              <a:gd name="T3" fmla="*/ 142 h 143"/>
              <a:gd name="T4" fmla="*/ 216 w 277"/>
              <a:gd name="T5" fmla="*/ 142 h 143"/>
              <a:gd name="T6" fmla="*/ 209 w 277"/>
              <a:gd name="T7" fmla="*/ 119 h 143"/>
              <a:gd name="T8" fmla="*/ 239 w 277"/>
              <a:gd name="T9" fmla="*/ 52 h 143"/>
              <a:gd name="T10" fmla="*/ 239 w 277"/>
              <a:gd name="T11" fmla="*/ 38 h 143"/>
              <a:gd name="T12" fmla="*/ 231 w 277"/>
              <a:gd name="T13" fmla="*/ 38 h 143"/>
              <a:gd name="T14" fmla="*/ 45 w 277"/>
              <a:gd name="T15" fmla="*/ 38 h 143"/>
              <a:gd name="T16" fmla="*/ 37 w 277"/>
              <a:gd name="T17" fmla="*/ 38 h 143"/>
              <a:gd name="T18" fmla="*/ 37 w 277"/>
              <a:gd name="T19" fmla="*/ 52 h 143"/>
              <a:gd name="T20" fmla="*/ 67 w 277"/>
              <a:gd name="T21" fmla="*/ 112 h 143"/>
              <a:gd name="T22" fmla="*/ 60 w 277"/>
              <a:gd name="T23" fmla="*/ 142 h 143"/>
              <a:gd name="T24" fmla="*/ 37 w 277"/>
              <a:gd name="T25" fmla="*/ 134 h 143"/>
              <a:gd name="T26" fmla="*/ 8 w 277"/>
              <a:gd name="T27" fmla="*/ 67 h 143"/>
              <a:gd name="T28" fmla="*/ 8 w 277"/>
              <a:gd name="T29" fmla="*/ 23 h 143"/>
              <a:gd name="T30" fmla="*/ 45 w 277"/>
              <a:gd name="T31" fmla="*/ 0 h 143"/>
              <a:gd name="T32" fmla="*/ 231 w 277"/>
              <a:gd name="T33" fmla="*/ 0 h 143"/>
              <a:gd name="T34" fmla="*/ 268 w 277"/>
              <a:gd name="T35" fmla="*/ 23 h 143"/>
              <a:gd name="T36" fmla="*/ 268 w 277"/>
              <a:gd name="T37" fmla="*/ 67 h 143"/>
              <a:gd name="T38" fmla="*/ 239 w 277"/>
              <a:gd name="T39" fmla="*/ 134 h 143"/>
              <a:gd name="T40" fmla="*/ 224 w 277"/>
              <a:gd name="T4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7" h="143">
                <a:moveTo>
                  <a:pt x="224" y="142"/>
                </a:moveTo>
                <a:lnTo>
                  <a:pt x="224" y="142"/>
                </a:lnTo>
                <a:lnTo>
                  <a:pt x="216" y="142"/>
                </a:lnTo>
                <a:cubicBezTo>
                  <a:pt x="209" y="134"/>
                  <a:pt x="201" y="127"/>
                  <a:pt x="209" y="119"/>
                </a:cubicBezTo>
                <a:cubicBezTo>
                  <a:pt x="239" y="52"/>
                  <a:pt x="239" y="52"/>
                  <a:pt x="239" y="52"/>
                </a:cubicBezTo>
                <a:cubicBezTo>
                  <a:pt x="246" y="45"/>
                  <a:pt x="239" y="38"/>
                  <a:pt x="239" y="38"/>
                </a:cubicBezTo>
                <a:cubicBezTo>
                  <a:pt x="239" y="38"/>
                  <a:pt x="239" y="38"/>
                  <a:pt x="231" y="38"/>
                </a:cubicBezTo>
                <a:cubicBezTo>
                  <a:pt x="45" y="38"/>
                  <a:pt x="45" y="38"/>
                  <a:pt x="4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7" y="38"/>
                  <a:pt x="30" y="45"/>
                  <a:pt x="37" y="52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75" y="127"/>
                  <a:pt x="67" y="134"/>
                  <a:pt x="60" y="142"/>
                </a:cubicBezTo>
                <a:cubicBezTo>
                  <a:pt x="52" y="142"/>
                  <a:pt x="37" y="142"/>
                  <a:pt x="37" y="134"/>
                </a:cubicBezTo>
                <a:cubicBezTo>
                  <a:pt x="8" y="67"/>
                  <a:pt x="8" y="67"/>
                  <a:pt x="8" y="67"/>
                </a:cubicBezTo>
                <a:cubicBezTo>
                  <a:pt x="0" y="52"/>
                  <a:pt x="0" y="38"/>
                  <a:pt x="8" y="23"/>
                </a:cubicBezTo>
                <a:cubicBezTo>
                  <a:pt x="15" y="8"/>
                  <a:pt x="30" y="0"/>
                  <a:pt x="45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46" y="0"/>
                  <a:pt x="261" y="8"/>
                  <a:pt x="268" y="23"/>
                </a:cubicBezTo>
                <a:cubicBezTo>
                  <a:pt x="276" y="38"/>
                  <a:pt x="276" y="52"/>
                  <a:pt x="268" y="67"/>
                </a:cubicBezTo>
                <a:cubicBezTo>
                  <a:pt x="239" y="134"/>
                  <a:pt x="239" y="134"/>
                  <a:pt x="239" y="134"/>
                </a:cubicBezTo>
                <a:cubicBezTo>
                  <a:pt x="239" y="142"/>
                  <a:pt x="231" y="142"/>
                  <a:pt x="224" y="1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518">
            <a:extLst>
              <a:ext uri="{FF2B5EF4-FFF2-40B4-BE49-F238E27FC236}">
                <a16:creationId xmlns:a16="http://schemas.microsoft.com/office/drawing/2014/main" id="{060E745F-A836-9F42-8A2C-7A6A6DF9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0974" y="5795968"/>
            <a:ext cx="207617" cy="47910"/>
          </a:xfrm>
          <a:custGeom>
            <a:avLst/>
            <a:gdLst>
              <a:gd name="T0" fmla="*/ 157 w 173"/>
              <a:gd name="T1" fmla="*/ 37 h 38"/>
              <a:gd name="T2" fmla="*/ 157 w 173"/>
              <a:gd name="T3" fmla="*/ 37 h 38"/>
              <a:gd name="T4" fmla="*/ 15 w 173"/>
              <a:gd name="T5" fmla="*/ 37 h 38"/>
              <a:gd name="T6" fmla="*/ 0 w 173"/>
              <a:gd name="T7" fmla="*/ 22 h 38"/>
              <a:gd name="T8" fmla="*/ 15 w 173"/>
              <a:gd name="T9" fmla="*/ 0 h 38"/>
              <a:gd name="T10" fmla="*/ 157 w 173"/>
              <a:gd name="T11" fmla="*/ 0 h 38"/>
              <a:gd name="T12" fmla="*/ 172 w 173"/>
              <a:gd name="T13" fmla="*/ 22 h 38"/>
              <a:gd name="T14" fmla="*/ 157 w 173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38">
                <a:moveTo>
                  <a:pt x="157" y="37"/>
                </a:moveTo>
                <a:lnTo>
                  <a:pt x="157" y="37"/>
                </a:lnTo>
                <a:cubicBezTo>
                  <a:pt x="15" y="37"/>
                  <a:pt x="15" y="37"/>
                  <a:pt x="15" y="37"/>
                </a:cubicBezTo>
                <a:cubicBezTo>
                  <a:pt x="8" y="37"/>
                  <a:pt x="0" y="29"/>
                  <a:pt x="0" y="22"/>
                </a:cubicBezTo>
                <a:cubicBezTo>
                  <a:pt x="0" y="7"/>
                  <a:pt x="8" y="0"/>
                  <a:pt x="15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4" y="0"/>
                  <a:pt x="172" y="7"/>
                  <a:pt x="172" y="22"/>
                </a:cubicBezTo>
                <a:cubicBezTo>
                  <a:pt x="172" y="29"/>
                  <a:pt x="164" y="37"/>
                  <a:pt x="157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519">
            <a:extLst>
              <a:ext uri="{FF2B5EF4-FFF2-40B4-BE49-F238E27FC236}">
                <a16:creationId xmlns:a16="http://schemas.microsoft.com/office/drawing/2014/main" id="{7FCAADB3-A624-2D45-B817-81061610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240" y="6056816"/>
            <a:ext cx="138410" cy="223586"/>
          </a:xfrm>
          <a:custGeom>
            <a:avLst/>
            <a:gdLst>
              <a:gd name="T0" fmla="*/ 52 w 113"/>
              <a:gd name="T1" fmla="*/ 186 h 187"/>
              <a:gd name="T2" fmla="*/ 52 w 113"/>
              <a:gd name="T3" fmla="*/ 186 h 187"/>
              <a:gd name="T4" fmla="*/ 8 w 113"/>
              <a:gd name="T5" fmla="*/ 178 h 187"/>
              <a:gd name="T6" fmla="*/ 0 w 113"/>
              <a:gd name="T7" fmla="*/ 163 h 187"/>
              <a:gd name="T8" fmla="*/ 15 w 113"/>
              <a:gd name="T9" fmla="*/ 156 h 187"/>
              <a:gd name="T10" fmla="*/ 75 w 113"/>
              <a:gd name="T11" fmla="*/ 156 h 187"/>
              <a:gd name="T12" fmla="*/ 89 w 113"/>
              <a:gd name="T13" fmla="*/ 134 h 187"/>
              <a:gd name="T14" fmla="*/ 52 w 113"/>
              <a:gd name="T15" fmla="*/ 104 h 187"/>
              <a:gd name="T16" fmla="*/ 22 w 113"/>
              <a:gd name="T17" fmla="*/ 89 h 187"/>
              <a:gd name="T18" fmla="*/ 0 w 113"/>
              <a:gd name="T19" fmla="*/ 59 h 187"/>
              <a:gd name="T20" fmla="*/ 22 w 113"/>
              <a:gd name="T21" fmla="*/ 14 h 187"/>
              <a:gd name="T22" fmla="*/ 104 w 113"/>
              <a:gd name="T23" fmla="*/ 14 h 187"/>
              <a:gd name="T24" fmla="*/ 112 w 113"/>
              <a:gd name="T25" fmla="*/ 29 h 187"/>
              <a:gd name="T26" fmla="*/ 97 w 113"/>
              <a:gd name="T27" fmla="*/ 37 h 187"/>
              <a:gd name="T28" fmla="*/ 37 w 113"/>
              <a:gd name="T29" fmla="*/ 37 h 187"/>
              <a:gd name="T30" fmla="*/ 22 w 113"/>
              <a:gd name="T31" fmla="*/ 59 h 187"/>
              <a:gd name="T32" fmla="*/ 60 w 113"/>
              <a:gd name="T33" fmla="*/ 89 h 187"/>
              <a:gd name="T34" fmla="*/ 97 w 113"/>
              <a:gd name="T35" fmla="*/ 104 h 187"/>
              <a:gd name="T36" fmla="*/ 112 w 113"/>
              <a:gd name="T37" fmla="*/ 134 h 187"/>
              <a:gd name="T38" fmla="*/ 89 w 113"/>
              <a:gd name="T39" fmla="*/ 178 h 187"/>
              <a:gd name="T40" fmla="*/ 52 w 113"/>
              <a:gd name="T41" fmla="*/ 18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3" h="187">
                <a:moveTo>
                  <a:pt x="52" y="186"/>
                </a:moveTo>
                <a:lnTo>
                  <a:pt x="52" y="186"/>
                </a:lnTo>
                <a:cubicBezTo>
                  <a:pt x="37" y="186"/>
                  <a:pt x="22" y="186"/>
                  <a:pt x="8" y="178"/>
                </a:cubicBezTo>
                <a:cubicBezTo>
                  <a:pt x="0" y="178"/>
                  <a:pt x="0" y="171"/>
                  <a:pt x="0" y="163"/>
                </a:cubicBezTo>
                <a:cubicBezTo>
                  <a:pt x="8" y="156"/>
                  <a:pt x="8" y="156"/>
                  <a:pt x="15" y="156"/>
                </a:cubicBezTo>
                <a:cubicBezTo>
                  <a:pt x="37" y="163"/>
                  <a:pt x="67" y="171"/>
                  <a:pt x="75" y="156"/>
                </a:cubicBezTo>
                <a:cubicBezTo>
                  <a:pt x="82" y="156"/>
                  <a:pt x="89" y="149"/>
                  <a:pt x="89" y="134"/>
                </a:cubicBezTo>
                <a:cubicBezTo>
                  <a:pt x="89" y="126"/>
                  <a:pt x="67" y="119"/>
                  <a:pt x="52" y="104"/>
                </a:cubicBezTo>
                <a:cubicBezTo>
                  <a:pt x="37" y="104"/>
                  <a:pt x="30" y="96"/>
                  <a:pt x="22" y="89"/>
                </a:cubicBezTo>
                <a:cubicBezTo>
                  <a:pt x="8" y="82"/>
                  <a:pt x="0" y="67"/>
                  <a:pt x="0" y="59"/>
                </a:cubicBezTo>
                <a:cubicBezTo>
                  <a:pt x="0" y="37"/>
                  <a:pt x="8" y="22"/>
                  <a:pt x="22" y="14"/>
                </a:cubicBezTo>
                <a:cubicBezTo>
                  <a:pt x="45" y="0"/>
                  <a:pt x="75" y="0"/>
                  <a:pt x="104" y="14"/>
                </a:cubicBezTo>
                <a:cubicBezTo>
                  <a:pt x="112" y="14"/>
                  <a:pt x="112" y="22"/>
                  <a:pt x="112" y="29"/>
                </a:cubicBezTo>
                <a:cubicBezTo>
                  <a:pt x="112" y="37"/>
                  <a:pt x="104" y="37"/>
                  <a:pt x="97" y="37"/>
                </a:cubicBezTo>
                <a:cubicBezTo>
                  <a:pt x="75" y="22"/>
                  <a:pt x="52" y="22"/>
                  <a:pt x="37" y="37"/>
                </a:cubicBezTo>
                <a:cubicBezTo>
                  <a:pt x="30" y="37"/>
                  <a:pt x="22" y="44"/>
                  <a:pt x="22" y="59"/>
                </a:cubicBezTo>
                <a:cubicBezTo>
                  <a:pt x="22" y="67"/>
                  <a:pt x="45" y="74"/>
                  <a:pt x="60" y="89"/>
                </a:cubicBezTo>
                <a:cubicBezTo>
                  <a:pt x="75" y="89"/>
                  <a:pt x="82" y="96"/>
                  <a:pt x="97" y="104"/>
                </a:cubicBezTo>
                <a:cubicBezTo>
                  <a:pt x="104" y="111"/>
                  <a:pt x="112" y="126"/>
                  <a:pt x="112" y="134"/>
                </a:cubicBezTo>
                <a:cubicBezTo>
                  <a:pt x="112" y="156"/>
                  <a:pt x="104" y="171"/>
                  <a:pt x="89" y="178"/>
                </a:cubicBezTo>
                <a:cubicBezTo>
                  <a:pt x="82" y="186"/>
                  <a:pt x="67" y="186"/>
                  <a:pt x="52" y="18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520">
            <a:extLst>
              <a:ext uri="{FF2B5EF4-FFF2-40B4-BE49-F238E27FC236}">
                <a16:creationId xmlns:a16="http://schemas.microsoft.com/office/drawing/2014/main" id="{4464ADCC-F2E0-2946-8698-BBC2E987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797" y="6014228"/>
            <a:ext cx="26619" cy="47913"/>
          </a:xfrm>
          <a:custGeom>
            <a:avLst/>
            <a:gdLst>
              <a:gd name="T0" fmla="*/ 15 w 23"/>
              <a:gd name="T1" fmla="*/ 38 h 39"/>
              <a:gd name="T2" fmla="*/ 15 w 23"/>
              <a:gd name="T3" fmla="*/ 38 h 39"/>
              <a:gd name="T4" fmla="*/ 0 w 23"/>
              <a:gd name="T5" fmla="*/ 23 h 39"/>
              <a:gd name="T6" fmla="*/ 0 w 23"/>
              <a:gd name="T7" fmla="*/ 8 h 39"/>
              <a:gd name="T8" fmla="*/ 15 w 23"/>
              <a:gd name="T9" fmla="*/ 0 h 39"/>
              <a:gd name="T10" fmla="*/ 22 w 23"/>
              <a:gd name="T11" fmla="*/ 8 h 39"/>
              <a:gd name="T12" fmla="*/ 22 w 23"/>
              <a:gd name="T13" fmla="*/ 23 h 39"/>
              <a:gd name="T14" fmla="*/ 15 w 23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0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5" y="0"/>
                  <a:pt x="22" y="0"/>
                  <a:pt x="22" y="8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30"/>
                  <a:pt x="15" y="38"/>
                  <a:pt x="15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21">
            <a:extLst>
              <a:ext uri="{FF2B5EF4-FFF2-40B4-BE49-F238E27FC236}">
                <a16:creationId xmlns:a16="http://schemas.microsoft.com/office/drawing/2014/main" id="{1341F28E-2071-F74A-AE03-587DB408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797" y="6291049"/>
            <a:ext cx="26619" cy="47913"/>
          </a:xfrm>
          <a:custGeom>
            <a:avLst/>
            <a:gdLst>
              <a:gd name="T0" fmla="*/ 15 w 23"/>
              <a:gd name="T1" fmla="*/ 38 h 39"/>
              <a:gd name="T2" fmla="*/ 15 w 23"/>
              <a:gd name="T3" fmla="*/ 38 h 39"/>
              <a:gd name="T4" fmla="*/ 0 w 23"/>
              <a:gd name="T5" fmla="*/ 30 h 39"/>
              <a:gd name="T6" fmla="*/ 0 w 23"/>
              <a:gd name="T7" fmla="*/ 8 h 39"/>
              <a:gd name="T8" fmla="*/ 15 w 23"/>
              <a:gd name="T9" fmla="*/ 0 h 39"/>
              <a:gd name="T10" fmla="*/ 22 w 23"/>
              <a:gd name="T11" fmla="*/ 8 h 39"/>
              <a:gd name="T12" fmla="*/ 22 w 23"/>
              <a:gd name="T13" fmla="*/ 30 h 39"/>
              <a:gd name="T14" fmla="*/ 15 w 23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" h="39">
                <a:moveTo>
                  <a:pt x="15" y="38"/>
                </a:moveTo>
                <a:lnTo>
                  <a:pt x="15" y="38"/>
                </a:lnTo>
                <a:cubicBezTo>
                  <a:pt x="7" y="38"/>
                  <a:pt x="0" y="38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7" y="0"/>
                  <a:pt x="15" y="0"/>
                </a:cubicBezTo>
                <a:lnTo>
                  <a:pt x="22" y="8"/>
                </a:lnTo>
                <a:cubicBezTo>
                  <a:pt x="22" y="30"/>
                  <a:pt x="22" y="30"/>
                  <a:pt x="22" y="30"/>
                </a:cubicBezTo>
                <a:cubicBezTo>
                  <a:pt x="22" y="38"/>
                  <a:pt x="15" y="38"/>
                  <a:pt x="15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F5B317-740D-624D-810A-E1879A529A09}"/>
              </a:ext>
            </a:extLst>
          </p:cNvPr>
          <p:cNvGrpSpPr/>
          <p:nvPr/>
        </p:nvGrpSpPr>
        <p:grpSpPr>
          <a:xfrm>
            <a:off x="1518708" y="9352908"/>
            <a:ext cx="3676939" cy="1477328"/>
            <a:chOff x="5517310" y="11069053"/>
            <a:chExt cx="3676939" cy="147732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137662AC-07EE-9541-A433-9883FCBA66C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7ABB7D-5C6D-B24B-A7E5-C692FB3C9FE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F32568E-A1C5-1D48-B78A-E228B3D8942F}"/>
              </a:ext>
            </a:extLst>
          </p:cNvPr>
          <p:cNvGrpSpPr/>
          <p:nvPr/>
        </p:nvGrpSpPr>
        <p:grpSpPr>
          <a:xfrm>
            <a:off x="19445760" y="9352908"/>
            <a:ext cx="3676939" cy="1477328"/>
            <a:chOff x="5517310" y="11069053"/>
            <a:chExt cx="3676939" cy="147732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885FACD9-1082-B141-9AD5-A2DDA2E4606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E97FCF9-45A7-0748-A1F9-F89413A4681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E5CE05-8161-5342-9EF7-8AB847A9B97B}"/>
              </a:ext>
            </a:extLst>
          </p:cNvPr>
          <p:cNvGrpSpPr/>
          <p:nvPr/>
        </p:nvGrpSpPr>
        <p:grpSpPr>
          <a:xfrm>
            <a:off x="15523465" y="10459813"/>
            <a:ext cx="3676939" cy="1477328"/>
            <a:chOff x="5517310" y="11069053"/>
            <a:chExt cx="3676939" cy="1477328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5F6F1E93-61EF-B540-8644-F94FE029307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3E51E8-D107-D442-B783-0480F80B085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4DB490C-46A7-EC4B-985E-6023FB58DEA8}"/>
              </a:ext>
            </a:extLst>
          </p:cNvPr>
          <p:cNvGrpSpPr/>
          <p:nvPr/>
        </p:nvGrpSpPr>
        <p:grpSpPr>
          <a:xfrm>
            <a:off x="5561318" y="10459813"/>
            <a:ext cx="3676939" cy="1477328"/>
            <a:chOff x="5517310" y="11069053"/>
            <a:chExt cx="3676939" cy="147732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7A6C57F6-0B1C-0F4A-8752-94DE1404154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95DA78B-13A6-8944-9397-346176B5165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A810E68-F757-7F43-8D93-4B1B6D768DEE}"/>
              </a:ext>
            </a:extLst>
          </p:cNvPr>
          <p:cNvGrpSpPr/>
          <p:nvPr/>
        </p:nvGrpSpPr>
        <p:grpSpPr>
          <a:xfrm>
            <a:off x="10373948" y="10989203"/>
            <a:ext cx="3676939" cy="1477328"/>
            <a:chOff x="5517310" y="11069053"/>
            <a:chExt cx="3676939" cy="1477328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9337769C-418E-CC48-814E-02245948B57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CBCA9D-8BCE-584B-827C-6A8902B0DBE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319369DE-4416-6140-A1A4-103B2DDCDFE2}"/>
              </a:ext>
            </a:extLst>
          </p:cNvPr>
          <p:cNvGrpSpPr/>
          <p:nvPr/>
        </p:nvGrpSpPr>
        <p:grpSpPr>
          <a:xfrm>
            <a:off x="2668308" y="957143"/>
            <a:ext cx="19041035" cy="2561450"/>
            <a:chOff x="2668308" y="861425"/>
            <a:chExt cx="19041035" cy="2561450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B8879436-8466-9D44-AAA8-8B3CFDA4D68F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72D3E1A6-77DF-7643-8F66-30EFA6BD3E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341">
            <a:extLst>
              <a:ext uri="{FF2B5EF4-FFF2-40B4-BE49-F238E27FC236}">
                <a16:creationId xmlns:a16="http://schemas.microsoft.com/office/drawing/2014/main" id="{DAC75AA0-3240-E44F-86BF-BA47E61CE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97" y="6275990"/>
            <a:ext cx="23037472" cy="2603514"/>
          </a:xfrm>
          <a:custGeom>
            <a:avLst/>
            <a:gdLst>
              <a:gd name="T0" fmla="*/ 19589 w 19590"/>
              <a:gd name="T1" fmla="*/ 2211 h 2212"/>
              <a:gd name="T2" fmla="*/ 19589 w 19590"/>
              <a:gd name="T3" fmla="*/ 2211 h 2212"/>
              <a:gd name="T4" fmla="*/ 6665 w 19590"/>
              <a:gd name="T5" fmla="*/ 2211 h 2212"/>
              <a:gd name="T6" fmla="*/ 6244 w 19590"/>
              <a:gd name="T7" fmla="*/ 1859 h 2212"/>
              <a:gd name="T8" fmla="*/ 4262 w 19590"/>
              <a:gd name="T9" fmla="*/ 0 h 2212"/>
              <a:gd name="T10" fmla="*/ 2288 w 19590"/>
              <a:gd name="T11" fmla="*/ 1660 h 2212"/>
              <a:gd name="T12" fmla="*/ 1867 w 19590"/>
              <a:gd name="T13" fmla="*/ 2012 h 2212"/>
              <a:gd name="T14" fmla="*/ 0 w 19590"/>
              <a:gd name="T15" fmla="*/ 2012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90" h="2212">
                <a:moveTo>
                  <a:pt x="19589" y="2211"/>
                </a:moveTo>
                <a:lnTo>
                  <a:pt x="19589" y="2211"/>
                </a:lnTo>
                <a:cubicBezTo>
                  <a:pt x="6665" y="2211"/>
                  <a:pt x="6665" y="2211"/>
                  <a:pt x="6665" y="2211"/>
                </a:cubicBezTo>
                <a:cubicBezTo>
                  <a:pt x="6451" y="2211"/>
                  <a:pt x="6260" y="2065"/>
                  <a:pt x="6244" y="1859"/>
                </a:cubicBezTo>
                <a:cubicBezTo>
                  <a:pt x="6145" y="795"/>
                  <a:pt x="5250" y="0"/>
                  <a:pt x="4262" y="0"/>
                </a:cubicBezTo>
                <a:cubicBezTo>
                  <a:pt x="3275" y="0"/>
                  <a:pt x="2449" y="719"/>
                  <a:pt x="2288" y="1660"/>
                </a:cubicBezTo>
                <a:cubicBezTo>
                  <a:pt x="2250" y="1859"/>
                  <a:pt x="2074" y="2012"/>
                  <a:pt x="1867" y="2012"/>
                </a:cubicBezTo>
                <a:cubicBezTo>
                  <a:pt x="0" y="2012"/>
                  <a:pt x="0" y="2012"/>
                  <a:pt x="0" y="2012"/>
                </a:cubicBezTo>
              </a:path>
            </a:pathLst>
          </a:custGeom>
          <a:noFill/>
          <a:ln w="3810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341">
            <a:extLst>
              <a:ext uri="{FF2B5EF4-FFF2-40B4-BE49-F238E27FC236}">
                <a16:creationId xmlns:a16="http://schemas.microsoft.com/office/drawing/2014/main" id="{672D57D0-700A-B24C-99B3-146A52571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42" y="6286693"/>
            <a:ext cx="23037472" cy="2603514"/>
          </a:xfrm>
          <a:custGeom>
            <a:avLst/>
            <a:gdLst>
              <a:gd name="T0" fmla="*/ 19589 w 19590"/>
              <a:gd name="T1" fmla="*/ 2211 h 2212"/>
              <a:gd name="T2" fmla="*/ 19589 w 19590"/>
              <a:gd name="T3" fmla="*/ 2211 h 2212"/>
              <a:gd name="T4" fmla="*/ 6665 w 19590"/>
              <a:gd name="T5" fmla="*/ 2211 h 2212"/>
              <a:gd name="T6" fmla="*/ 6244 w 19590"/>
              <a:gd name="T7" fmla="*/ 1859 h 2212"/>
              <a:gd name="T8" fmla="*/ 4262 w 19590"/>
              <a:gd name="T9" fmla="*/ 0 h 2212"/>
              <a:gd name="T10" fmla="*/ 2288 w 19590"/>
              <a:gd name="T11" fmla="*/ 1660 h 2212"/>
              <a:gd name="T12" fmla="*/ 1867 w 19590"/>
              <a:gd name="T13" fmla="*/ 2012 h 2212"/>
              <a:gd name="T14" fmla="*/ 0 w 19590"/>
              <a:gd name="T15" fmla="*/ 2012 h 2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590" h="2212">
                <a:moveTo>
                  <a:pt x="19589" y="2211"/>
                </a:moveTo>
                <a:lnTo>
                  <a:pt x="19589" y="2211"/>
                </a:lnTo>
                <a:cubicBezTo>
                  <a:pt x="6665" y="2211"/>
                  <a:pt x="6665" y="2211"/>
                  <a:pt x="6665" y="2211"/>
                </a:cubicBezTo>
                <a:cubicBezTo>
                  <a:pt x="6451" y="2211"/>
                  <a:pt x="6260" y="2065"/>
                  <a:pt x="6244" y="1859"/>
                </a:cubicBezTo>
                <a:cubicBezTo>
                  <a:pt x="6145" y="795"/>
                  <a:pt x="5250" y="0"/>
                  <a:pt x="4262" y="0"/>
                </a:cubicBezTo>
                <a:cubicBezTo>
                  <a:pt x="3275" y="0"/>
                  <a:pt x="2449" y="719"/>
                  <a:pt x="2288" y="1660"/>
                </a:cubicBezTo>
                <a:cubicBezTo>
                  <a:pt x="2250" y="1859"/>
                  <a:pt x="2074" y="2012"/>
                  <a:pt x="1867" y="2012"/>
                </a:cubicBezTo>
                <a:cubicBezTo>
                  <a:pt x="0" y="2012"/>
                  <a:pt x="0" y="2012"/>
                  <a:pt x="0" y="2012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" name="Line 1">
            <a:extLst>
              <a:ext uri="{FF2B5EF4-FFF2-40B4-BE49-F238E27FC236}">
                <a16:creationId xmlns:a16="http://schemas.microsoft.com/office/drawing/2014/main" id="{EFD07556-AA0C-E741-A6D2-35FFF3E79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2632" y="6375676"/>
            <a:ext cx="5188" cy="3770427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F5334BCC-7108-8C4A-AB89-DF837BC3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396" y="10083867"/>
            <a:ext cx="134843" cy="134843"/>
          </a:xfrm>
          <a:custGeom>
            <a:avLst/>
            <a:gdLst>
              <a:gd name="T0" fmla="*/ 0 w 115"/>
              <a:gd name="T1" fmla="*/ 54 h 116"/>
              <a:gd name="T2" fmla="*/ 0 w 115"/>
              <a:gd name="T3" fmla="*/ 54 h 116"/>
              <a:gd name="T4" fmla="*/ 53 w 115"/>
              <a:gd name="T5" fmla="*/ 115 h 116"/>
              <a:gd name="T6" fmla="*/ 114 w 115"/>
              <a:gd name="T7" fmla="*/ 54 h 116"/>
              <a:gd name="T8" fmla="*/ 53 w 115"/>
              <a:gd name="T9" fmla="*/ 0 h 116"/>
              <a:gd name="T10" fmla="*/ 0 w 115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6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15"/>
                  <a:pt x="53" y="115"/>
                </a:cubicBezTo>
                <a:cubicBezTo>
                  <a:pt x="84" y="115"/>
                  <a:pt x="114" y="84"/>
                  <a:pt x="114" y="54"/>
                </a:cubicBezTo>
                <a:cubicBezTo>
                  <a:pt x="114" y="23"/>
                  <a:pt x="84" y="0"/>
                  <a:pt x="53" y="0"/>
                </a:cubicBezTo>
                <a:cubicBezTo>
                  <a:pt x="23" y="0"/>
                  <a:pt x="0" y="23"/>
                  <a:pt x="0" y="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Line 3">
            <a:extLst>
              <a:ext uri="{FF2B5EF4-FFF2-40B4-BE49-F238E27FC236}">
                <a16:creationId xmlns:a16="http://schemas.microsoft.com/office/drawing/2014/main" id="{06CDF8E9-98D6-9949-A64E-73E32532A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37290" y="8885837"/>
            <a:ext cx="5188" cy="116172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D24B0360-CFE6-804E-BBD9-51FE98309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055" y="9974957"/>
            <a:ext cx="134843" cy="134843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54 w 116"/>
              <a:gd name="T5" fmla="*/ 115 h 116"/>
              <a:gd name="T6" fmla="*/ 115 w 116"/>
              <a:gd name="T7" fmla="*/ 54 h 116"/>
              <a:gd name="T8" fmla="*/ 54 w 116"/>
              <a:gd name="T9" fmla="*/ 0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15"/>
                  <a:pt x="54" y="115"/>
                </a:cubicBezTo>
                <a:cubicBezTo>
                  <a:pt x="92" y="115"/>
                  <a:pt x="115" y="84"/>
                  <a:pt x="115" y="54"/>
                </a:cubicBezTo>
                <a:cubicBezTo>
                  <a:pt x="115" y="23"/>
                  <a:pt x="92" y="0"/>
                  <a:pt x="54" y="0"/>
                </a:cubicBezTo>
                <a:cubicBezTo>
                  <a:pt x="23" y="0"/>
                  <a:pt x="0" y="23"/>
                  <a:pt x="0" y="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9A1561E2-0511-D541-BC81-0F947BA69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18897" y="8885837"/>
            <a:ext cx="5185" cy="116172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34AAADDE-0D2F-6045-B3E5-F95D49E0F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661" y="9974957"/>
            <a:ext cx="134843" cy="134843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54 w 116"/>
              <a:gd name="T5" fmla="*/ 115 h 116"/>
              <a:gd name="T6" fmla="*/ 115 w 116"/>
              <a:gd name="T7" fmla="*/ 54 h 116"/>
              <a:gd name="T8" fmla="*/ 54 w 116"/>
              <a:gd name="T9" fmla="*/ 0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15"/>
                  <a:pt x="54" y="115"/>
                </a:cubicBezTo>
                <a:cubicBezTo>
                  <a:pt x="84" y="115"/>
                  <a:pt x="115" y="84"/>
                  <a:pt x="115" y="54"/>
                </a:cubicBezTo>
                <a:cubicBezTo>
                  <a:pt x="115" y="23"/>
                  <a:pt x="84" y="0"/>
                  <a:pt x="54" y="0"/>
                </a:cubicBezTo>
                <a:cubicBezTo>
                  <a:pt x="23" y="0"/>
                  <a:pt x="0" y="23"/>
                  <a:pt x="0" y="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DB976576-AE26-EB45-B845-FC9B07CA4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05688" y="8885837"/>
            <a:ext cx="5185" cy="116172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625B651B-BB7C-8346-B8C9-46BEA3C9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453" y="9974957"/>
            <a:ext cx="134843" cy="134843"/>
          </a:xfrm>
          <a:custGeom>
            <a:avLst/>
            <a:gdLst>
              <a:gd name="T0" fmla="*/ 0 w 116"/>
              <a:gd name="T1" fmla="*/ 54 h 116"/>
              <a:gd name="T2" fmla="*/ 0 w 116"/>
              <a:gd name="T3" fmla="*/ 54 h 116"/>
              <a:gd name="T4" fmla="*/ 54 w 116"/>
              <a:gd name="T5" fmla="*/ 115 h 116"/>
              <a:gd name="T6" fmla="*/ 115 w 116"/>
              <a:gd name="T7" fmla="*/ 54 h 116"/>
              <a:gd name="T8" fmla="*/ 54 w 116"/>
              <a:gd name="T9" fmla="*/ 0 h 116"/>
              <a:gd name="T10" fmla="*/ 0 w 116"/>
              <a:gd name="T11" fmla="*/ 54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0" y="54"/>
                </a:moveTo>
                <a:lnTo>
                  <a:pt x="0" y="54"/>
                </a:lnTo>
                <a:cubicBezTo>
                  <a:pt x="0" y="84"/>
                  <a:pt x="23" y="115"/>
                  <a:pt x="54" y="115"/>
                </a:cubicBezTo>
                <a:cubicBezTo>
                  <a:pt x="84" y="115"/>
                  <a:pt x="115" y="84"/>
                  <a:pt x="115" y="54"/>
                </a:cubicBezTo>
                <a:cubicBezTo>
                  <a:pt x="115" y="23"/>
                  <a:pt x="84" y="0"/>
                  <a:pt x="54" y="0"/>
                </a:cubicBezTo>
                <a:cubicBezTo>
                  <a:pt x="23" y="0"/>
                  <a:pt x="0" y="23"/>
                  <a:pt x="0" y="5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Line 353">
            <a:extLst>
              <a:ext uri="{FF2B5EF4-FFF2-40B4-BE49-F238E27FC236}">
                <a16:creationId xmlns:a16="http://schemas.microsoft.com/office/drawing/2014/main" id="{EE165990-1BE1-D849-9043-1E5E71A0D8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5748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54">
            <a:extLst>
              <a:ext uri="{FF2B5EF4-FFF2-40B4-BE49-F238E27FC236}">
                <a16:creationId xmlns:a16="http://schemas.microsoft.com/office/drawing/2014/main" id="{63B2F56F-CC05-6942-9869-2CF0436F38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00501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55">
            <a:extLst>
              <a:ext uri="{FF2B5EF4-FFF2-40B4-BE49-F238E27FC236}">
                <a16:creationId xmlns:a16="http://schemas.microsoft.com/office/drawing/2014/main" id="{1B2BF618-6608-4C4D-BAB6-4C4AF0C368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0069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56">
            <a:extLst>
              <a:ext uri="{FF2B5EF4-FFF2-40B4-BE49-F238E27FC236}">
                <a16:creationId xmlns:a16="http://schemas.microsoft.com/office/drawing/2014/main" id="{8CEC3475-39A4-2E40-9005-34F617B67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24825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Line 367">
            <a:extLst>
              <a:ext uri="{FF2B5EF4-FFF2-40B4-BE49-F238E27FC236}">
                <a16:creationId xmlns:a16="http://schemas.microsoft.com/office/drawing/2014/main" id="{B0B36B25-2B4B-0E43-9DD7-911B58530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56004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Line 368">
            <a:extLst>
              <a:ext uri="{FF2B5EF4-FFF2-40B4-BE49-F238E27FC236}">
                <a16:creationId xmlns:a16="http://schemas.microsoft.com/office/drawing/2014/main" id="{EE62182A-8874-DD47-B53E-F5FFF0578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65572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4" name="Line 369">
            <a:extLst>
              <a:ext uri="{FF2B5EF4-FFF2-40B4-BE49-F238E27FC236}">
                <a16:creationId xmlns:a16="http://schemas.microsoft.com/office/drawing/2014/main" id="{40CB186A-84C2-3C45-8489-5F63CD6AC8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80328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5" name="Line 370">
            <a:extLst>
              <a:ext uri="{FF2B5EF4-FFF2-40B4-BE49-F238E27FC236}">
                <a16:creationId xmlns:a16="http://schemas.microsoft.com/office/drawing/2014/main" id="{4EED88CE-4CC4-DD47-BFDE-7686386E11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89896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Line 381">
            <a:extLst>
              <a:ext uri="{FF2B5EF4-FFF2-40B4-BE49-F238E27FC236}">
                <a16:creationId xmlns:a16="http://schemas.microsoft.com/office/drawing/2014/main" id="{5BF618B5-5581-094A-84F0-BF39E6821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26263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7" name="Line 382">
            <a:extLst>
              <a:ext uri="{FF2B5EF4-FFF2-40B4-BE49-F238E27FC236}">
                <a16:creationId xmlns:a16="http://schemas.microsoft.com/office/drawing/2014/main" id="{783C6EF6-0508-1B49-AD82-86AA3A32BD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35831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8" name="Line 383">
            <a:extLst>
              <a:ext uri="{FF2B5EF4-FFF2-40B4-BE49-F238E27FC236}">
                <a16:creationId xmlns:a16="http://schemas.microsoft.com/office/drawing/2014/main" id="{0CF35784-AED3-FB4E-87AB-7780F25F3B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50584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9" name="Line 384">
            <a:extLst>
              <a:ext uri="{FF2B5EF4-FFF2-40B4-BE49-F238E27FC236}">
                <a16:creationId xmlns:a16="http://schemas.microsoft.com/office/drawing/2014/main" id="{A57E6AFD-4ACA-4E42-894F-BEBC34368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60152" y="8932512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4" name="Line 409">
            <a:extLst>
              <a:ext uri="{FF2B5EF4-FFF2-40B4-BE49-F238E27FC236}">
                <a16:creationId xmlns:a16="http://schemas.microsoft.com/office/drawing/2014/main" id="{9FF30148-7908-DC4A-B783-04CA25CBAA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5299" y="6328998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410">
            <a:extLst>
              <a:ext uri="{FF2B5EF4-FFF2-40B4-BE49-F238E27FC236}">
                <a16:creationId xmlns:a16="http://schemas.microsoft.com/office/drawing/2014/main" id="{C8B3D615-B6D4-4A4C-8B5A-FDFE92C86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4867" y="6328998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6" name="Line 411">
            <a:extLst>
              <a:ext uri="{FF2B5EF4-FFF2-40B4-BE49-F238E27FC236}">
                <a16:creationId xmlns:a16="http://schemas.microsoft.com/office/drawing/2014/main" id="{6A0CF29B-6DA3-D542-B082-9BEC9E2E81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9623" y="6328998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Line 412">
            <a:extLst>
              <a:ext uri="{FF2B5EF4-FFF2-40B4-BE49-F238E27FC236}">
                <a16:creationId xmlns:a16="http://schemas.microsoft.com/office/drawing/2014/main" id="{12DB5285-5E89-2343-B042-FA95FC9FAF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9191" y="6328998"/>
            <a:ext cx="155589" cy="518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9" name="Freeform 434">
            <a:extLst>
              <a:ext uri="{FF2B5EF4-FFF2-40B4-BE49-F238E27FC236}">
                <a16:creationId xmlns:a16="http://schemas.microsoft.com/office/drawing/2014/main" id="{78244DDB-919F-B647-811D-3B61C599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042" y="5727389"/>
            <a:ext cx="1369179" cy="1358806"/>
          </a:xfrm>
          <a:custGeom>
            <a:avLst/>
            <a:gdLst>
              <a:gd name="T0" fmla="*/ 1163 w 1164"/>
              <a:gd name="T1" fmla="*/ 581 h 1155"/>
              <a:gd name="T2" fmla="*/ 1163 w 1164"/>
              <a:gd name="T3" fmla="*/ 581 h 1155"/>
              <a:gd name="T4" fmla="*/ 581 w 1164"/>
              <a:gd name="T5" fmla="*/ 1154 h 1155"/>
              <a:gd name="T6" fmla="*/ 0 w 1164"/>
              <a:gd name="T7" fmla="*/ 581 h 1155"/>
              <a:gd name="T8" fmla="*/ 581 w 1164"/>
              <a:gd name="T9" fmla="*/ 0 h 1155"/>
              <a:gd name="T10" fmla="*/ 1163 w 1164"/>
              <a:gd name="T11" fmla="*/ 581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4" h="1155">
                <a:moveTo>
                  <a:pt x="1163" y="581"/>
                </a:moveTo>
                <a:lnTo>
                  <a:pt x="1163" y="581"/>
                </a:lnTo>
                <a:cubicBezTo>
                  <a:pt x="1163" y="895"/>
                  <a:pt x="903" y="1154"/>
                  <a:pt x="581" y="1154"/>
                </a:cubicBezTo>
                <a:cubicBezTo>
                  <a:pt x="260" y="1154"/>
                  <a:pt x="0" y="895"/>
                  <a:pt x="0" y="581"/>
                </a:cubicBezTo>
                <a:cubicBezTo>
                  <a:pt x="0" y="260"/>
                  <a:pt x="260" y="0"/>
                  <a:pt x="581" y="0"/>
                </a:cubicBezTo>
                <a:cubicBezTo>
                  <a:pt x="903" y="0"/>
                  <a:pt x="1163" y="260"/>
                  <a:pt x="1163" y="5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5">
            <a:extLst>
              <a:ext uri="{FF2B5EF4-FFF2-40B4-BE49-F238E27FC236}">
                <a16:creationId xmlns:a16="http://schemas.microsoft.com/office/drawing/2014/main" id="{AB1A725D-7A7D-DD47-94E0-2115ED43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3073" y="8263483"/>
            <a:ext cx="1358806" cy="1358806"/>
          </a:xfrm>
          <a:custGeom>
            <a:avLst/>
            <a:gdLst>
              <a:gd name="T0" fmla="*/ 1154 w 1155"/>
              <a:gd name="T1" fmla="*/ 574 h 1157"/>
              <a:gd name="T2" fmla="*/ 1154 w 1155"/>
              <a:gd name="T3" fmla="*/ 574 h 1157"/>
              <a:gd name="T4" fmla="*/ 574 w 1155"/>
              <a:gd name="T5" fmla="*/ 1156 h 1157"/>
              <a:gd name="T6" fmla="*/ 0 w 1155"/>
              <a:gd name="T7" fmla="*/ 574 h 1157"/>
              <a:gd name="T8" fmla="*/ 574 w 1155"/>
              <a:gd name="T9" fmla="*/ 0 h 1157"/>
              <a:gd name="T10" fmla="*/ 1154 w 115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1157">
                <a:moveTo>
                  <a:pt x="1154" y="574"/>
                </a:moveTo>
                <a:lnTo>
                  <a:pt x="1154" y="574"/>
                </a:lnTo>
                <a:cubicBezTo>
                  <a:pt x="1154" y="896"/>
                  <a:pt x="894" y="1156"/>
                  <a:pt x="574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61"/>
                  <a:pt x="260" y="0"/>
                  <a:pt x="574" y="0"/>
                </a:cubicBezTo>
                <a:cubicBezTo>
                  <a:pt x="894" y="0"/>
                  <a:pt x="1154" y="261"/>
                  <a:pt x="1154" y="5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36">
            <a:extLst>
              <a:ext uri="{FF2B5EF4-FFF2-40B4-BE49-F238E27FC236}">
                <a16:creationId xmlns:a16="http://schemas.microsoft.com/office/drawing/2014/main" id="{5EC02F38-EE33-F949-881D-3C26E45F2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4680" y="8263483"/>
            <a:ext cx="1358806" cy="1358806"/>
          </a:xfrm>
          <a:custGeom>
            <a:avLst/>
            <a:gdLst>
              <a:gd name="T0" fmla="*/ 1155 w 1156"/>
              <a:gd name="T1" fmla="*/ 574 h 1157"/>
              <a:gd name="T2" fmla="*/ 1155 w 1156"/>
              <a:gd name="T3" fmla="*/ 574 h 1157"/>
              <a:gd name="T4" fmla="*/ 574 w 1156"/>
              <a:gd name="T5" fmla="*/ 1156 h 1157"/>
              <a:gd name="T6" fmla="*/ 0 w 1156"/>
              <a:gd name="T7" fmla="*/ 574 h 1157"/>
              <a:gd name="T8" fmla="*/ 574 w 1156"/>
              <a:gd name="T9" fmla="*/ 0 h 1157"/>
              <a:gd name="T10" fmla="*/ 1155 w 1156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6" h="1157">
                <a:moveTo>
                  <a:pt x="1155" y="574"/>
                </a:moveTo>
                <a:lnTo>
                  <a:pt x="1155" y="574"/>
                </a:lnTo>
                <a:cubicBezTo>
                  <a:pt x="1155" y="896"/>
                  <a:pt x="895" y="1156"/>
                  <a:pt x="574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61"/>
                  <a:pt x="260" y="0"/>
                  <a:pt x="574" y="0"/>
                </a:cubicBezTo>
                <a:cubicBezTo>
                  <a:pt x="895" y="0"/>
                  <a:pt x="1155" y="261"/>
                  <a:pt x="1155" y="5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37">
            <a:extLst>
              <a:ext uri="{FF2B5EF4-FFF2-40B4-BE49-F238E27FC236}">
                <a16:creationId xmlns:a16="http://schemas.microsoft.com/office/drawing/2014/main" id="{B4A37DB0-EEE2-6644-B435-94E4C553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472" y="8263483"/>
            <a:ext cx="1358806" cy="1358806"/>
          </a:xfrm>
          <a:custGeom>
            <a:avLst/>
            <a:gdLst>
              <a:gd name="T0" fmla="*/ 1155 w 1156"/>
              <a:gd name="T1" fmla="*/ 574 h 1157"/>
              <a:gd name="T2" fmla="*/ 1155 w 1156"/>
              <a:gd name="T3" fmla="*/ 574 h 1157"/>
              <a:gd name="T4" fmla="*/ 574 w 1156"/>
              <a:gd name="T5" fmla="*/ 1156 h 1157"/>
              <a:gd name="T6" fmla="*/ 0 w 1156"/>
              <a:gd name="T7" fmla="*/ 574 h 1157"/>
              <a:gd name="T8" fmla="*/ 574 w 1156"/>
              <a:gd name="T9" fmla="*/ 0 h 1157"/>
              <a:gd name="T10" fmla="*/ 1155 w 1156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6" h="1157">
                <a:moveTo>
                  <a:pt x="1155" y="574"/>
                </a:moveTo>
                <a:lnTo>
                  <a:pt x="1155" y="574"/>
                </a:lnTo>
                <a:cubicBezTo>
                  <a:pt x="1155" y="896"/>
                  <a:pt x="895" y="1156"/>
                  <a:pt x="574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61"/>
                  <a:pt x="260" y="0"/>
                  <a:pt x="574" y="0"/>
                </a:cubicBezTo>
                <a:cubicBezTo>
                  <a:pt x="895" y="0"/>
                  <a:pt x="1155" y="261"/>
                  <a:pt x="1155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38">
            <a:extLst>
              <a:ext uri="{FF2B5EF4-FFF2-40B4-BE49-F238E27FC236}">
                <a16:creationId xmlns:a16="http://schemas.microsoft.com/office/drawing/2014/main" id="{02F82911-892C-F340-97DB-9BC7D368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5629" y="8974003"/>
            <a:ext cx="596421" cy="155589"/>
          </a:xfrm>
          <a:custGeom>
            <a:avLst/>
            <a:gdLst>
              <a:gd name="T0" fmla="*/ 474 w 506"/>
              <a:gd name="T1" fmla="*/ 130 h 131"/>
              <a:gd name="T2" fmla="*/ 474 w 506"/>
              <a:gd name="T3" fmla="*/ 130 h 131"/>
              <a:gd name="T4" fmla="*/ 30 w 506"/>
              <a:gd name="T5" fmla="*/ 130 h 131"/>
              <a:gd name="T6" fmla="*/ 0 w 506"/>
              <a:gd name="T7" fmla="*/ 99 h 131"/>
              <a:gd name="T8" fmla="*/ 0 w 506"/>
              <a:gd name="T9" fmla="*/ 31 h 131"/>
              <a:gd name="T10" fmla="*/ 30 w 506"/>
              <a:gd name="T11" fmla="*/ 0 h 131"/>
              <a:gd name="T12" fmla="*/ 474 w 506"/>
              <a:gd name="T13" fmla="*/ 0 h 131"/>
              <a:gd name="T14" fmla="*/ 505 w 506"/>
              <a:gd name="T15" fmla="*/ 31 h 131"/>
              <a:gd name="T16" fmla="*/ 505 w 506"/>
              <a:gd name="T17" fmla="*/ 99 h 131"/>
              <a:gd name="T18" fmla="*/ 474 w 506"/>
              <a:gd name="T19" fmla="*/ 130 h 131"/>
              <a:gd name="T20" fmla="*/ 38 w 506"/>
              <a:gd name="T21" fmla="*/ 92 h 131"/>
              <a:gd name="T22" fmla="*/ 38 w 506"/>
              <a:gd name="T23" fmla="*/ 92 h 131"/>
              <a:gd name="T24" fmla="*/ 467 w 506"/>
              <a:gd name="T25" fmla="*/ 92 h 131"/>
              <a:gd name="T26" fmla="*/ 467 w 506"/>
              <a:gd name="T27" fmla="*/ 38 h 131"/>
              <a:gd name="T28" fmla="*/ 38 w 506"/>
              <a:gd name="T29" fmla="*/ 38 h 131"/>
              <a:gd name="T30" fmla="*/ 38 w 506"/>
              <a:gd name="T31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131">
                <a:moveTo>
                  <a:pt x="474" y="130"/>
                </a:moveTo>
                <a:lnTo>
                  <a:pt x="474" y="130"/>
                </a:lnTo>
                <a:cubicBezTo>
                  <a:pt x="30" y="130"/>
                  <a:pt x="30" y="130"/>
                  <a:pt x="30" y="130"/>
                </a:cubicBezTo>
                <a:cubicBezTo>
                  <a:pt x="15" y="130"/>
                  <a:pt x="0" y="122"/>
                  <a:pt x="0" y="9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89" y="0"/>
                  <a:pt x="505" y="15"/>
                  <a:pt x="505" y="31"/>
                </a:cubicBezTo>
                <a:cubicBezTo>
                  <a:pt x="505" y="99"/>
                  <a:pt x="505" y="99"/>
                  <a:pt x="505" y="99"/>
                </a:cubicBezTo>
                <a:cubicBezTo>
                  <a:pt x="505" y="122"/>
                  <a:pt x="489" y="130"/>
                  <a:pt x="474" y="130"/>
                </a:cubicBezTo>
                <a:close/>
                <a:moveTo>
                  <a:pt x="38" y="92"/>
                </a:moveTo>
                <a:lnTo>
                  <a:pt x="38" y="92"/>
                </a:lnTo>
                <a:cubicBezTo>
                  <a:pt x="467" y="92"/>
                  <a:pt x="467" y="92"/>
                  <a:pt x="467" y="92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39">
            <a:extLst>
              <a:ext uri="{FF2B5EF4-FFF2-40B4-BE49-F238E27FC236}">
                <a16:creationId xmlns:a16="http://schemas.microsoft.com/office/drawing/2014/main" id="{ECC94BC6-DB56-1945-8482-D619281A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4539" y="8984375"/>
            <a:ext cx="46678" cy="134843"/>
          </a:xfrm>
          <a:custGeom>
            <a:avLst/>
            <a:gdLst>
              <a:gd name="T0" fmla="*/ 23 w 40"/>
              <a:gd name="T1" fmla="*/ 114 h 115"/>
              <a:gd name="T2" fmla="*/ 23 w 40"/>
              <a:gd name="T3" fmla="*/ 114 h 115"/>
              <a:gd name="T4" fmla="*/ 0 w 40"/>
              <a:gd name="T5" fmla="*/ 91 h 115"/>
              <a:gd name="T6" fmla="*/ 0 w 40"/>
              <a:gd name="T7" fmla="*/ 23 h 115"/>
              <a:gd name="T8" fmla="*/ 16 w 40"/>
              <a:gd name="T9" fmla="*/ 0 h 115"/>
              <a:gd name="T10" fmla="*/ 16 w 40"/>
              <a:gd name="T11" fmla="*/ 0 h 115"/>
              <a:gd name="T12" fmla="*/ 39 w 40"/>
              <a:gd name="T13" fmla="*/ 23 h 115"/>
              <a:gd name="T14" fmla="*/ 39 w 40"/>
              <a:gd name="T15" fmla="*/ 91 h 115"/>
              <a:gd name="T16" fmla="*/ 23 w 40"/>
              <a:gd name="T1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5">
                <a:moveTo>
                  <a:pt x="23" y="114"/>
                </a:moveTo>
                <a:lnTo>
                  <a:pt x="23" y="114"/>
                </a:lnTo>
                <a:cubicBezTo>
                  <a:pt x="8" y="114"/>
                  <a:pt x="0" y="107"/>
                  <a:pt x="0" y="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7"/>
                  <a:pt x="39" y="23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107"/>
                  <a:pt x="31" y="114"/>
                  <a:pt x="23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40">
            <a:extLst>
              <a:ext uri="{FF2B5EF4-FFF2-40B4-BE49-F238E27FC236}">
                <a16:creationId xmlns:a16="http://schemas.microsoft.com/office/drawing/2014/main" id="{0B324DF3-0819-FE40-A75D-666B2F2B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3453" y="8984375"/>
            <a:ext cx="46675" cy="134843"/>
          </a:xfrm>
          <a:custGeom>
            <a:avLst/>
            <a:gdLst>
              <a:gd name="T0" fmla="*/ 23 w 40"/>
              <a:gd name="T1" fmla="*/ 114 h 115"/>
              <a:gd name="T2" fmla="*/ 23 w 40"/>
              <a:gd name="T3" fmla="*/ 114 h 115"/>
              <a:gd name="T4" fmla="*/ 0 w 40"/>
              <a:gd name="T5" fmla="*/ 91 h 115"/>
              <a:gd name="T6" fmla="*/ 0 w 40"/>
              <a:gd name="T7" fmla="*/ 23 h 115"/>
              <a:gd name="T8" fmla="*/ 23 w 40"/>
              <a:gd name="T9" fmla="*/ 0 h 115"/>
              <a:gd name="T10" fmla="*/ 23 w 40"/>
              <a:gd name="T11" fmla="*/ 0 h 115"/>
              <a:gd name="T12" fmla="*/ 39 w 40"/>
              <a:gd name="T13" fmla="*/ 23 h 115"/>
              <a:gd name="T14" fmla="*/ 39 w 40"/>
              <a:gd name="T15" fmla="*/ 91 h 115"/>
              <a:gd name="T16" fmla="*/ 23 w 40"/>
              <a:gd name="T17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115">
                <a:moveTo>
                  <a:pt x="23" y="114"/>
                </a:moveTo>
                <a:lnTo>
                  <a:pt x="23" y="114"/>
                </a:lnTo>
                <a:cubicBezTo>
                  <a:pt x="8" y="114"/>
                  <a:pt x="0" y="107"/>
                  <a:pt x="0" y="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9" y="7"/>
                  <a:pt x="39" y="23"/>
                </a:cubicBezTo>
                <a:cubicBezTo>
                  <a:pt x="39" y="91"/>
                  <a:pt x="39" y="91"/>
                  <a:pt x="39" y="91"/>
                </a:cubicBezTo>
                <a:cubicBezTo>
                  <a:pt x="39" y="107"/>
                  <a:pt x="31" y="114"/>
                  <a:pt x="23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41">
            <a:extLst>
              <a:ext uri="{FF2B5EF4-FFF2-40B4-BE49-F238E27FC236}">
                <a16:creationId xmlns:a16="http://schemas.microsoft.com/office/drawing/2014/main" id="{7424A967-724C-4444-ABE0-081E3AAC4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2736" y="8994748"/>
            <a:ext cx="36306" cy="124471"/>
          </a:xfrm>
          <a:custGeom>
            <a:avLst/>
            <a:gdLst>
              <a:gd name="T0" fmla="*/ 15 w 32"/>
              <a:gd name="T1" fmla="*/ 107 h 108"/>
              <a:gd name="T2" fmla="*/ 15 w 32"/>
              <a:gd name="T3" fmla="*/ 107 h 108"/>
              <a:gd name="T4" fmla="*/ 0 w 32"/>
              <a:gd name="T5" fmla="*/ 84 h 108"/>
              <a:gd name="T6" fmla="*/ 0 w 32"/>
              <a:gd name="T7" fmla="*/ 16 h 108"/>
              <a:gd name="T8" fmla="*/ 15 w 32"/>
              <a:gd name="T9" fmla="*/ 0 h 108"/>
              <a:gd name="T10" fmla="*/ 31 w 32"/>
              <a:gd name="T11" fmla="*/ 16 h 108"/>
              <a:gd name="T12" fmla="*/ 31 w 32"/>
              <a:gd name="T13" fmla="*/ 84 h 108"/>
              <a:gd name="T14" fmla="*/ 15 w 32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108">
                <a:moveTo>
                  <a:pt x="15" y="107"/>
                </a:moveTo>
                <a:lnTo>
                  <a:pt x="15" y="107"/>
                </a:lnTo>
                <a:cubicBezTo>
                  <a:pt x="7" y="107"/>
                  <a:pt x="0" y="100"/>
                  <a:pt x="0" y="8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84"/>
                  <a:pt x="31" y="84"/>
                  <a:pt x="31" y="84"/>
                </a:cubicBezTo>
                <a:cubicBezTo>
                  <a:pt x="31" y="100"/>
                  <a:pt x="23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42">
            <a:extLst>
              <a:ext uri="{FF2B5EF4-FFF2-40B4-BE49-F238E27FC236}">
                <a16:creationId xmlns:a16="http://schemas.microsoft.com/office/drawing/2014/main" id="{EAFF8D30-4438-B144-B3CB-29CE32F0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462" y="8994748"/>
            <a:ext cx="46678" cy="124471"/>
          </a:xfrm>
          <a:custGeom>
            <a:avLst/>
            <a:gdLst>
              <a:gd name="T0" fmla="*/ 15 w 39"/>
              <a:gd name="T1" fmla="*/ 107 h 108"/>
              <a:gd name="T2" fmla="*/ 15 w 39"/>
              <a:gd name="T3" fmla="*/ 107 h 108"/>
              <a:gd name="T4" fmla="*/ 0 w 39"/>
              <a:gd name="T5" fmla="*/ 84 h 108"/>
              <a:gd name="T6" fmla="*/ 0 w 39"/>
              <a:gd name="T7" fmla="*/ 16 h 108"/>
              <a:gd name="T8" fmla="*/ 15 w 39"/>
              <a:gd name="T9" fmla="*/ 0 h 108"/>
              <a:gd name="T10" fmla="*/ 38 w 39"/>
              <a:gd name="T11" fmla="*/ 16 h 108"/>
              <a:gd name="T12" fmla="*/ 38 w 39"/>
              <a:gd name="T13" fmla="*/ 84 h 108"/>
              <a:gd name="T14" fmla="*/ 15 w 3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08">
                <a:moveTo>
                  <a:pt x="15" y="107"/>
                </a:moveTo>
                <a:lnTo>
                  <a:pt x="15" y="107"/>
                </a:lnTo>
                <a:cubicBezTo>
                  <a:pt x="7" y="107"/>
                  <a:pt x="0" y="100"/>
                  <a:pt x="0" y="8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16"/>
                </a:cubicBezTo>
                <a:cubicBezTo>
                  <a:pt x="38" y="84"/>
                  <a:pt x="38" y="84"/>
                  <a:pt x="38" y="84"/>
                </a:cubicBezTo>
                <a:cubicBezTo>
                  <a:pt x="38" y="100"/>
                  <a:pt x="30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43">
            <a:extLst>
              <a:ext uri="{FF2B5EF4-FFF2-40B4-BE49-F238E27FC236}">
                <a16:creationId xmlns:a16="http://schemas.microsoft.com/office/drawing/2014/main" id="{F21F6094-EDE3-C941-825B-9A7AB3D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833" y="8865092"/>
            <a:ext cx="596424" cy="155589"/>
          </a:xfrm>
          <a:custGeom>
            <a:avLst/>
            <a:gdLst>
              <a:gd name="T0" fmla="*/ 474 w 506"/>
              <a:gd name="T1" fmla="*/ 130 h 131"/>
              <a:gd name="T2" fmla="*/ 474 w 506"/>
              <a:gd name="T3" fmla="*/ 130 h 131"/>
              <a:gd name="T4" fmla="*/ 30 w 506"/>
              <a:gd name="T5" fmla="*/ 130 h 131"/>
              <a:gd name="T6" fmla="*/ 0 w 506"/>
              <a:gd name="T7" fmla="*/ 100 h 131"/>
              <a:gd name="T8" fmla="*/ 0 w 506"/>
              <a:gd name="T9" fmla="*/ 23 h 131"/>
              <a:gd name="T10" fmla="*/ 30 w 506"/>
              <a:gd name="T11" fmla="*/ 0 h 131"/>
              <a:gd name="T12" fmla="*/ 474 w 506"/>
              <a:gd name="T13" fmla="*/ 0 h 131"/>
              <a:gd name="T14" fmla="*/ 505 w 506"/>
              <a:gd name="T15" fmla="*/ 23 h 131"/>
              <a:gd name="T16" fmla="*/ 505 w 506"/>
              <a:gd name="T17" fmla="*/ 100 h 131"/>
              <a:gd name="T18" fmla="*/ 474 w 506"/>
              <a:gd name="T19" fmla="*/ 130 h 131"/>
              <a:gd name="T20" fmla="*/ 38 w 506"/>
              <a:gd name="T21" fmla="*/ 92 h 131"/>
              <a:gd name="T22" fmla="*/ 38 w 506"/>
              <a:gd name="T23" fmla="*/ 92 h 131"/>
              <a:gd name="T24" fmla="*/ 466 w 506"/>
              <a:gd name="T25" fmla="*/ 92 h 131"/>
              <a:gd name="T26" fmla="*/ 466 w 506"/>
              <a:gd name="T27" fmla="*/ 31 h 131"/>
              <a:gd name="T28" fmla="*/ 38 w 506"/>
              <a:gd name="T29" fmla="*/ 31 h 131"/>
              <a:gd name="T30" fmla="*/ 38 w 506"/>
              <a:gd name="T31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131">
                <a:moveTo>
                  <a:pt x="474" y="130"/>
                </a:moveTo>
                <a:lnTo>
                  <a:pt x="474" y="130"/>
                </a:lnTo>
                <a:cubicBezTo>
                  <a:pt x="30" y="130"/>
                  <a:pt x="30" y="130"/>
                  <a:pt x="30" y="130"/>
                </a:cubicBezTo>
                <a:cubicBezTo>
                  <a:pt x="15" y="130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505" y="8"/>
                  <a:pt x="505" y="23"/>
                </a:cubicBezTo>
                <a:cubicBezTo>
                  <a:pt x="505" y="100"/>
                  <a:pt x="505" y="100"/>
                  <a:pt x="505" y="100"/>
                </a:cubicBezTo>
                <a:cubicBezTo>
                  <a:pt x="505" y="115"/>
                  <a:pt x="490" y="130"/>
                  <a:pt x="474" y="130"/>
                </a:cubicBezTo>
                <a:close/>
                <a:moveTo>
                  <a:pt x="38" y="92"/>
                </a:moveTo>
                <a:lnTo>
                  <a:pt x="38" y="92"/>
                </a:lnTo>
                <a:cubicBezTo>
                  <a:pt x="466" y="92"/>
                  <a:pt x="466" y="92"/>
                  <a:pt x="466" y="92"/>
                </a:cubicBezTo>
                <a:cubicBezTo>
                  <a:pt x="466" y="31"/>
                  <a:pt x="466" y="31"/>
                  <a:pt x="466" y="31"/>
                </a:cubicBezTo>
                <a:cubicBezTo>
                  <a:pt x="38" y="31"/>
                  <a:pt x="38" y="31"/>
                  <a:pt x="38" y="31"/>
                </a:cubicBezTo>
                <a:lnTo>
                  <a:pt x="38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44">
            <a:extLst>
              <a:ext uri="{FF2B5EF4-FFF2-40B4-BE49-F238E27FC236}">
                <a16:creationId xmlns:a16="http://schemas.microsoft.com/office/drawing/2014/main" id="{613EA7AE-4EDA-2748-8D3F-550ED9D3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747" y="8875465"/>
            <a:ext cx="46675" cy="124471"/>
          </a:xfrm>
          <a:custGeom>
            <a:avLst/>
            <a:gdLst>
              <a:gd name="T0" fmla="*/ 23 w 39"/>
              <a:gd name="T1" fmla="*/ 107 h 108"/>
              <a:gd name="T2" fmla="*/ 23 w 39"/>
              <a:gd name="T3" fmla="*/ 107 h 108"/>
              <a:gd name="T4" fmla="*/ 0 w 39"/>
              <a:gd name="T5" fmla="*/ 92 h 108"/>
              <a:gd name="T6" fmla="*/ 0 w 39"/>
              <a:gd name="T7" fmla="*/ 15 h 108"/>
              <a:gd name="T8" fmla="*/ 15 w 39"/>
              <a:gd name="T9" fmla="*/ 0 h 108"/>
              <a:gd name="T10" fmla="*/ 38 w 39"/>
              <a:gd name="T11" fmla="*/ 15 h 108"/>
              <a:gd name="T12" fmla="*/ 38 w 39"/>
              <a:gd name="T13" fmla="*/ 92 h 108"/>
              <a:gd name="T14" fmla="*/ 23 w 3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08">
                <a:moveTo>
                  <a:pt x="23" y="107"/>
                </a:moveTo>
                <a:lnTo>
                  <a:pt x="23" y="107"/>
                </a:lnTo>
                <a:cubicBezTo>
                  <a:pt x="7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0" y="0"/>
                  <a:pt x="38" y="7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9"/>
                  <a:pt x="30" y="107"/>
                  <a:pt x="2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45">
            <a:extLst>
              <a:ext uri="{FF2B5EF4-FFF2-40B4-BE49-F238E27FC236}">
                <a16:creationId xmlns:a16="http://schemas.microsoft.com/office/drawing/2014/main" id="{9153EED4-41E9-0F44-B4A1-2F5ADE43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472" y="8875465"/>
            <a:ext cx="46675" cy="124471"/>
          </a:xfrm>
          <a:custGeom>
            <a:avLst/>
            <a:gdLst>
              <a:gd name="T0" fmla="*/ 23 w 40"/>
              <a:gd name="T1" fmla="*/ 107 h 108"/>
              <a:gd name="T2" fmla="*/ 23 w 40"/>
              <a:gd name="T3" fmla="*/ 107 h 108"/>
              <a:gd name="T4" fmla="*/ 0 w 40"/>
              <a:gd name="T5" fmla="*/ 92 h 108"/>
              <a:gd name="T6" fmla="*/ 0 w 40"/>
              <a:gd name="T7" fmla="*/ 15 h 108"/>
              <a:gd name="T8" fmla="*/ 23 w 40"/>
              <a:gd name="T9" fmla="*/ 0 h 108"/>
              <a:gd name="T10" fmla="*/ 39 w 40"/>
              <a:gd name="T11" fmla="*/ 15 h 108"/>
              <a:gd name="T12" fmla="*/ 39 w 40"/>
              <a:gd name="T13" fmla="*/ 92 h 108"/>
              <a:gd name="T14" fmla="*/ 23 w 40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8">
                <a:moveTo>
                  <a:pt x="23" y="107"/>
                </a:moveTo>
                <a:lnTo>
                  <a:pt x="23" y="107"/>
                </a:lnTo>
                <a:cubicBezTo>
                  <a:pt x="8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31" y="0"/>
                  <a:pt x="39" y="7"/>
                  <a:pt x="39" y="15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1" y="107"/>
                  <a:pt x="2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46">
            <a:extLst>
              <a:ext uri="{FF2B5EF4-FFF2-40B4-BE49-F238E27FC236}">
                <a16:creationId xmlns:a16="http://schemas.microsoft.com/office/drawing/2014/main" id="{C0BEF7A6-862C-E446-882E-E8A30E1E0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9755" y="8875465"/>
            <a:ext cx="36306" cy="124471"/>
          </a:xfrm>
          <a:custGeom>
            <a:avLst/>
            <a:gdLst>
              <a:gd name="T0" fmla="*/ 15 w 31"/>
              <a:gd name="T1" fmla="*/ 107 h 108"/>
              <a:gd name="T2" fmla="*/ 15 w 31"/>
              <a:gd name="T3" fmla="*/ 107 h 108"/>
              <a:gd name="T4" fmla="*/ 0 w 31"/>
              <a:gd name="T5" fmla="*/ 92 h 108"/>
              <a:gd name="T6" fmla="*/ 0 w 31"/>
              <a:gd name="T7" fmla="*/ 15 h 108"/>
              <a:gd name="T8" fmla="*/ 15 w 31"/>
              <a:gd name="T9" fmla="*/ 0 h 108"/>
              <a:gd name="T10" fmla="*/ 30 w 31"/>
              <a:gd name="T11" fmla="*/ 15 h 108"/>
              <a:gd name="T12" fmla="*/ 30 w 31"/>
              <a:gd name="T13" fmla="*/ 92 h 108"/>
              <a:gd name="T14" fmla="*/ 15 w 31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108">
                <a:moveTo>
                  <a:pt x="15" y="107"/>
                </a:moveTo>
                <a:lnTo>
                  <a:pt x="15" y="107"/>
                </a:lnTo>
                <a:cubicBezTo>
                  <a:pt x="8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92"/>
                  <a:pt x="30" y="92"/>
                  <a:pt x="30" y="92"/>
                </a:cubicBezTo>
                <a:cubicBezTo>
                  <a:pt x="30" y="99"/>
                  <a:pt x="23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47">
            <a:extLst>
              <a:ext uri="{FF2B5EF4-FFF2-40B4-BE49-F238E27FC236}">
                <a16:creationId xmlns:a16="http://schemas.microsoft.com/office/drawing/2014/main" id="{D639654B-BD30-6F45-9F94-B662CB73E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8669" y="8875465"/>
            <a:ext cx="46675" cy="124471"/>
          </a:xfrm>
          <a:custGeom>
            <a:avLst/>
            <a:gdLst>
              <a:gd name="T0" fmla="*/ 15 w 39"/>
              <a:gd name="T1" fmla="*/ 107 h 108"/>
              <a:gd name="T2" fmla="*/ 15 w 39"/>
              <a:gd name="T3" fmla="*/ 107 h 108"/>
              <a:gd name="T4" fmla="*/ 0 w 39"/>
              <a:gd name="T5" fmla="*/ 92 h 108"/>
              <a:gd name="T6" fmla="*/ 0 w 39"/>
              <a:gd name="T7" fmla="*/ 15 h 108"/>
              <a:gd name="T8" fmla="*/ 15 w 39"/>
              <a:gd name="T9" fmla="*/ 0 h 108"/>
              <a:gd name="T10" fmla="*/ 15 w 39"/>
              <a:gd name="T11" fmla="*/ 0 h 108"/>
              <a:gd name="T12" fmla="*/ 38 w 39"/>
              <a:gd name="T13" fmla="*/ 15 h 108"/>
              <a:gd name="T14" fmla="*/ 38 w 39"/>
              <a:gd name="T15" fmla="*/ 92 h 108"/>
              <a:gd name="T16" fmla="*/ 15 w 39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108">
                <a:moveTo>
                  <a:pt x="15" y="107"/>
                </a:moveTo>
                <a:lnTo>
                  <a:pt x="15" y="107"/>
                </a:lnTo>
                <a:cubicBezTo>
                  <a:pt x="8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5" y="0"/>
                </a:cubicBezTo>
                <a:lnTo>
                  <a:pt x="15" y="0"/>
                </a:lnTo>
                <a:cubicBezTo>
                  <a:pt x="30" y="0"/>
                  <a:pt x="38" y="7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9"/>
                  <a:pt x="30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48">
            <a:extLst>
              <a:ext uri="{FF2B5EF4-FFF2-40B4-BE49-F238E27FC236}">
                <a16:creationId xmlns:a16="http://schemas.microsoft.com/office/drawing/2014/main" id="{79793DEF-6631-E443-9958-7D0018A4F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2677" y="8756179"/>
            <a:ext cx="596424" cy="155589"/>
          </a:xfrm>
          <a:custGeom>
            <a:avLst/>
            <a:gdLst>
              <a:gd name="T0" fmla="*/ 474 w 506"/>
              <a:gd name="T1" fmla="*/ 130 h 131"/>
              <a:gd name="T2" fmla="*/ 474 w 506"/>
              <a:gd name="T3" fmla="*/ 130 h 131"/>
              <a:gd name="T4" fmla="*/ 30 w 506"/>
              <a:gd name="T5" fmla="*/ 130 h 131"/>
              <a:gd name="T6" fmla="*/ 0 w 506"/>
              <a:gd name="T7" fmla="*/ 100 h 131"/>
              <a:gd name="T8" fmla="*/ 0 w 506"/>
              <a:gd name="T9" fmla="*/ 23 h 131"/>
              <a:gd name="T10" fmla="*/ 30 w 506"/>
              <a:gd name="T11" fmla="*/ 0 h 131"/>
              <a:gd name="T12" fmla="*/ 474 w 506"/>
              <a:gd name="T13" fmla="*/ 0 h 131"/>
              <a:gd name="T14" fmla="*/ 505 w 506"/>
              <a:gd name="T15" fmla="*/ 23 h 131"/>
              <a:gd name="T16" fmla="*/ 505 w 506"/>
              <a:gd name="T17" fmla="*/ 100 h 131"/>
              <a:gd name="T18" fmla="*/ 474 w 506"/>
              <a:gd name="T19" fmla="*/ 130 h 131"/>
              <a:gd name="T20" fmla="*/ 38 w 506"/>
              <a:gd name="T21" fmla="*/ 92 h 131"/>
              <a:gd name="T22" fmla="*/ 38 w 506"/>
              <a:gd name="T23" fmla="*/ 92 h 131"/>
              <a:gd name="T24" fmla="*/ 466 w 506"/>
              <a:gd name="T25" fmla="*/ 92 h 131"/>
              <a:gd name="T26" fmla="*/ 466 w 506"/>
              <a:gd name="T27" fmla="*/ 31 h 131"/>
              <a:gd name="T28" fmla="*/ 38 w 506"/>
              <a:gd name="T29" fmla="*/ 31 h 131"/>
              <a:gd name="T30" fmla="*/ 38 w 506"/>
              <a:gd name="T31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6" h="131">
                <a:moveTo>
                  <a:pt x="474" y="130"/>
                </a:moveTo>
                <a:lnTo>
                  <a:pt x="474" y="130"/>
                </a:lnTo>
                <a:cubicBezTo>
                  <a:pt x="30" y="130"/>
                  <a:pt x="30" y="130"/>
                  <a:pt x="30" y="130"/>
                </a:cubicBezTo>
                <a:cubicBezTo>
                  <a:pt x="15" y="130"/>
                  <a:pt x="0" y="115"/>
                  <a:pt x="0" y="1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89" y="0"/>
                  <a:pt x="505" y="8"/>
                  <a:pt x="505" y="23"/>
                </a:cubicBezTo>
                <a:cubicBezTo>
                  <a:pt x="505" y="100"/>
                  <a:pt x="505" y="100"/>
                  <a:pt x="505" y="100"/>
                </a:cubicBezTo>
                <a:cubicBezTo>
                  <a:pt x="505" y="115"/>
                  <a:pt x="489" y="130"/>
                  <a:pt x="474" y="130"/>
                </a:cubicBezTo>
                <a:close/>
                <a:moveTo>
                  <a:pt x="38" y="92"/>
                </a:moveTo>
                <a:lnTo>
                  <a:pt x="38" y="92"/>
                </a:lnTo>
                <a:cubicBezTo>
                  <a:pt x="466" y="92"/>
                  <a:pt x="466" y="92"/>
                  <a:pt x="466" y="92"/>
                </a:cubicBezTo>
                <a:cubicBezTo>
                  <a:pt x="466" y="31"/>
                  <a:pt x="466" y="31"/>
                  <a:pt x="466" y="31"/>
                </a:cubicBezTo>
                <a:cubicBezTo>
                  <a:pt x="38" y="31"/>
                  <a:pt x="38" y="31"/>
                  <a:pt x="38" y="31"/>
                </a:cubicBezTo>
                <a:lnTo>
                  <a:pt x="38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49">
            <a:extLst>
              <a:ext uri="{FF2B5EF4-FFF2-40B4-BE49-F238E27FC236}">
                <a16:creationId xmlns:a16="http://schemas.microsoft.com/office/drawing/2014/main" id="{033AFEBE-DD63-2744-9B1D-F01AA98C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402" y="8766551"/>
            <a:ext cx="46678" cy="124471"/>
          </a:xfrm>
          <a:custGeom>
            <a:avLst/>
            <a:gdLst>
              <a:gd name="T0" fmla="*/ 23 w 40"/>
              <a:gd name="T1" fmla="*/ 107 h 108"/>
              <a:gd name="T2" fmla="*/ 23 w 40"/>
              <a:gd name="T3" fmla="*/ 107 h 108"/>
              <a:gd name="T4" fmla="*/ 0 w 40"/>
              <a:gd name="T5" fmla="*/ 92 h 108"/>
              <a:gd name="T6" fmla="*/ 0 w 40"/>
              <a:gd name="T7" fmla="*/ 15 h 108"/>
              <a:gd name="T8" fmla="*/ 16 w 40"/>
              <a:gd name="T9" fmla="*/ 0 h 108"/>
              <a:gd name="T10" fmla="*/ 39 w 40"/>
              <a:gd name="T11" fmla="*/ 15 h 108"/>
              <a:gd name="T12" fmla="*/ 39 w 40"/>
              <a:gd name="T13" fmla="*/ 92 h 108"/>
              <a:gd name="T14" fmla="*/ 23 w 40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108">
                <a:moveTo>
                  <a:pt x="23" y="107"/>
                </a:moveTo>
                <a:lnTo>
                  <a:pt x="23" y="107"/>
                </a:lnTo>
                <a:cubicBezTo>
                  <a:pt x="8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31" y="0"/>
                  <a:pt x="39" y="8"/>
                  <a:pt x="39" y="15"/>
                </a:cubicBezTo>
                <a:cubicBezTo>
                  <a:pt x="39" y="92"/>
                  <a:pt x="39" y="92"/>
                  <a:pt x="39" y="92"/>
                </a:cubicBezTo>
                <a:cubicBezTo>
                  <a:pt x="39" y="99"/>
                  <a:pt x="31" y="107"/>
                  <a:pt x="2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50">
            <a:extLst>
              <a:ext uri="{FF2B5EF4-FFF2-40B4-BE49-F238E27FC236}">
                <a16:creationId xmlns:a16="http://schemas.microsoft.com/office/drawing/2014/main" id="{B53A051E-0356-A147-8C0D-B5291205F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5316" y="8766551"/>
            <a:ext cx="46675" cy="124471"/>
          </a:xfrm>
          <a:custGeom>
            <a:avLst/>
            <a:gdLst>
              <a:gd name="T0" fmla="*/ 23 w 39"/>
              <a:gd name="T1" fmla="*/ 107 h 108"/>
              <a:gd name="T2" fmla="*/ 23 w 39"/>
              <a:gd name="T3" fmla="*/ 107 h 108"/>
              <a:gd name="T4" fmla="*/ 0 w 39"/>
              <a:gd name="T5" fmla="*/ 92 h 108"/>
              <a:gd name="T6" fmla="*/ 0 w 39"/>
              <a:gd name="T7" fmla="*/ 15 h 108"/>
              <a:gd name="T8" fmla="*/ 23 w 39"/>
              <a:gd name="T9" fmla="*/ 0 h 108"/>
              <a:gd name="T10" fmla="*/ 38 w 39"/>
              <a:gd name="T11" fmla="*/ 15 h 108"/>
              <a:gd name="T12" fmla="*/ 38 w 39"/>
              <a:gd name="T13" fmla="*/ 92 h 108"/>
              <a:gd name="T14" fmla="*/ 23 w 39"/>
              <a:gd name="T1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08">
                <a:moveTo>
                  <a:pt x="23" y="107"/>
                </a:moveTo>
                <a:lnTo>
                  <a:pt x="23" y="107"/>
                </a:lnTo>
                <a:cubicBezTo>
                  <a:pt x="8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9"/>
                  <a:pt x="31" y="107"/>
                  <a:pt x="23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51">
            <a:extLst>
              <a:ext uri="{FF2B5EF4-FFF2-40B4-BE49-F238E27FC236}">
                <a16:creationId xmlns:a16="http://schemas.microsoft.com/office/drawing/2014/main" id="{39019B45-451E-1E43-AE2B-43CDCA5A8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4599" y="8766551"/>
            <a:ext cx="36306" cy="124471"/>
          </a:xfrm>
          <a:custGeom>
            <a:avLst/>
            <a:gdLst>
              <a:gd name="T0" fmla="*/ 15 w 31"/>
              <a:gd name="T1" fmla="*/ 107 h 108"/>
              <a:gd name="T2" fmla="*/ 15 w 31"/>
              <a:gd name="T3" fmla="*/ 107 h 108"/>
              <a:gd name="T4" fmla="*/ 0 w 31"/>
              <a:gd name="T5" fmla="*/ 92 h 108"/>
              <a:gd name="T6" fmla="*/ 0 w 31"/>
              <a:gd name="T7" fmla="*/ 15 h 108"/>
              <a:gd name="T8" fmla="*/ 15 w 31"/>
              <a:gd name="T9" fmla="*/ 0 h 108"/>
              <a:gd name="T10" fmla="*/ 15 w 31"/>
              <a:gd name="T11" fmla="*/ 0 h 108"/>
              <a:gd name="T12" fmla="*/ 30 w 31"/>
              <a:gd name="T13" fmla="*/ 15 h 108"/>
              <a:gd name="T14" fmla="*/ 30 w 31"/>
              <a:gd name="T15" fmla="*/ 92 h 108"/>
              <a:gd name="T16" fmla="*/ 15 w 31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108">
                <a:moveTo>
                  <a:pt x="15" y="107"/>
                </a:moveTo>
                <a:lnTo>
                  <a:pt x="15" y="107"/>
                </a:lnTo>
                <a:cubicBezTo>
                  <a:pt x="7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8"/>
                  <a:pt x="30" y="15"/>
                </a:cubicBezTo>
                <a:cubicBezTo>
                  <a:pt x="30" y="92"/>
                  <a:pt x="30" y="92"/>
                  <a:pt x="30" y="92"/>
                </a:cubicBezTo>
                <a:cubicBezTo>
                  <a:pt x="30" y="99"/>
                  <a:pt x="23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52">
            <a:extLst>
              <a:ext uri="{FF2B5EF4-FFF2-40B4-BE49-F238E27FC236}">
                <a16:creationId xmlns:a16="http://schemas.microsoft.com/office/drawing/2014/main" id="{B4788AFA-62EB-4545-A726-655031AA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512" y="8766551"/>
            <a:ext cx="46675" cy="124471"/>
          </a:xfrm>
          <a:custGeom>
            <a:avLst/>
            <a:gdLst>
              <a:gd name="T0" fmla="*/ 15 w 39"/>
              <a:gd name="T1" fmla="*/ 107 h 108"/>
              <a:gd name="T2" fmla="*/ 15 w 39"/>
              <a:gd name="T3" fmla="*/ 107 h 108"/>
              <a:gd name="T4" fmla="*/ 0 w 39"/>
              <a:gd name="T5" fmla="*/ 92 h 108"/>
              <a:gd name="T6" fmla="*/ 0 w 39"/>
              <a:gd name="T7" fmla="*/ 15 h 108"/>
              <a:gd name="T8" fmla="*/ 15 w 39"/>
              <a:gd name="T9" fmla="*/ 0 h 108"/>
              <a:gd name="T10" fmla="*/ 15 w 39"/>
              <a:gd name="T11" fmla="*/ 0 h 108"/>
              <a:gd name="T12" fmla="*/ 38 w 39"/>
              <a:gd name="T13" fmla="*/ 15 h 108"/>
              <a:gd name="T14" fmla="*/ 38 w 39"/>
              <a:gd name="T15" fmla="*/ 92 h 108"/>
              <a:gd name="T16" fmla="*/ 15 w 39"/>
              <a:gd name="T1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108">
                <a:moveTo>
                  <a:pt x="15" y="107"/>
                </a:moveTo>
                <a:lnTo>
                  <a:pt x="15" y="107"/>
                </a:lnTo>
                <a:cubicBezTo>
                  <a:pt x="7" y="107"/>
                  <a:pt x="0" y="99"/>
                  <a:pt x="0" y="9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30" y="0"/>
                  <a:pt x="38" y="8"/>
                  <a:pt x="38" y="15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9"/>
                  <a:pt x="30" y="107"/>
                  <a:pt x="15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53">
            <a:extLst>
              <a:ext uri="{FF2B5EF4-FFF2-40B4-BE49-F238E27FC236}">
                <a16:creationId xmlns:a16="http://schemas.microsoft.com/office/drawing/2014/main" id="{045174E9-BE1C-0A4F-9EE3-DFE4F8664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712" y="4088523"/>
            <a:ext cx="5185" cy="51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54">
            <a:extLst>
              <a:ext uri="{FF2B5EF4-FFF2-40B4-BE49-F238E27FC236}">
                <a16:creationId xmlns:a16="http://schemas.microsoft.com/office/drawing/2014/main" id="{868FAC17-269C-5C42-B8A4-27F58877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712" y="4088523"/>
            <a:ext cx="5185" cy="51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55">
            <a:extLst>
              <a:ext uri="{FF2B5EF4-FFF2-40B4-BE49-F238E27FC236}">
                <a16:creationId xmlns:a16="http://schemas.microsoft.com/office/drawing/2014/main" id="{3CA5937F-B4E1-E746-ADF3-2DFB4EDE7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1414" y="8590218"/>
            <a:ext cx="705335" cy="705335"/>
          </a:xfrm>
          <a:custGeom>
            <a:avLst/>
            <a:gdLst>
              <a:gd name="T0" fmla="*/ 299 w 598"/>
              <a:gd name="T1" fmla="*/ 597 h 598"/>
              <a:gd name="T2" fmla="*/ 299 w 598"/>
              <a:gd name="T3" fmla="*/ 597 h 598"/>
              <a:gd name="T4" fmla="*/ 92 w 598"/>
              <a:gd name="T5" fmla="*/ 513 h 598"/>
              <a:gd name="T6" fmla="*/ 0 w 598"/>
              <a:gd name="T7" fmla="*/ 298 h 598"/>
              <a:gd name="T8" fmla="*/ 92 w 598"/>
              <a:gd name="T9" fmla="*/ 92 h 598"/>
              <a:gd name="T10" fmla="*/ 299 w 598"/>
              <a:gd name="T11" fmla="*/ 0 h 598"/>
              <a:gd name="T12" fmla="*/ 513 w 598"/>
              <a:gd name="T13" fmla="*/ 92 h 598"/>
              <a:gd name="T14" fmla="*/ 597 w 598"/>
              <a:gd name="T15" fmla="*/ 298 h 598"/>
              <a:gd name="T16" fmla="*/ 513 w 598"/>
              <a:gd name="T17" fmla="*/ 513 h 598"/>
              <a:gd name="T18" fmla="*/ 299 w 598"/>
              <a:gd name="T19" fmla="*/ 597 h 598"/>
              <a:gd name="T20" fmla="*/ 299 w 598"/>
              <a:gd name="T21" fmla="*/ 38 h 598"/>
              <a:gd name="T22" fmla="*/ 299 w 598"/>
              <a:gd name="T23" fmla="*/ 38 h 598"/>
              <a:gd name="T24" fmla="*/ 39 w 598"/>
              <a:gd name="T25" fmla="*/ 298 h 598"/>
              <a:gd name="T26" fmla="*/ 299 w 598"/>
              <a:gd name="T27" fmla="*/ 566 h 598"/>
              <a:gd name="T28" fmla="*/ 567 w 598"/>
              <a:gd name="T29" fmla="*/ 298 h 598"/>
              <a:gd name="T30" fmla="*/ 299 w 598"/>
              <a:gd name="T31" fmla="*/ 38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8" h="598">
                <a:moveTo>
                  <a:pt x="299" y="597"/>
                </a:moveTo>
                <a:lnTo>
                  <a:pt x="299" y="597"/>
                </a:lnTo>
                <a:cubicBezTo>
                  <a:pt x="222" y="597"/>
                  <a:pt x="146" y="566"/>
                  <a:pt x="92" y="513"/>
                </a:cubicBezTo>
                <a:cubicBezTo>
                  <a:pt x="31" y="459"/>
                  <a:pt x="0" y="383"/>
                  <a:pt x="0" y="298"/>
                </a:cubicBezTo>
                <a:cubicBezTo>
                  <a:pt x="0" y="222"/>
                  <a:pt x="31" y="145"/>
                  <a:pt x="92" y="92"/>
                </a:cubicBezTo>
                <a:cubicBezTo>
                  <a:pt x="146" y="31"/>
                  <a:pt x="222" y="0"/>
                  <a:pt x="299" y="0"/>
                </a:cubicBezTo>
                <a:cubicBezTo>
                  <a:pt x="383" y="0"/>
                  <a:pt x="459" y="31"/>
                  <a:pt x="513" y="92"/>
                </a:cubicBezTo>
                <a:cubicBezTo>
                  <a:pt x="567" y="145"/>
                  <a:pt x="597" y="222"/>
                  <a:pt x="597" y="298"/>
                </a:cubicBezTo>
                <a:cubicBezTo>
                  <a:pt x="597" y="383"/>
                  <a:pt x="567" y="459"/>
                  <a:pt x="513" y="513"/>
                </a:cubicBezTo>
                <a:cubicBezTo>
                  <a:pt x="459" y="566"/>
                  <a:pt x="383" y="597"/>
                  <a:pt x="299" y="597"/>
                </a:cubicBezTo>
                <a:close/>
                <a:moveTo>
                  <a:pt x="299" y="38"/>
                </a:moveTo>
                <a:lnTo>
                  <a:pt x="299" y="38"/>
                </a:lnTo>
                <a:cubicBezTo>
                  <a:pt x="161" y="38"/>
                  <a:pt x="39" y="161"/>
                  <a:pt x="39" y="298"/>
                </a:cubicBezTo>
                <a:cubicBezTo>
                  <a:pt x="39" y="444"/>
                  <a:pt x="161" y="566"/>
                  <a:pt x="299" y="566"/>
                </a:cubicBezTo>
                <a:cubicBezTo>
                  <a:pt x="444" y="566"/>
                  <a:pt x="567" y="444"/>
                  <a:pt x="567" y="298"/>
                </a:cubicBezTo>
                <a:cubicBezTo>
                  <a:pt x="567" y="161"/>
                  <a:pt x="444" y="38"/>
                  <a:pt x="299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56">
            <a:extLst>
              <a:ext uri="{FF2B5EF4-FFF2-40B4-BE49-F238E27FC236}">
                <a16:creationId xmlns:a16="http://schemas.microsoft.com/office/drawing/2014/main" id="{7AF54DE9-0D12-5C4A-BD80-506FEA26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140" y="8678386"/>
            <a:ext cx="497883" cy="119283"/>
          </a:xfrm>
          <a:custGeom>
            <a:avLst/>
            <a:gdLst>
              <a:gd name="T0" fmla="*/ 214 w 422"/>
              <a:gd name="T1" fmla="*/ 99 h 100"/>
              <a:gd name="T2" fmla="*/ 214 w 422"/>
              <a:gd name="T3" fmla="*/ 99 h 100"/>
              <a:gd name="T4" fmla="*/ 207 w 422"/>
              <a:gd name="T5" fmla="*/ 99 h 100"/>
              <a:gd name="T6" fmla="*/ 8 w 422"/>
              <a:gd name="T7" fmla="*/ 30 h 100"/>
              <a:gd name="T8" fmla="*/ 8 w 422"/>
              <a:gd name="T9" fmla="*/ 7 h 100"/>
              <a:gd name="T10" fmla="*/ 31 w 422"/>
              <a:gd name="T11" fmla="*/ 0 h 100"/>
              <a:gd name="T12" fmla="*/ 207 w 422"/>
              <a:gd name="T13" fmla="*/ 61 h 100"/>
              <a:gd name="T14" fmla="*/ 391 w 422"/>
              <a:gd name="T15" fmla="*/ 7 h 100"/>
              <a:gd name="T16" fmla="*/ 413 w 422"/>
              <a:gd name="T17" fmla="*/ 15 h 100"/>
              <a:gd name="T18" fmla="*/ 413 w 422"/>
              <a:gd name="T19" fmla="*/ 38 h 100"/>
              <a:gd name="T20" fmla="*/ 214 w 422"/>
              <a:gd name="T2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2" h="100">
                <a:moveTo>
                  <a:pt x="214" y="99"/>
                </a:moveTo>
                <a:lnTo>
                  <a:pt x="214" y="99"/>
                </a:lnTo>
                <a:lnTo>
                  <a:pt x="207" y="99"/>
                </a:lnTo>
                <a:cubicBezTo>
                  <a:pt x="138" y="99"/>
                  <a:pt x="69" y="76"/>
                  <a:pt x="8" y="30"/>
                </a:cubicBezTo>
                <a:cubicBezTo>
                  <a:pt x="0" y="30"/>
                  <a:pt x="0" y="15"/>
                  <a:pt x="8" y="7"/>
                </a:cubicBezTo>
                <a:cubicBezTo>
                  <a:pt x="8" y="0"/>
                  <a:pt x="23" y="0"/>
                  <a:pt x="31" y="0"/>
                </a:cubicBezTo>
                <a:cubicBezTo>
                  <a:pt x="84" y="38"/>
                  <a:pt x="146" y="61"/>
                  <a:pt x="207" y="61"/>
                </a:cubicBezTo>
                <a:cubicBezTo>
                  <a:pt x="276" y="61"/>
                  <a:pt x="337" y="45"/>
                  <a:pt x="391" y="7"/>
                </a:cubicBezTo>
                <a:cubicBezTo>
                  <a:pt x="398" y="0"/>
                  <a:pt x="406" y="7"/>
                  <a:pt x="413" y="15"/>
                </a:cubicBezTo>
                <a:cubicBezTo>
                  <a:pt x="421" y="22"/>
                  <a:pt x="421" y="30"/>
                  <a:pt x="413" y="38"/>
                </a:cubicBezTo>
                <a:cubicBezTo>
                  <a:pt x="352" y="76"/>
                  <a:pt x="283" y="99"/>
                  <a:pt x="214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57">
            <a:extLst>
              <a:ext uri="{FF2B5EF4-FFF2-40B4-BE49-F238E27FC236}">
                <a16:creationId xmlns:a16="http://schemas.microsoft.com/office/drawing/2014/main" id="{5E54195D-0F86-4B49-B9BC-10D363C2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5140" y="9093289"/>
            <a:ext cx="497883" cy="119283"/>
          </a:xfrm>
          <a:custGeom>
            <a:avLst/>
            <a:gdLst>
              <a:gd name="T0" fmla="*/ 398 w 422"/>
              <a:gd name="T1" fmla="*/ 100 h 101"/>
              <a:gd name="T2" fmla="*/ 398 w 422"/>
              <a:gd name="T3" fmla="*/ 100 h 101"/>
              <a:gd name="T4" fmla="*/ 391 w 422"/>
              <a:gd name="T5" fmla="*/ 92 h 101"/>
              <a:gd name="T6" fmla="*/ 214 w 422"/>
              <a:gd name="T7" fmla="*/ 39 h 101"/>
              <a:gd name="T8" fmla="*/ 31 w 422"/>
              <a:gd name="T9" fmla="*/ 92 h 101"/>
              <a:gd name="T10" fmla="*/ 8 w 422"/>
              <a:gd name="T11" fmla="*/ 85 h 101"/>
              <a:gd name="T12" fmla="*/ 8 w 422"/>
              <a:gd name="T13" fmla="*/ 62 h 101"/>
              <a:gd name="T14" fmla="*/ 214 w 422"/>
              <a:gd name="T15" fmla="*/ 0 h 101"/>
              <a:gd name="T16" fmla="*/ 413 w 422"/>
              <a:gd name="T17" fmla="*/ 69 h 101"/>
              <a:gd name="T18" fmla="*/ 413 w 422"/>
              <a:gd name="T19" fmla="*/ 92 h 101"/>
              <a:gd name="T20" fmla="*/ 398 w 422"/>
              <a:gd name="T2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2" h="101">
                <a:moveTo>
                  <a:pt x="398" y="100"/>
                </a:moveTo>
                <a:lnTo>
                  <a:pt x="398" y="100"/>
                </a:lnTo>
                <a:cubicBezTo>
                  <a:pt x="398" y="100"/>
                  <a:pt x="391" y="100"/>
                  <a:pt x="391" y="92"/>
                </a:cubicBezTo>
                <a:cubicBezTo>
                  <a:pt x="337" y="62"/>
                  <a:pt x="276" y="39"/>
                  <a:pt x="214" y="39"/>
                </a:cubicBezTo>
                <a:cubicBezTo>
                  <a:pt x="146" y="39"/>
                  <a:pt x="84" y="54"/>
                  <a:pt x="31" y="92"/>
                </a:cubicBezTo>
                <a:cubicBezTo>
                  <a:pt x="23" y="100"/>
                  <a:pt x="8" y="92"/>
                  <a:pt x="8" y="85"/>
                </a:cubicBezTo>
                <a:cubicBezTo>
                  <a:pt x="0" y="77"/>
                  <a:pt x="0" y="69"/>
                  <a:pt x="8" y="62"/>
                </a:cubicBezTo>
                <a:cubicBezTo>
                  <a:pt x="69" y="23"/>
                  <a:pt x="138" y="0"/>
                  <a:pt x="214" y="0"/>
                </a:cubicBezTo>
                <a:cubicBezTo>
                  <a:pt x="283" y="0"/>
                  <a:pt x="352" y="23"/>
                  <a:pt x="413" y="69"/>
                </a:cubicBezTo>
                <a:cubicBezTo>
                  <a:pt x="421" y="69"/>
                  <a:pt x="421" y="85"/>
                  <a:pt x="413" y="92"/>
                </a:cubicBezTo>
                <a:cubicBezTo>
                  <a:pt x="413" y="100"/>
                  <a:pt x="406" y="100"/>
                  <a:pt x="398" y="1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58">
            <a:extLst>
              <a:ext uri="{FF2B5EF4-FFF2-40B4-BE49-F238E27FC236}">
                <a16:creationId xmlns:a16="http://schemas.microsoft.com/office/drawing/2014/main" id="{10B408DD-C269-8C41-B1E3-B6B7753EF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1414" y="8922140"/>
            <a:ext cx="705335" cy="46678"/>
          </a:xfrm>
          <a:custGeom>
            <a:avLst/>
            <a:gdLst>
              <a:gd name="T0" fmla="*/ 582 w 598"/>
              <a:gd name="T1" fmla="*/ 38 h 39"/>
              <a:gd name="T2" fmla="*/ 582 w 598"/>
              <a:gd name="T3" fmla="*/ 38 h 39"/>
              <a:gd name="T4" fmla="*/ 23 w 598"/>
              <a:gd name="T5" fmla="*/ 38 h 39"/>
              <a:gd name="T6" fmla="*/ 0 w 598"/>
              <a:gd name="T7" fmla="*/ 15 h 39"/>
              <a:gd name="T8" fmla="*/ 23 w 598"/>
              <a:gd name="T9" fmla="*/ 0 h 39"/>
              <a:gd name="T10" fmla="*/ 582 w 598"/>
              <a:gd name="T11" fmla="*/ 0 h 39"/>
              <a:gd name="T12" fmla="*/ 597 w 598"/>
              <a:gd name="T13" fmla="*/ 15 h 39"/>
              <a:gd name="T14" fmla="*/ 582 w 598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8" h="39">
                <a:moveTo>
                  <a:pt x="582" y="38"/>
                </a:moveTo>
                <a:lnTo>
                  <a:pt x="582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582" y="0"/>
                  <a:pt x="582" y="0"/>
                  <a:pt x="582" y="0"/>
                </a:cubicBezTo>
                <a:cubicBezTo>
                  <a:pt x="590" y="0"/>
                  <a:pt x="597" y="8"/>
                  <a:pt x="597" y="15"/>
                </a:cubicBezTo>
                <a:cubicBezTo>
                  <a:pt x="597" y="31"/>
                  <a:pt x="590" y="38"/>
                  <a:pt x="582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59">
            <a:extLst>
              <a:ext uri="{FF2B5EF4-FFF2-40B4-BE49-F238E27FC236}">
                <a16:creationId xmlns:a16="http://schemas.microsoft.com/office/drawing/2014/main" id="{8C25536A-3039-3F4F-9D55-F70AD68E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446" y="8590218"/>
            <a:ext cx="233381" cy="705335"/>
          </a:xfrm>
          <a:custGeom>
            <a:avLst/>
            <a:gdLst>
              <a:gd name="T0" fmla="*/ 168 w 200"/>
              <a:gd name="T1" fmla="*/ 597 h 598"/>
              <a:gd name="T2" fmla="*/ 168 w 200"/>
              <a:gd name="T3" fmla="*/ 597 h 598"/>
              <a:gd name="T4" fmla="*/ 153 w 200"/>
              <a:gd name="T5" fmla="*/ 597 h 598"/>
              <a:gd name="T6" fmla="*/ 0 w 200"/>
              <a:gd name="T7" fmla="*/ 298 h 598"/>
              <a:gd name="T8" fmla="*/ 168 w 200"/>
              <a:gd name="T9" fmla="*/ 8 h 598"/>
              <a:gd name="T10" fmla="*/ 191 w 200"/>
              <a:gd name="T11" fmla="*/ 8 h 598"/>
              <a:gd name="T12" fmla="*/ 191 w 200"/>
              <a:gd name="T13" fmla="*/ 38 h 598"/>
              <a:gd name="T14" fmla="*/ 38 w 200"/>
              <a:gd name="T15" fmla="*/ 298 h 598"/>
              <a:gd name="T16" fmla="*/ 176 w 200"/>
              <a:gd name="T17" fmla="*/ 566 h 598"/>
              <a:gd name="T18" fmla="*/ 183 w 200"/>
              <a:gd name="T19" fmla="*/ 597 h 598"/>
              <a:gd name="T20" fmla="*/ 168 w 200"/>
              <a:gd name="T21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0" h="598">
                <a:moveTo>
                  <a:pt x="168" y="597"/>
                </a:moveTo>
                <a:lnTo>
                  <a:pt x="168" y="597"/>
                </a:lnTo>
                <a:cubicBezTo>
                  <a:pt x="160" y="597"/>
                  <a:pt x="160" y="597"/>
                  <a:pt x="153" y="597"/>
                </a:cubicBezTo>
                <a:cubicBezTo>
                  <a:pt x="53" y="505"/>
                  <a:pt x="0" y="405"/>
                  <a:pt x="0" y="298"/>
                </a:cubicBezTo>
                <a:cubicBezTo>
                  <a:pt x="7" y="191"/>
                  <a:pt x="61" y="92"/>
                  <a:pt x="168" y="8"/>
                </a:cubicBezTo>
                <a:cubicBezTo>
                  <a:pt x="176" y="0"/>
                  <a:pt x="183" y="0"/>
                  <a:pt x="191" y="8"/>
                </a:cubicBezTo>
                <a:cubicBezTo>
                  <a:pt x="199" y="15"/>
                  <a:pt x="199" y="31"/>
                  <a:pt x="191" y="38"/>
                </a:cubicBezTo>
                <a:cubicBezTo>
                  <a:pt x="92" y="115"/>
                  <a:pt x="38" y="207"/>
                  <a:pt x="38" y="298"/>
                </a:cubicBezTo>
                <a:cubicBezTo>
                  <a:pt x="38" y="398"/>
                  <a:pt x="84" y="490"/>
                  <a:pt x="176" y="566"/>
                </a:cubicBezTo>
                <a:cubicBezTo>
                  <a:pt x="183" y="574"/>
                  <a:pt x="191" y="589"/>
                  <a:pt x="183" y="597"/>
                </a:cubicBezTo>
                <a:cubicBezTo>
                  <a:pt x="176" y="597"/>
                  <a:pt x="176" y="597"/>
                  <a:pt x="168" y="5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60">
            <a:extLst>
              <a:ext uri="{FF2B5EF4-FFF2-40B4-BE49-F238E27FC236}">
                <a16:creationId xmlns:a16="http://schemas.microsoft.com/office/drawing/2014/main" id="{41075FB2-926F-5947-BE68-6FE87FA9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3336" y="8590218"/>
            <a:ext cx="238569" cy="705335"/>
          </a:xfrm>
          <a:custGeom>
            <a:avLst/>
            <a:gdLst>
              <a:gd name="T0" fmla="*/ 16 w 201"/>
              <a:gd name="T1" fmla="*/ 597 h 598"/>
              <a:gd name="T2" fmla="*/ 16 w 201"/>
              <a:gd name="T3" fmla="*/ 597 h 598"/>
              <a:gd name="T4" fmla="*/ 8 w 201"/>
              <a:gd name="T5" fmla="*/ 597 h 598"/>
              <a:gd name="T6" fmla="*/ 8 w 201"/>
              <a:gd name="T7" fmla="*/ 566 h 598"/>
              <a:gd name="T8" fmla="*/ 161 w 201"/>
              <a:gd name="T9" fmla="*/ 306 h 598"/>
              <a:gd name="T10" fmla="*/ 16 w 201"/>
              <a:gd name="T11" fmla="*/ 38 h 598"/>
              <a:gd name="T12" fmla="*/ 16 w 201"/>
              <a:gd name="T13" fmla="*/ 8 h 598"/>
              <a:gd name="T14" fmla="*/ 46 w 201"/>
              <a:gd name="T15" fmla="*/ 8 h 598"/>
              <a:gd name="T16" fmla="*/ 200 w 201"/>
              <a:gd name="T17" fmla="*/ 306 h 598"/>
              <a:gd name="T18" fmla="*/ 31 w 201"/>
              <a:gd name="T19" fmla="*/ 597 h 598"/>
              <a:gd name="T20" fmla="*/ 16 w 201"/>
              <a:gd name="T21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1" h="598">
                <a:moveTo>
                  <a:pt x="16" y="597"/>
                </a:moveTo>
                <a:lnTo>
                  <a:pt x="16" y="597"/>
                </a:lnTo>
                <a:lnTo>
                  <a:pt x="8" y="597"/>
                </a:lnTo>
                <a:cubicBezTo>
                  <a:pt x="0" y="589"/>
                  <a:pt x="0" y="574"/>
                  <a:pt x="8" y="566"/>
                </a:cubicBezTo>
                <a:cubicBezTo>
                  <a:pt x="108" y="490"/>
                  <a:pt x="153" y="398"/>
                  <a:pt x="161" y="306"/>
                </a:cubicBezTo>
                <a:cubicBezTo>
                  <a:pt x="161" y="207"/>
                  <a:pt x="115" y="115"/>
                  <a:pt x="16" y="38"/>
                </a:cubicBezTo>
                <a:cubicBezTo>
                  <a:pt x="8" y="31"/>
                  <a:pt x="8" y="15"/>
                  <a:pt x="16" y="8"/>
                </a:cubicBezTo>
                <a:cubicBezTo>
                  <a:pt x="23" y="0"/>
                  <a:pt x="39" y="0"/>
                  <a:pt x="46" y="8"/>
                </a:cubicBezTo>
                <a:cubicBezTo>
                  <a:pt x="146" y="92"/>
                  <a:pt x="200" y="199"/>
                  <a:pt x="200" y="306"/>
                </a:cubicBezTo>
                <a:cubicBezTo>
                  <a:pt x="192" y="413"/>
                  <a:pt x="138" y="513"/>
                  <a:pt x="31" y="597"/>
                </a:cubicBezTo>
                <a:cubicBezTo>
                  <a:pt x="23" y="597"/>
                  <a:pt x="23" y="597"/>
                  <a:pt x="16" y="5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61">
            <a:extLst>
              <a:ext uri="{FF2B5EF4-FFF2-40B4-BE49-F238E27FC236}">
                <a16:creationId xmlns:a16="http://schemas.microsoft.com/office/drawing/2014/main" id="{4A8C12B3-4AC2-A541-8E8A-3215E5E55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995" y="8652453"/>
            <a:ext cx="694962" cy="586052"/>
          </a:xfrm>
          <a:custGeom>
            <a:avLst/>
            <a:gdLst>
              <a:gd name="T0" fmla="*/ 291 w 589"/>
              <a:gd name="T1" fmla="*/ 497 h 498"/>
              <a:gd name="T2" fmla="*/ 291 w 589"/>
              <a:gd name="T3" fmla="*/ 497 h 498"/>
              <a:gd name="T4" fmla="*/ 291 w 589"/>
              <a:gd name="T5" fmla="*/ 497 h 498"/>
              <a:gd name="T6" fmla="*/ 283 w 589"/>
              <a:gd name="T7" fmla="*/ 489 h 498"/>
              <a:gd name="T8" fmla="*/ 0 w 589"/>
              <a:gd name="T9" fmla="*/ 114 h 498"/>
              <a:gd name="T10" fmla="*/ 0 w 589"/>
              <a:gd name="T11" fmla="*/ 99 h 498"/>
              <a:gd name="T12" fmla="*/ 99 w 589"/>
              <a:gd name="T13" fmla="*/ 7 h 498"/>
              <a:gd name="T14" fmla="*/ 107 w 589"/>
              <a:gd name="T15" fmla="*/ 0 h 498"/>
              <a:gd name="T16" fmla="*/ 107 w 589"/>
              <a:gd name="T17" fmla="*/ 0 h 498"/>
              <a:gd name="T18" fmla="*/ 482 w 589"/>
              <a:gd name="T19" fmla="*/ 0 h 498"/>
              <a:gd name="T20" fmla="*/ 490 w 589"/>
              <a:gd name="T21" fmla="*/ 7 h 498"/>
              <a:gd name="T22" fmla="*/ 581 w 589"/>
              <a:gd name="T23" fmla="*/ 99 h 498"/>
              <a:gd name="T24" fmla="*/ 588 w 589"/>
              <a:gd name="T25" fmla="*/ 114 h 498"/>
              <a:gd name="T26" fmla="*/ 306 w 589"/>
              <a:gd name="T27" fmla="*/ 489 h 498"/>
              <a:gd name="T28" fmla="*/ 291 w 589"/>
              <a:gd name="T29" fmla="*/ 497 h 498"/>
              <a:gd name="T30" fmla="*/ 31 w 589"/>
              <a:gd name="T31" fmla="*/ 107 h 498"/>
              <a:gd name="T32" fmla="*/ 31 w 589"/>
              <a:gd name="T33" fmla="*/ 107 h 498"/>
              <a:gd name="T34" fmla="*/ 291 w 589"/>
              <a:gd name="T35" fmla="*/ 459 h 498"/>
              <a:gd name="T36" fmla="*/ 558 w 589"/>
              <a:gd name="T37" fmla="*/ 107 h 498"/>
              <a:gd name="T38" fmla="*/ 474 w 589"/>
              <a:gd name="T39" fmla="*/ 30 h 498"/>
              <a:gd name="T40" fmla="*/ 115 w 589"/>
              <a:gd name="T41" fmla="*/ 30 h 498"/>
              <a:gd name="T42" fmla="*/ 31 w 589"/>
              <a:gd name="T43" fmla="*/ 107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9" h="498">
                <a:moveTo>
                  <a:pt x="291" y="497"/>
                </a:moveTo>
                <a:lnTo>
                  <a:pt x="291" y="497"/>
                </a:lnTo>
                <a:lnTo>
                  <a:pt x="291" y="497"/>
                </a:lnTo>
                <a:cubicBezTo>
                  <a:pt x="291" y="497"/>
                  <a:pt x="283" y="497"/>
                  <a:pt x="283" y="489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07"/>
                  <a:pt x="0" y="99"/>
                  <a:pt x="0" y="99"/>
                </a:cubicBezTo>
                <a:cubicBezTo>
                  <a:pt x="99" y="7"/>
                  <a:pt x="99" y="7"/>
                  <a:pt x="99" y="7"/>
                </a:cubicBezTo>
                <a:cubicBezTo>
                  <a:pt x="99" y="0"/>
                  <a:pt x="107" y="0"/>
                  <a:pt x="107" y="0"/>
                </a:cubicBezTo>
                <a:lnTo>
                  <a:pt x="107" y="0"/>
                </a:lnTo>
                <a:cubicBezTo>
                  <a:pt x="482" y="0"/>
                  <a:pt x="482" y="0"/>
                  <a:pt x="482" y="0"/>
                </a:cubicBezTo>
                <a:cubicBezTo>
                  <a:pt x="482" y="0"/>
                  <a:pt x="490" y="0"/>
                  <a:pt x="490" y="7"/>
                </a:cubicBezTo>
                <a:cubicBezTo>
                  <a:pt x="581" y="99"/>
                  <a:pt x="581" y="99"/>
                  <a:pt x="581" y="99"/>
                </a:cubicBezTo>
                <a:cubicBezTo>
                  <a:pt x="588" y="107"/>
                  <a:pt x="588" y="114"/>
                  <a:pt x="588" y="114"/>
                </a:cubicBezTo>
                <a:cubicBezTo>
                  <a:pt x="306" y="489"/>
                  <a:pt x="306" y="489"/>
                  <a:pt x="306" y="489"/>
                </a:cubicBezTo>
                <a:cubicBezTo>
                  <a:pt x="306" y="497"/>
                  <a:pt x="298" y="497"/>
                  <a:pt x="291" y="497"/>
                </a:cubicBezTo>
                <a:close/>
                <a:moveTo>
                  <a:pt x="31" y="107"/>
                </a:moveTo>
                <a:lnTo>
                  <a:pt x="31" y="107"/>
                </a:lnTo>
                <a:cubicBezTo>
                  <a:pt x="291" y="459"/>
                  <a:pt x="291" y="459"/>
                  <a:pt x="291" y="459"/>
                </a:cubicBezTo>
                <a:cubicBezTo>
                  <a:pt x="558" y="107"/>
                  <a:pt x="558" y="107"/>
                  <a:pt x="558" y="107"/>
                </a:cubicBezTo>
                <a:cubicBezTo>
                  <a:pt x="474" y="30"/>
                  <a:pt x="474" y="30"/>
                  <a:pt x="474" y="30"/>
                </a:cubicBezTo>
                <a:cubicBezTo>
                  <a:pt x="115" y="30"/>
                  <a:pt x="115" y="30"/>
                  <a:pt x="115" y="30"/>
                </a:cubicBezTo>
                <a:lnTo>
                  <a:pt x="31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62">
            <a:extLst>
              <a:ext uri="{FF2B5EF4-FFF2-40B4-BE49-F238E27FC236}">
                <a16:creationId xmlns:a16="http://schemas.microsoft.com/office/drawing/2014/main" id="{67C24536-11D4-1B48-8E2E-6857829C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909" y="8652453"/>
            <a:ext cx="477138" cy="145216"/>
          </a:xfrm>
          <a:custGeom>
            <a:avLst/>
            <a:gdLst>
              <a:gd name="T0" fmla="*/ 107 w 406"/>
              <a:gd name="T1" fmla="*/ 122 h 123"/>
              <a:gd name="T2" fmla="*/ 107 w 406"/>
              <a:gd name="T3" fmla="*/ 122 h 123"/>
              <a:gd name="T4" fmla="*/ 99 w 406"/>
              <a:gd name="T5" fmla="*/ 114 h 123"/>
              <a:gd name="T6" fmla="*/ 7 w 406"/>
              <a:gd name="T7" fmla="*/ 23 h 123"/>
              <a:gd name="T8" fmla="*/ 7 w 406"/>
              <a:gd name="T9" fmla="*/ 7 h 123"/>
              <a:gd name="T10" fmla="*/ 23 w 406"/>
              <a:gd name="T11" fmla="*/ 7 h 123"/>
              <a:gd name="T12" fmla="*/ 107 w 406"/>
              <a:gd name="T13" fmla="*/ 91 h 123"/>
              <a:gd name="T14" fmla="*/ 191 w 406"/>
              <a:gd name="T15" fmla="*/ 7 h 123"/>
              <a:gd name="T16" fmla="*/ 214 w 406"/>
              <a:gd name="T17" fmla="*/ 7 h 123"/>
              <a:gd name="T18" fmla="*/ 298 w 406"/>
              <a:gd name="T19" fmla="*/ 91 h 123"/>
              <a:gd name="T20" fmla="*/ 382 w 406"/>
              <a:gd name="T21" fmla="*/ 7 h 123"/>
              <a:gd name="T22" fmla="*/ 398 w 406"/>
              <a:gd name="T23" fmla="*/ 7 h 123"/>
              <a:gd name="T24" fmla="*/ 398 w 406"/>
              <a:gd name="T25" fmla="*/ 23 h 123"/>
              <a:gd name="T26" fmla="*/ 306 w 406"/>
              <a:gd name="T27" fmla="*/ 114 h 123"/>
              <a:gd name="T28" fmla="*/ 283 w 406"/>
              <a:gd name="T29" fmla="*/ 114 h 123"/>
              <a:gd name="T30" fmla="*/ 199 w 406"/>
              <a:gd name="T31" fmla="*/ 30 h 123"/>
              <a:gd name="T32" fmla="*/ 114 w 406"/>
              <a:gd name="T33" fmla="*/ 114 h 123"/>
              <a:gd name="T34" fmla="*/ 107 w 406"/>
              <a:gd name="T35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123">
                <a:moveTo>
                  <a:pt x="107" y="122"/>
                </a:moveTo>
                <a:lnTo>
                  <a:pt x="107" y="122"/>
                </a:lnTo>
                <a:cubicBezTo>
                  <a:pt x="107" y="122"/>
                  <a:pt x="99" y="122"/>
                  <a:pt x="99" y="114"/>
                </a:cubicBezTo>
                <a:cubicBezTo>
                  <a:pt x="7" y="23"/>
                  <a:pt x="7" y="23"/>
                  <a:pt x="7" y="23"/>
                </a:cubicBezTo>
                <a:cubicBezTo>
                  <a:pt x="0" y="15"/>
                  <a:pt x="0" y="7"/>
                  <a:pt x="7" y="7"/>
                </a:cubicBezTo>
                <a:cubicBezTo>
                  <a:pt x="7" y="0"/>
                  <a:pt x="23" y="0"/>
                  <a:pt x="23" y="7"/>
                </a:cubicBezTo>
                <a:cubicBezTo>
                  <a:pt x="107" y="91"/>
                  <a:pt x="107" y="91"/>
                  <a:pt x="107" y="91"/>
                </a:cubicBezTo>
                <a:cubicBezTo>
                  <a:pt x="191" y="7"/>
                  <a:pt x="191" y="7"/>
                  <a:pt x="191" y="7"/>
                </a:cubicBezTo>
                <a:cubicBezTo>
                  <a:pt x="199" y="0"/>
                  <a:pt x="206" y="0"/>
                  <a:pt x="214" y="7"/>
                </a:cubicBezTo>
                <a:cubicBezTo>
                  <a:pt x="298" y="91"/>
                  <a:pt x="298" y="91"/>
                  <a:pt x="298" y="91"/>
                </a:cubicBezTo>
                <a:cubicBezTo>
                  <a:pt x="382" y="7"/>
                  <a:pt x="382" y="7"/>
                  <a:pt x="382" y="7"/>
                </a:cubicBezTo>
                <a:cubicBezTo>
                  <a:pt x="382" y="0"/>
                  <a:pt x="390" y="0"/>
                  <a:pt x="398" y="7"/>
                </a:cubicBezTo>
                <a:cubicBezTo>
                  <a:pt x="405" y="7"/>
                  <a:pt x="405" y="15"/>
                  <a:pt x="398" y="23"/>
                </a:cubicBezTo>
                <a:cubicBezTo>
                  <a:pt x="306" y="114"/>
                  <a:pt x="306" y="114"/>
                  <a:pt x="306" y="114"/>
                </a:cubicBezTo>
                <a:cubicBezTo>
                  <a:pt x="298" y="122"/>
                  <a:pt x="290" y="122"/>
                  <a:pt x="283" y="114"/>
                </a:cubicBezTo>
                <a:cubicBezTo>
                  <a:pt x="199" y="30"/>
                  <a:pt x="199" y="30"/>
                  <a:pt x="199" y="30"/>
                </a:cubicBezTo>
                <a:cubicBezTo>
                  <a:pt x="114" y="114"/>
                  <a:pt x="114" y="114"/>
                  <a:pt x="114" y="114"/>
                </a:cubicBezTo>
                <a:cubicBezTo>
                  <a:pt x="114" y="122"/>
                  <a:pt x="114" y="122"/>
                  <a:pt x="107" y="1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63">
            <a:extLst>
              <a:ext uri="{FF2B5EF4-FFF2-40B4-BE49-F238E27FC236}">
                <a16:creationId xmlns:a16="http://schemas.microsoft.com/office/drawing/2014/main" id="{9760898E-4236-9042-AAA2-853C690C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819" y="8756179"/>
            <a:ext cx="259314" cy="477138"/>
          </a:xfrm>
          <a:custGeom>
            <a:avLst/>
            <a:gdLst>
              <a:gd name="T0" fmla="*/ 107 w 222"/>
              <a:gd name="T1" fmla="*/ 406 h 407"/>
              <a:gd name="T2" fmla="*/ 107 w 222"/>
              <a:gd name="T3" fmla="*/ 406 h 407"/>
              <a:gd name="T4" fmla="*/ 99 w 222"/>
              <a:gd name="T5" fmla="*/ 391 h 407"/>
              <a:gd name="T6" fmla="*/ 0 w 222"/>
              <a:gd name="T7" fmla="*/ 16 h 407"/>
              <a:gd name="T8" fmla="*/ 15 w 222"/>
              <a:gd name="T9" fmla="*/ 0 h 407"/>
              <a:gd name="T10" fmla="*/ 30 w 222"/>
              <a:gd name="T11" fmla="*/ 16 h 407"/>
              <a:gd name="T12" fmla="*/ 107 w 222"/>
              <a:gd name="T13" fmla="*/ 337 h 407"/>
              <a:gd name="T14" fmla="*/ 191 w 222"/>
              <a:gd name="T15" fmla="*/ 16 h 407"/>
              <a:gd name="T16" fmla="*/ 206 w 222"/>
              <a:gd name="T17" fmla="*/ 0 h 407"/>
              <a:gd name="T18" fmla="*/ 214 w 222"/>
              <a:gd name="T19" fmla="*/ 16 h 407"/>
              <a:gd name="T20" fmla="*/ 122 w 222"/>
              <a:gd name="T21" fmla="*/ 391 h 407"/>
              <a:gd name="T22" fmla="*/ 107 w 222"/>
              <a:gd name="T23" fmla="*/ 406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2" h="407">
                <a:moveTo>
                  <a:pt x="107" y="406"/>
                </a:moveTo>
                <a:lnTo>
                  <a:pt x="107" y="406"/>
                </a:lnTo>
                <a:cubicBezTo>
                  <a:pt x="107" y="406"/>
                  <a:pt x="99" y="398"/>
                  <a:pt x="99" y="39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7" y="8"/>
                  <a:pt x="15" y="0"/>
                </a:cubicBezTo>
                <a:cubicBezTo>
                  <a:pt x="22" y="0"/>
                  <a:pt x="30" y="8"/>
                  <a:pt x="30" y="16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91" y="16"/>
                  <a:pt x="191" y="16"/>
                  <a:pt x="191" y="16"/>
                </a:cubicBezTo>
                <a:cubicBezTo>
                  <a:pt x="191" y="8"/>
                  <a:pt x="198" y="0"/>
                  <a:pt x="206" y="0"/>
                </a:cubicBezTo>
                <a:cubicBezTo>
                  <a:pt x="214" y="8"/>
                  <a:pt x="221" y="16"/>
                  <a:pt x="214" y="16"/>
                </a:cubicBezTo>
                <a:cubicBezTo>
                  <a:pt x="122" y="391"/>
                  <a:pt x="122" y="391"/>
                  <a:pt x="122" y="391"/>
                </a:cubicBezTo>
                <a:cubicBezTo>
                  <a:pt x="122" y="398"/>
                  <a:pt x="114" y="406"/>
                  <a:pt x="107" y="4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64">
            <a:extLst>
              <a:ext uri="{FF2B5EF4-FFF2-40B4-BE49-F238E27FC236}">
                <a16:creationId xmlns:a16="http://schemas.microsoft.com/office/drawing/2014/main" id="{C517BF38-5F80-664D-80FA-1C3AE4AD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995" y="8756179"/>
            <a:ext cx="694962" cy="36306"/>
          </a:xfrm>
          <a:custGeom>
            <a:avLst/>
            <a:gdLst>
              <a:gd name="T0" fmla="*/ 573 w 589"/>
              <a:gd name="T1" fmla="*/ 31 h 32"/>
              <a:gd name="T2" fmla="*/ 573 w 589"/>
              <a:gd name="T3" fmla="*/ 31 h 32"/>
              <a:gd name="T4" fmla="*/ 573 w 589"/>
              <a:gd name="T5" fmla="*/ 31 h 32"/>
              <a:gd name="T6" fmla="*/ 15 w 589"/>
              <a:gd name="T7" fmla="*/ 31 h 32"/>
              <a:gd name="T8" fmla="*/ 0 w 589"/>
              <a:gd name="T9" fmla="*/ 16 h 32"/>
              <a:gd name="T10" fmla="*/ 15 w 589"/>
              <a:gd name="T11" fmla="*/ 0 h 32"/>
              <a:gd name="T12" fmla="*/ 15 w 589"/>
              <a:gd name="T13" fmla="*/ 0 h 32"/>
              <a:gd name="T14" fmla="*/ 573 w 589"/>
              <a:gd name="T15" fmla="*/ 8 h 32"/>
              <a:gd name="T16" fmla="*/ 588 w 589"/>
              <a:gd name="T17" fmla="*/ 16 h 32"/>
              <a:gd name="T18" fmla="*/ 573 w 589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9" h="32">
                <a:moveTo>
                  <a:pt x="573" y="31"/>
                </a:moveTo>
                <a:lnTo>
                  <a:pt x="573" y="31"/>
                </a:lnTo>
                <a:lnTo>
                  <a:pt x="573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lnTo>
                  <a:pt x="15" y="0"/>
                </a:lnTo>
                <a:cubicBezTo>
                  <a:pt x="573" y="8"/>
                  <a:pt x="573" y="8"/>
                  <a:pt x="573" y="8"/>
                </a:cubicBezTo>
                <a:cubicBezTo>
                  <a:pt x="581" y="8"/>
                  <a:pt x="588" y="8"/>
                  <a:pt x="588" y="16"/>
                </a:cubicBezTo>
                <a:cubicBezTo>
                  <a:pt x="588" y="23"/>
                  <a:pt x="581" y="31"/>
                  <a:pt x="573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65">
            <a:extLst>
              <a:ext uri="{FF2B5EF4-FFF2-40B4-BE49-F238E27FC236}">
                <a16:creationId xmlns:a16="http://schemas.microsoft.com/office/drawing/2014/main" id="{102D42A4-7BFD-B941-82FE-1294574B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427" y="6033381"/>
            <a:ext cx="326734" cy="746825"/>
          </a:xfrm>
          <a:custGeom>
            <a:avLst/>
            <a:gdLst>
              <a:gd name="T0" fmla="*/ 183 w 276"/>
              <a:gd name="T1" fmla="*/ 635 h 636"/>
              <a:gd name="T2" fmla="*/ 183 w 276"/>
              <a:gd name="T3" fmla="*/ 635 h 636"/>
              <a:gd name="T4" fmla="*/ 183 w 276"/>
              <a:gd name="T5" fmla="*/ 635 h 636"/>
              <a:gd name="T6" fmla="*/ 176 w 276"/>
              <a:gd name="T7" fmla="*/ 635 h 636"/>
              <a:gd name="T8" fmla="*/ 176 w 276"/>
              <a:gd name="T9" fmla="*/ 635 h 636"/>
              <a:gd name="T10" fmla="*/ 46 w 276"/>
              <a:gd name="T11" fmla="*/ 505 h 636"/>
              <a:gd name="T12" fmla="*/ 0 w 276"/>
              <a:gd name="T13" fmla="*/ 321 h 636"/>
              <a:gd name="T14" fmla="*/ 76 w 276"/>
              <a:gd name="T15" fmla="*/ 92 h 636"/>
              <a:gd name="T16" fmla="*/ 183 w 276"/>
              <a:gd name="T17" fmla="*/ 0 h 636"/>
              <a:gd name="T18" fmla="*/ 199 w 276"/>
              <a:gd name="T19" fmla="*/ 7 h 636"/>
              <a:gd name="T20" fmla="*/ 268 w 276"/>
              <a:gd name="T21" fmla="*/ 130 h 636"/>
              <a:gd name="T22" fmla="*/ 260 w 276"/>
              <a:gd name="T23" fmla="*/ 145 h 636"/>
              <a:gd name="T24" fmla="*/ 191 w 276"/>
              <a:gd name="T25" fmla="*/ 222 h 636"/>
              <a:gd name="T26" fmla="*/ 168 w 276"/>
              <a:gd name="T27" fmla="*/ 321 h 636"/>
              <a:gd name="T28" fmla="*/ 268 w 276"/>
              <a:gd name="T29" fmla="*/ 490 h 636"/>
              <a:gd name="T30" fmla="*/ 268 w 276"/>
              <a:gd name="T31" fmla="*/ 505 h 636"/>
              <a:gd name="T32" fmla="*/ 199 w 276"/>
              <a:gd name="T33" fmla="*/ 627 h 636"/>
              <a:gd name="T34" fmla="*/ 183 w 276"/>
              <a:gd name="T35" fmla="*/ 635 h 636"/>
              <a:gd name="T36" fmla="*/ 183 w 276"/>
              <a:gd name="T37" fmla="*/ 30 h 636"/>
              <a:gd name="T38" fmla="*/ 183 w 276"/>
              <a:gd name="T39" fmla="*/ 30 h 636"/>
              <a:gd name="T40" fmla="*/ 92 w 276"/>
              <a:gd name="T41" fmla="*/ 107 h 636"/>
              <a:gd name="T42" fmla="*/ 23 w 276"/>
              <a:gd name="T43" fmla="*/ 321 h 636"/>
              <a:gd name="T44" fmla="*/ 69 w 276"/>
              <a:gd name="T45" fmla="*/ 490 h 636"/>
              <a:gd name="T46" fmla="*/ 183 w 276"/>
              <a:gd name="T47" fmla="*/ 604 h 636"/>
              <a:gd name="T48" fmla="*/ 237 w 276"/>
              <a:gd name="T49" fmla="*/ 505 h 636"/>
              <a:gd name="T50" fmla="*/ 137 w 276"/>
              <a:gd name="T51" fmla="*/ 321 h 636"/>
              <a:gd name="T52" fmla="*/ 168 w 276"/>
              <a:gd name="T53" fmla="*/ 206 h 636"/>
              <a:gd name="T54" fmla="*/ 237 w 276"/>
              <a:gd name="T55" fmla="*/ 130 h 636"/>
              <a:gd name="T56" fmla="*/ 183 w 276"/>
              <a:gd name="T57" fmla="*/ 3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6" h="636">
                <a:moveTo>
                  <a:pt x="183" y="635"/>
                </a:moveTo>
                <a:lnTo>
                  <a:pt x="183" y="635"/>
                </a:lnTo>
                <a:lnTo>
                  <a:pt x="183" y="635"/>
                </a:lnTo>
                <a:lnTo>
                  <a:pt x="176" y="635"/>
                </a:lnTo>
                <a:lnTo>
                  <a:pt x="176" y="635"/>
                </a:lnTo>
                <a:cubicBezTo>
                  <a:pt x="122" y="604"/>
                  <a:pt x="76" y="558"/>
                  <a:pt x="46" y="505"/>
                </a:cubicBezTo>
                <a:cubicBezTo>
                  <a:pt x="15" y="444"/>
                  <a:pt x="0" y="383"/>
                  <a:pt x="0" y="321"/>
                </a:cubicBezTo>
                <a:cubicBezTo>
                  <a:pt x="0" y="237"/>
                  <a:pt x="23" y="160"/>
                  <a:pt x="76" y="92"/>
                </a:cubicBezTo>
                <a:cubicBezTo>
                  <a:pt x="122" y="30"/>
                  <a:pt x="168" y="7"/>
                  <a:pt x="183" y="0"/>
                </a:cubicBezTo>
                <a:cubicBezTo>
                  <a:pt x="183" y="0"/>
                  <a:pt x="191" y="0"/>
                  <a:pt x="199" y="7"/>
                </a:cubicBezTo>
                <a:cubicBezTo>
                  <a:pt x="268" y="130"/>
                  <a:pt x="268" y="130"/>
                  <a:pt x="268" y="130"/>
                </a:cubicBezTo>
                <a:cubicBezTo>
                  <a:pt x="275" y="138"/>
                  <a:pt x="268" y="145"/>
                  <a:pt x="260" y="145"/>
                </a:cubicBezTo>
                <a:cubicBezTo>
                  <a:pt x="237" y="160"/>
                  <a:pt x="206" y="191"/>
                  <a:pt x="191" y="222"/>
                </a:cubicBezTo>
                <a:cubicBezTo>
                  <a:pt x="176" y="245"/>
                  <a:pt x="168" y="283"/>
                  <a:pt x="168" y="321"/>
                </a:cubicBezTo>
                <a:cubicBezTo>
                  <a:pt x="168" y="390"/>
                  <a:pt x="199" y="451"/>
                  <a:pt x="268" y="490"/>
                </a:cubicBezTo>
                <a:cubicBezTo>
                  <a:pt x="268" y="490"/>
                  <a:pt x="275" y="505"/>
                  <a:pt x="268" y="505"/>
                </a:cubicBezTo>
                <a:cubicBezTo>
                  <a:pt x="199" y="627"/>
                  <a:pt x="199" y="627"/>
                  <a:pt x="199" y="627"/>
                </a:cubicBezTo>
                <a:cubicBezTo>
                  <a:pt x="199" y="635"/>
                  <a:pt x="191" y="635"/>
                  <a:pt x="183" y="635"/>
                </a:cubicBezTo>
                <a:close/>
                <a:moveTo>
                  <a:pt x="183" y="30"/>
                </a:moveTo>
                <a:lnTo>
                  <a:pt x="183" y="30"/>
                </a:lnTo>
                <a:cubicBezTo>
                  <a:pt x="160" y="46"/>
                  <a:pt x="130" y="69"/>
                  <a:pt x="92" y="107"/>
                </a:cubicBezTo>
                <a:cubicBezTo>
                  <a:pt x="46" y="168"/>
                  <a:pt x="23" y="237"/>
                  <a:pt x="23" y="321"/>
                </a:cubicBezTo>
                <a:cubicBezTo>
                  <a:pt x="23" y="375"/>
                  <a:pt x="38" y="436"/>
                  <a:pt x="69" y="490"/>
                </a:cubicBezTo>
                <a:cubicBezTo>
                  <a:pt x="99" y="536"/>
                  <a:pt x="137" y="574"/>
                  <a:pt x="183" y="604"/>
                </a:cubicBezTo>
                <a:cubicBezTo>
                  <a:pt x="237" y="505"/>
                  <a:pt x="237" y="505"/>
                  <a:pt x="237" y="505"/>
                </a:cubicBezTo>
                <a:cubicBezTo>
                  <a:pt x="176" y="467"/>
                  <a:pt x="137" y="398"/>
                  <a:pt x="137" y="321"/>
                </a:cubicBezTo>
                <a:cubicBezTo>
                  <a:pt x="137" y="275"/>
                  <a:pt x="145" y="237"/>
                  <a:pt x="168" y="206"/>
                </a:cubicBezTo>
                <a:cubicBezTo>
                  <a:pt x="183" y="176"/>
                  <a:pt x="206" y="153"/>
                  <a:pt x="237" y="130"/>
                </a:cubicBezTo>
                <a:lnTo>
                  <a:pt x="183" y="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66">
            <a:extLst>
              <a:ext uri="{FF2B5EF4-FFF2-40B4-BE49-F238E27FC236}">
                <a16:creationId xmlns:a16="http://schemas.microsoft.com/office/drawing/2014/main" id="{9B77A2D9-74C0-0647-8E3F-A67E6FE8B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368" y="5950401"/>
            <a:ext cx="658656" cy="440832"/>
          </a:xfrm>
          <a:custGeom>
            <a:avLst/>
            <a:gdLst>
              <a:gd name="T0" fmla="*/ 398 w 560"/>
              <a:gd name="T1" fmla="*/ 375 h 376"/>
              <a:gd name="T2" fmla="*/ 398 w 560"/>
              <a:gd name="T3" fmla="*/ 375 h 376"/>
              <a:gd name="T4" fmla="*/ 390 w 560"/>
              <a:gd name="T5" fmla="*/ 375 h 376"/>
              <a:gd name="T6" fmla="*/ 390 w 560"/>
              <a:gd name="T7" fmla="*/ 360 h 376"/>
              <a:gd name="T8" fmla="*/ 329 w 560"/>
              <a:gd name="T9" fmla="*/ 222 h 376"/>
              <a:gd name="T10" fmla="*/ 191 w 560"/>
              <a:gd name="T11" fmla="*/ 168 h 376"/>
              <a:gd name="T12" fmla="*/ 92 w 560"/>
              <a:gd name="T13" fmla="*/ 191 h 376"/>
              <a:gd name="T14" fmla="*/ 76 w 560"/>
              <a:gd name="T15" fmla="*/ 191 h 376"/>
              <a:gd name="T16" fmla="*/ 69 w 560"/>
              <a:gd name="T17" fmla="*/ 184 h 376"/>
              <a:gd name="T18" fmla="*/ 0 w 560"/>
              <a:gd name="T19" fmla="*/ 69 h 376"/>
              <a:gd name="T20" fmla="*/ 0 w 560"/>
              <a:gd name="T21" fmla="*/ 54 h 376"/>
              <a:gd name="T22" fmla="*/ 8 w 560"/>
              <a:gd name="T23" fmla="*/ 46 h 376"/>
              <a:gd name="T24" fmla="*/ 176 w 560"/>
              <a:gd name="T25" fmla="*/ 0 h 376"/>
              <a:gd name="T26" fmla="*/ 176 w 560"/>
              <a:gd name="T27" fmla="*/ 0 h 376"/>
              <a:gd name="T28" fmla="*/ 184 w 560"/>
              <a:gd name="T29" fmla="*/ 0 h 376"/>
              <a:gd name="T30" fmla="*/ 184 w 560"/>
              <a:gd name="T31" fmla="*/ 0 h 376"/>
              <a:gd name="T32" fmla="*/ 191 w 560"/>
              <a:gd name="T33" fmla="*/ 0 h 376"/>
              <a:gd name="T34" fmla="*/ 444 w 560"/>
              <a:gd name="T35" fmla="*/ 107 h 376"/>
              <a:gd name="T36" fmla="*/ 528 w 560"/>
              <a:gd name="T37" fmla="*/ 222 h 376"/>
              <a:gd name="T38" fmla="*/ 559 w 560"/>
              <a:gd name="T39" fmla="*/ 360 h 376"/>
              <a:gd name="T40" fmla="*/ 551 w 560"/>
              <a:gd name="T41" fmla="*/ 375 h 376"/>
              <a:gd name="T42" fmla="*/ 543 w 560"/>
              <a:gd name="T43" fmla="*/ 375 h 376"/>
              <a:gd name="T44" fmla="*/ 398 w 560"/>
              <a:gd name="T45" fmla="*/ 375 h 376"/>
              <a:gd name="T46" fmla="*/ 191 w 560"/>
              <a:gd name="T47" fmla="*/ 138 h 376"/>
              <a:gd name="T48" fmla="*/ 191 w 560"/>
              <a:gd name="T49" fmla="*/ 138 h 376"/>
              <a:gd name="T50" fmla="*/ 344 w 560"/>
              <a:gd name="T51" fmla="*/ 207 h 376"/>
              <a:gd name="T52" fmla="*/ 413 w 560"/>
              <a:gd name="T53" fmla="*/ 352 h 376"/>
              <a:gd name="T54" fmla="*/ 528 w 560"/>
              <a:gd name="T55" fmla="*/ 352 h 376"/>
              <a:gd name="T56" fmla="*/ 429 w 560"/>
              <a:gd name="T57" fmla="*/ 122 h 376"/>
              <a:gd name="T58" fmla="*/ 191 w 560"/>
              <a:gd name="T59" fmla="*/ 23 h 376"/>
              <a:gd name="T60" fmla="*/ 184 w 560"/>
              <a:gd name="T61" fmla="*/ 23 h 376"/>
              <a:gd name="T62" fmla="*/ 184 w 560"/>
              <a:gd name="T63" fmla="*/ 23 h 376"/>
              <a:gd name="T64" fmla="*/ 176 w 560"/>
              <a:gd name="T65" fmla="*/ 23 h 376"/>
              <a:gd name="T66" fmla="*/ 176 w 560"/>
              <a:gd name="T67" fmla="*/ 23 h 376"/>
              <a:gd name="T68" fmla="*/ 31 w 560"/>
              <a:gd name="T69" fmla="*/ 61 h 376"/>
              <a:gd name="T70" fmla="*/ 92 w 560"/>
              <a:gd name="T71" fmla="*/ 161 h 376"/>
              <a:gd name="T72" fmla="*/ 191 w 560"/>
              <a:gd name="T73" fmla="*/ 138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60" h="376">
                <a:moveTo>
                  <a:pt x="398" y="375"/>
                </a:moveTo>
                <a:lnTo>
                  <a:pt x="398" y="375"/>
                </a:lnTo>
                <a:lnTo>
                  <a:pt x="390" y="375"/>
                </a:lnTo>
                <a:cubicBezTo>
                  <a:pt x="390" y="367"/>
                  <a:pt x="390" y="367"/>
                  <a:pt x="390" y="360"/>
                </a:cubicBezTo>
                <a:cubicBezTo>
                  <a:pt x="383" y="306"/>
                  <a:pt x="367" y="260"/>
                  <a:pt x="329" y="222"/>
                </a:cubicBezTo>
                <a:cubicBezTo>
                  <a:pt x="291" y="184"/>
                  <a:pt x="245" y="168"/>
                  <a:pt x="191" y="168"/>
                </a:cubicBezTo>
                <a:cubicBezTo>
                  <a:pt x="153" y="168"/>
                  <a:pt x="122" y="176"/>
                  <a:pt x="92" y="191"/>
                </a:cubicBezTo>
                <a:cubicBezTo>
                  <a:pt x="84" y="191"/>
                  <a:pt x="84" y="191"/>
                  <a:pt x="76" y="191"/>
                </a:cubicBezTo>
                <a:cubicBezTo>
                  <a:pt x="76" y="191"/>
                  <a:pt x="76" y="191"/>
                  <a:pt x="69" y="18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54"/>
                </a:cubicBezTo>
                <a:cubicBezTo>
                  <a:pt x="0" y="54"/>
                  <a:pt x="0" y="46"/>
                  <a:pt x="8" y="46"/>
                </a:cubicBezTo>
                <a:cubicBezTo>
                  <a:pt x="61" y="15"/>
                  <a:pt x="115" y="0"/>
                  <a:pt x="176" y="0"/>
                </a:cubicBezTo>
                <a:lnTo>
                  <a:pt x="176" y="0"/>
                </a:lnTo>
                <a:lnTo>
                  <a:pt x="184" y="0"/>
                </a:lnTo>
                <a:lnTo>
                  <a:pt x="184" y="0"/>
                </a:lnTo>
                <a:lnTo>
                  <a:pt x="191" y="0"/>
                </a:lnTo>
                <a:cubicBezTo>
                  <a:pt x="283" y="0"/>
                  <a:pt x="375" y="38"/>
                  <a:pt x="444" y="107"/>
                </a:cubicBezTo>
                <a:cubicBezTo>
                  <a:pt x="482" y="138"/>
                  <a:pt x="505" y="176"/>
                  <a:pt x="528" y="222"/>
                </a:cubicBezTo>
                <a:cubicBezTo>
                  <a:pt x="543" y="268"/>
                  <a:pt x="559" y="314"/>
                  <a:pt x="559" y="360"/>
                </a:cubicBezTo>
                <a:cubicBezTo>
                  <a:pt x="559" y="367"/>
                  <a:pt x="551" y="367"/>
                  <a:pt x="551" y="375"/>
                </a:cubicBezTo>
                <a:lnTo>
                  <a:pt x="543" y="375"/>
                </a:lnTo>
                <a:cubicBezTo>
                  <a:pt x="398" y="375"/>
                  <a:pt x="398" y="375"/>
                  <a:pt x="398" y="375"/>
                </a:cubicBezTo>
                <a:close/>
                <a:moveTo>
                  <a:pt x="191" y="138"/>
                </a:moveTo>
                <a:lnTo>
                  <a:pt x="191" y="138"/>
                </a:lnTo>
                <a:cubicBezTo>
                  <a:pt x="252" y="138"/>
                  <a:pt x="306" y="161"/>
                  <a:pt x="344" y="207"/>
                </a:cubicBezTo>
                <a:cubicBezTo>
                  <a:pt x="390" y="245"/>
                  <a:pt x="413" y="291"/>
                  <a:pt x="413" y="352"/>
                </a:cubicBezTo>
                <a:cubicBezTo>
                  <a:pt x="528" y="352"/>
                  <a:pt x="528" y="352"/>
                  <a:pt x="528" y="352"/>
                </a:cubicBezTo>
                <a:cubicBezTo>
                  <a:pt x="520" y="260"/>
                  <a:pt x="490" y="184"/>
                  <a:pt x="429" y="122"/>
                </a:cubicBezTo>
                <a:cubicBezTo>
                  <a:pt x="367" y="61"/>
                  <a:pt x="275" y="23"/>
                  <a:pt x="191" y="23"/>
                </a:cubicBezTo>
                <a:lnTo>
                  <a:pt x="184" y="23"/>
                </a:lnTo>
                <a:lnTo>
                  <a:pt x="184" y="23"/>
                </a:lnTo>
                <a:cubicBezTo>
                  <a:pt x="184" y="23"/>
                  <a:pt x="184" y="23"/>
                  <a:pt x="176" y="23"/>
                </a:cubicBezTo>
                <a:lnTo>
                  <a:pt x="176" y="23"/>
                </a:lnTo>
                <a:cubicBezTo>
                  <a:pt x="130" y="31"/>
                  <a:pt x="76" y="38"/>
                  <a:pt x="31" y="61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122" y="145"/>
                  <a:pt x="153" y="138"/>
                  <a:pt x="191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67">
            <a:extLst>
              <a:ext uri="{FF2B5EF4-FFF2-40B4-BE49-F238E27FC236}">
                <a16:creationId xmlns:a16="http://schemas.microsoft.com/office/drawing/2014/main" id="{DFE04B4C-FCAB-FC48-B30A-FEFD5EB5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368" y="6422351"/>
            <a:ext cx="658656" cy="440836"/>
          </a:xfrm>
          <a:custGeom>
            <a:avLst/>
            <a:gdLst>
              <a:gd name="T0" fmla="*/ 191 w 560"/>
              <a:gd name="T1" fmla="*/ 374 h 375"/>
              <a:gd name="T2" fmla="*/ 191 w 560"/>
              <a:gd name="T3" fmla="*/ 374 h 375"/>
              <a:gd name="T4" fmla="*/ 145 w 560"/>
              <a:gd name="T5" fmla="*/ 374 h 375"/>
              <a:gd name="T6" fmla="*/ 8 w 560"/>
              <a:gd name="T7" fmla="*/ 328 h 375"/>
              <a:gd name="T8" fmla="*/ 0 w 560"/>
              <a:gd name="T9" fmla="*/ 320 h 375"/>
              <a:gd name="T10" fmla="*/ 0 w 560"/>
              <a:gd name="T11" fmla="*/ 314 h 375"/>
              <a:gd name="T12" fmla="*/ 76 w 560"/>
              <a:gd name="T13" fmla="*/ 191 h 375"/>
              <a:gd name="T14" fmla="*/ 84 w 560"/>
              <a:gd name="T15" fmla="*/ 184 h 375"/>
              <a:gd name="T16" fmla="*/ 92 w 560"/>
              <a:gd name="T17" fmla="*/ 184 h 375"/>
              <a:gd name="T18" fmla="*/ 191 w 560"/>
              <a:gd name="T19" fmla="*/ 207 h 375"/>
              <a:gd name="T20" fmla="*/ 390 w 560"/>
              <a:gd name="T21" fmla="*/ 15 h 375"/>
              <a:gd name="T22" fmla="*/ 398 w 560"/>
              <a:gd name="T23" fmla="*/ 0 h 375"/>
              <a:gd name="T24" fmla="*/ 543 w 560"/>
              <a:gd name="T25" fmla="*/ 0 h 375"/>
              <a:gd name="T26" fmla="*/ 559 w 560"/>
              <a:gd name="T27" fmla="*/ 15 h 375"/>
              <a:gd name="T28" fmla="*/ 559 w 560"/>
              <a:gd name="T29" fmla="*/ 23 h 375"/>
              <a:gd name="T30" fmla="*/ 559 w 560"/>
              <a:gd name="T31" fmla="*/ 23 h 375"/>
              <a:gd name="T32" fmla="*/ 559 w 560"/>
              <a:gd name="T33" fmla="*/ 31 h 375"/>
              <a:gd name="T34" fmla="*/ 559 w 560"/>
              <a:gd name="T35" fmla="*/ 31 h 375"/>
              <a:gd name="T36" fmla="*/ 559 w 560"/>
              <a:gd name="T37" fmla="*/ 31 h 375"/>
              <a:gd name="T38" fmla="*/ 505 w 560"/>
              <a:gd name="T39" fmla="*/ 191 h 375"/>
              <a:gd name="T40" fmla="*/ 413 w 560"/>
              <a:gd name="T41" fmla="*/ 306 h 375"/>
              <a:gd name="T42" fmla="*/ 283 w 560"/>
              <a:gd name="T43" fmla="*/ 366 h 375"/>
              <a:gd name="T44" fmla="*/ 191 w 560"/>
              <a:gd name="T45" fmla="*/ 374 h 375"/>
              <a:gd name="T46" fmla="*/ 31 w 560"/>
              <a:gd name="T47" fmla="*/ 314 h 375"/>
              <a:gd name="T48" fmla="*/ 31 w 560"/>
              <a:gd name="T49" fmla="*/ 314 h 375"/>
              <a:gd name="T50" fmla="*/ 275 w 560"/>
              <a:gd name="T51" fmla="*/ 336 h 375"/>
              <a:gd name="T52" fmla="*/ 482 w 560"/>
              <a:gd name="T53" fmla="*/ 184 h 375"/>
              <a:gd name="T54" fmla="*/ 528 w 560"/>
              <a:gd name="T55" fmla="*/ 31 h 375"/>
              <a:gd name="T56" fmla="*/ 528 w 560"/>
              <a:gd name="T57" fmla="*/ 31 h 375"/>
              <a:gd name="T58" fmla="*/ 528 w 560"/>
              <a:gd name="T59" fmla="*/ 31 h 375"/>
              <a:gd name="T60" fmla="*/ 528 w 560"/>
              <a:gd name="T61" fmla="*/ 23 h 375"/>
              <a:gd name="T62" fmla="*/ 413 w 560"/>
              <a:gd name="T63" fmla="*/ 23 h 375"/>
              <a:gd name="T64" fmla="*/ 191 w 560"/>
              <a:gd name="T65" fmla="*/ 237 h 375"/>
              <a:gd name="T66" fmla="*/ 92 w 560"/>
              <a:gd name="T67" fmla="*/ 214 h 375"/>
              <a:gd name="T68" fmla="*/ 31 w 560"/>
              <a:gd name="T69" fmla="*/ 314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0" h="375">
                <a:moveTo>
                  <a:pt x="191" y="374"/>
                </a:moveTo>
                <a:lnTo>
                  <a:pt x="191" y="374"/>
                </a:lnTo>
                <a:cubicBezTo>
                  <a:pt x="176" y="374"/>
                  <a:pt x="161" y="374"/>
                  <a:pt x="145" y="374"/>
                </a:cubicBezTo>
                <a:cubicBezTo>
                  <a:pt x="99" y="366"/>
                  <a:pt x="54" y="351"/>
                  <a:pt x="8" y="328"/>
                </a:cubicBezTo>
                <a:lnTo>
                  <a:pt x="0" y="320"/>
                </a:lnTo>
                <a:lnTo>
                  <a:pt x="0" y="314"/>
                </a:lnTo>
                <a:cubicBezTo>
                  <a:pt x="76" y="191"/>
                  <a:pt x="76" y="191"/>
                  <a:pt x="76" y="191"/>
                </a:cubicBezTo>
                <a:cubicBezTo>
                  <a:pt x="76" y="184"/>
                  <a:pt x="76" y="184"/>
                  <a:pt x="84" y="184"/>
                </a:cubicBezTo>
                <a:lnTo>
                  <a:pt x="92" y="184"/>
                </a:lnTo>
                <a:cubicBezTo>
                  <a:pt x="122" y="199"/>
                  <a:pt x="153" y="207"/>
                  <a:pt x="191" y="207"/>
                </a:cubicBezTo>
                <a:cubicBezTo>
                  <a:pt x="299" y="207"/>
                  <a:pt x="390" y="122"/>
                  <a:pt x="390" y="15"/>
                </a:cubicBezTo>
                <a:cubicBezTo>
                  <a:pt x="390" y="8"/>
                  <a:pt x="390" y="0"/>
                  <a:pt x="398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551" y="0"/>
                  <a:pt x="559" y="8"/>
                  <a:pt x="559" y="15"/>
                </a:cubicBezTo>
                <a:lnTo>
                  <a:pt x="559" y="23"/>
                </a:lnTo>
                <a:lnTo>
                  <a:pt x="559" y="23"/>
                </a:lnTo>
                <a:lnTo>
                  <a:pt x="559" y="31"/>
                </a:lnTo>
                <a:lnTo>
                  <a:pt x="559" y="31"/>
                </a:lnTo>
                <a:lnTo>
                  <a:pt x="559" y="31"/>
                </a:lnTo>
                <a:cubicBezTo>
                  <a:pt x="551" y="84"/>
                  <a:pt x="536" y="145"/>
                  <a:pt x="505" y="191"/>
                </a:cubicBezTo>
                <a:cubicBezTo>
                  <a:pt x="482" y="237"/>
                  <a:pt x="452" y="275"/>
                  <a:pt x="413" y="306"/>
                </a:cubicBezTo>
                <a:cubicBezTo>
                  <a:pt x="375" y="328"/>
                  <a:pt x="329" y="351"/>
                  <a:pt x="283" y="366"/>
                </a:cubicBezTo>
                <a:cubicBezTo>
                  <a:pt x="252" y="374"/>
                  <a:pt x="222" y="374"/>
                  <a:pt x="191" y="374"/>
                </a:cubicBezTo>
                <a:close/>
                <a:moveTo>
                  <a:pt x="31" y="314"/>
                </a:moveTo>
                <a:lnTo>
                  <a:pt x="31" y="314"/>
                </a:lnTo>
                <a:cubicBezTo>
                  <a:pt x="107" y="351"/>
                  <a:pt x="191" y="359"/>
                  <a:pt x="275" y="336"/>
                </a:cubicBezTo>
                <a:cubicBezTo>
                  <a:pt x="367" y="314"/>
                  <a:pt x="436" y="260"/>
                  <a:pt x="482" y="184"/>
                </a:cubicBezTo>
                <a:cubicBezTo>
                  <a:pt x="513" y="138"/>
                  <a:pt x="528" y="84"/>
                  <a:pt x="528" y="31"/>
                </a:cubicBezTo>
                <a:lnTo>
                  <a:pt x="528" y="31"/>
                </a:lnTo>
                <a:lnTo>
                  <a:pt x="528" y="31"/>
                </a:lnTo>
                <a:cubicBezTo>
                  <a:pt x="528" y="31"/>
                  <a:pt x="528" y="31"/>
                  <a:pt x="528" y="23"/>
                </a:cubicBezTo>
                <a:cubicBezTo>
                  <a:pt x="413" y="23"/>
                  <a:pt x="413" y="23"/>
                  <a:pt x="413" y="23"/>
                </a:cubicBezTo>
                <a:cubicBezTo>
                  <a:pt x="406" y="145"/>
                  <a:pt x="306" y="237"/>
                  <a:pt x="191" y="237"/>
                </a:cubicBezTo>
                <a:cubicBezTo>
                  <a:pt x="153" y="237"/>
                  <a:pt x="122" y="229"/>
                  <a:pt x="92" y="214"/>
                </a:cubicBezTo>
                <a:lnTo>
                  <a:pt x="31" y="3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18E4295-AB2F-4442-932C-F810695254B8}"/>
              </a:ext>
            </a:extLst>
          </p:cNvPr>
          <p:cNvGrpSpPr/>
          <p:nvPr/>
        </p:nvGrpSpPr>
        <p:grpSpPr>
          <a:xfrm>
            <a:off x="3844161" y="10377977"/>
            <a:ext cx="3676939" cy="1477328"/>
            <a:chOff x="5517310" y="11069053"/>
            <a:chExt cx="3676939" cy="147732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647AE765-D757-0740-9A17-67D677AFBF2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BE761E5-8317-CA4F-99C3-A23B16C6235A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9485DEE-FF3D-664B-B0BF-8F17BBFDF940}"/>
              </a:ext>
            </a:extLst>
          </p:cNvPr>
          <p:cNvGrpSpPr/>
          <p:nvPr/>
        </p:nvGrpSpPr>
        <p:grpSpPr>
          <a:xfrm>
            <a:off x="10076519" y="10377977"/>
            <a:ext cx="3676939" cy="1477328"/>
            <a:chOff x="5517310" y="11069053"/>
            <a:chExt cx="3676939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AAD81138-ECFD-B540-9606-2A543F3F96E7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F52D2E3-CBD8-B348-979F-4C565603FBD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2B78C32-F2EA-5144-BC61-048BE457E310}"/>
              </a:ext>
            </a:extLst>
          </p:cNvPr>
          <p:cNvGrpSpPr/>
          <p:nvPr/>
        </p:nvGrpSpPr>
        <p:grpSpPr>
          <a:xfrm>
            <a:off x="14215383" y="10377977"/>
            <a:ext cx="3676939" cy="1477328"/>
            <a:chOff x="5517310" y="11069053"/>
            <a:chExt cx="3676939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CB3DD045-A6EF-E84F-8B0E-7DA8BAE3267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64A491-52EB-8046-9C9E-2BFABE98BFE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1DCD7A-4A6C-6E40-B69E-FC962E827118}"/>
              </a:ext>
            </a:extLst>
          </p:cNvPr>
          <p:cNvGrpSpPr/>
          <p:nvPr/>
        </p:nvGrpSpPr>
        <p:grpSpPr>
          <a:xfrm>
            <a:off x="18282056" y="10377977"/>
            <a:ext cx="3676939" cy="1477328"/>
            <a:chOff x="5517310" y="11069053"/>
            <a:chExt cx="3676939" cy="147732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659B8A9F-16D3-D046-91F3-523B11ED9E4C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CF8F57-277E-1C46-9792-C7E92C0BF2F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71">
            <a:extLst>
              <a:ext uri="{FF2B5EF4-FFF2-40B4-BE49-F238E27FC236}">
                <a16:creationId xmlns:a16="http://schemas.microsoft.com/office/drawing/2014/main" id="{C3271E7B-DC3E-5547-96B1-75C16D1B6368}"/>
              </a:ext>
            </a:extLst>
          </p:cNvPr>
          <p:cNvGrpSpPr/>
          <p:nvPr/>
        </p:nvGrpSpPr>
        <p:grpSpPr>
          <a:xfrm>
            <a:off x="15536852" y="1864275"/>
            <a:ext cx="5982437" cy="4555228"/>
            <a:chOff x="2232442" y="4934489"/>
            <a:chExt cx="5982437" cy="4555228"/>
          </a:xfrm>
        </p:grpSpPr>
        <p:sp>
          <p:nvSpPr>
            <p:cNvPr id="89" name="CuadroTexto 598">
              <a:extLst>
                <a:ext uri="{FF2B5EF4-FFF2-40B4-BE49-F238E27FC236}">
                  <a16:creationId xmlns:a16="http://schemas.microsoft.com/office/drawing/2014/main" id="{B140CF81-DD57-D34D-A3FB-7BB25CEE215F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0" name="CuadroTexto 599">
              <a:extLst>
                <a:ext uri="{FF2B5EF4-FFF2-40B4-BE49-F238E27FC236}">
                  <a16:creationId xmlns:a16="http://schemas.microsoft.com/office/drawing/2014/main" id="{2616559E-C5F7-ED46-B5AE-8EC7CCA8A74C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624078BE-8C22-894B-9257-5594515CD28C}"/>
              </a:ext>
            </a:extLst>
          </p:cNvPr>
          <p:cNvGrpSpPr/>
          <p:nvPr/>
        </p:nvGrpSpPr>
        <p:grpSpPr>
          <a:xfrm>
            <a:off x="9430947" y="905898"/>
            <a:ext cx="11522932" cy="11904205"/>
            <a:chOff x="9430947" y="905898"/>
            <a:chExt cx="11522932" cy="11904205"/>
          </a:xfrm>
        </p:grpSpPr>
        <p:sp>
          <p:nvSpPr>
            <p:cNvPr id="334" name="Freeform 289">
              <a:extLst>
                <a:ext uri="{FF2B5EF4-FFF2-40B4-BE49-F238E27FC236}">
                  <a16:creationId xmlns:a16="http://schemas.microsoft.com/office/drawing/2014/main" id="{A683B9C9-CE71-F042-8712-CCFDF1DCD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947" y="8467823"/>
              <a:ext cx="6892579" cy="4342280"/>
            </a:xfrm>
            <a:custGeom>
              <a:avLst/>
              <a:gdLst>
                <a:gd name="T0" fmla="*/ 7174 w 7175"/>
                <a:gd name="T1" fmla="*/ 0 h 4518"/>
                <a:gd name="T2" fmla="*/ 7174 w 7175"/>
                <a:gd name="T3" fmla="*/ 0 h 4518"/>
                <a:gd name="T4" fmla="*/ 1282 w 7175"/>
                <a:gd name="T5" fmla="*/ 0 h 4518"/>
                <a:gd name="T6" fmla="*/ 0 w 7175"/>
                <a:gd name="T7" fmla="*/ 1290 h 4518"/>
                <a:gd name="T8" fmla="*/ 0 w 7175"/>
                <a:gd name="T9" fmla="*/ 1290 h 4518"/>
                <a:gd name="T10" fmla="*/ 1282 w 7175"/>
                <a:gd name="T11" fmla="*/ 2573 h 4518"/>
                <a:gd name="T12" fmla="*/ 5230 w 7175"/>
                <a:gd name="T13" fmla="*/ 2573 h 4518"/>
                <a:gd name="T14" fmla="*/ 7174 w 7175"/>
                <a:gd name="T15" fmla="*/ 4517 h 4518"/>
                <a:gd name="T16" fmla="*/ 7174 w 7175"/>
                <a:gd name="T17" fmla="*/ 451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5" h="4518">
                  <a:moveTo>
                    <a:pt x="7174" y="0"/>
                  </a:moveTo>
                  <a:lnTo>
                    <a:pt x="7174" y="0"/>
                  </a:lnTo>
                  <a:cubicBezTo>
                    <a:pt x="1282" y="0"/>
                    <a:pt x="1282" y="0"/>
                    <a:pt x="1282" y="0"/>
                  </a:cubicBezTo>
                  <a:cubicBezTo>
                    <a:pt x="568" y="0"/>
                    <a:pt x="0" y="577"/>
                    <a:pt x="0" y="1290"/>
                  </a:cubicBezTo>
                  <a:lnTo>
                    <a:pt x="0" y="1290"/>
                  </a:lnTo>
                  <a:cubicBezTo>
                    <a:pt x="0" y="1996"/>
                    <a:pt x="568" y="2573"/>
                    <a:pt x="1282" y="2573"/>
                  </a:cubicBezTo>
                  <a:cubicBezTo>
                    <a:pt x="5230" y="2573"/>
                    <a:pt x="5230" y="2573"/>
                    <a:pt x="5230" y="2573"/>
                  </a:cubicBezTo>
                  <a:cubicBezTo>
                    <a:pt x="6297" y="2573"/>
                    <a:pt x="7174" y="3441"/>
                    <a:pt x="7174" y="4517"/>
                  </a:cubicBezTo>
                  <a:lnTo>
                    <a:pt x="7174" y="4517"/>
                  </a:ln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6" name="Freeform 290">
              <a:extLst>
                <a:ext uri="{FF2B5EF4-FFF2-40B4-BE49-F238E27FC236}">
                  <a16:creationId xmlns:a16="http://schemas.microsoft.com/office/drawing/2014/main" id="{8B98EE2D-41C7-9B43-B989-63EB5AF3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1303" y="6002255"/>
              <a:ext cx="6892576" cy="2461331"/>
            </a:xfrm>
            <a:custGeom>
              <a:avLst/>
              <a:gdLst>
                <a:gd name="T0" fmla="*/ 0 w 7176"/>
                <a:gd name="T1" fmla="*/ 2563 h 2564"/>
                <a:gd name="T2" fmla="*/ 0 w 7176"/>
                <a:gd name="T3" fmla="*/ 2563 h 2564"/>
                <a:gd name="T4" fmla="*/ 5894 w 7176"/>
                <a:gd name="T5" fmla="*/ 2563 h 2564"/>
                <a:gd name="T6" fmla="*/ 7175 w 7176"/>
                <a:gd name="T7" fmla="*/ 1281 h 2564"/>
                <a:gd name="T8" fmla="*/ 7175 w 7176"/>
                <a:gd name="T9" fmla="*/ 1281 h 2564"/>
                <a:gd name="T10" fmla="*/ 5894 w 7176"/>
                <a:gd name="T11" fmla="*/ 0 h 2564"/>
                <a:gd name="T12" fmla="*/ 0 w 7176"/>
                <a:gd name="T13" fmla="*/ 0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6" h="2564">
                  <a:moveTo>
                    <a:pt x="0" y="2563"/>
                  </a:moveTo>
                  <a:lnTo>
                    <a:pt x="0" y="2563"/>
                  </a:lnTo>
                  <a:cubicBezTo>
                    <a:pt x="5894" y="2563"/>
                    <a:pt x="5894" y="2563"/>
                    <a:pt x="5894" y="2563"/>
                  </a:cubicBezTo>
                  <a:cubicBezTo>
                    <a:pt x="6599" y="2563"/>
                    <a:pt x="7175" y="1995"/>
                    <a:pt x="7175" y="1281"/>
                  </a:cubicBezTo>
                  <a:lnTo>
                    <a:pt x="7175" y="1281"/>
                  </a:lnTo>
                  <a:cubicBezTo>
                    <a:pt x="7175" y="577"/>
                    <a:pt x="6599" y="0"/>
                    <a:pt x="589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37" name="Freeform 291">
              <a:extLst>
                <a:ext uri="{FF2B5EF4-FFF2-40B4-BE49-F238E27FC236}">
                  <a16:creationId xmlns:a16="http://schemas.microsoft.com/office/drawing/2014/main" id="{9405637B-0113-294E-9310-49B0E6011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947" y="905898"/>
              <a:ext cx="6892579" cy="5100592"/>
            </a:xfrm>
            <a:custGeom>
              <a:avLst/>
              <a:gdLst>
                <a:gd name="T0" fmla="*/ 7174 w 7175"/>
                <a:gd name="T1" fmla="*/ 5308 h 5309"/>
                <a:gd name="T2" fmla="*/ 7174 w 7175"/>
                <a:gd name="T3" fmla="*/ 5308 h 5309"/>
                <a:gd name="T4" fmla="*/ 1282 w 7175"/>
                <a:gd name="T5" fmla="*/ 5308 h 5309"/>
                <a:gd name="T6" fmla="*/ 0 w 7175"/>
                <a:gd name="T7" fmla="*/ 4026 h 5309"/>
                <a:gd name="T8" fmla="*/ 0 w 7175"/>
                <a:gd name="T9" fmla="*/ 4026 h 5309"/>
                <a:gd name="T10" fmla="*/ 1282 w 7175"/>
                <a:gd name="T11" fmla="*/ 2745 h 5309"/>
                <a:gd name="T12" fmla="*/ 3165 w 7175"/>
                <a:gd name="T13" fmla="*/ 2745 h 5309"/>
                <a:gd name="T14" fmla="*/ 5110 w 7175"/>
                <a:gd name="T15" fmla="*/ 800 h 5309"/>
                <a:gd name="T16" fmla="*/ 5110 w 7175"/>
                <a:gd name="T17" fmla="*/ 0 h 5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5" h="5309">
                  <a:moveTo>
                    <a:pt x="7174" y="5308"/>
                  </a:moveTo>
                  <a:lnTo>
                    <a:pt x="7174" y="5308"/>
                  </a:lnTo>
                  <a:cubicBezTo>
                    <a:pt x="1282" y="5308"/>
                    <a:pt x="1282" y="5308"/>
                    <a:pt x="1282" y="5308"/>
                  </a:cubicBezTo>
                  <a:cubicBezTo>
                    <a:pt x="568" y="5308"/>
                    <a:pt x="0" y="4732"/>
                    <a:pt x="0" y="4026"/>
                  </a:cubicBezTo>
                  <a:lnTo>
                    <a:pt x="0" y="4026"/>
                  </a:lnTo>
                  <a:cubicBezTo>
                    <a:pt x="0" y="3321"/>
                    <a:pt x="568" y="2745"/>
                    <a:pt x="1282" y="2745"/>
                  </a:cubicBezTo>
                  <a:cubicBezTo>
                    <a:pt x="3165" y="2745"/>
                    <a:pt x="3165" y="2745"/>
                    <a:pt x="3165" y="2745"/>
                  </a:cubicBezTo>
                  <a:cubicBezTo>
                    <a:pt x="4232" y="2745"/>
                    <a:pt x="5110" y="1867"/>
                    <a:pt x="5110" y="800"/>
                  </a:cubicBezTo>
                  <a:cubicBezTo>
                    <a:pt x="5110" y="0"/>
                    <a:pt x="5110" y="0"/>
                    <a:pt x="511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09" name="Grupo 608">
            <a:extLst>
              <a:ext uri="{FF2B5EF4-FFF2-40B4-BE49-F238E27FC236}">
                <a16:creationId xmlns:a16="http://schemas.microsoft.com/office/drawing/2014/main" id="{D5EE489D-8A44-2D46-9E95-83DAB10D1E74}"/>
              </a:ext>
            </a:extLst>
          </p:cNvPr>
          <p:cNvGrpSpPr/>
          <p:nvPr/>
        </p:nvGrpSpPr>
        <p:grpSpPr>
          <a:xfrm>
            <a:off x="9431003" y="910134"/>
            <a:ext cx="11522932" cy="11904205"/>
            <a:chOff x="9430947" y="905898"/>
            <a:chExt cx="11522932" cy="11904205"/>
          </a:xfrm>
        </p:grpSpPr>
        <p:sp>
          <p:nvSpPr>
            <p:cNvPr id="610" name="Freeform 289">
              <a:extLst>
                <a:ext uri="{FF2B5EF4-FFF2-40B4-BE49-F238E27FC236}">
                  <a16:creationId xmlns:a16="http://schemas.microsoft.com/office/drawing/2014/main" id="{669E625D-32B3-D746-81B4-5FD7EA866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947" y="8467823"/>
              <a:ext cx="6892579" cy="4342280"/>
            </a:xfrm>
            <a:custGeom>
              <a:avLst/>
              <a:gdLst>
                <a:gd name="T0" fmla="*/ 7174 w 7175"/>
                <a:gd name="T1" fmla="*/ 0 h 4518"/>
                <a:gd name="T2" fmla="*/ 7174 w 7175"/>
                <a:gd name="T3" fmla="*/ 0 h 4518"/>
                <a:gd name="T4" fmla="*/ 1282 w 7175"/>
                <a:gd name="T5" fmla="*/ 0 h 4518"/>
                <a:gd name="T6" fmla="*/ 0 w 7175"/>
                <a:gd name="T7" fmla="*/ 1290 h 4518"/>
                <a:gd name="T8" fmla="*/ 0 w 7175"/>
                <a:gd name="T9" fmla="*/ 1290 h 4518"/>
                <a:gd name="T10" fmla="*/ 1282 w 7175"/>
                <a:gd name="T11" fmla="*/ 2573 h 4518"/>
                <a:gd name="T12" fmla="*/ 5230 w 7175"/>
                <a:gd name="T13" fmla="*/ 2573 h 4518"/>
                <a:gd name="T14" fmla="*/ 7174 w 7175"/>
                <a:gd name="T15" fmla="*/ 4517 h 4518"/>
                <a:gd name="T16" fmla="*/ 7174 w 7175"/>
                <a:gd name="T17" fmla="*/ 4517 h 4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5" h="4518">
                  <a:moveTo>
                    <a:pt x="7174" y="0"/>
                  </a:moveTo>
                  <a:lnTo>
                    <a:pt x="7174" y="0"/>
                  </a:lnTo>
                  <a:cubicBezTo>
                    <a:pt x="1282" y="0"/>
                    <a:pt x="1282" y="0"/>
                    <a:pt x="1282" y="0"/>
                  </a:cubicBezTo>
                  <a:cubicBezTo>
                    <a:pt x="568" y="0"/>
                    <a:pt x="0" y="577"/>
                    <a:pt x="0" y="1290"/>
                  </a:cubicBezTo>
                  <a:lnTo>
                    <a:pt x="0" y="1290"/>
                  </a:lnTo>
                  <a:cubicBezTo>
                    <a:pt x="0" y="1996"/>
                    <a:pt x="568" y="2573"/>
                    <a:pt x="1282" y="2573"/>
                  </a:cubicBezTo>
                  <a:cubicBezTo>
                    <a:pt x="5230" y="2573"/>
                    <a:pt x="5230" y="2573"/>
                    <a:pt x="5230" y="2573"/>
                  </a:cubicBezTo>
                  <a:cubicBezTo>
                    <a:pt x="6297" y="2573"/>
                    <a:pt x="7174" y="3441"/>
                    <a:pt x="7174" y="4517"/>
                  </a:cubicBezTo>
                  <a:lnTo>
                    <a:pt x="7174" y="4517"/>
                  </a:ln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1" name="Freeform 290">
              <a:extLst>
                <a:ext uri="{FF2B5EF4-FFF2-40B4-BE49-F238E27FC236}">
                  <a16:creationId xmlns:a16="http://schemas.microsoft.com/office/drawing/2014/main" id="{F0EB7073-E220-2C4E-86E8-68C334C7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1303" y="6002255"/>
              <a:ext cx="6892576" cy="2461331"/>
            </a:xfrm>
            <a:custGeom>
              <a:avLst/>
              <a:gdLst>
                <a:gd name="T0" fmla="*/ 0 w 7176"/>
                <a:gd name="T1" fmla="*/ 2563 h 2564"/>
                <a:gd name="T2" fmla="*/ 0 w 7176"/>
                <a:gd name="T3" fmla="*/ 2563 h 2564"/>
                <a:gd name="T4" fmla="*/ 5894 w 7176"/>
                <a:gd name="T5" fmla="*/ 2563 h 2564"/>
                <a:gd name="T6" fmla="*/ 7175 w 7176"/>
                <a:gd name="T7" fmla="*/ 1281 h 2564"/>
                <a:gd name="T8" fmla="*/ 7175 w 7176"/>
                <a:gd name="T9" fmla="*/ 1281 h 2564"/>
                <a:gd name="T10" fmla="*/ 5894 w 7176"/>
                <a:gd name="T11" fmla="*/ 0 h 2564"/>
                <a:gd name="T12" fmla="*/ 0 w 7176"/>
                <a:gd name="T13" fmla="*/ 0 h 2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6" h="2564">
                  <a:moveTo>
                    <a:pt x="0" y="2563"/>
                  </a:moveTo>
                  <a:lnTo>
                    <a:pt x="0" y="2563"/>
                  </a:lnTo>
                  <a:cubicBezTo>
                    <a:pt x="5894" y="2563"/>
                    <a:pt x="5894" y="2563"/>
                    <a:pt x="5894" y="2563"/>
                  </a:cubicBezTo>
                  <a:cubicBezTo>
                    <a:pt x="6599" y="2563"/>
                    <a:pt x="7175" y="1995"/>
                    <a:pt x="7175" y="1281"/>
                  </a:cubicBezTo>
                  <a:lnTo>
                    <a:pt x="7175" y="1281"/>
                  </a:lnTo>
                  <a:cubicBezTo>
                    <a:pt x="7175" y="577"/>
                    <a:pt x="6599" y="0"/>
                    <a:pt x="589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2" name="Freeform 291">
              <a:extLst>
                <a:ext uri="{FF2B5EF4-FFF2-40B4-BE49-F238E27FC236}">
                  <a16:creationId xmlns:a16="http://schemas.microsoft.com/office/drawing/2014/main" id="{6058B893-6F37-8D48-8413-0E5B387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947" y="905898"/>
              <a:ext cx="6892579" cy="5100592"/>
            </a:xfrm>
            <a:custGeom>
              <a:avLst/>
              <a:gdLst>
                <a:gd name="T0" fmla="*/ 7174 w 7175"/>
                <a:gd name="T1" fmla="*/ 5308 h 5309"/>
                <a:gd name="T2" fmla="*/ 7174 w 7175"/>
                <a:gd name="T3" fmla="*/ 5308 h 5309"/>
                <a:gd name="T4" fmla="*/ 1282 w 7175"/>
                <a:gd name="T5" fmla="*/ 5308 h 5309"/>
                <a:gd name="T6" fmla="*/ 0 w 7175"/>
                <a:gd name="T7" fmla="*/ 4026 h 5309"/>
                <a:gd name="T8" fmla="*/ 0 w 7175"/>
                <a:gd name="T9" fmla="*/ 4026 h 5309"/>
                <a:gd name="T10" fmla="*/ 1282 w 7175"/>
                <a:gd name="T11" fmla="*/ 2745 h 5309"/>
                <a:gd name="T12" fmla="*/ 3165 w 7175"/>
                <a:gd name="T13" fmla="*/ 2745 h 5309"/>
                <a:gd name="T14" fmla="*/ 5110 w 7175"/>
                <a:gd name="T15" fmla="*/ 800 h 5309"/>
                <a:gd name="T16" fmla="*/ 5110 w 7175"/>
                <a:gd name="T17" fmla="*/ 0 h 5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75" h="5309">
                  <a:moveTo>
                    <a:pt x="7174" y="5308"/>
                  </a:moveTo>
                  <a:lnTo>
                    <a:pt x="7174" y="5308"/>
                  </a:lnTo>
                  <a:cubicBezTo>
                    <a:pt x="1282" y="5308"/>
                    <a:pt x="1282" y="5308"/>
                    <a:pt x="1282" y="5308"/>
                  </a:cubicBezTo>
                  <a:cubicBezTo>
                    <a:pt x="568" y="5308"/>
                    <a:pt x="0" y="4732"/>
                    <a:pt x="0" y="4026"/>
                  </a:cubicBezTo>
                  <a:lnTo>
                    <a:pt x="0" y="4026"/>
                  </a:lnTo>
                  <a:cubicBezTo>
                    <a:pt x="0" y="3321"/>
                    <a:pt x="568" y="2745"/>
                    <a:pt x="1282" y="2745"/>
                  </a:cubicBezTo>
                  <a:cubicBezTo>
                    <a:pt x="3165" y="2745"/>
                    <a:pt x="3165" y="2745"/>
                    <a:pt x="3165" y="2745"/>
                  </a:cubicBezTo>
                  <a:cubicBezTo>
                    <a:pt x="4232" y="2745"/>
                    <a:pt x="5110" y="1867"/>
                    <a:pt x="5110" y="800"/>
                  </a:cubicBezTo>
                  <a:cubicBezTo>
                    <a:pt x="5110" y="0"/>
                    <a:pt x="5110" y="0"/>
                    <a:pt x="511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66" name="Line 320">
            <a:extLst>
              <a:ext uri="{FF2B5EF4-FFF2-40B4-BE49-F238E27FC236}">
                <a16:creationId xmlns:a16="http://schemas.microsoft.com/office/drawing/2014/main" id="{E8CB42B7-68ED-2B42-B9AC-EB8097DF3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0947" y="9302387"/>
            <a:ext cx="4238" cy="131329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Line 321">
            <a:extLst>
              <a:ext uri="{FF2B5EF4-FFF2-40B4-BE49-F238E27FC236}">
                <a16:creationId xmlns:a16="http://schemas.microsoft.com/office/drawing/2014/main" id="{10FBF55E-FB12-D140-A493-AFB2823B9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0947" y="9565042"/>
            <a:ext cx="4238" cy="131329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Line 322">
            <a:extLst>
              <a:ext uri="{FF2B5EF4-FFF2-40B4-BE49-F238E27FC236}">
                <a16:creationId xmlns:a16="http://schemas.microsoft.com/office/drawing/2014/main" id="{3B9514F4-E689-BC4C-B2F1-28A04FAEA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0947" y="9831935"/>
            <a:ext cx="4238" cy="131326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9" name="Line 323">
            <a:extLst>
              <a:ext uri="{FF2B5EF4-FFF2-40B4-BE49-F238E27FC236}">
                <a16:creationId xmlns:a16="http://schemas.microsoft.com/office/drawing/2014/main" id="{D38F7637-6B65-DD43-BA34-139659DCE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0947" y="10094590"/>
            <a:ext cx="4238" cy="131326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86">
            <a:extLst>
              <a:ext uri="{FF2B5EF4-FFF2-40B4-BE49-F238E27FC236}">
                <a16:creationId xmlns:a16="http://schemas.microsoft.com/office/drawing/2014/main" id="{19293928-B9E6-274F-92EE-42361E8E36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3879" y="7230803"/>
            <a:ext cx="4238" cy="139799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87">
            <a:extLst>
              <a:ext uri="{FF2B5EF4-FFF2-40B4-BE49-F238E27FC236}">
                <a16:creationId xmlns:a16="http://schemas.microsoft.com/office/drawing/2014/main" id="{62F451D5-857C-F441-809D-6FDCB5838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3879" y="6968148"/>
            <a:ext cx="4238" cy="139799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88">
            <a:extLst>
              <a:ext uri="{FF2B5EF4-FFF2-40B4-BE49-F238E27FC236}">
                <a16:creationId xmlns:a16="http://schemas.microsoft.com/office/drawing/2014/main" id="{07E0DAE8-FE27-C648-B939-B9B323B37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53879" y="6701255"/>
            <a:ext cx="4238" cy="139802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1" name="Line 445">
            <a:extLst>
              <a:ext uri="{FF2B5EF4-FFF2-40B4-BE49-F238E27FC236}">
                <a16:creationId xmlns:a16="http://schemas.microsoft.com/office/drawing/2014/main" id="{412F7CF6-CA91-7348-80EA-ED4E859F6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0947" y="5032124"/>
            <a:ext cx="4238" cy="139802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46">
            <a:extLst>
              <a:ext uri="{FF2B5EF4-FFF2-40B4-BE49-F238E27FC236}">
                <a16:creationId xmlns:a16="http://schemas.microsoft.com/office/drawing/2014/main" id="{33C7B328-02F6-A64A-BF57-FDFA9E417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0947" y="4769469"/>
            <a:ext cx="4238" cy="139802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47">
            <a:extLst>
              <a:ext uri="{FF2B5EF4-FFF2-40B4-BE49-F238E27FC236}">
                <a16:creationId xmlns:a16="http://schemas.microsoft.com/office/drawing/2014/main" id="{31483C97-E3E6-6C4C-8667-677129AF5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0947" y="4506814"/>
            <a:ext cx="4238" cy="139802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Line 448">
            <a:extLst>
              <a:ext uri="{FF2B5EF4-FFF2-40B4-BE49-F238E27FC236}">
                <a16:creationId xmlns:a16="http://schemas.microsoft.com/office/drawing/2014/main" id="{D0B9541B-1350-3D48-8429-48816C22FD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30947" y="4239924"/>
            <a:ext cx="4238" cy="139799"/>
          </a:xfrm>
          <a:prstGeom prst="line">
            <a:avLst/>
          </a:pr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4" name="Freeform 477">
            <a:extLst>
              <a:ext uri="{FF2B5EF4-FFF2-40B4-BE49-F238E27FC236}">
                <a16:creationId xmlns:a16="http://schemas.microsoft.com/office/drawing/2014/main" id="{C05DCB40-DB3D-E843-8BE4-273AD1AE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019" y="4138251"/>
            <a:ext cx="1283622" cy="1275147"/>
          </a:xfrm>
          <a:custGeom>
            <a:avLst/>
            <a:gdLst>
              <a:gd name="T0" fmla="*/ 1334 w 1335"/>
              <a:gd name="T1" fmla="*/ 662 h 1326"/>
              <a:gd name="T2" fmla="*/ 1334 w 1335"/>
              <a:gd name="T3" fmla="*/ 662 h 1326"/>
              <a:gd name="T4" fmla="*/ 671 w 1335"/>
              <a:gd name="T5" fmla="*/ 1325 h 1326"/>
              <a:gd name="T6" fmla="*/ 0 w 1335"/>
              <a:gd name="T7" fmla="*/ 662 h 1326"/>
              <a:gd name="T8" fmla="*/ 671 w 1335"/>
              <a:gd name="T9" fmla="*/ 0 h 1326"/>
              <a:gd name="T10" fmla="*/ 1334 w 1335"/>
              <a:gd name="T11" fmla="*/ 662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5" h="1326">
                <a:moveTo>
                  <a:pt x="1334" y="662"/>
                </a:moveTo>
                <a:lnTo>
                  <a:pt x="1334" y="662"/>
                </a:lnTo>
                <a:cubicBezTo>
                  <a:pt x="1334" y="1032"/>
                  <a:pt x="1033" y="1325"/>
                  <a:pt x="671" y="1325"/>
                </a:cubicBezTo>
                <a:cubicBezTo>
                  <a:pt x="301" y="1325"/>
                  <a:pt x="0" y="1032"/>
                  <a:pt x="0" y="662"/>
                </a:cubicBezTo>
                <a:cubicBezTo>
                  <a:pt x="0" y="292"/>
                  <a:pt x="301" y="0"/>
                  <a:pt x="671" y="0"/>
                </a:cubicBezTo>
                <a:cubicBezTo>
                  <a:pt x="1033" y="0"/>
                  <a:pt x="1334" y="292"/>
                  <a:pt x="1334" y="6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8">
            <a:extLst>
              <a:ext uri="{FF2B5EF4-FFF2-40B4-BE49-F238E27FC236}">
                <a16:creationId xmlns:a16="http://schemas.microsoft.com/office/drawing/2014/main" id="{99274603-0056-2A48-94B4-A2341155F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4188" y="6599582"/>
            <a:ext cx="1275147" cy="1279384"/>
          </a:xfrm>
          <a:custGeom>
            <a:avLst/>
            <a:gdLst>
              <a:gd name="T0" fmla="*/ 1325 w 1326"/>
              <a:gd name="T1" fmla="*/ 661 h 1333"/>
              <a:gd name="T2" fmla="*/ 1325 w 1326"/>
              <a:gd name="T3" fmla="*/ 661 h 1333"/>
              <a:gd name="T4" fmla="*/ 662 w 1326"/>
              <a:gd name="T5" fmla="*/ 1332 h 1333"/>
              <a:gd name="T6" fmla="*/ 0 w 1326"/>
              <a:gd name="T7" fmla="*/ 661 h 1333"/>
              <a:gd name="T8" fmla="*/ 662 w 1326"/>
              <a:gd name="T9" fmla="*/ 0 h 1333"/>
              <a:gd name="T10" fmla="*/ 1325 w 1326"/>
              <a:gd name="T11" fmla="*/ 661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6" h="1333">
                <a:moveTo>
                  <a:pt x="1325" y="661"/>
                </a:moveTo>
                <a:lnTo>
                  <a:pt x="1325" y="661"/>
                </a:lnTo>
                <a:cubicBezTo>
                  <a:pt x="1325" y="1031"/>
                  <a:pt x="1032" y="1332"/>
                  <a:pt x="662" y="1332"/>
                </a:cubicBezTo>
                <a:cubicBezTo>
                  <a:pt x="292" y="1332"/>
                  <a:pt x="0" y="1031"/>
                  <a:pt x="0" y="661"/>
                </a:cubicBezTo>
                <a:cubicBezTo>
                  <a:pt x="0" y="300"/>
                  <a:pt x="292" y="0"/>
                  <a:pt x="662" y="0"/>
                </a:cubicBezTo>
                <a:cubicBezTo>
                  <a:pt x="1032" y="0"/>
                  <a:pt x="1325" y="300"/>
                  <a:pt x="1325" y="6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9">
            <a:extLst>
              <a:ext uri="{FF2B5EF4-FFF2-40B4-BE49-F238E27FC236}">
                <a16:creationId xmlns:a16="http://schemas.microsoft.com/office/drawing/2014/main" id="{6F4A4CAB-B232-1742-99AB-7E3D73B7A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019" y="9128697"/>
            <a:ext cx="1283622" cy="1283619"/>
          </a:xfrm>
          <a:custGeom>
            <a:avLst/>
            <a:gdLst>
              <a:gd name="T0" fmla="*/ 1334 w 1335"/>
              <a:gd name="T1" fmla="*/ 663 h 1335"/>
              <a:gd name="T2" fmla="*/ 1334 w 1335"/>
              <a:gd name="T3" fmla="*/ 663 h 1335"/>
              <a:gd name="T4" fmla="*/ 671 w 1335"/>
              <a:gd name="T5" fmla="*/ 1334 h 1335"/>
              <a:gd name="T6" fmla="*/ 0 w 1335"/>
              <a:gd name="T7" fmla="*/ 663 h 1335"/>
              <a:gd name="T8" fmla="*/ 671 w 1335"/>
              <a:gd name="T9" fmla="*/ 0 h 1335"/>
              <a:gd name="T10" fmla="*/ 1334 w 1335"/>
              <a:gd name="T11" fmla="*/ 663 h 1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5" h="1335">
                <a:moveTo>
                  <a:pt x="1334" y="663"/>
                </a:moveTo>
                <a:lnTo>
                  <a:pt x="1334" y="663"/>
                </a:lnTo>
                <a:cubicBezTo>
                  <a:pt x="1334" y="1033"/>
                  <a:pt x="1033" y="1334"/>
                  <a:pt x="671" y="1334"/>
                </a:cubicBezTo>
                <a:cubicBezTo>
                  <a:pt x="301" y="1334"/>
                  <a:pt x="0" y="1033"/>
                  <a:pt x="0" y="663"/>
                </a:cubicBezTo>
                <a:cubicBezTo>
                  <a:pt x="0" y="302"/>
                  <a:pt x="301" y="0"/>
                  <a:pt x="671" y="0"/>
                </a:cubicBezTo>
                <a:cubicBezTo>
                  <a:pt x="1033" y="0"/>
                  <a:pt x="1334" y="302"/>
                  <a:pt x="1334" y="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80">
            <a:extLst>
              <a:ext uri="{FF2B5EF4-FFF2-40B4-BE49-F238E27FC236}">
                <a16:creationId xmlns:a16="http://schemas.microsoft.com/office/drawing/2014/main" id="{5917D9E3-E1B9-3C40-98CC-32A8B1576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656" y="9467607"/>
            <a:ext cx="440583" cy="605800"/>
          </a:xfrm>
          <a:custGeom>
            <a:avLst/>
            <a:gdLst>
              <a:gd name="T0" fmla="*/ 439 w 457"/>
              <a:gd name="T1" fmla="*/ 628 h 629"/>
              <a:gd name="T2" fmla="*/ 439 w 457"/>
              <a:gd name="T3" fmla="*/ 628 h 629"/>
              <a:gd name="T4" fmla="*/ 17 w 457"/>
              <a:gd name="T5" fmla="*/ 628 h 629"/>
              <a:gd name="T6" fmla="*/ 0 w 457"/>
              <a:gd name="T7" fmla="*/ 611 h 629"/>
              <a:gd name="T8" fmla="*/ 0 w 457"/>
              <a:gd name="T9" fmla="*/ 17 h 629"/>
              <a:gd name="T10" fmla="*/ 17 w 457"/>
              <a:gd name="T11" fmla="*/ 0 h 629"/>
              <a:gd name="T12" fmla="*/ 439 w 457"/>
              <a:gd name="T13" fmla="*/ 0 h 629"/>
              <a:gd name="T14" fmla="*/ 456 w 457"/>
              <a:gd name="T15" fmla="*/ 17 h 629"/>
              <a:gd name="T16" fmla="*/ 456 w 457"/>
              <a:gd name="T17" fmla="*/ 611 h 629"/>
              <a:gd name="T18" fmla="*/ 439 w 457"/>
              <a:gd name="T19" fmla="*/ 628 h 629"/>
              <a:gd name="T20" fmla="*/ 26 w 457"/>
              <a:gd name="T21" fmla="*/ 602 h 629"/>
              <a:gd name="T22" fmla="*/ 26 w 457"/>
              <a:gd name="T23" fmla="*/ 602 h 629"/>
              <a:gd name="T24" fmla="*/ 430 w 457"/>
              <a:gd name="T25" fmla="*/ 602 h 629"/>
              <a:gd name="T26" fmla="*/ 430 w 457"/>
              <a:gd name="T27" fmla="*/ 17 h 629"/>
              <a:gd name="T28" fmla="*/ 26 w 457"/>
              <a:gd name="T29" fmla="*/ 17 h 629"/>
              <a:gd name="T30" fmla="*/ 26 w 457"/>
              <a:gd name="T31" fmla="*/ 60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629">
                <a:moveTo>
                  <a:pt x="439" y="628"/>
                </a:moveTo>
                <a:lnTo>
                  <a:pt x="439" y="628"/>
                </a:lnTo>
                <a:cubicBezTo>
                  <a:pt x="17" y="628"/>
                  <a:pt x="17" y="628"/>
                  <a:pt x="17" y="628"/>
                </a:cubicBezTo>
                <a:cubicBezTo>
                  <a:pt x="9" y="628"/>
                  <a:pt x="0" y="619"/>
                  <a:pt x="0" y="6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47" y="0"/>
                  <a:pt x="456" y="9"/>
                  <a:pt x="456" y="17"/>
                </a:cubicBezTo>
                <a:cubicBezTo>
                  <a:pt x="456" y="611"/>
                  <a:pt x="456" y="611"/>
                  <a:pt x="456" y="611"/>
                </a:cubicBezTo>
                <a:cubicBezTo>
                  <a:pt x="456" y="619"/>
                  <a:pt x="447" y="628"/>
                  <a:pt x="439" y="628"/>
                </a:cubicBezTo>
                <a:close/>
                <a:moveTo>
                  <a:pt x="26" y="602"/>
                </a:moveTo>
                <a:lnTo>
                  <a:pt x="26" y="602"/>
                </a:lnTo>
                <a:cubicBezTo>
                  <a:pt x="430" y="602"/>
                  <a:pt x="430" y="602"/>
                  <a:pt x="430" y="602"/>
                </a:cubicBezTo>
                <a:cubicBezTo>
                  <a:pt x="430" y="17"/>
                  <a:pt x="430" y="17"/>
                  <a:pt x="430" y="17"/>
                </a:cubicBezTo>
                <a:cubicBezTo>
                  <a:pt x="26" y="17"/>
                  <a:pt x="26" y="17"/>
                  <a:pt x="26" y="17"/>
                </a:cubicBezTo>
                <a:lnTo>
                  <a:pt x="26" y="6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81">
            <a:extLst>
              <a:ext uri="{FF2B5EF4-FFF2-40B4-BE49-F238E27FC236}">
                <a16:creationId xmlns:a16="http://schemas.microsoft.com/office/drawing/2014/main" id="{330A0859-4578-764B-870D-E0CFE6F6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311" y="9971734"/>
            <a:ext cx="25418" cy="25418"/>
          </a:xfrm>
          <a:custGeom>
            <a:avLst/>
            <a:gdLst>
              <a:gd name="T0" fmla="*/ 17 w 27"/>
              <a:gd name="T1" fmla="*/ 26 h 27"/>
              <a:gd name="T2" fmla="*/ 17 w 27"/>
              <a:gd name="T3" fmla="*/ 26 h 27"/>
              <a:gd name="T4" fmla="*/ 17 w 27"/>
              <a:gd name="T5" fmla="*/ 26 h 27"/>
              <a:gd name="T6" fmla="*/ 0 w 27"/>
              <a:gd name="T7" fmla="*/ 9 h 27"/>
              <a:gd name="T8" fmla="*/ 17 w 27"/>
              <a:gd name="T9" fmla="*/ 0 h 27"/>
              <a:gd name="T10" fmla="*/ 17 w 27"/>
              <a:gd name="T11" fmla="*/ 0 h 27"/>
              <a:gd name="T12" fmla="*/ 26 w 27"/>
              <a:gd name="T13" fmla="*/ 9 h 27"/>
              <a:gd name="T14" fmla="*/ 17 w 2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lnTo>
                  <a:pt x="17" y="26"/>
                </a:ln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lnTo>
                  <a:pt x="17" y="0"/>
                </a:lnTo>
                <a:cubicBezTo>
                  <a:pt x="26" y="0"/>
                  <a:pt x="26" y="0"/>
                  <a:pt x="26" y="9"/>
                </a:cubicBezTo>
                <a:cubicBezTo>
                  <a:pt x="26" y="17"/>
                  <a:pt x="26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82">
            <a:extLst>
              <a:ext uri="{FF2B5EF4-FFF2-40B4-BE49-F238E27FC236}">
                <a16:creationId xmlns:a16="http://schemas.microsoft.com/office/drawing/2014/main" id="{75AC040E-D066-E541-A12F-37AF36A3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202" y="9971734"/>
            <a:ext cx="25418" cy="25418"/>
          </a:xfrm>
          <a:custGeom>
            <a:avLst/>
            <a:gdLst>
              <a:gd name="T0" fmla="*/ 17 w 27"/>
              <a:gd name="T1" fmla="*/ 26 h 27"/>
              <a:gd name="T2" fmla="*/ 17 w 27"/>
              <a:gd name="T3" fmla="*/ 26 h 27"/>
              <a:gd name="T4" fmla="*/ 17 w 27"/>
              <a:gd name="T5" fmla="*/ 26 h 27"/>
              <a:gd name="T6" fmla="*/ 0 w 27"/>
              <a:gd name="T7" fmla="*/ 9 h 27"/>
              <a:gd name="T8" fmla="*/ 17 w 27"/>
              <a:gd name="T9" fmla="*/ 0 h 27"/>
              <a:gd name="T10" fmla="*/ 17 w 27"/>
              <a:gd name="T11" fmla="*/ 0 h 27"/>
              <a:gd name="T12" fmla="*/ 26 w 27"/>
              <a:gd name="T13" fmla="*/ 9 h 27"/>
              <a:gd name="T14" fmla="*/ 17 w 2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lnTo>
                  <a:pt x="17" y="26"/>
                </a:ln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26" y="0"/>
                  <a:pt x="26" y="9"/>
                </a:cubicBezTo>
                <a:cubicBezTo>
                  <a:pt x="26" y="17"/>
                  <a:pt x="26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83">
            <a:extLst>
              <a:ext uri="{FF2B5EF4-FFF2-40B4-BE49-F238E27FC236}">
                <a16:creationId xmlns:a16="http://schemas.microsoft.com/office/drawing/2014/main" id="{40C02E03-8B06-BB4C-9C37-F8E151BC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093" y="9971734"/>
            <a:ext cx="25418" cy="25418"/>
          </a:xfrm>
          <a:custGeom>
            <a:avLst/>
            <a:gdLst>
              <a:gd name="T0" fmla="*/ 17 w 27"/>
              <a:gd name="T1" fmla="*/ 26 h 27"/>
              <a:gd name="T2" fmla="*/ 17 w 27"/>
              <a:gd name="T3" fmla="*/ 26 h 27"/>
              <a:gd name="T4" fmla="*/ 9 w 27"/>
              <a:gd name="T5" fmla="*/ 26 h 27"/>
              <a:gd name="T6" fmla="*/ 0 w 27"/>
              <a:gd name="T7" fmla="*/ 9 h 27"/>
              <a:gd name="T8" fmla="*/ 9 w 27"/>
              <a:gd name="T9" fmla="*/ 0 h 27"/>
              <a:gd name="T10" fmla="*/ 17 w 27"/>
              <a:gd name="T11" fmla="*/ 0 h 27"/>
              <a:gd name="T12" fmla="*/ 26 w 27"/>
              <a:gd name="T13" fmla="*/ 9 h 27"/>
              <a:gd name="T14" fmla="*/ 17 w 2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27">
                <a:moveTo>
                  <a:pt x="17" y="26"/>
                </a:moveTo>
                <a:lnTo>
                  <a:pt x="17" y="26"/>
                </a:ln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0"/>
                  <a:pt x="26" y="0"/>
                  <a:pt x="26" y="9"/>
                </a:cubicBezTo>
                <a:cubicBezTo>
                  <a:pt x="26" y="17"/>
                  <a:pt x="17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4">
            <a:extLst>
              <a:ext uri="{FF2B5EF4-FFF2-40B4-BE49-F238E27FC236}">
                <a16:creationId xmlns:a16="http://schemas.microsoft.com/office/drawing/2014/main" id="{535842FB-C429-F944-A1CA-7C712AB43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621" y="9531151"/>
            <a:ext cx="139799" cy="33891"/>
          </a:xfrm>
          <a:custGeom>
            <a:avLst/>
            <a:gdLst>
              <a:gd name="T0" fmla="*/ 43 w 147"/>
              <a:gd name="T1" fmla="*/ 34 h 35"/>
              <a:gd name="T2" fmla="*/ 43 w 147"/>
              <a:gd name="T3" fmla="*/ 34 h 35"/>
              <a:gd name="T4" fmla="*/ 34 w 147"/>
              <a:gd name="T5" fmla="*/ 34 h 35"/>
              <a:gd name="T6" fmla="*/ 25 w 147"/>
              <a:gd name="T7" fmla="*/ 17 h 35"/>
              <a:gd name="T8" fmla="*/ 8 w 147"/>
              <a:gd name="T9" fmla="*/ 34 h 35"/>
              <a:gd name="T10" fmla="*/ 0 w 147"/>
              <a:gd name="T11" fmla="*/ 34 h 35"/>
              <a:gd name="T12" fmla="*/ 0 w 147"/>
              <a:gd name="T13" fmla="*/ 26 h 35"/>
              <a:gd name="T14" fmla="*/ 17 w 147"/>
              <a:gd name="T15" fmla="*/ 8 h 35"/>
              <a:gd name="T16" fmla="*/ 25 w 147"/>
              <a:gd name="T17" fmla="*/ 8 h 35"/>
              <a:gd name="T18" fmla="*/ 43 w 147"/>
              <a:gd name="T19" fmla="*/ 17 h 35"/>
              <a:gd name="T20" fmla="*/ 51 w 147"/>
              <a:gd name="T21" fmla="*/ 8 h 35"/>
              <a:gd name="T22" fmla="*/ 69 w 147"/>
              <a:gd name="T23" fmla="*/ 8 h 35"/>
              <a:gd name="T24" fmla="*/ 77 w 147"/>
              <a:gd name="T25" fmla="*/ 17 h 35"/>
              <a:gd name="T26" fmla="*/ 94 w 147"/>
              <a:gd name="T27" fmla="*/ 8 h 35"/>
              <a:gd name="T28" fmla="*/ 103 w 147"/>
              <a:gd name="T29" fmla="*/ 8 h 35"/>
              <a:gd name="T30" fmla="*/ 112 w 147"/>
              <a:gd name="T31" fmla="*/ 17 h 35"/>
              <a:gd name="T32" fmla="*/ 129 w 147"/>
              <a:gd name="T33" fmla="*/ 8 h 35"/>
              <a:gd name="T34" fmla="*/ 137 w 147"/>
              <a:gd name="T35" fmla="*/ 8 h 35"/>
              <a:gd name="T36" fmla="*/ 137 w 147"/>
              <a:gd name="T37" fmla="*/ 17 h 35"/>
              <a:gd name="T38" fmla="*/ 120 w 147"/>
              <a:gd name="T39" fmla="*/ 34 h 35"/>
              <a:gd name="T40" fmla="*/ 112 w 147"/>
              <a:gd name="T41" fmla="*/ 34 h 35"/>
              <a:gd name="T42" fmla="*/ 94 w 147"/>
              <a:gd name="T43" fmla="*/ 17 h 35"/>
              <a:gd name="T44" fmla="*/ 86 w 147"/>
              <a:gd name="T45" fmla="*/ 34 h 35"/>
              <a:gd name="T46" fmla="*/ 77 w 147"/>
              <a:gd name="T47" fmla="*/ 34 h 35"/>
              <a:gd name="T48" fmla="*/ 60 w 147"/>
              <a:gd name="T49" fmla="*/ 17 h 35"/>
              <a:gd name="T50" fmla="*/ 51 w 147"/>
              <a:gd name="T51" fmla="*/ 34 h 35"/>
              <a:gd name="T52" fmla="*/ 43 w 147"/>
              <a:gd name="T53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7" h="35">
                <a:moveTo>
                  <a:pt x="43" y="34"/>
                </a:moveTo>
                <a:lnTo>
                  <a:pt x="43" y="34"/>
                </a:lnTo>
                <a:lnTo>
                  <a:pt x="34" y="34"/>
                </a:lnTo>
                <a:cubicBezTo>
                  <a:pt x="25" y="17"/>
                  <a:pt x="25" y="17"/>
                  <a:pt x="25" y="17"/>
                </a:cubicBezTo>
                <a:cubicBezTo>
                  <a:pt x="8" y="34"/>
                  <a:pt x="8" y="34"/>
                  <a:pt x="8" y="34"/>
                </a:cubicBezTo>
                <a:lnTo>
                  <a:pt x="0" y="34"/>
                </a:lnTo>
                <a:lnTo>
                  <a:pt x="0" y="26"/>
                </a:lnTo>
                <a:cubicBezTo>
                  <a:pt x="17" y="8"/>
                  <a:pt x="17" y="8"/>
                  <a:pt x="17" y="8"/>
                </a:cubicBezTo>
                <a:cubicBezTo>
                  <a:pt x="17" y="0"/>
                  <a:pt x="25" y="0"/>
                  <a:pt x="25" y="8"/>
                </a:cubicBezTo>
                <a:cubicBezTo>
                  <a:pt x="43" y="17"/>
                  <a:pt x="43" y="17"/>
                  <a:pt x="43" y="17"/>
                </a:cubicBezTo>
                <a:cubicBezTo>
                  <a:pt x="51" y="8"/>
                  <a:pt x="51" y="8"/>
                  <a:pt x="51" y="8"/>
                </a:cubicBezTo>
                <a:cubicBezTo>
                  <a:pt x="60" y="0"/>
                  <a:pt x="60" y="0"/>
                  <a:pt x="69" y="8"/>
                </a:cubicBezTo>
                <a:cubicBezTo>
                  <a:pt x="77" y="17"/>
                  <a:pt x="77" y="17"/>
                  <a:pt x="77" y="17"/>
                </a:cubicBezTo>
                <a:cubicBezTo>
                  <a:pt x="94" y="8"/>
                  <a:pt x="94" y="8"/>
                  <a:pt x="94" y="8"/>
                </a:cubicBezTo>
                <a:cubicBezTo>
                  <a:pt x="94" y="0"/>
                  <a:pt x="103" y="0"/>
                  <a:pt x="103" y="8"/>
                </a:cubicBezTo>
                <a:cubicBezTo>
                  <a:pt x="112" y="17"/>
                  <a:pt x="112" y="17"/>
                  <a:pt x="112" y="17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0"/>
                  <a:pt x="137" y="0"/>
                  <a:pt x="137" y="8"/>
                </a:cubicBezTo>
                <a:cubicBezTo>
                  <a:pt x="146" y="8"/>
                  <a:pt x="146" y="8"/>
                  <a:pt x="137" y="17"/>
                </a:cubicBezTo>
                <a:cubicBezTo>
                  <a:pt x="120" y="34"/>
                  <a:pt x="120" y="34"/>
                  <a:pt x="120" y="34"/>
                </a:cubicBezTo>
                <a:lnTo>
                  <a:pt x="112" y="34"/>
                </a:lnTo>
                <a:cubicBezTo>
                  <a:pt x="94" y="17"/>
                  <a:pt x="94" y="17"/>
                  <a:pt x="94" y="17"/>
                </a:cubicBezTo>
                <a:cubicBezTo>
                  <a:pt x="86" y="34"/>
                  <a:pt x="86" y="34"/>
                  <a:pt x="86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60" y="17"/>
                  <a:pt x="60" y="17"/>
                  <a:pt x="60" y="17"/>
                </a:cubicBezTo>
                <a:cubicBezTo>
                  <a:pt x="51" y="34"/>
                  <a:pt x="51" y="34"/>
                  <a:pt x="51" y="34"/>
                </a:cubicBezTo>
                <a:cubicBezTo>
                  <a:pt x="43" y="34"/>
                  <a:pt x="43" y="34"/>
                  <a:pt x="43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5">
            <a:extLst>
              <a:ext uri="{FF2B5EF4-FFF2-40B4-BE49-F238E27FC236}">
                <a16:creationId xmlns:a16="http://schemas.microsoft.com/office/drawing/2014/main" id="{21ACA37C-70AA-1E43-A34B-90C0E5E14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148" y="9632824"/>
            <a:ext cx="93200" cy="25418"/>
          </a:xfrm>
          <a:custGeom>
            <a:avLst/>
            <a:gdLst>
              <a:gd name="T0" fmla="*/ 17 w 96"/>
              <a:gd name="T1" fmla="*/ 26 h 27"/>
              <a:gd name="T2" fmla="*/ 17 w 96"/>
              <a:gd name="T3" fmla="*/ 26 h 27"/>
              <a:gd name="T4" fmla="*/ 0 w 96"/>
              <a:gd name="T5" fmla="*/ 17 h 27"/>
              <a:gd name="T6" fmla="*/ 17 w 96"/>
              <a:gd name="T7" fmla="*/ 0 h 27"/>
              <a:gd name="T8" fmla="*/ 78 w 96"/>
              <a:gd name="T9" fmla="*/ 0 h 27"/>
              <a:gd name="T10" fmla="*/ 95 w 96"/>
              <a:gd name="T11" fmla="*/ 9 h 27"/>
              <a:gd name="T12" fmla="*/ 78 w 96"/>
              <a:gd name="T13" fmla="*/ 26 h 27"/>
              <a:gd name="T14" fmla="*/ 17 w 9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27">
                <a:moveTo>
                  <a:pt x="17" y="26"/>
                </a:moveTo>
                <a:lnTo>
                  <a:pt x="17" y="26"/>
                </a:lnTo>
                <a:cubicBezTo>
                  <a:pt x="9" y="26"/>
                  <a:pt x="0" y="17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86" y="0"/>
                  <a:pt x="95" y="9"/>
                  <a:pt x="95" y="9"/>
                </a:cubicBezTo>
                <a:cubicBezTo>
                  <a:pt x="95" y="17"/>
                  <a:pt x="86" y="26"/>
                  <a:pt x="78" y="26"/>
                </a:cubicBezTo>
                <a:cubicBezTo>
                  <a:pt x="17" y="26"/>
                  <a:pt x="17" y="26"/>
                  <a:pt x="17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6">
            <a:extLst>
              <a:ext uri="{FF2B5EF4-FFF2-40B4-BE49-F238E27FC236}">
                <a16:creationId xmlns:a16="http://schemas.microsoft.com/office/drawing/2014/main" id="{A0A9E218-502D-6642-9CD7-23321F01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784" y="9755680"/>
            <a:ext cx="84727" cy="25418"/>
          </a:xfrm>
          <a:custGeom>
            <a:avLst/>
            <a:gdLst>
              <a:gd name="T0" fmla="*/ 8 w 87"/>
              <a:gd name="T1" fmla="*/ 26 h 27"/>
              <a:gd name="T2" fmla="*/ 8 w 87"/>
              <a:gd name="T3" fmla="*/ 26 h 27"/>
              <a:gd name="T4" fmla="*/ 0 w 87"/>
              <a:gd name="T5" fmla="*/ 9 h 27"/>
              <a:gd name="T6" fmla="*/ 8 w 87"/>
              <a:gd name="T7" fmla="*/ 0 h 27"/>
              <a:gd name="T8" fmla="*/ 69 w 87"/>
              <a:gd name="T9" fmla="*/ 0 h 27"/>
              <a:gd name="T10" fmla="*/ 86 w 87"/>
              <a:gd name="T11" fmla="*/ 9 h 27"/>
              <a:gd name="T12" fmla="*/ 69 w 87"/>
              <a:gd name="T13" fmla="*/ 26 h 27"/>
              <a:gd name="T14" fmla="*/ 8 w 8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17"/>
                  <a:pt x="0" y="9"/>
                </a:cubicBezTo>
                <a:cubicBezTo>
                  <a:pt x="0" y="9"/>
                  <a:pt x="0" y="0"/>
                  <a:pt x="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6" y="0"/>
                  <a:pt x="86" y="9"/>
                </a:cubicBezTo>
                <a:cubicBezTo>
                  <a:pt x="86" y="17"/>
                  <a:pt x="77" y="26"/>
                  <a:pt x="69" y="26"/>
                </a:cubicBezTo>
                <a:cubicBezTo>
                  <a:pt x="8" y="26"/>
                  <a:pt x="8" y="26"/>
                  <a:pt x="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7">
            <a:extLst>
              <a:ext uri="{FF2B5EF4-FFF2-40B4-BE49-F238E27FC236}">
                <a16:creationId xmlns:a16="http://schemas.microsoft.com/office/drawing/2014/main" id="{EFF4117A-2035-6647-B860-91D808FA1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784" y="9814989"/>
            <a:ext cx="84727" cy="25418"/>
          </a:xfrm>
          <a:custGeom>
            <a:avLst/>
            <a:gdLst>
              <a:gd name="T0" fmla="*/ 8 w 87"/>
              <a:gd name="T1" fmla="*/ 26 h 27"/>
              <a:gd name="T2" fmla="*/ 8 w 87"/>
              <a:gd name="T3" fmla="*/ 26 h 27"/>
              <a:gd name="T4" fmla="*/ 0 w 87"/>
              <a:gd name="T5" fmla="*/ 18 h 27"/>
              <a:gd name="T6" fmla="*/ 8 w 87"/>
              <a:gd name="T7" fmla="*/ 0 h 27"/>
              <a:gd name="T8" fmla="*/ 77 w 87"/>
              <a:gd name="T9" fmla="*/ 0 h 27"/>
              <a:gd name="T10" fmla="*/ 77 w 87"/>
              <a:gd name="T11" fmla="*/ 0 h 27"/>
              <a:gd name="T12" fmla="*/ 86 w 87"/>
              <a:gd name="T13" fmla="*/ 18 h 27"/>
              <a:gd name="T14" fmla="*/ 77 w 87"/>
              <a:gd name="T15" fmla="*/ 26 h 27"/>
              <a:gd name="T16" fmla="*/ 8 w 87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26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77" y="0"/>
                  <a:pt x="77" y="0"/>
                  <a:pt x="77" y="0"/>
                </a:cubicBezTo>
                <a:lnTo>
                  <a:pt x="77" y="0"/>
                </a:lnTo>
                <a:cubicBezTo>
                  <a:pt x="77" y="0"/>
                  <a:pt x="86" y="9"/>
                  <a:pt x="86" y="18"/>
                </a:cubicBezTo>
                <a:lnTo>
                  <a:pt x="77" y="26"/>
                </a:lnTo>
                <a:cubicBezTo>
                  <a:pt x="8" y="26"/>
                  <a:pt x="8" y="26"/>
                  <a:pt x="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8">
            <a:extLst>
              <a:ext uri="{FF2B5EF4-FFF2-40B4-BE49-F238E27FC236}">
                <a16:creationId xmlns:a16="http://schemas.microsoft.com/office/drawing/2014/main" id="{8C98E89D-121C-E44C-A8A9-345640F8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784" y="9878534"/>
            <a:ext cx="84727" cy="25418"/>
          </a:xfrm>
          <a:custGeom>
            <a:avLst/>
            <a:gdLst>
              <a:gd name="T0" fmla="*/ 8 w 87"/>
              <a:gd name="T1" fmla="*/ 26 h 27"/>
              <a:gd name="T2" fmla="*/ 8 w 87"/>
              <a:gd name="T3" fmla="*/ 26 h 27"/>
              <a:gd name="T4" fmla="*/ 0 w 87"/>
              <a:gd name="T5" fmla="*/ 9 h 27"/>
              <a:gd name="T6" fmla="*/ 8 w 87"/>
              <a:gd name="T7" fmla="*/ 0 h 27"/>
              <a:gd name="T8" fmla="*/ 69 w 87"/>
              <a:gd name="T9" fmla="*/ 0 h 27"/>
              <a:gd name="T10" fmla="*/ 86 w 87"/>
              <a:gd name="T11" fmla="*/ 9 h 27"/>
              <a:gd name="T12" fmla="*/ 69 w 87"/>
              <a:gd name="T13" fmla="*/ 26 h 27"/>
              <a:gd name="T14" fmla="*/ 8 w 87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" h="27">
                <a:moveTo>
                  <a:pt x="8" y="26"/>
                </a:moveTo>
                <a:lnTo>
                  <a:pt x="8" y="26"/>
                </a:lnTo>
                <a:cubicBezTo>
                  <a:pt x="0" y="26"/>
                  <a:pt x="0" y="17"/>
                  <a:pt x="0" y="9"/>
                </a:cubicBezTo>
                <a:cubicBezTo>
                  <a:pt x="0" y="0"/>
                  <a:pt x="0" y="0"/>
                  <a:pt x="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86" y="0"/>
                  <a:pt x="86" y="9"/>
                </a:cubicBezTo>
                <a:cubicBezTo>
                  <a:pt x="86" y="17"/>
                  <a:pt x="77" y="26"/>
                  <a:pt x="69" y="26"/>
                </a:cubicBezTo>
                <a:cubicBezTo>
                  <a:pt x="8" y="26"/>
                  <a:pt x="8" y="26"/>
                  <a:pt x="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9">
            <a:extLst>
              <a:ext uri="{FF2B5EF4-FFF2-40B4-BE49-F238E27FC236}">
                <a16:creationId xmlns:a16="http://schemas.microsoft.com/office/drawing/2014/main" id="{FD3BC421-BED4-724E-A37F-B0916768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148" y="9755680"/>
            <a:ext cx="148272" cy="25418"/>
          </a:xfrm>
          <a:custGeom>
            <a:avLst/>
            <a:gdLst>
              <a:gd name="T0" fmla="*/ 146 w 156"/>
              <a:gd name="T1" fmla="*/ 26 h 27"/>
              <a:gd name="T2" fmla="*/ 146 w 156"/>
              <a:gd name="T3" fmla="*/ 26 h 27"/>
              <a:gd name="T4" fmla="*/ 17 w 156"/>
              <a:gd name="T5" fmla="*/ 26 h 27"/>
              <a:gd name="T6" fmla="*/ 0 w 156"/>
              <a:gd name="T7" fmla="*/ 9 h 27"/>
              <a:gd name="T8" fmla="*/ 17 w 156"/>
              <a:gd name="T9" fmla="*/ 0 h 27"/>
              <a:gd name="T10" fmla="*/ 146 w 156"/>
              <a:gd name="T11" fmla="*/ 0 h 27"/>
              <a:gd name="T12" fmla="*/ 155 w 156"/>
              <a:gd name="T13" fmla="*/ 9 h 27"/>
              <a:gd name="T14" fmla="*/ 146 w 15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27">
                <a:moveTo>
                  <a:pt x="146" y="26"/>
                </a:moveTo>
                <a:lnTo>
                  <a:pt x="146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5" y="0"/>
                  <a:pt x="155" y="9"/>
                </a:cubicBezTo>
                <a:cubicBezTo>
                  <a:pt x="155" y="17"/>
                  <a:pt x="146" y="26"/>
                  <a:pt x="14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90">
            <a:extLst>
              <a:ext uri="{FF2B5EF4-FFF2-40B4-BE49-F238E27FC236}">
                <a16:creationId xmlns:a16="http://schemas.microsoft.com/office/drawing/2014/main" id="{37AE2BBA-62DD-E74F-9617-EB546C8D2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148" y="9814989"/>
            <a:ext cx="148272" cy="25418"/>
          </a:xfrm>
          <a:custGeom>
            <a:avLst/>
            <a:gdLst>
              <a:gd name="T0" fmla="*/ 146 w 156"/>
              <a:gd name="T1" fmla="*/ 26 h 27"/>
              <a:gd name="T2" fmla="*/ 146 w 156"/>
              <a:gd name="T3" fmla="*/ 26 h 27"/>
              <a:gd name="T4" fmla="*/ 17 w 156"/>
              <a:gd name="T5" fmla="*/ 26 h 27"/>
              <a:gd name="T6" fmla="*/ 0 w 156"/>
              <a:gd name="T7" fmla="*/ 18 h 27"/>
              <a:gd name="T8" fmla="*/ 17 w 156"/>
              <a:gd name="T9" fmla="*/ 0 h 27"/>
              <a:gd name="T10" fmla="*/ 146 w 156"/>
              <a:gd name="T11" fmla="*/ 0 h 27"/>
              <a:gd name="T12" fmla="*/ 155 w 156"/>
              <a:gd name="T13" fmla="*/ 18 h 27"/>
              <a:gd name="T14" fmla="*/ 146 w 15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27">
                <a:moveTo>
                  <a:pt x="146" y="26"/>
                </a:moveTo>
                <a:lnTo>
                  <a:pt x="146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6" y="0"/>
                  <a:pt x="155" y="9"/>
                  <a:pt x="155" y="18"/>
                </a:cubicBezTo>
                <a:cubicBezTo>
                  <a:pt x="155" y="26"/>
                  <a:pt x="146" y="26"/>
                  <a:pt x="14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91">
            <a:extLst>
              <a:ext uri="{FF2B5EF4-FFF2-40B4-BE49-F238E27FC236}">
                <a16:creationId xmlns:a16="http://schemas.microsoft.com/office/drawing/2014/main" id="{3BF1760B-4D7E-2A44-AB5F-8391DAFC5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148" y="9878534"/>
            <a:ext cx="148272" cy="25418"/>
          </a:xfrm>
          <a:custGeom>
            <a:avLst/>
            <a:gdLst>
              <a:gd name="T0" fmla="*/ 146 w 156"/>
              <a:gd name="T1" fmla="*/ 26 h 27"/>
              <a:gd name="T2" fmla="*/ 146 w 156"/>
              <a:gd name="T3" fmla="*/ 26 h 27"/>
              <a:gd name="T4" fmla="*/ 17 w 156"/>
              <a:gd name="T5" fmla="*/ 26 h 27"/>
              <a:gd name="T6" fmla="*/ 0 w 156"/>
              <a:gd name="T7" fmla="*/ 9 h 27"/>
              <a:gd name="T8" fmla="*/ 17 w 156"/>
              <a:gd name="T9" fmla="*/ 0 h 27"/>
              <a:gd name="T10" fmla="*/ 146 w 156"/>
              <a:gd name="T11" fmla="*/ 0 h 27"/>
              <a:gd name="T12" fmla="*/ 155 w 156"/>
              <a:gd name="T13" fmla="*/ 9 h 27"/>
              <a:gd name="T14" fmla="*/ 146 w 156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" h="27">
                <a:moveTo>
                  <a:pt x="146" y="26"/>
                </a:moveTo>
                <a:lnTo>
                  <a:pt x="146" y="26"/>
                </a:lnTo>
                <a:cubicBezTo>
                  <a:pt x="17" y="26"/>
                  <a:pt x="17" y="26"/>
                  <a:pt x="17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9"/>
                  <a:pt x="9" y="0"/>
                  <a:pt x="17" y="0"/>
                </a:cubicBezTo>
                <a:cubicBezTo>
                  <a:pt x="146" y="0"/>
                  <a:pt x="146" y="0"/>
                  <a:pt x="146" y="0"/>
                </a:cubicBezTo>
                <a:lnTo>
                  <a:pt x="155" y="9"/>
                </a:lnTo>
                <a:cubicBezTo>
                  <a:pt x="155" y="17"/>
                  <a:pt x="146" y="26"/>
                  <a:pt x="146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92">
            <a:extLst>
              <a:ext uri="{FF2B5EF4-FFF2-40B4-BE49-F238E27FC236}">
                <a16:creationId xmlns:a16="http://schemas.microsoft.com/office/drawing/2014/main" id="{3952FC95-7CD7-8F45-8BAF-EAD9D4C5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621" y="9946316"/>
            <a:ext cx="76255" cy="76255"/>
          </a:xfrm>
          <a:custGeom>
            <a:avLst/>
            <a:gdLst>
              <a:gd name="T0" fmla="*/ 69 w 78"/>
              <a:gd name="T1" fmla="*/ 77 h 78"/>
              <a:gd name="T2" fmla="*/ 69 w 78"/>
              <a:gd name="T3" fmla="*/ 77 h 78"/>
              <a:gd name="T4" fmla="*/ 8 w 78"/>
              <a:gd name="T5" fmla="*/ 77 h 78"/>
              <a:gd name="T6" fmla="*/ 0 w 78"/>
              <a:gd name="T7" fmla="*/ 69 h 78"/>
              <a:gd name="T8" fmla="*/ 0 w 78"/>
              <a:gd name="T9" fmla="*/ 0 h 78"/>
              <a:gd name="T10" fmla="*/ 8 w 78"/>
              <a:gd name="T11" fmla="*/ 0 h 78"/>
              <a:gd name="T12" fmla="*/ 69 w 78"/>
              <a:gd name="T13" fmla="*/ 0 h 78"/>
              <a:gd name="T14" fmla="*/ 77 w 78"/>
              <a:gd name="T15" fmla="*/ 0 h 78"/>
              <a:gd name="T16" fmla="*/ 77 w 78"/>
              <a:gd name="T17" fmla="*/ 69 h 78"/>
              <a:gd name="T18" fmla="*/ 69 w 78"/>
              <a:gd name="T19" fmla="*/ 77 h 78"/>
              <a:gd name="T20" fmla="*/ 17 w 78"/>
              <a:gd name="T21" fmla="*/ 60 h 78"/>
              <a:gd name="T22" fmla="*/ 17 w 78"/>
              <a:gd name="T23" fmla="*/ 60 h 78"/>
              <a:gd name="T24" fmla="*/ 60 w 78"/>
              <a:gd name="T25" fmla="*/ 60 h 78"/>
              <a:gd name="T26" fmla="*/ 60 w 78"/>
              <a:gd name="T27" fmla="*/ 9 h 78"/>
              <a:gd name="T28" fmla="*/ 17 w 78"/>
              <a:gd name="T29" fmla="*/ 9 h 78"/>
              <a:gd name="T30" fmla="*/ 17 w 78"/>
              <a:gd name="T31" fmla="*/ 6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78">
                <a:moveTo>
                  <a:pt x="69" y="77"/>
                </a:moveTo>
                <a:lnTo>
                  <a:pt x="69" y="77"/>
                </a:lnTo>
                <a:cubicBezTo>
                  <a:pt x="8" y="77"/>
                  <a:pt x="8" y="77"/>
                  <a:pt x="8" y="77"/>
                </a:cubicBezTo>
                <a:cubicBezTo>
                  <a:pt x="0" y="77"/>
                  <a:pt x="0" y="69"/>
                  <a:pt x="0" y="6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9"/>
                  <a:pt x="77" y="77"/>
                  <a:pt x="69" y="77"/>
                </a:cubicBezTo>
                <a:close/>
                <a:moveTo>
                  <a:pt x="17" y="60"/>
                </a:moveTo>
                <a:lnTo>
                  <a:pt x="17" y="60"/>
                </a:lnTo>
                <a:cubicBezTo>
                  <a:pt x="60" y="60"/>
                  <a:pt x="60" y="60"/>
                  <a:pt x="60" y="60"/>
                </a:cubicBezTo>
                <a:cubicBezTo>
                  <a:pt x="60" y="9"/>
                  <a:pt x="60" y="9"/>
                  <a:pt x="60" y="9"/>
                </a:cubicBezTo>
                <a:cubicBezTo>
                  <a:pt x="17" y="9"/>
                  <a:pt x="17" y="9"/>
                  <a:pt x="17" y="9"/>
                </a:cubicBezTo>
                <a:lnTo>
                  <a:pt x="17" y="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93">
            <a:extLst>
              <a:ext uri="{FF2B5EF4-FFF2-40B4-BE49-F238E27FC236}">
                <a16:creationId xmlns:a16="http://schemas.microsoft.com/office/drawing/2014/main" id="{39467009-4F64-264F-919E-FCFE60CF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784" y="9505733"/>
            <a:ext cx="84727" cy="84727"/>
          </a:xfrm>
          <a:custGeom>
            <a:avLst/>
            <a:gdLst>
              <a:gd name="T0" fmla="*/ 43 w 87"/>
              <a:gd name="T1" fmla="*/ 86 h 87"/>
              <a:gd name="T2" fmla="*/ 43 w 87"/>
              <a:gd name="T3" fmla="*/ 86 h 87"/>
              <a:gd name="T4" fmla="*/ 0 w 87"/>
              <a:gd name="T5" fmla="*/ 43 h 87"/>
              <a:gd name="T6" fmla="*/ 43 w 87"/>
              <a:gd name="T7" fmla="*/ 0 h 87"/>
              <a:gd name="T8" fmla="*/ 86 w 87"/>
              <a:gd name="T9" fmla="*/ 43 h 87"/>
              <a:gd name="T10" fmla="*/ 43 w 87"/>
              <a:gd name="T11" fmla="*/ 86 h 87"/>
              <a:gd name="T12" fmla="*/ 43 w 87"/>
              <a:gd name="T13" fmla="*/ 26 h 87"/>
              <a:gd name="T14" fmla="*/ 43 w 87"/>
              <a:gd name="T15" fmla="*/ 26 h 87"/>
              <a:gd name="T16" fmla="*/ 26 w 87"/>
              <a:gd name="T17" fmla="*/ 43 h 87"/>
              <a:gd name="T18" fmla="*/ 43 w 87"/>
              <a:gd name="T19" fmla="*/ 69 h 87"/>
              <a:gd name="T20" fmla="*/ 60 w 87"/>
              <a:gd name="T21" fmla="*/ 43 h 87"/>
              <a:gd name="T22" fmla="*/ 43 w 87"/>
              <a:gd name="T23" fmla="*/ 2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" h="87">
                <a:moveTo>
                  <a:pt x="43" y="86"/>
                </a:moveTo>
                <a:lnTo>
                  <a:pt x="43" y="86"/>
                </a:lnTo>
                <a:cubicBezTo>
                  <a:pt x="17" y="86"/>
                  <a:pt x="0" y="69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86" y="17"/>
                  <a:pt x="86" y="43"/>
                </a:cubicBezTo>
                <a:cubicBezTo>
                  <a:pt x="86" y="69"/>
                  <a:pt x="69" y="86"/>
                  <a:pt x="43" y="86"/>
                </a:cubicBezTo>
                <a:close/>
                <a:moveTo>
                  <a:pt x="43" y="26"/>
                </a:moveTo>
                <a:lnTo>
                  <a:pt x="43" y="26"/>
                </a:lnTo>
                <a:cubicBezTo>
                  <a:pt x="34" y="26"/>
                  <a:pt x="26" y="34"/>
                  <a:pt x="26" y="43"/>
                </a:cubicBezTo>
                <a:cubicBezTo>
                  <a:pt x="26" y="60"/>
                  <a:pt x="34" y="69"/>
                  <a:pt x="43" y="69"/>
                </a:cubicBezTo>
                <a:cubicBezTo>
                  <a:pt x="52" y="69"/>
                  <a:pt x="60" y="60"/>
                  <a:pt x="60" y="43"/>
                </a:cubicBezTo>
                <a:cubicBezTo>
                  <a:pt x="60" y="34"/>
                  <a:pt x="52" y="26"/>
                  <a:pt x="43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94">
            <a:extLst>
              <a:ext uri="{FF2B5EF4-FFF2-40B4-BE49-F238E27FC236}">
                <a16:creationId xmlns:a16="http://schemas.microsoft.com/office/drawing/2014/main" id="{93390EB3-E021-7A4E-AE56-720A2B99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80" y="6870710"/>
            <a:ext cx="466001" cy="737129"/>
          </a:xfrm>
          <a:custGeom>
            <a:avLst/>
            <a:gdLst>
              <a:gd name="T0" fmla="*/ 9 w 483"/>
              <a:gd name="T1" fmla="*/ 765 h 766"/>
              <a:gd name="T2" fmla="*/ 0 w 483"/>
              <a:gd name="T3" fmla="*/ 748 h 766"/>
              <a:gd name="T4" fmla="*/ 0 w 483"/>
              <a:gd name="T5" fmla="*/ 25 h 766"/>
              <a:gd name="T6" fmla="*/ 465 w 483"/>
              <a:gd name="T7" fmla="*/ 0 h 766"/>
              <a:gd name="T8" fmla="*/ 482 w 483"/>
              <a:gd name="T9" fmla="*/ 714 h 766"/>
              <a:gd name="T10" fmla="*/ 474 w 483"/>
              <a:gd name="T11" fmla="*/ 757 h 766"/>
              <a:gd name="T12" fmla="*/ 431 w 483"/>
              <a:gd name="T13" fmla="*/ 722 h 766"/>
              <a:gd name="T14" fmla="*/ 396 w 483"/>
              <a:gd name="T15" fmla="*/ 765 h 766"/>
              <a:gd name="T16" fmla="*/ 388 w 483"/>
              <a:gd name="T17" fmla="*/ 757 h 766"/>
              <a:gd name="T18" fmla="*/ 328 w 483"/>
              <a:gd name="T19" fmla="*/ 757 h 766"/>
              <a:gd name="T20" fmla="*/ 319 w 483"/>
              <a:gd name="T21" fmla="*/ 757 h 766"/>
              <a:gd name="T22" fmla="*/ 276 w 483"/>
              <a:gd name="T23" fmla="*/ 722 h 766"/>
              <a:gd name="T24" fmla="*/ 241 w 483"/>
              <a:gd name="T25" fmla="*/ 757 h 766"/>
              <a:gd name="T26" fmla="*/ 233 w 483"/>
              <a:gd name="T27" fmla="*/ 757 h 766"/>
              <a:gd name="T28" fmla="*/ 173 w 483"/>
              <a:gd name="T29" fmla="*/ 757 h 766"/>
              <a:gd name="T30" fmla="*/ 164 w 483"/>
              <a:gd name="T31" fmla="*/ 757 h 766"/>
              <a:gd name="T32" fmla="*/ 130 w 483"/>
              <a:gd name="T33" fmla="*/ 722 h 766"/>
              <a:gd name="T34" fmla="*/ 87 w 483"/>
              <a:gd name="T35" fmla="*/ 765 h 766"/>
              <a:gd name="T36" fmla="*/ 78 w 483"/>
              <a:gd name="T37" fmla="*/ 757 h 766"/>
              <a:gd name="T38" fmla="*/ 26 w 483"/>
              <a:gd name="T39" fmla="*/ 757 h 766"/>
              <a:gd name="T40" fmla="*/ 353 w 483"/>
              <a:gd name="T41" fmla="*/ 688 h 766"/>
              <a:gd name="T42" fmla="*/ 353 w 483"/>
              <a:gd name="T43" fmla="*/ 688 h 766"/>
              <a:gd name="T44" fmla="*/ 396 w 483"/>
              <a:gd name="T45" fmla="*/ 722 h 766"/>
              <a:gd name="T46" fmla="*/ 431 w 483"/>
              <a:gd name="T47" fmla="*/ 688 h 766"/>
              <a:gd name="T48" fmla="*/ 448 w 483"/>
              <a:gd name="T49" fmla="*/ 697 h 766"/>
              <a:gd name="T50" fmla="*/ 456 w 483"/>
              <a:gd name="T51" fmla="*/ 25 h 766"/>
              <a:gd name="T52" fmla="*/ 26 w 483"/>
              <a:gd name="T53" fmla="*/ 705 h 766"/>
              <a:gd name="T54" fmla="*/ 52 w 483"/>
              <a:gd name="T55" fmla="*/ 688 h 766"/>
              <a:gd name="T56" fmla="*/ 61 w 483"/>
              <a:gd name="T57" fmla="*/ 697 h 766"/>
              <a:gd name="T58" fmla="*/ 112 w 483"/>
              <a:gd name="T59" fmla="*/ 697 h 766"/>
              <a:gd name="T60" fmla="*/ 130 w 483"/>
              <a:gd name="T61" fmla="*/ 688 h 766"/>
              <a:gd name="T62" fmla="*/ 164 w 483"/>
              <a:gd name="T63" fmla="*/ 722 h 766"/>
              <a:gd name="T64" fmla="*/ 207 w 483"/>
              <a:gd name="T65" fmla="*/ 688 h 766"/>
              <a:gd name="T66" fmla="*/ 241 w 483"/>
              <a:gd name="T67" fmla="*/ 722 h 766"/>
              <a:gd name="T68" fmla="*/ 276 w 483"/>
              <a:gd name="T69" fmla="*/ 688 h 766"/>
              <a:gd name="T70" fmla="*/ 293 w 483"/>
              <a:gd name="T71" fmla="*/ 697 h 766"/>
              <a:gd name="T72" fmla="*/ 345 w 483"/>
              <a:gd name="T73" fmla="*/ 697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83" h="766">
                <a:moveTo>
                  <a:pt x="9" y="765"/>
                </a:moveTo>
                <a:lnTo>
                  <a:pt x="9" y="765"/>
                </a:lnTo>
                <a:cubicBezTo>
                  <a:pt x="9" y="765"/>
                  <a:pt x="9" y="765"/>
                  <a:pt x="9" y="757"/>
                </a:cubicBezTo>
                <a:cubicBezTo>
                  <a:pt x="0" y="757"/>
                  <a:pt x="0" y="757"/>
                  <a:pt x="0" y="748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9" y="0"/>
                  <a:pt x="18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474" y="0"/>
                  <a:pt x="482" y="8"/>
                  <a:pt x="482" y="25"/>
                </a:cubicBezTo>
                <a:cubicBezTo>
                  <a:pt x="482" y="714"/>
                  <a:pt x="482" y="714"/>
                  <a:pt x="482" y="714"/>
                </a:cubicBezTo>
                <a:cubicBezTo>
                  <a:pt x="482" y="748"/>
                  <a:pt x="482" y="748"/>
                  <a:pt x="482" y="748"/>
                </a:cubicBezTo>
                <a:cubicBezTo>
                  <a:pt x="482" y="757"/>
                  <a:pt x="482" y="757"/>
                  <a:pt x="474" y="757"/>
                </a:cubicBezTo>
                <a:cubicBezTo>
                  <a:pt x="474" y="765"/>
                  <a:pt x="465" y="765"/>
                  <a:pt x="456" y="757"/>
                </a:cubicBezTo>
                <a:cubicBezTo>
                  <a:pt x="431" y="722"/>
                  <a:pt x="431" y="722"/>
                  <a:pt x="431" y="722"/>
                </a:cubicBezTo>
                <a:cubicBezTo>
                  <a:pt x="405" y="757"/>
                  <a:pt x="405" y="757"/>
                  <a:pt x="405" y="757"/>
                </a:cubicBezTo>
                <a:lnTo>
                  <a:pt x="396" y="765"/>
                </a:lnTo>
                <a:lnTo>
                  <a:pt x="396" y="765"/>
                </a:lnTo>
                <a:cubicBezTo>
                  <a:pt x="388" y="765"/>
                  <a:pt x="388" y="757"/>
                  <a:pt x="388" y="757"/>
                </a:cubicBezTo>
                <a:cubicBezTo>
                  <a:pt x="353" y="722"/>
                  <a:pt x="353" y="722"/>
                  <a:pt x="353" y="722"/>
                </a:cubicBezTo>
                <a:cubicBezTo>
                  <a:pt x="328" y="757"/>
                  <a:pt x="328" y="757"/>
                  <a:pt x="328" y="757"/>
                </a:cubicBezTo>
                <a:lnTo>
                  <a:pt x="319" y="757"/>
                </a:lnTo>
                <a:lnTo>
                  <a:pt x="319" y="757"/>
                </a:lnTo>
                <a:cubicBezTo>
                  <a:pt x="310" y="757"/>
                  <a:pt x="310" y="757"/>
                  <a:pt x="310" y="757"/>
                </a:cubicBezTo>
                <a:cubicBezTo>
                  <a:pt x="276" y="722"/>
                  <a:pt x="276" y="722"/>
                  <a:pt x="276" y="722"/>
                </a:cubicBezTo>
                <a:cubicBezTo>
                  <a:pt x="250" y="757"/>
                  <a:pt x="250" y="757"/>
                  <a:pt x="250" y="757"/>
                </a:cubicBezTo>
                <a:cubicBezTo>
                  <a:pt x="250" y="757"/>
                  <a:pt x="250" y="757"/>
                  <a:pt x="241" y="757"/>
                </a:cubicBezTo>
                <a:lnTo>
                  <a:pt x="241" y="757"/>
                </a:lnTo>
                <a:lnTo>
                  <a:pt x="233" y="757"/>
                </a:lnTo>
                <a:cubicBezTo>
                  <a:pt x="207" y="722"/>
                  <a:pt x="207" y="722"/>
                  <a:pt x="207" y="722"/>
                </a:cubicBezTo>
                <a:cubicBezTo>
                  <a:pt x="173" y="757"/>
                  <a:pt x="173" y="757"/>
                  <a:pt x="173" y="757"/>
                </a:cubicBezTo>
                <a:cubicBezTo>
                  <a:pt x="173" y="757"/>
                  <a:pt x="173" y="757"/>
                  <a:pt x="164" y="757"/>
                </a:cubicBezTo>
                <a:lnTo>
                  <a:pt x="164" y="757"/>
                </a:lnTo>
                <a:lnTo>
                  <a:pt x="155" y="757"/>
                </a:lnTo>
                <a:cubicBezTo>
                  <a:pt x="130" y="722"/>
                  <a:pt x="130" y="722"/>
                  <a:pt x="130" y="722"/>
                </a:cubicBezTo>
                <a:cubicBezTo>
                  <a:pt x="104" y="757"/>
                  <a:pt x="104" y="757"/>
                  <a:pt x="104" y="757"/>
                </a:cubicBezTo>
                <a:cubicBezTo>
                  <a:pt x="95" y="757"/>
                  <a:pt x="95" y="765"/>
                  <a:pt x="87" y="765"/>
                </a:cubicBezTo>
                <a:lnTo>
                  <a:pt x="87" y="765"/>
                </a:lnTo>
                <a:lnTo>
                  <a:pt x="78" y="757"/>
                </a:lnTo>
                <a:cubicBezTo>
                  <a:pt x="52" y="722"/>
                  <a:pt x="52" y="722"/>
                  <a:pt x="52" y="722"/>
                </a:cubicBezTo>
                <a:cubicBezTo>
                  <a:pt x="26" y="757"/>
                  <a:pt x="26" y="757"/>
                  <a:pt x="26" y="757"/>
                </a:cubicBezTo>
                <a:cubicBezTo>
                  <a:pt x="18" y="757"/>
                  <a:pt x="18" y="765"/>
                  <a:pt x="9" y="765"/>
                </a:cubicBezTo>
                <a:close/>
                <a:moveTo>
                  <a:pt x="353" y="688"/>
                </a:moveTo>
                <a:lnTo>
                  <a:pt x="353" y="688"/>
                </a:lnTo>
                <a:lnTo>
                  <a:pt x="353" y="688"/>
                </a:lnTo>
                <a:cubicBezTo>
                  <a:pt x="362" y="688"/>
                  <a:pt x="362" y="688"/>
                  <a:pt x="370" y="697"/>
                </a:cubicBezTo>
                <a:cubicBezTo>
                  <a:pt x="396" y="722"/>
                  <a:pt x="396" y="722"/>
                  <a:pt x="396" y="722"/>
                </a:cubicBezTo>
                <a:cubicBezTo>
                  <a:pt x="422" y="697"/>
                  <a:pt x="422" y="697"/>
                  <a:pt x="422" y="697"/>
                </a:cubicBezTo>
                <a:cubicBezTo>
                  <a:pt x="422" y="688"/>
                  <a:pt x="431" y="688"/>
                  <a:pt x="431" y="688"/>
                </a:cubicBezTo>
                <a:lnTo>
                  <a:pt x="431" y="688"/>
                </a:lnTo>
                <a:cubicBezTo>
                  <a:pt x="439" y="688"/>
                  <a:pt x="439" y="688"/>
                  <a:pt x="448" y="697"/>
                </a:cubicBezTo>
                <a:cubicBezTo>
                  <a:pt x="456" y="705"/>
                  <a:pt x="456" y="705"/>
                  <a:pt x="456" y="705"/>
                </a:cubicBezTo>
                <a:cubicBezTo>
                  <a:pt x="456" y="25"/>
                  <a:pt x="456" y="25"/>
                  <a:pt x="456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705"/>
                  <a:pt x="26" y="705"/>
                  <a:pt x="26" y="705"/>
                </a:cubicBezTo>
                <a:cubicBezTo>
                  <a:pt x="43" y="697"/>
                  <a:pt x="43" y="697"/>
                  <a:pt x="43" y="697"/>
                </a:cubicBezTo>
                <a:cubicBezTo>
                  <a:pt x="43" y="688"/>
                  <a:pt x="43" y="688"/>
                  <a:pt x="52" y="688"/>
                </a:cubicBezTo>
                <a:lnTo>
                  <a:pt x="52" y="688"/>
                </a:lnTo>
                <a:cubicBezTo>
                  <a:pt x="52" y="688"/>
                  <a:pt x="61" y="688"/>
                  <a:pt x="61" y="697"/>
                </a:cubicBezTo>
                <a:cubicBezTo>
                  <a:pt x="87" y="722"/>
                  <a:pt x="87" y="722"/>
                  <a:pt x="87" y="722"/>
                </a:cubicBezTo>
                <a:cubicBezTo>
                  <a:pt x="112" y="697"/>
                  <a:pt x="112" y="697"/>
                  <a:pt x="112" y="697"/>
                </a:cubicBezTo>
                <a:cubicBezTo>
                  <a:pt x="121" y="688"/>
                  <a:pt x="121" y="688"/>
                  <a:pt x="130" y="688"/>
                </a:cubicBezTo>
                <a:lnTo>
                  <a:pt x="130" y="688"/>
                </a:lnTo>
                <a:cubicBezTo>
                  <a:pt x="130" y="688"/>
                  <a:pt x="138" y="688"/>
                  <a:pt x="138" y="697"/>
                </a:cubicBezTo>
                <a:cubicBezTo>
                  <a:pt x="164" y="722"/>
                  <a:pt x="164" y="722"/>
                  <a:pt x="164" y="722"/>
                </a:cubicBezTo>
                <a:cubicBezTo>
                  <a:pt x="190" y="697"/>
                  <a:pt x="190" y="697"/>
                  <a:pt x="190" y="697"/>
                </a:cubicBezTo>
                <a:cubicBezTo>
                  <a:pt x="198" y="688"/>
                  <a:pt x="198" y="688"/>
                  <a:pt x="207" y="688"/>
                </a:cubicBezTo>
                <a:cubicBezTo>
                  <a:pt x="207" y="688"/>
                  <a:pt x="207" y="688"/>
                  <a:pt x="215" y="697"/>
                </a:cubicBezTo>
                <a:cubicBezTo>
                  <a:pt x="241" y="722"/>
                  <a:pt x="241" y="722"/>
                  <a:pt x="241" y="722"/>
                </a:cubicBezTo>
                <a:cubicBezTo>
                  <a:pt x="267" y="697"/>
                  <a:pt x="267" y="697"/>
                  <a:pt x="267" y="697"/>
                </a:cubicBezTo>
                <a:cubicBezTo>
                  <a:pt x="267" y="688"/>
                  <a:pt x="276" y="688"/>
                  <a:pt x="276" y="688"/>
                </a:cubicBezTo>
                <a:lnTo>
                  <a:pt x="276" y="688"/>
                </a:lnTo>
                <a:cubicBezTo>
                  <a:pt x="284" y="688"/>
                  <a:pt x="284" y="688"/>
                  <a:pt x="293" y="697"/>
                </a:cubicBezTo>
                <a:cubicBezTo>
                  <a:pt x="319" y="722"/>
                  <a:pt x="319" y="722"/>
                  <a:pt x="319" y="722"/>
                </a:cubicBezTo>
                <a:cubicBezTo>
                  <a:pt x="345" y="697"/>
                  <a:pt x="345" y="697"/>
                  <a:pt x="345" y="697"/>
                </a:cubicBezTo>
                <a:cubicBezTo>
                  <a:pt x="345" y="688"/>
                  <a:pt x="353" y="688"/>
                  <a:pt x="353" y="6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5">
            <a:extLst>
              <a:ext uri="{FF2B5EF4-FFF2-40B4-BE49-F238E27FC236}">
                <a16:creationId xmlns:a16="http://schemas.microsoft.com/office/drawing/2014/main" id="{AECEABA1-8BE2-7441-8B01-B976748D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662" y="6930019"/>
            <a:ext cx="101673" cy="101673"/>
          </a:xfrm>
          <a:custGeom>
            <a:avLst/>
            <a:gdLst>
              <a:gd name="T0" fmla="*/ 52 w 105"/>
              <a:gd name="T1" fmla="*/ 103 h 104"/>
              <a:gd name="T2" fmla="*/ 52 w 105"/>
              <a:gd name="T3" fmla="*/ 103 h 104"/>
              <a:gd name="T4" fmla="*/ 0 w 105"/>
              <a:gd name="T5" fmla="*/ 51 h 104"/>
              <a:gd name="T6" fmla="*/ 52 w 105"/>
              <a:gd name="T7" fmla="*/ 0 h 104"/>
              <a:gd name="T8" fmla="*/ 104 w 105"/>
              <a:gd name="T9" fmla="*/ 51 h 104"/>
              <a:gd name="T10" fmla="*/ 52 w 105"/>
              <a:gd name="T11" fmla="*/ 103 h 104"/>
              <a:gd name="T12" fmla="*/ 52 w 105"/>
              <a:gd name="T13" fmla="*/ 26 h 104"/>
              <a:gd name="T14" fmla="*/ 52 w 105"/>
              <a:gd name="T15" fmla="*/ 26 h 104"/>
              <a:gd name="T16" fmla="*/ 26 w 105"/>
              <a:gd name="T17" fmla="*/ 51 h 104"/>
              <a:gd name="T18" fmla="*/ 52 w 105"/>
              <a:gd name="T19" fmla="*/ 77 h 104"/>
              <a:gd name="T20" fmla="*/ 78 w 105"/>
              <a:gd name="T21" fmla="*/ 51 h 104"/>
              <a:gd name="T22" fmla="*/ 52 w 105"/>
              <a:gd name="T23" fmla="*/ 2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04">
                <a:moveTo>
                  <a:pt x="52" y="103"/>
                </a:moveTo>
                <a:lnTo>
                  <a:pt x="52" y="103"/>
                </a:lnTo>
                <a:cubicBezTo>
                  <a:pt x="26" y="103"/>
                  <a:pt x="0" y="86"/>
                  <a:pt x="0" y="51"/>
                </a:cubicBez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04" y="26"/>
                  <a:pt x="104" y="51"/>
                </a:cubicBezTo>
                <a:cubicBezTo>
                  <a:pt x="104" y="86"/>
                  <a:pt x="86" y="103"/>
                  <a:pt x="52" y="103"/>
                </a:cubicBezTo>
                <a:close/>
                <a:moveTo>
                  <a:pt x="52" y="26"/>
                </a:moveTo>
                <a:lnTo>
                  <a:pt x="52" y="26"/>
                </a:lnTo>
                <a:cubicBezTo>
                  <a:pt x="43" y="26"/>
                  <a:pt x="26" y="43"/>
                  <a:pt x="26" y="51"/>
                </a:cubicBezTo>
                <a:cubicBezTo>
                  <a:pt x="26" y="69"/>
                  <a:pt x="43" y="77"/>
                  <a:pt x="52" y="77"/>
                </a:cubicBezTo>
                <a:cubicBezTo>
                  <a:pt x="69" y="77"/>
                  <a:pt x="78" y="69"/>
                  <a:pt x="78" y="51"/>
                </a:cubicBezTo>
                <a:cubicBezTo>
                  <a:pt x="78" y="43"/>
                  <a:pt x="69" y="26"/>
                  <a:pt x="52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6">
            <a:extLst>
              <a:ext uri="{FF2B5EF4-FFF2-40B4-BE49-F238E27FC236}">
                <a16:creationId xmlns:a16="http://schemas.microsoft.com/office/drawing/2014/main" id="{BCDD41B0-69F2-AC47-8B87-6ADB4CA1C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6934" y="6959675"/>
            <a:ext cx="173693" cy="33891"/>
          </a:xfrm>
          <a:custGeom>
            <a:avLst/>
            <a:gdLst>
              <a:gd name="T0" fmla="*/ 172 w 182"/>
              <a:gd name="T1" fmla="*/ 35 h 36"/>
              <a:gd name="T2" fmla="*/ 172 w 182"/>
              <a:gd name="T3" fmla="*/ 35 h 36"/>
              <a:gd name="T4" fmla="*/ 17 w 182"/>
              <a:gd name="T5" fmla="*/ 35 h 36"/>
              <a:gd name="T6" fmla="*/ 0 w 182"/>
              <a:gd name="T7" fmla="*/ 17 h 36"/>
              <a:gd name="T8" fmla="*/ 17 w 182"/>
              <a:gd name="T9" fmla="*/ 0 h 36"/>
              <a:gd name="T10" fmla="*/ 172 w 182"/>
              <a:gd name="T11" fmla="*/ 0 h 36"/>
              <a:gd name="T12" fmla="*/ 181 w 182"/>
              <a:gd name="T13" fmla="*/ 17 h 36"/>
              <a:gd name="T14" fmla="*/ 172 w 182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36">
                <a:moveTo>
                  <a:pt x="172" y="35"/>
                </a:moveTo>
                <a:lnTo>
                  <a:pt x="17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81" y="9"/>
                  <a:pt x="181" y="17"/>
                </a:cubicBezTo>
                <a:cubicBezTo>
                  <a:pt x="181" y="26"/>
                  <a:pt x="181" y="35"/>
                  <a:pt x="172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7">
            <a:extLst>
              <a:ext uri="{FF2B5EF4-FFF2-40B4-BE49-F238E27FC236}">
                <a16:creationId xmlns:a16="http://schemas.microsoft.com/office/drawing/2014/main" id="{68205461-9416-5E42-9C0F-0C7D217AC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662" y="7150310"/>
            <a:ext cx="182163" cy="25418"/>
          </a:xfrm>
          <a:custGeom>
            <a:avLst/>
            <a:gdLst>
              <a:gd name="T0" fmla="*/ 18 w 191"/>
              <a:gd name="T1" fmla="*/ 26 h 27"/>
              <a:gd name="T2" fmla="*/ 18 w 191"/>
              <a:gd name="T3" fmla="*/ 26 h 27"/>
              <a:gd name="T4" fmla="*/ 0 w 191"/>
              <a:gd name="T5" fmla="*/ 9 h 27"/>
              <a:gd name="T6" fmla="*/ 18 w 191"/>
              <a:gd name="T7" fmla="*/ 0 h 27"/>
              <a:gd name="T8" fmla="*/ 172 w 191"/>
              <a:gd name="T9" fmla="*/ 0 h 27"/>
              <a:gd name="T10" fmla="*/ 172 w 191"/>
              <a:gd name="T11" fmla="*/ 0 h 27"/>
              <a:gd name="T12" fmla="*/ 190 w 191"/>
              <a:gd name="T13" fmla="*/ 9 h 27"/>
              <a:gd name="T14" fmla="*/ 172 w 191"/>
              <a:gd name="T15" fmla="*/ 26 h 27"/>
              <a:gd name="T16" fmla="*/ 18 w 191"/>
              <a:gd name="T1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" h="27">
                <a:moveTo>
                  <a:pt x="18" y="26"/>
                </a:moveTo>
                <a:lnTo>
                  <a:pt x="18" y="26"/>
                </a:ln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lnTo>
                  <a:pt x="172" y="0"/>
                </a:lnTo>
                <a:cubicBezTo>
                  <a:pt x="181" y="0"/>
                  <a:pt x="190" y="0"/>
                  <a:pt x="190" y="9"/>
                </a:cubicBezTo>
                <a:cubicBezTo>
                  <a:pt x="190" y="17"/>
                  <a:pt x="181" y="26"/>
                  <a:pt x="172" y="26"/>
                </a:cubicBezTo>
                <a:cubicBezTo>
                  <a:pt x="18" y="26"/>
                  <a:pt x="18" y="26"/>
                  <a:pt x="18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8">
            <a:extLst>
              <a:ext uri="{FF2B5EF4-FFF2-40B4-BE49-F238E27FC236}">
                <a16:creationId xmlns:a16="http://schemas.microsoft.com/office/drawing/2014/main" id="{8606F8B1-B390-A94B-98BA-FAE366BA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8953" y="7146075"/>
            <a:ext cx="101673" cy="33891"/>
          </a:xfrm>
          <a:custGeom>
            <a:avLst/>
            <a:gdLst>
              <a:gd name="T0" fmla="*/ 94 w 104"/>
              <a:gd name="T1" fmla="*/ 34 h 35"/>
              <a:gd name="T2" fmla="*/ 94 w 104"/>
              <a:gd name="T3" fmla="*/ 34 h 35"/>
              <a:gd name="T4" fmla="*/ 94 w 104"/>
              <a:gd name="T5" fmla="*/ 34 h 35"/>
              <a:gd name="T6" fmla="*/ 17 w 104"/>
              <a:gd name="T7" fmla="*/ 34 h 35"/>
              <a:gd name="T8" fmla="*/ 0 w 104"/>
              <a:gd name="T9" fmla="*/ 17 h 35"/>
              <a:gd name="T10" fmla="*/ 17 w 104"/>
              <a:gd name="T11" fmla="*/ 0 h 35"/>
              <a:gd name="T12" fmla="*/ 94 w 104"/>
              <a:gd name="T13" fmla="*/ 8 h 35"/>
              <a:gd name="T14" fmla="*/ 103 w 104"/>
              <a:gd name="T15" fmla="*/ 17 h 35"/>
              <a:gd name="T16" fmla="*/ 94 w 104"/>
              <a:gd name="T17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" h="35">
                <a:moveTo>
                  <a:pt x="94" y="34"/>
                </a:moveTo>
                <a:lnTo>
                  <a:pt x="94" y="34"/>
                </a:lnTo>
                <a:lnTo>
                  <a:pt x="9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94" y="8"/>
                  <a:pt x="94" y="8"/>
                  <a:pt x="94" y="8"/>
                </a:cubicBezTo>
                <a:cubicBezTo>
                  <a:pt x="103" y="8"/>
                  <a:pt x="103" y="8"/>
                  <a:pt x="103" y="17"/>
                </a:cubicBezTo>
                <a:cubicBezTo>
                  <a:pt x="103" y="25"/>
                  <a:pt x="103" y="34"/>
                  <a:pt x="9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9">
            <a:extLst>
              <a:ext uri="{FF2B5EF4-FFF2-40B4-BE49-F238E27FC236}">
                <a16:creationId xmlns:a16="http://schemas.microsoft.com/office/drawing/2014/main" id="{0FC6057D-F529-D74A-B8B4-A7832FC7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8953" y="7218092"/>
            <a:ext cx="101673" cy="33891"/>
          </a:xfrm>
          <a:custGeom>
            <a:avLst/>
            <a:gdLst>
              <a:gd name="T0" fmla="*/ 94 w 104"/>
              <a:gd name="T1" fmla="*/ 34 h 35"/>
              <a:gd name="T2" fmla="*/ 94 w 104"/>
              <a:gd name="T3" fmla="*/ 34 h 35"/>
              <a:gd name="T4" fmla="*/ 94 w 104"/>
              <a:gd name="T5" fmla="*/ 34 h 35"/>
              <a:gd name="T6" fmla="*/ 17 w 104"/>
              <a:gd name="T7" fmla="*/ 34 h 35"/>
              <a:gd name="T8" fmla="*/ 0 w 104"/>
              <a:gd name="T9" fmla="*/ 17 h 35"/>
              <a:gd name="T10" fmla="*/ 17 w 104"/>
              <a:gd name="T11" fmla="*/ 0 h 35"/>
              <a:gd name="T12" fmla="*/ 17 w 104"/>
              <a:gd name="T13" fmla="*/ 0 h 35"/>
              <a:gd name="T14" fmla="*/ 94 w 104"/>
              <a:gd name="T15" fmla="*/ 8 h 35"/>
              <a:gd name="T16" fmla="*/ 103 w 104"/>
              <a:gd name="T17" fmla="*/ 17 h 35"/>
              <a:gd name="T18" fmla="*/ 94 w 104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35">
                <a:moveTo>
                  <a:pt x="94" y="34"/>
                </a:moveTo>
                <a:lnTo>
                  <a:pt x="94" y="34"/>
                </a:lnTo>
                <a:lnTo>
                  <a:pt x="94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94" y="8"/>
                  <a:pt x="94" y="8"/>
                  <a:pt x="94" y="8"/>
                </a:cubicBezTo>
                <a:cubicBezTo>
                  <a:pt x="103" y="8"/>
                  <a:pt x="103" y="8"/>
                  <a:pt x="103" y="17"/>
                </a:cubicBezTo>
                <a:cubicBezTo>
                  <a:pt x="103" y="26"/>
                  <a:pt x="103" y="34"/>
                  <a:pt x="94" y="3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00">
            <a:extLst>
              <a:ext uri="{FF2B5EF4-FFF2-40B4-BE49-F238E27FC236}">
                <a16:creationId xmlns:a16="http://schemas.microsoft.com/office/drawing/2014/main" id="{0742C0BF-CCE7-CE48-86FB-95DC6E68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8953" y="7302820"/>
            <a:ext cx="101673" cy="25418"/>
          </a:xfrm>
          <a:custGeom>
            <a:avLst/>
            <a:gdLst>
              <a:gd name="T0" fmla="*/ 94 w 104"/>
              <a:gd name="T1" fmla="*/ 26 h 27"/>
              <a:gd name="T2" fmla="*/ 94 w 104"/>
              <a:gd name="T3" fmla="*/ 26 h 27"/>
              <a:gd name="T4" fmla="*/ 94 w 104"/>
              <a:gd name="T5" fmla="*/ 26 h 27"/>
              <a:gd name="T6" fmla="*/ 17 w 104"/>
              <a:gd name="T7" fmla="*/ 26 h 27"/>
              <a:gd name="T8" fmla="*/ 0 w 104"/>
              <a:gd name="T9" fmla="*/ 9 h 27"/>
              <a:gd name="T10" fmla="*/ 17 w 104"/>
              <a:gd name="T11" fmla="*/ 0 h 27"/>
              <a:gd name="T12" fmla="*/ 17 w 104"/>
              <a:gd name="T13" fmla="*/ 0 h 27"/>
              <a:gd name="T14" fmla="*/ 94 w 104"/>
              <a:gd name="T15" fmla="*/ 0 h 27"/>
              <a:gd name="T16" fmla="*/ 103 w 104"/>
              <a:gd name="T17" fmla="*/ 9 h 27"/>
              <a:gd name="T18" fmla="*/ 94 w 104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" h="27">
                <a:moveTo>
                  <a:pt x="94" y="26"/>
                </a:moveTo>
                <a:lnTo>
                  <a:pt x="94" y="26"/>
                </a:lnTo>
                <a:lnTo>
                  <a:pt x="94" y="26"/>
                </a:lnTo>
                <a:cubicBezTo>
                  <a:pt x="17" y="26"/>
                  <a:pt x="17" y="26"/>
                  <a:pt x="17" y="26"/>
                </a:cubicBezTo>
                <a:cubicBezTo>
                  <a:pt x="8" y="26"/>
                  <a:pt x="0" y="17"/>
                  <a:pt x="0" y="9"/>
                </a:cubicBezTo>
                <a:cubicBezTo>
                  <a:pt x="0" y="0"/>
                  <a:pt x="8" y="0"/>
                  <a:pt x="17" y="0"/>
                </a:cubicBezTo>
                <a:lnTo>
                  <a:pt x="17" y="0"/>
                </a:lnTo>
                <a:cubicBezTo>
                  <a:pt x="94" y="0"/>
                  <a:pt x="94" y="0"/>
                  <a:pt x="94" y="0"/>
                </a:cubicBezTo>
                <a:cubicBezTo>
                  <a:pt x="103" y="0"/>
                  <a:pt x="103" y="0"/>
                  <a:pt x="103" y="9"/>
                </a:cubicBezTo>
                <a:cubicBezTo>
                  <a:pt x="103" y="17"/>
                  <a:pt x="94" y="26"/>
                  <a:pt x="94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01">
            <a:extLst>
              <a:ext uri="{FF2B5EF4-FFF2-40B4-BE49-F238E27FC236}">
                <a16:creationId xmlns:a16="http://schemas.microsoft.com/office/drawing/2014/main" id="{359E701F-1868-7E4E-B5CE-260C145C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662" y="7226565"/>
            <a:ext cx="110146" cy="25418"/>
          </a:xfrm>
          <a:custGeom>
            <a:avLst/>
            <a:gdLst>
              <a:gd name="T0" fmla="*/ 95 w 113"/>
              <a:gd name="T1" fmla="*/ 26 h 27"/>
              <a:gd name="T2" fmla="*/ 95 w 113"/>
              <a:gd name="T3" fmla="*/ 26 h 27"/>
              <a:gd name="T4" fmla="*/ 95 w 113"/>
              <a:gd name="T5" fmla="*/ 26 h 27"/>
              <a:gd name="T6" fmla="*/ 18 w 113"/>
              <a:gd name="T7" fmla="*/ 26 h 27"/>
              <a:gd name="T8" fmla="*/ 0 w 113"/>
              <a:gd name="T9" fmla="*/ 9 h 27"/>
              <a:gd name="T10" fmla="*/ 18 w 113"/>
              <a:gd name="T11" fmla="*/ 0 h 27"/>
              <a:gd name="T12" fmla="*/ 18 w 113"/>
              <a:gd name="T13" fmla="*/ 0 h 27"/>
              <a:gd name="T14" fmla="*/ 95 w 113"/>
              <a:gd name="T15" fmla="*/ 0 h 27"/>
              <a:gd name="T16" fmla="*/ 112 w 113"/>
              <a:gd name="T17" fmla="*/ 9 h 27"/>
              <a:gd name="T18" fmla="*/ 95 w 113"/>
              <a:gd name="T19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7">
                <a:moveTo>
                  <a:pt x="95" y="26"/>
                </a:moveTo>
                <a:lnTo>
                  <a:pt x="95" y="26"/>
                </a:lnTo>
                <a:lnTo>
                  <a:pt x="95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lnTo>
                  <a:pt x="18" y="0"/>
                </a:ln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12" y="0"/>
                  <a:pt x="112" y="9"/>
                </a:cubicBezTo>
                <a:cubicBezTo>
                  <a:pt x="112" y="18"/>
                  <a:pt x="104" y="26"/>
                  <a:pt x="95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02">
            <a:extLst>
              <a:ext uri="{FF2B5EF4-FFF2-40B4-BE49-F238E27FC236}">
                <a16:creationId xmlns:a16="http://schemas.microsoft.com/office/drawing/2014/main" id="{3B60259F-9851-0642-9004-EBBB00837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662" y="7302820"/>
            <a:ext cx="182163" cy="25418"/>
          </a:xfrm>
          <a:custGeom>
            <a:avLst/>
            <a:gdLst>
              <a:gd name="T0" fmla="*/ 172 w 191"/>
              <a:gd name="T1" fmla="*/ 26 h 27"/>
              <a:gd name="T2" fmla="*/ 172 w 191"/>
              <a:gd name="T3" fmla="*/ 26 h 27"/>
              <a:gd name="T4" fmla="*/ 18 w 191"/>
              <a:gd name="T5" fmla="*/ 26 h 27"/>
              <a:gd name="T6" fmla="*/ 0 w 191"/>
              <a:gd name="T7" fmla="*/ 9 h 27"/>
              <a:gd name="T8" fmla="*/ 18 w 191"/>
              <a:gd name="T9" fmla="*/ 0 h 27"/>
              <a:gd name="T10" fmla="*/ 172 w 191"/>
              <a:gd name="T11" fmla="*/ 0 h 27"/>
              <a:gd name="T12" fmla="*/ 190 w 191"/>
              <a:gd name="T13" fmla="*/ 9 h 27"/>
              <a:gd name="T14" fmla="*/ 172 w 191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27">
                <a:moveTo>
                  <a:pt x="172" y="26"/>
                </a:moveTo>
                <a:lnTo>
                  <a:pt x="172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0"/>
                  <a:pt x="190" y="9"/>
                </a:cubicBezTo>
                <a:cubicBezTo>
                  <a:pt x="190" y="17"/>
                  <a:pt x="181" y="26"/>
                  <a:pt x="172" y="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03">
            <a:extLst>
              <a:ext uri="{FF2B5EF4-FFF2-40B4-BE49-F238E27FC236}">
                <a16:creationId xmlns:a16="http://schemas.microsoft.com/office/drawing/2014/main" id="{A5FC0D93-D45A-2A46-AEC9-D5C21BEE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72" y="7383312"/>
            <a:ext cx="59309" cy="93200"/>
          </a:xfrm>
          <a:custGeom>
            <a:avLst/>
            <a:gdLst>
              <a:gd name="T0" fmla="*/ 25 w 61"/>
              <a:gd name="T1" fmla="*/ 95 h 96"/>
              <a:gd name="T2" fmla="*/ 25 w 61"/>
              <a:gd name="T3" fmla="*/ 95 h 96"/>
              <a:gd name="T4" fmla="*/ 8 w 61"/>
              <a:gd name="T5" fmla="*/ 95 h 96"/>
              <a:gd name="T6" fmla="*/ 0 w 61"/>
              <a:gd name="T7" fmla="*/ 86 h 96"/>
              <a:gd name="T8" fmla="*/ 8 w 61"/>
              <a:gd name="T9" fmla="*/ 86 h 96"/>
              <a:gd name="T10" fmla="*/ 42 w 61"/>
              <a:gd name="T11" fmla="*/ 86 h 96"/>
              <a:gd name="T12" fmla="*/ 51 w 61"/>
              <a:gd name="T13" fmla="*/ 69 h 96"/>
              <a:gd name="T14" fmla="*/ 25 w 61"/>
              <a:gd name="T15" fmla="*/ 52 h 96"/>
              <a:gd name="T16" fmla="*/ 8 w 61"/>
              <a:gd name="T17" fmla="*/ 43 h 96"/>
              <a:gd name="T18" fmla="*/ 0 w 61"/>
              <a:gd name="T19" fmla="*/ 26 h 96"/>
              <a:gd name="T20" fmla="*/ 17 w 61"/>
              <a:gd name="T21" fmla="*/ 9 h 96"/>
              <a:gd name="T22" fmla="*/ 51 w 61"/>
              <a:gd name="T23" fmla="*/ 9 h 96"/>
              <a:gd name="T24" fmla="*/ 60 w 61"/>
              <a:gd name="T25" fmla="*/ 17 h 96"/>
              <a:gd name="T26" fmla="*/ 51 w 61"/>
              <a:gd name="T27" fmla="*/ 17 h 96"/>
              <a:gd name="T28" fmla="*/ 17 w 61"/>
              <a:gd name="T29" fmla="*/ 17 h 96"/>
              <a:gd name="T30" fmla="*/ 8 w 61"/>
              <a:gd name="T31" fmla="*/ 26 h 96"/>
              <a:gd name="T32" fmla="*/ 34 w 61"/>
              <a:gd name="T33" fmla="*/ 43 h 96"/>
              <a:gd name="T34" fmla="*/ 51 w 61"/>
              <a:gd name="T35" fmla="*/ 52 h 96"/>
              <a:gd name="T36" fmla="*/ 60 w 61"/>
              <a:gd name="T37" fmla="*/ 69 h 96"/>
              <a:gd name="T38" fmla="*/ 51 w 61"/>
              <a:gd name="T39" fmla="*/ 95 h 96"/>
              <a:gd name="T40" fmla="*/ 25 w 61"/>
              <a:gd name="T41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96">
                <a:moveTo>
                  <a:pt x="25" y="95"/>
                </a:moveTo>
                <a:lnTo>
                  <a:pt x="25" y="95"/>
                </a:lnTo>
                <a:cubicBezTo>
                  <a:pt x="17" y="95"/>
                  <a:pt x="17" y="95"/>
                  <a:pt x="8" y="95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6"/>
                  <a:pt x="8" y="77"/>
                  <a:pt x="8" y="86"/>
                </a:cubicBezTo>
                <a:cubicBezTo>
                  <a:pt x="25" y="86"/>
                  <a:pt x="34" y="86"/>
                  <a:pt x="42" y="86"/>
                </a:cubicBezTo>
                <a:cubicBezTo>
                  <a:pt x="42" y="77"/>
                  <a:pt x="51" y="77"/>
                  <a:pt x="51" y="69"/>
                </a:cubicBezTo>
                <a:cubicBezTo>
                  <a:pt x="51" y="69"/>
                  <a:pt x="34" y="60"/>
                  <a:pt x="25" y="52"/>
                </a:cubicBezTo>
                <a:cubicBezTo>
                  <a:pt x="25" y="52"/>
                  <a:pt x="17" y="52"/>
                  <a:pt x="8" y="43"/>
                </a:cubicBezTo>
                <a:cubicBezTo>
                  <a:pt x="8" y="43"/>
                  <a:pt x="0" y="34"/>
                  <a:pt x="0" y="26"/>
                </a:cubicBezTo>
                <a:cubicBezTo>
                  <a:pt x="0" y="17"/>
                  <a:pt x="8" y="17"/>
                  <a:pt x="17" y="9"/>
                </a:cubicBezTo>
                <a:cubicBezTo>
                  <a:pt x="25" y="0"/>
                  <a:pt x="42" y="0"/>
                  <a:pt x="51" y="9"/>
                </a:cubicBezTo>
                <a:cubicBezTo>
                  <a:pt x="60" y="9"/>
                  <a:pt x="60" y="9"/>
                  <a:pt x="60" y="17"/>
                </a:cubicBezTo>
                <a:lnTo>
                  <a:pt x="51" y="17"/>
                </a:lnTo>
                <a:cubicBezTo>
                  <a:pt x="42" y="17"/>
                  <a:pt x="25" y="17"/>
                  <a:pt x="17" y="17"/>
                </a:cubicBezTo>
                <a:lnTo>
                  <a:pt x="8" y="26"/>
                </a:lnTo>
                <a:cubicBezTo>
                  <a:pt x="8" y="34"/>
                  <a:pt x="25" y="43"/>
                  <a:pt x="34" y="43"/>
                </a:cubicBezTo>
                <a:cubicBezTo>
                  <a:pt x="34" y="52"/>
                  <a:pt x="42" y="52"/>
                  <a:pt x="51" y="52"/>
                </a:cubicBezTo>
                <a:cubicBezTo>
                  <a:pt x="51" y="60"/>
                  <a:pt x="60" y="69"/>
                  <a:pt x="60" y="69"/>
                </a:cubicBezTo>
                <a:cubicBezTo>
                  <a:pt x="60" y="77"/>
                  <a:pt x="51" y="86"/>
                  <a:pt x="51" y="95"/>
                </a:cubicBezTo>
                <a:cubicBezTo>
                  <a:pt x="42" y="95"/>
                  <a:pt x="34" y="95"/>
                  <a:pt x="25" y="9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4">
            <a:extLst>
              <a:ext uri="{FF2B5EF4-FFF2-40B4-BE49-F238E27FC236}">
                <a16:creationId xmlns:a16="http://schemas.microsoft.com/office/drawing/2014/main" id="{35F08054-CE75-1B45-8B61-6370BD51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90" y="7366366"/>
            <a:ext cx="8473" cy="16945"/>
          </a:xfrm>
          <a:custGeom>
            <a:avLst/>
            <a:gdLst>
              <a:gd name="T0" fmla="*/ 0 w 10"/>
              <a:gd name="T1" fmla="*/ 17 h 18"/>
              <a:gd name="T2" fmla="*/ 0 w 10"/>
              <a:gd name="T3" fmla="*/ 17 h 18"/>
              <a:gd name="T4" fmla="*/ 0 w 10"/>
              <a:gd name="T5" fmla="*/ 8 h 18"/>
              <a:gd name="T6" fmla="*/ 0 w 10"/>
              <a:gd name="T7" fmla="*/ 0 h 18"/>
              <a:gd name="T8" fmla="*/ 0 w 10"/>
              <a:gd name="T9" fmla="*/ 0 h 18"/>
              <a:gd name="T10" fmla="*/ 9 w 10"/>
              <a:gd name="T11" fmla="*/ 0 h 18"/>
              <a:gd name="T12" fmla="*/ 9 w 10"/>
              <a:gd name="T13" fmla="*/ 8 h 18"/>
              <a:gd name="T14" fmla="*/ 0 w 10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8">
                <a:moveTo>
                  <a:pt x="0" y="17"/>
                </a:moveTo>
                <a:lnTo>
                  <a:pt x="0" y="17"/>
                </a:lnTo>
                <a:cubicBezTo>
                  <a:pt x="0" y="17"/>
                  <a:pt x="0" y="17"/>
                  <a:pt x="0" y="8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8"/>
                  <a:pt x="9" y="8"/>
                </a:cubicBezTo>
                <a:cubicBezTo>
                  <a:pt x="9" y="17"/>
                  <a:pt x="9" y="17"/>
                  <a:pt x="0" y="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05">
            <a:extLst>
              <a:ext uri="{FF2B5EF4-FFF2-40B4-BE49-F238E27FC236}">
                <a16:creationId xmlns:a16="http://schemas.microsoft.com/office/drawing/2014/main" id="{E5E06B9C-3583-AE43-8D79-D56D2A25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9790" y="7480747"/>
            <a:ext cx="8473" cy="16945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9 h 19"/>
              <a:gd name="T6" fmla="*/ 0 w 10"/>
              <a:gd name="T7" fmla="*/ 0 h 19"/>
              <a:gd name="T8" fmla="*/ 0 w 10"/>
              <a:gd name="T9" fmla="*/ 0 h 19"/>
              <a:gd name="T10" fmla="*/ 9 w 10"/>
              <a:gd name="T11" fmla="*/ 0 h 19"/>
              <a:gd name="T12" fmla="*/ 9 w 10"/>
              <a:gd name="T13" fmla="*/ 9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9"/>
                </a:cubicBezTo>
                <a:cubicBezTo>
                  <a:pt x="9" y="18"/>
                  <a:pt x="9" y="18"/>
                  <a:pt x="0" y="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06">
            <a:extLst>
              <a:ext uri="{FF2B5EF4-FFF2-40B4-BE49-F238E27FC236}">
                <a16:creationId xmlns:a16="http://schemas.microsoft.com/office/drawing/2014/main" id="{3017DA0C-15D5-2146-B03D-D05CB9D2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8662" y="7442621"/>
            <a:ext cx="101673" cy="33891"/>
          </a:xfrm>
          <a:custGeom>
            <a:avLst/>
            <a:gdLst>
              <a:gd name="T0" fmla="*/ 95 w 105"/>
              <a:gd name="T1" fmla="*/ 35 h 36"/>
              <a:gd name="T2" fmla="*/ 95 w 105"/>
              <a:gd name="T3" fmla="*/ 35 h 36"/>
              <a:gd name="T4" fmla="*/ 18 w 105"/>
              <a:gd name="T5" fmla="*/ 35 h 36"/>
              <a:gd name="T6" fmla="*/ 0 w 105"/>
              <a:gd name="T7" fmla="*/ 17 h 36"/>
              <a:gd name="T8" fmla="*/ 18 w 105"/>
              <a:gd name="T9" fmla="*/ 0 h 36"/>
              <a:gd name="T10" fmla="*/ 95 w 105"/>
              <a:gd name="T11" fmla="*/ 0 h 36"/>
              <a:gd name="T12" fmla="*/ 104 w 105"/>
              <a:gd name="T13" fmla="*/ 17 h 36"/>
              <a:gd name="T14" fmla="*/ 95 w 10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36">
                <a:moveTo>
                  <a:pt x="95" y="35"/>
                </a:moveTo>
                <a:lnTo>
                  <a:pt x="95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104" y="0"/>
                  <a:pt x="104" y="9"/>
                  <a:pt x="104" y="17"/>
                </a:cubicBezTo>
                <a:cubicBezTo>
                  <a:pt x="104" y="26"/>
                  <a:pt x="104" y="35"/>
                  <a:pt x="95" y="3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07">
            <a:extLst>
              <a:ext uri="{FF2B5EF4-FFF2-40B4-BE49-F238E27FC236}">
                <a16:creationId xmlns:a16="http://schemas.microsoft.com/office/drawing/2014/main" id="{1A565536-7290-F04C-BB92-E350DC9C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347" y="4807598"/>
            <a:ext cx="588857" cy="148272"/>
          </a:xfrm>
          <a:custGeom>
            <a:avLst/>
            <a:gdLst>
              <a:gd name="T0" fmla="*/ 576 w 612"/>
              <a:gd name="T1" fmla="*/ 155 h 156"/>
              <a:gd name="T2" fmla="*/ 576 w 612"/>
              <a:gd name="T3" fmla="*/ 155 h 156"/>
              <a:gd name="T4" fmla="*/ 34 w 612"/>
              <a:gd name="T5" fmla="*/ 155 h 156"/>
              <a:gd name="T6" fmla="*/ 0 w 612"/>
              <a:gd name="T7" fmla="*/ 120 h 156"/>
              <a:gd name="T8" fmla="*/ 0 w 612"/>
              <a:gd name="T9" fmla="*/ 34 h 156"/>
              <a:gd name="T10" fmla="*/ 34 w 612"/>
              <a:gd name="T11" fmla="*/ 0 h 156"/>
              <a:gd name="T12" fmla="*/ 576 w 612"/>
              <a:gd name="T13" fmla="*/ 0 h 156"/>
              <a:gd name="T14" fmla="*/ 611 w 612"/>
              <a:gd name="T15" fmla="*/ 34 h 156"/>
              <a:gd name="T16" fmla="*/ 611 w 612"/>
              <a:gd name="T17" fmla="*/ 120 h 156"/>
              <a:gd name="T18" fmla="*/ 576 w 612"/>
              <a:gd name="T19" fmla="*/ 155 h 156"/>
              <a:gd name="T20" fmla="*/ 43 w 612"/>
              <a:gd name="T21" fmla="*/ 112 h 156"/>
              <a:gd name="T22" fmla="*/ 43 w 612"/>
              <a:gd name="T23" fmla="*/ 112 h 156"/>
              <a:gd name="T24" fmla="*/ 559 w 612"/>
              <a:gd name="T25" fmla="*/ 112 h 156"/>
              <a:gd name="T26" fmla="*/ 559 w 612"/>
              <a:gd name="T27" fmla="*/ 43 h 156"/>
              <a:gd name="T28" fmla="*/ 43 w 612"/>
              <a:gd name="T29" fmla="*/ 43 h 156"/>
              <a:gd name="T30" fmla="*/ 43 w 612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" h="156">
                <a:moveTo>
                  <a:pt x="576" y="155"/>
                </a:moveTo>
                <a:lnTo>
                  <a:pt x="576" y="155"/>
                </a:lnTo>
                <a:cubicBezTo>
                  <a:pt x="34" y="155"/>
                  <a:pt x="34" y="155"/>
                  <a:pt x="34" y="155"/>
                </a:cubicBezTo>
                <a:cubicBezTo>
                  <a:pt x="8" y="155"/>
                  <a:pt x="0" y="137"/>
                  <a:pt x="0" y="12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34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3" y="0"/>
                  <a:pt x="611" y="17"/>
                  <a:pt x="611" y="34"/>
                </a:cubicBezTo>
                <a:cubicBezTo>
                  <a:pt x="611" y="120"/>
                  <a:pt x="611" y="120"/>
                  <a:pt x="611" y="120"/>
                </a:cubicBezTo>
                <a:cubicBezTo>
                  <a:pt x="611" y="137"/>
                  <a:pt x="593" y="155"/>
                  <a:pt x="576" y="155"/>
                </a:cubicBezTo>
                <a:close/>
                <a:moveTo>
                  <a:pt x="43" y="112"/>
                </a:moveTo>
                <a:lnTo>
                  <a:pt x="43" y="112"/>
                </a:lnTo>
                <a:cubicBezTo>
                  <a:pt x="559" y="112"/>
                  <a:pt x="559" y="112"/>
                  <a:pt x="559" y="112"/>
                </a:cubicBezTo>
                <a:cubicBezTo>
                  <a:pt x="559" y="43"/>
                  <a:pt x="559" y="43"/>
                  <a:pt x="559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08">
            <a:extLst>
              <a:ext uri="{FF2B5EF4-FFF2-40B4-BE49-F238E27FC236}">
                <a16:creationId xmlns:a16="http://schemas.microsoft.com/office/drawing/2014/main" id="{2EDBD0CA-87FE-1F44-B6F2-47189974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257" y="4811833"/>
            <a:ext cx="42364" cy="135564"/>
          </a:xfrm>
          <a:custGeom>
            <a:avLst/>
            <a:gdLst>
              <a:gd name="T0" fmla="*/ 17 w 44"/>
              <a:gd name="T1" fmla="*/ 138 h 139"/>
              <a:gd name="T2" fmla="*/ 17 w 44"/>
              <a:gd name="T3" fmla="*/ 138 h 139"/>
              <a:gd name="T4" fmla="*/ 0 w 44"/>
              <a:gd name="T5" fmla="*/ 112 h 139"/>
              <a:gd name="T6" fmla="*/ 0 w 44"/>
              <a:gd name="T7" fmla="*/ 26 h 139"/>
              <a:gd name="T8" fmla="*/ 17 w 44"/>
              <a:gd name="T9" fmla="*/ 0 h 139"/>
              <a:gd name="T10" fmla="*/ 17 w 44"/>
              <a:gd name="T11" fmla="*/ 0 h 139"/>
              <a:gd name="T12" fmla="*/ 43 w 44"/>
              <a:gd name="T13" fmla="*/ 26 h 139"/>
              <a:gd name="T14" fmla="*/ 43 w 44"/>
              <a:gd name="T15" fmla="*/ 112 h 139"/>
              <a:gd name="T16" fmla="*/ 17 w 44"/>
              <a:gd name="T17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9">
                <a:moveTo>
                  <a:pt x="17" y="138"/>
                </a:moveTo>
                <a:lnTo>
                  <a:pt x="17" y="138"/>
                </a:lnTo>
                <a:cubicBezTo>
                  <a:pt x="8" y="138"/>
                  <a:pt x="0" y="129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3" y="9"/>
                  <a:pt x="43" y="26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1"/>
                  <a:pt x="34" y="138"/>
                  <a:pt x="17" y="1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09">
            <a:extLst>
              <a:ext uri="{FF2B5EF4-FFF2-40B4-BE49-F238E27FC236}">
                <a16:creationId xmlns:a16="http://schemas.microsoft.com/office/drawing/2014/main" id="{D7BB7AC6-F73D-5A45-88C7-0BC908AC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403" y="4811833"/>
            <a:ext cx="42364" cy="135564"/>
          </a:xfrm>
          <a:custGeom>
            <a:avLst/>
            <a:gdLst>
              <a:gd name="T0" fmla="*/ 25 w 44"/>
              <a:gd name="T1" fmla="*/ 138 h 139"/>
              <a:gd name="T2" fmla="*/ 25 w 44"/>
              <a:gd name="T3" fmla="*/ 138 h 139"/>
              <a:gd name="T4" fmla="*/ 0 w 44"/>
              <a:gd name="T5" fmla="*/ 112 h 139"/>
              <a:gd name="T6" fmla="*/ 0 w 44"/>
              <a:gd name="T7" fmla="*/ 26 h 139"/>
              <a:gd name="T8" fmla="*/ 17 w 44"/>
              <a:gd name="T9" fmla="*/ 0 h 139"/>
              <a:gd name="T10" fmla="*/ 17 w 44"/>
              <a:gd name="T11" fmla="*/ 0 h 139"/>
              <a:gd name="T12" fmla="*/ 43 w 44"/>
              <a:gd name="T13" fmla="*/ 26 h 139"/>
              <a:gd name="T14" fmla="*/ 43 w 44"/>
              <a:gd name="T15" fmla="*/ 112 h 139"/>
              <a:gd name="T16" fmla="*/ 25 w 44"/>
              <a:gd name="T17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9">
                <a:moveTo>
                  <a:pt x="25" y="138"/>
                </a:moveTo>
                <a:lnTo>
                  <a:pt x="25" y="138"/>
                </a:lnTo>
                <a:cubicBezTo>
                  <a:pt x="8" y="138"/>
                  <a:pt x="0" y="129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3" y="9"/>
                  <a:pt x="43" y="26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1"/>
                  <a:pt x="34" y="138"/>
                  <a:pt x="25" y="1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10">
            <a:extLst>
              <a:ext uri="{FF2B5EF4-FFF2-40B4-BE49-F238E27FC236}">
                <a16:creationId xmlns:a16="http://schemas.microsoft.com/office/drawing/2014/main" id="{59016117-82C1-2B49-89D0-408DB07C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311" y="4811833"/>
            <a:ext cx="42364" cy="135564"/>
          </a:xfrm>
          <a:custGeom>
            <a:avLst/>
            <a:gdLst>
              <a:gd name="T0" fmla="*/ 26 w 44"/>
              <a:gd name="T1" fmla="*/ 138 h 139"/>
              <a:gd name="T2" fmla="*/ 26 w 44"/>
              <a:gd name="T3" fmla="*/ 138 h 139"/>
              <a:gd name="T4" fmla="*/ 0 w 44"/>
              <a:gd name="T5" fmla="*/ 112 h 139"/>
              <a:gd name="T6" fmla="*/ 0 w 44"/>
              <a:gd name="T7" fmla="*/ 26 h 139"/>
              <a:gd name="T8" fmla="*/ 26 w 44"/>
              <a:gd name="T9" fmla="*/ 0 h 139"/>
              <a:gd name="T10" fmla="*/ 43 w 44"/>
              <a:gd name="T11" fmla="*/ 26 h 139"/>
              <a:gd name="T12" fmla="*/ 43 w 44"/>
              <a:gd name="T13" fmla="*/ 112 h 139"/>
              <a:gd name="T14" fmla="*/ 26 w 44"/>
              <a:gd name="T15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9">
                <a:moveTo>
                  <a:pt x="26" y="138"/>
                </a:moveTo>
                <a:lnTo>
                  <a:pt x="26" y="138"/>
                </a:lnTo>
                <a:cubicBezTo>
                  <a:pt x="9" y="138"/>
                  <a:pt x="0" y="129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5" y="0"/>
                  <a:pt x="43" y="18"/>
                  <a:pt x="43" y="26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9"/>
                  <a:pt x="35" y="138"/>
                  <a:pt x="26" y="1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11">
            <a:extLst>
              <a:ext uri="{FF2B5EF4-FFF2-40B4-BE49-F238E27FC236}">
                <a16:creationId xmlns:a16="http://schemas.microsoft.com/office/drawing/2014/main" id="{C908F1CC-4618-E148-9CA7-FFA07CA23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222" y="4811833"/>
            <a:ext cx="50836" cy="135564"/>
          </a:xfrm>
          <a:custGeom>
            <a:avLst/>
            <a:gdLst>
              <a:gd name="T0" fmla="*/ 26 w 53"/>
              <a:gd name="T1" fmla="*/ 138 h 139"/>
              <a:gd name="T2" fmla="*/ 26 w 53"/>
              <a:gd name="T3" fmla="*/ 138 h 139"/>
              <a:gd name="T4" fmla="*/ 9 w 53"/>
              <a:gd name="T5" fmla="*/ 112 h 139"/>
              <a:gd name="T6" fmla="*/ 0 w 53"/>
              <a:gd name="T7" fmla="*/ 26 h 139"/>
              <a:gd name="T8" fmla="*/ 26 w 53"/>
              <a:gd name="T9" fmla="*/ 0 h 139"/>
              <a:gd name="T10" fmla="*/ 52 w 53"/>
              <a:gd name="T11" fmla="*/ 26 h 139"/>
              <a:gd name="T12" fmla="*/ 52 w 53"/>
              <a:gd name="T13" fmla="*/ 112 h 139"/>
              <a:gd name="T14" fmla="*/ 26 w 53"/>
              <a:gd name="T15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9">
                <a:moveTo>
                  <a:pt x="26" y="138"/>
                </a:moveTo>
                <a:lnTo>
                  <a:pt x="26" y="138"/>
                </a:lnTo>
                <a:cubicBezTo>
                  <a:pt x="17" y="138"/>
                  <a:pt x="9" y="129"/>
                  <a:pt x="9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7" y="0"/>
                  <a:pt x="26" y="0"/>
                </a:cubicBezTo>
                <a:cubicBezTo>
                  <a:pt x="35" y="0"/>
                  <a:pt x="52" y="18"/>
                  <a:pt x="52" y="26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29"/>
                  <a:pt x="43" y="138"/>
                  <a:pt x="26" y="1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2">
            <a:extLst>
              <a:ext uri="{FF2B5EF4-FFF2-40B4-BE49-F238E27FC236}">
                <a16:creationId xmlns:a16="http://schemas.microsoft.com/office/drawing/2014/main" id="{01A6349D-7F78-E945-A2C2-CB7CFF57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619" y="4688979"/>
            <a:ext cx="588857" cy="156744"/>
          </a:xfrm>
          <a:custGeom>
            <a:avLst/>
            <a:gdLst>
              <a:gd name="T0" fmla="*/ 576 w 612"/>
              <a:gd name="T1" fmla="*/ 164 h 165"/>
              <a:gd name="T2" fmla="*/ 576 w 612"/>
              <a:gd name="T3" fmla="*/ 164 h 165"/>
              <a:gd name="T4" fmla="*/ 34 w 612"/>
              <a:gd name="T5" fmla="*/ 164 h 165"/>
              <a:gd name="T6" fmla="*/ 0 w 612"/>
              <a:gd name="T7" fmla="*/ 129 h 165"/>
              <a:gd name="T8" fmla="*/ 0 w 612"/>
              <a:gd name="T9" fmla="*/ 35 h 165"/>
              <a:gd name="T10" fmla="*/ 34 w 612"/>
              <a:gd name="T11" fmla="*/ 0 h 165"/>
              <a:gd name="T12" fmla="*/ 576 w 612"/>
              <a:gd name="T13" fmla="*/ 0 h 165"/>
              <a:gd name="T14" fmla="*/ 611 w 612"/>
              <a:gd name="T15" fmla="*/ 35 h 165"/>
              <a:gd name="T16" fmla="*/ 611 w 612"/>
              <a:gd name="T17" fmla="*/ 129 h 165"/>
              <a:gd name="T18" fmla="*/ 576 w 612"/>
              <a:gd name="T19" fmla="*/ 164 h 165"/>
              <a:gd name="T20" fmla="*/ 43 w 612"/>
              <a:gd name="T21" fmla="*/ 121 h 165"/>
              <a:gd name="T22" fmla="*/ 43 w 612"/>
              <a:gd name="T23" fmla="*/ 121 h 165"/>
              <a:gd name="T24" fmla="*/ 568 w 612"/>
              <a:gd name="T25" fmla="*/ 121 h 165"/>
              <a:gd name="T26" fmla="*/ 568 w 612"/>
              <a:gd name="T27" fmla="*/ 52 h 165"/>
              <a:gd name="T28" fmla="*/ 43 w 612"/>
              <a:gd name="T29" fmla="*/ 52 h 165"/>
              <a:gd name="T30" fmla="*/ 43 w 612"/>
              <a:gd name="T31" fmla="*/ 12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" h="165">
                <a:moveTo>
                  <a:pt x="576" y="164"/>
                </a:moveTo>
                <a:lnTo>
                  <a:pt x="576" y="164"/>
                </a:lnTo>
                <a:cubicBezTo>
                  <a:pt x="34" y="164"/>
                  <a:pt x="34" y="164"/>
                  <a:pt x="34" y="164"/>
                </a:cubicBezTo>
                <a:cubicBezTo>
                  <a:pt x="17" y="164"/>
                  <a:pt x="0" y="147"/>
                  <a:pt x="0" y="12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3" y="0"/>
                  <a:pt x="611" y="18"/>
                  <a:pt x="611" y="35"/>
                </a:cubicBezTo>
                <a:cubicBezTo>
                  <a:pt x="611" y="129"/>
                  <a:pt x="611" y="129"/>
                  <a:pt x="611" y="129"/>
                </a:cubicBezTo>
                <a:cubicBezTo>
                  <a:pt x="611" y="147"/>
                  <a:pt x="593" y="164"/>
                  <a:pt x="576" y="164"/>
                </a:cubicBezTo>
                <a:close/>
                <a:moveTo>
                  <a:pt x="43" y="121"/>
                </a:moveTo>
                <a:lnTo>
                  <a:pt x="43" y="121"/>
                </a:lnTo>
                <a:cubicBezTo>
                  <a:pt x="568" y="121"/>
                  <a:pt x="568" y="121"/>
                  <a:pt x="568" y="121"/>
                </a:cubicBezTo>
                <a:cubicBezTo>
                  <a:pt x="568" y="52"/>
                  <a:pt x="568" y="52"/>
                  <a:pt x="568" y="52"/>
                </a:cubicBezTo>
                <a:cubicBezTo>
                  <a:pt x="43" y="52"/>
                  <a:pt x="43" y="52"/>
                  <a:pt x="43" y="52"/>
                </a:cubicBezTo>
                <a:lnTo>
                  <a:pt x="43" y="1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13">
            <a:extLst>
              <a:ext uri="{FF2B5EF4-FFF2-40B4-BE49-F238E27FC236}">
                <a16:creationId xmlns:a16="http://schemas.microsoft.com/office/drawing/2014/main" id="{22D76B0E-B33A-194B-AA21-4848D222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765" y="4705925"/>
            <a:ext cx="42364" cy="122853"/>
          </a:xfrm>
          <a:custGeom>
            <a:avLst/>
            <a:gdLst>
              <a:gd name="T0" fmla="*/ 26 w 44"/>
              <a:gd name="T1" fmla="*/ 129 h 130"/>
              <a:gd name="T2" fmla="*/ 26 w 44"/>
              <a:gd name="T3" fmla="*/ 129 h 130"/>
              <a:gd name="T4" fmla="*/ 0 w 44"/>
              <a:gd name="T5" fmla="*/ 111 h 130"/>
              <a:gd name="T6" fmla="*/ 0 w 44"/>
              <a:gd name="T7" fmla="*/ 17 h 130"/>
              <a:gd name="T8" fmla="*/ 26 w 44"/>
              <a:gd name="T9" fmla="*/ 0 h 130"/>
              <a:gd name="T10" fmla="*/ 43 w 44"/>
              <a:gd name="T11" fmla="*/ 17 h 130"/>
              <a:gd name="T12" fmla="*/ 43 w 44"/>
              <a:gd name="T13" fmla="*/ 111 h 130"/>
              <a:gd name="T14" fmla="*/ 26 w 44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0">
                <a:moveTo>
                  <a:pt x="26" y="129"/>
                </a:moveTo>
                <a:lnTo>
                  <a:pt x="26" y="129"/>
                </a:lnTo>
                <a:cubicBezTo>
                  <a:pt x="8" y="129"/>
                  <a:pt x="0" y="120"/>
                  <a:pt x="0" y="1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26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4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14">
            <a:extLst>
              <a:ext uri="{FF2B5EF4-FFF2-40B4-BE49-F238E27FC236}">
                <a16:creationId xmlns:a16="http://schemas.microsoft.com/office/drawing/2014/main" id="{89D18F6F-EB50-614E-9706-25491823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676" y="4705925"/>
            <a:ext cx="42364" cy="122853"/>
          </a:xfrm>
          <a:custGeom>
            <a:avLst/>
            <a:gdLst>
              <a:gd name="T0" fmla="*/ 26 w 44"/>
              <a:gd name="T1" fmla="*/ 129 h 130"/>
              <a:gd name="T2" fmla="*/ 26 w 44"/>
              <a:gd name="T3" fmla="*/ 129 h 130"/>
              <a:gd name="T4" fmla="*/ 0 w 44"/>
              <a:gd name="T5" fmla="*/ 111 h 130"/>
              <a:gd name="T6" fmla="*/ 0 w 44"/>
              <a:gd name="T7" fmla="*/ 17 h 130"/>
              <a:gd name="T8" fmla="*/ 26 w 44"/>
              <a:gd name="T9" fmla="*/ 0 h 130"/>
              <a:gd name="T10" fmla="*/ 43 w 44"/>
              <a:gd name="T11" fmla="*/ 17 h 130"/>
              <a:gd name="T12" fmla="*/ 43 w 44"/>
              <a:gd name="T13" fmla="*/ 111 h 130"/>
              <a:gd name="T14" fmla="*/ 26 w 44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130">
                <a:moveTo>
                  <a:pt x="26" y="129"/>
                </a:moveTo>
                <a:lnTo>
                  <a:pt x="26" y="129"/>
                </a:lnTo>
                <a:cubicBezTo>
                  <a:pt x="9" y="129"/>
                  <a:pt x="0" y="120"/>
                  <a:pt x="0" y="11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17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5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15">
            <a:extLst>
              <a:ext uri="{FF2B5EF4-FFF2-40B4-BE49-F238E27FC236}">
                <a16:creationId xmlns:a16="http://schemas.microsoft.com/office/drawing/2014/main" id="{5778D32E-111E-3049-85F7-CCD222A3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584" y="4705925"/>
            <a:ext cx="50836" cy="122853"/>
          </a:xfrm>
          <a:custGeom>
            <a:avLst/>
            <a:gdLst>
              <a:gd name="T0" fmla="*/ 26 w 53"/>
              <a:gd name="T1" fmla="*/ 129 h 130"/>
              <a:gd name="T2" fmla="*/ 26 w 53"/>
              <a:gd name="T3" fmla="*/ 129 h 130"/>
              <a:gd name="T4" fmla="*/ 9 w 53"/>
              <a:gd name="T5" fmla="*/ 111 h 130"/>
              <a:gd name="T6" fmla="*/ 0 w 53"/>
              <a:gd name="T7" fmla="*/ 25 h 130"/>
              <a:gd name="T8" fmla="*/ 26 w 53"/>
              <a:gd name="T9" fmla="*/ 0 h 130"/>
              <a:gd name="T10" fmla="*/ 52 w 53"/>
              <a:gd name="T11" fmla="*/ 17 h 130"/>
              <a:gd name="T12" fmla="*/ 52 w 53"/>
              <a:gd name="T13" fmla="*/ 111 h 130"/>
              <a:gd name="T14" fmla="*/ 26 w 53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0">
                <a:moveTo>
                  <a:pt x="26" y="129"/>
                </a:moveTo>
                <a:lnTo>
                  <a:pt x="26" y="129"/>
                </a:lnTo>
                <a:cubicBezTo>
                  <a:pt x="18" y="129"/>
                  <a:pt x="9" y="120"/>
                  <a:pt x="9" y="11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8" y="0"/>
                  <a:pt x="26" y="0"/>
                </a:cubicBezTo>
                <a:cubicBezTo>
                  <a:pt x="35" y="0"/>
                  <a:pt x="52" y="8"/>
                  <a:pt x="52" y="1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2" y="120"/>
                  <a:pt x="43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16">
            <a:extLst>
              <a:ext uri="{FF2B5EF4-FFF2-40B4-BE49-F238E27FC236}">
                <a16:creationId xmlns:a16="http://schemas.microsoft.com/office/drawing/2014/main" id="{0BC5B33A-C692-4142-BDEF-B7BC7344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202" y="4705925"/>
            <a:ext cx="42364" cy="122853"/>
          </a:xfrm>
          <a:custGeom>
            <a:avLst/>
            <a:gdLst>
              <a:gd name="T0" fmla="*/ 17 w 44"/>
              <a:gd name="T1" fmla="*/ 129 h 130"/>
              <a:gd name="T2" fmla="*/ 17 w 44"/>
              <a:gd name="T3" fmla="*/ 129 h 130"/>
              <a:gd name="T4" fmla="*/ 0 w 44"/>
              <a:gd name="T5" fmla="*/ 111 h 130"/>
              <a:gd name="T6" fmla="*/ 0 w 44"/>
              <a:gd name="T7" fmla="*/ 25 h 130"/>
              <a:gd name="T8" fmla="*/ 17 w 44"/>
              <a:gd name="T9" fmla="*/ 0 h 130"/>
              <a:gd name="T10" fmla="*/ 17 w 44"/>
              <a:gd name="T11" fmla="*/ 0 h 130"/>
              <a:gd name="T12" fmla="*/ 43 w 44"/>
              <a:gd name="T13" fmla="*/ 17 h 130"/>
              <a:gd name="T14" fmla="*/ 43 w 44"/>
              <a:gd name="T15" fmla="*/ 111 h 130"/>
              <a:gd name="T16" fmla="*/ 17 w 44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0">
                <a:moveTo>
                  <a:pt x="17" y="129"/>
                </a:moveTo>
                <a:lnTo>
                  <a:pt x="17" y="129"/>
                </a:lnTo>
                <a:cubicBezTo>
                  <a:pt x="8" y="129"/>
                  <a:pt x="0" y="120"/>
                  <a:pt x="0" y="11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3" y="8"/>
                  <a:pt x="43" y="17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43" y="120"/>
                  <a:pt x="34" y="129"/>
                  <a:pt x="17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17">
            <a:extLst>
              <a:ext uri="{FF2B5EF4-FFF2-40B4-BE49-F238E27FC236}">
                <a16:creationId xmlns:a16="http://schemas.microsoft.com/office/drawing/2014/main" id="{70BBAAC5-1906-C245-B3C5-CE95C4DC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183" y="4591542"/>
            <a:ext cx="588857" cy="148274"/>
          </a:xfrm>
          <a:custGeom>
            <a:avLst/>
            <a:gdLst>
              <a:gd name="T0" fmla="*/ 576 w 611"/>
              <a:gd name="T1" fmla="*/ 155 h 156"/>
              <a:gd name="T2" fmla="*/ 576 w 611"/>
              <a:gd name="T3" fmla="*/ 155 h 156"/>
              <a:gd name="T4" fmla="*/ 34 w 611"/>
              <a:gd name="T5" fmla="*/ 155 h 156"/>
              <a:gd name="T6" fmla="*/ 0 w 611"/>
              <a:gd name="T7" fmla="*/ 121 h 156"/>
              <a:gd name="T8" fmla="*/ 0 w 611"/>
              <a:gd name="T9" fmla="*/ 35 h 156"/>
              <a:gd name="T10" fmla="*/ 34 w 611"/>
              <a:gd name="T11" fmla="*/ 0 h 156"/>
              <a:gd name="T12" fmla="*/ 576 w 611"/>
              <a:gd name="T13" fmla="*/ 0 h 156"/>
              <a:gd name="T14" fmla="*/ 610 w 611"/>
              <a:gd name="T15" fmla="*/ 35 h 156"/>
              <a:gd name="T16" fmla="*/ 610 w 611"/>
              <a:gd name="T17" fmla="*/ 121 h 156"/>
              <a:gd name="T18" fmla="*/ 576 w 611"/>
              <a:gd name="T19" fmla="*/ 155 h 156"/>
              <a:gd name="T20" fmla="*/ 42 w 611"/>
              <a:gd name="T21" fmla="*/ 112 h 156"/>
              <a:gd name="T22" fmla="*/ 42 w 611"/>
              <a:gd name="T23" fmla="*/ 112 h 156"/>
              <a:gd name="T24" fmla="*/ 567 w 611"/>
              <a:gd name="T25" fmla="*/ 112 h 156"/>
              <a:gd name="T26" fmla="*/ 567 w 611"/>
              <a:gd name="T27" fmla="*/ 43 h 156"/>
              <a:gd name="T28" fmla="*/ 42 w 611"/>
              <a:gd name="T29" fmla="*/ 43 h 156"/>
              <a:gd name="T30" fmla="*/ 42 w 611"/>
              <a:gd name="T31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1" h="156">
                <a:moveTo>
                  <a:pt x="576" y="155"/>
                </a:moveTo>
                <a:lnTo>
                  <a:pt x="576" y="155"/>
                </a:lnTo>
                <a:cubicBezTo>
                  <a:pt x="34" y="155"/>
                  <a:pt x="34" y="155"/>
                  <a:pt x="34" y="155"/>
                </a:cubicBezTo>
                <a:cubicBezTo>
                  <a:pt x="17" y="155"/>
                  <a:pt x="0" y="138"/>
                  <a:pt x="0" y="12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7" y="0"/>
                  <a:pt x="34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593" y="0"/>
                  <a:pt x="610" y="9"/>
                  <a:pt x="610" y="35"/>
                </a:cubicBezTo>
                <a:cubicBezTo>
                  <a:pt x="610" y="121"/>
                  <a:pt x="610" y="121"/>
                  <a:pt x="610" y="121"/>
                </a:cubicBezTo>
                <a:cubicBezTo>
                  <a:pt x="610" y="138"/>
                  <a:pt x="593" y="155"/>
                  <a:pt x="576" y="155"/>
                </a:cubicBezTo>
                <a:close/>
                <a:moveTo>
                  <a:pt x="42" y="112"/>
                </a:moveTo>
                <a:lnTo>
                  <a:pt x="42" y="112"/>
                </a:lnTo>
                <a:cubicBezTo>
                  <a:pt x="567" y="112"/>
                  <a:pt x="567" y="112"/>
                  <a:pt x="567" y="112"/>
                </a:cubicBezTo>
                <a:cubicBezTo>
                  <a:pt x="567" y="43"/>
                  <a:pt x="567" y="43"/>
                  <a:pt x="567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18">
            <a:extLst>
              <a:ext uri="{FF2B5EF4-FFF2-40B4-BE49-F238E27FC236}">
                <a16:creationId xmlns:a16="http://schemas.microsoft.com/office/drawing/2014/main" id="{91868B9F-7B5B-A648-98FF-62C772508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094" y="4600014"/>
            <a:ext cx="50836" cy="122856"/>
          </a:xfrm>
          <a:custGeom>
            <a:avLst/>
            <a:gdLst>
              <a:gd name="T0" fmla="*/ 26 w 53"/>
              <a:gd name="T1" fmla="*/ 129 h 130"/>
              <a:gd name="T2" fmla="*/ 26 w 53"/>
              <a:gd name="T3" fmla="*/ 129 h 130"/>
              <a:gd name="T4" fmla="*/ 0 w 53"/>
              <a:gd name="T5" fmla="*/ 112 h 130"/>
              <a:gd name="T6" fmla="*/ 0 w 53"/>
              <a:gd name="T7" fmla="*/ 17 h 130"/>
              <a:gd name="T8" fmla="*/ 26 w 53"/>
              <a:gd name="T9" fmla="*/ 0 h 130"/>
              <a:gd name="T10" fmla="*/ 43 w 53"/>
              <a:gd name="T11" fmla="*/ 17 h 130"/>
              <a:gd name="T12" fmla="*/ 52 w 53"/>
              <a:gd name="T13" fmla="*/ 112 h 130"/>
              <a:gd name="T14" fmla="*/ 26 w 53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0">
                <a:moveTo>
                  <a:pt x="26" y="129"/>
                </a:moveTo>
                <a:lnTo>
                  <a:pt x="26" y="129"/>
                </a:lnTo>
                <a:cubicBezTo>
                  <a:pt x="17" y="129"/>
                  <a:pt x="0" y="120"/>
                  <a:pt x="0" y="1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17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20"/>
                  <a:pt x="35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19">
            <a:extLst>
              <a:ext uri="{FF2B5EF4-FFF2-40B4-BE49-F238E27FC236}">
                <a16:creationId xmlns:a16="http://schemas.microsoft.com/office/drawing/2014/main" id="{0F686B8A-CDE7-3C4F-A560-E7EB35CB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02" y="4600014"/>
            <a:ext cx="50836" cy="122856"/>
          </a:xfrm>
          <a:custGeom>
            <a:avLst/>
            <a:gdLst>
              <a:gd name="T0" fmla="*/ 26 w 53"/>
              <a:gd name="T1" fmla="*/ 129 h 130"/>
              <a:gd name="T2" fmla="*/ 26 w 53"/>
              <a:gd name="T3" fmla="*/ 129 h 130"/>
              <a:gd name="T4" fmla="*/ 0 w 53"/>
              <a:gd name="T5" fmla="*/ 112 h 130"/>
              <a:gd name="T6" fmla="*/ 0 w 53"/>
              <a:gd name="T7" fmla="*/ 17 h 130"/>
              <a:gd name="T8" fmla="*/ 26 w 53"/>
              <a:gd name="T9" fmla="*/ 0 h 130"/>
              <a:gd name="T10" fmla="*/ 43 w 53"/>
              <a:gd name="T11" fmla="*/ 17 h 130"/>
              <a:gd name="T12" fmla="*/ 52 w 53"/>
              <a:gd name="T13" fmla="*/ 112 h 130"/>
              <a:gd name="T14" fmla="*/ 26 w 53"/>
              <a:gd name="T15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130">
                <a:moveTo>
                  <a:pt x="26" y="129"/>
                </a:moveTo>
                <a:lnTo>
                  <a:pt x="26" y="129"/>
                </a:lnTo>
                <a:cubicBezTo>
                  <a:pt x="17" y="129"/>
                  <a:pt x="0" y="120"/>
                  <a:pt x="0" y="11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26" y="0"/>
                </a:cubicBezTo>
                <a:cubicBezTo>
                  <a:pt x="34" y="0"/>
                  <a:pt x="43" y="8"/>
                  <a:pt x="43" y="17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2" y="120"/>
                  <a:pt x="34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20">
            <a:extLst>
              <a:ext uri="{FF2B5EF4-FFF2-40B4-BE49-F238E27FC236}">
                <a16:creationId xmlns:a16="http://schemas.microsoft.com/office/drawing/2014/main" id="{2787CE0C-0B73-4644-BFBF-24E02499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620" y="4600014"/>
            <a:ext cx="42364" cy="122856"/>
          </a:xfrm>
          <a:custGeom>
            <a:avLst/>
            <a:gdLst>
              <a:gd name="T0" fmla="*/ 17 w 44"/>
              <a:gd name="T1" fmla="*/ 129 h 130"/>
              <a:gd name="T2" fmla="*/ 17 w 44"/>
              <a:gd name="T3" fmla="*/ 129 h 130"/>
              <a:gd name="T4" fmla="*/ 0 w 44"/>
              <a:gd name="T5" fmla="*/ 112 h 130"/>
              <a:gd name="T6" fmla="*/ 0 w 44"/>
              <a:gd name="T7" fmla="*/ 26 h 130"/>
              <a:gd name="T8" fmla="*/ 17 w 44"/>
              <a:gd name="T9" fmla="*/ 0 h 130"/>
              <a:gd name="T10" fmla="*/ 17 w 44"/>
              <a:gd name="T11" fmla="*/ 0 h 130"/>
              <a:gd name="T12" fmla="*/ 43 w 44"/>
              <a:gd name="T13" fmla="*/ 26 h 130"/>
              <a:gd name="T14" fmla="*/ 43 w 44"/>
              <a:gd name="T15" fmla="*/ 112 h 130"/>
              <a:gd name="T16" fmla="*/ 17 w 44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0">
                <a:moveTo>
                  <a:pt x="17" y="129"/>
                </a:moveTo>
                <a:lnTo>
                  <a:pt x="17" y="129"/>
                </a:lnTo>
                <a:cubicBezTo>
                  <a:pt x="8" y="129"/>
                  <a:pt x="0" y="120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34" y="0"/>
                  <a:pt x="43" y="8"/>
                  <a:pt x="43" y="26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0"/>
                  <a:pt x="34" y="129"/>
                  <a:pt x="17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1">
            <a:extLst>
              <a:ext uri="{FF2B5EF4-FFF2-40B4-BE49-F238E27FC236}">
                <a16:creationId xmlns:a16="http://schemas.microsoft.com/office/drawing/2014/main" id="{B2945A0D-E068-BB4D-A2A1-9383A0A29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31" y="4600014"/>
            <a:ext cx="42364" cy="122856"/>
          </a:xfrm>
          <a:custGeom>
            <a:avLst/>
            <a:gdLst>
              <a:gd name="T0" fmla="*/ 26 w 44"/>
              <a:gd name="T1" fmla="*/ 129 h 130"/>
              <a:gd name="T2" fmla="*/ 26 w 44"/>
              <a:gd name="T3" fmla="*/ 129 h 130"/>
              <a:gd name="T4" fmla="*/ 0 w 44"/>
              <a:gd name="T5" fmla="*/ 112 h 130"/>
              <a:gd name="T6" fmla="*/ 0 w 44"/>
              <a:gd name="T7" fmla="*/ 26 h 130"/>
              <a:gd name="T8" fmla="*/ 18 w 44"/>
              <a:gd name="T9" fmla="*/ 0 h 130"/>
              <a:gd name="T10" fmla="*/ 18 w 44"/>
              <a:gd name="T11" fmla="*/ 0 h 130"/>
              <a:gd name="T12" fmla="*/ 43 w 44"/>
              <a:gd name="T13" fmla="*/ 26 h 130"/>
              <a:gd name="T14" fmla="*/ 43 w 44"/>
              <a:gd name="T15" fmla="*/ 112 h 130"/>
              <a:gd name="T16" fmla="*/ 26 w 44"/>
              <a:gd name="T17" fmla="*/ 129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130">
                <a:moveTo>
                  <a:pt x="26" y="129"/>
                </a:moveTo>
                <a:lnTo>
                  <a:pt x="26" y="129"/>
                </a:lnTo>
                <a:cubicBezTo>
                  <a:pt x="9" y="129"/>
                  <a:pt x="0" y="120"/>
                  <a:pt x="0" y="11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5" y="0"/>
                  <a:pt x="43" y="8"/>
                  <a:pt x="43" y="26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20"/>
                  <a:pt x="35" y="129"/>
                  <a:pt x="26" y="12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056821-1C16-914D-A894-8EDBF374BCF0}"/>
              </a:ext>
            </a:extLst>
          </p:cNvPr>
          <p:cNvGrpSpPr/>
          <p:nvPr/>
        </p:nvGrpSpPr>
        <p:grpSpPr>
          <a:xfrm>
            <a:off x="10485805" y="3967261"/>
            <a:ext cx="3681437" cy="1477328"/>
            <a:chOff x="5512812" y="11069053"/>
            <a:chExt cx="3681437" cy="147732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8DB20B1A-23C6-7747-912D-57F1FC5235DB}"/>
                </a:ext>
              </a:extLst>
            </p:cNvPr>
            <p:cNvSpPr txBox="1"/>
            <p:nvPr/>
          </p:nvSpPr>
          <p:spPr>
            <a:xfrm>
              <a:off x="5512812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805929F-5DD5-C14D-BEC3-B2949E4F3F3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4763D3-8C62-EC40-84A7-B2B05C1552BA}"/>
              </a:ext>
            </a:extLst>
          </p:cNvPr>
          <p:cNvGrpSpPr/>
          <p:nvPr/>
        </p:nvGrpSpPr>
        <p:grpSpPr>
          <a:xfrm>
            <a:off x="10485805" y="8924271"/>
            <a:ext cx="3681437" cy="1477328"/>
            <a:chOff x="5512812" y="11069053"/>
            <a:chExt cx="3681437" cy="147732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A07FB7DC-CCD8-824F-88CA-446D84D2528C}"/>
                </a:ext>
              </a:extLst>
            </p:cNvPr>
            <p:cNvSpPr txBox="1"/>
            <p:nvPr/>
          </p:nvSpPr>
          <p:spPr>
            <a:xfrm>
              <a:off x="5512812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E21721-B22B-9B4A-8776-9AC13D912A8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F07B83-9136-654D-859D-9FC385CF6135}"/>
              </a:ext>
            </a:extLst>
          </p:cNvPr>
          <p:cNvGrpSpPr/>
          <p:nvPr/>
        </p:nvGrpSpPr>
        <p:grpSpPr>
          <a:xfrm flipH="1">
            <a:off x="16181562" y="6437064"/>
            <a:ext cx="3681437" cy="1477328"/>
            <a:chOff x="5512812" y="11069053"/>
            <a:chExt cx="3681437" cy="14773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ED5C3A7-A4CC-4C48-821B-DB5A071B9BEB}"/>
                </a:ext>
              </a:extLst>
            </p:cNvPr>
            <p:cNvSpPr txBox="1"/>
            <p:nvPr/>
          </p:nvSpPr>
          <p:spPr>
            <a:xfrm>
              <a:off x="5512812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BF7A31-302B-A441-A796-BA11650CE9D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9" name="Group 71">
            <a:extLst>
              <a:ext uri="{FF2B5EF4-FFF2-40B4-BE49-F238E27FC236}">
                <a16:creationId xmlns:a16="http://schemas.microsoft.com/office/drawing/2014/main" id="{4D12AE00-00A0-434B-809D-086EDE0AEC0D}"/>
              </a:ext>
            </a:extLst>
          </p:cNvPr>
          <p:cNvGrpSpPr/>
          <p:nvPr/>
        </p:nvGrpSpPr>
        <p:grpSpPr>
          <a:xfrm>
            <a:off x="2173364" y="4379723"/>
            <a:ext cx="5982437" cy="4555228"/>
            <a:chOff x="2232442" y="4934489"/>
            <a:chExt cx="5982437" cy="4555228"/>
          </a:xfrm>
        </p:grpSpPr>
        <p:sp>
          <p:nvSpPr>
            <p:cNvPr id="90" name="CuadroTexto 598">
              <a:extLst>
                <a:ext uri="{FF2B5EF4-FFF2-40B4-BE49-F238E27FC236}">
                  <a16:creationId xmlns:a16="http://schemas.microsoft.com/office/drawing/2014/main" id="{B7A359BE-C91F-FE4F-AE8E-18FE5B3D07F4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1" name="CuadroTexto 599">
              <a:extLst>
                <a:ext uri="{FF2B5EF4-FFF2-40B4-BE49-F238E27FC236}">
                  <a16:creationId xmlns:a16="http://schemas.microsoft.com/office/drawing/2014/main" id="{F04B0391-BFDB-0545-B5A2-18495489B53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492B805-4A4F-DD41-9DD7-7329DB91C584}"/>
              </a:ext>
            </a:extLst>
          </p:cNvPr>
          <p:cNvGrpSpPr/>
          <p:nvPr/>
        </p:nvGrpSpPr>
        <p:grpSpPr>
          <a:xfrm>
            <a:off x="1374858" y="2351956"/>
            <a:ext cx="21538903" cy="7165091"/>
            <a:chOff x="1374858" y="2351956"/>
            <a:chExt cx="21538903" cy="7165091"/>
          </a:xfrm>
        </p:grpSpPr>
        <p:sp>
          <p:nvSpPr>
            <p:cNvPr id="375" name="Freeform 336">
              <a:extLst>
                <a:ext uri="{FF2B5EF4-FFF2-40B4-BE49-F238E27FC236}">
                  <a16:creationId xmlns:a16="http://schemas.microsoft.com/office/drawing/2014/main" id="{166591B1-2400-A548-A1A8-9BF22B166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58" y="2351956"/>
              <a:ext cx="9118767" cy="3364393"/>
            </a:xfrm>
            <a:custGeom>
              <a:avLst/>
              <a:gdLst>
                <a:gd name="T0" fmla="*/ 8295 w 8296"/>
                <a:gd name="T1" fmla="*/ 3061 h 3062"/>
                <a:gd name="T2" fmla="*/ 8295 w 8296"/>
                <a:gd name="T3" fmla="*/ 3061 h 3062"/>
                <a:gd name="T4" fmla="*/ 8295 w 8296"/>
                <a:gd name="T5" fmla="*/ 475 h 3062"/>
                <a:gd name="T6" fmla="*/ 7828 w 8296"/>
                <a:gd name="T7" fmla="*/ 0 h 3062"/>
                <a:gd name="T8" fmla="*/ 5709 w 8296"/>
                <a:gd name="T9" fmla="*/ 0 h 3062"/>
                <a:gd name="T10" fmla="*/ 5234 w 8296"/>
                <a:gd name="T11" fmla="*/ 475 h 3062"/>
                <a:gd name="T12" fmla="*/ 5234 w 8296"/>
                <a:gd name="T13" fmla="*/ 2594 h 3062"/>
                <a:gd name="T14" fmla="*/ 4767 w 8296"/>
                <a:gd name="T15" fmla="*/ 3061 h 3062"/>
                <a:gd name="T16" fmla="*/ 0 w 8296"/>
                <a:gd name="T17" fmla="*/ 3061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96" h="3062">
                  <a:moveTo>
                    <a:pt x="8295" y="3061"/>
                  </a:moveTo>
                  <a:lnTo>
                    <a:pt x="8295" y="3061"/>
                  </a:lnTo>
                  <a:cubicBezTo>
                    <a:pt x="8295" y="475"/>
                    <a:pt x="8295" y="475"/>
                    <a:pt x="8295" y="475"/>
                  </a:cubicBezTo>
                  <a:cubicBezTo>
                    <a:pt x="8295" y="215"/>
                    <a:pt x="8088" y="0"/>
                    <a:pt x="7828" y="0"/>
                  </a:cubicBezTo>
                  <a:cubicBezTo>
                    <a:pt x="5709" y="0"/>
                    <a:pt x="5709" y="0"/>
                    <a:pt x="5709" y="0"/>
                  </a:cubicBezTo>
                  <a:cubicBezTo>
                    <a:pt x="5448" y="0"/>
                    <a:pt x="5234" y="215"/>
                    <a:pt x="5234" y="475"/>
                  </a:cubicBezTo>
                  <a:cubicBezTo>
                    <a:pt x="5234" y="2594"/>
                    <a:pt x="5234" y="2594"/>
                    <a:pt x="5234" y="2594"/>
                  </a:cubicBezTo>
                  <a:cubicBezTo>
                    <a:pt x="5234" y="2854"/>
                    <a:pt x="5027" y="3061"/>
                    <a:pt x="4767" y="3061"/>
                  </a:cubicBezTo>
                  <a:cubicBezTo>
                    <a:pt x="0" y="3061"/>
                    <a:pt x="0" y="3061"/>
                    <a:pt x="0" y="3061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6" name="Freeform 337">
              <a:extLst>
                <a:ext uri="{FF2B5EF4-FFF2-40B4-BE49-F238E27FC236}">
                  <a16:creationId xmlns:a16="http://schemas.microsoft.com/office/drawing/2014/main" id="{A2226D02-3161-EB4F-B4B5-9A99405F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7713" y="3689957"/>
              <a:ext cx="3364393" cy="3364393"/>
            </a:xfrm>
            <a:custGeom>
              <a:avLst/>
              <a:gdLst>
                <a:gd name="T0" fmla="*/ 0 w 3061"/>
                <a:gd name="T1" fmla="*/ 2043 h 3061"/>
                <a:gd name="T2" fmla="*/ 0 w 3061"/>
                <a:gd name="T3" fmla="*/ 2043 h 3061"/>
                <a:gd name="T4" fmla="*/ 0 w 3061"/>
                <a:gd name="T5" fmla="*/ 467 h 3061"/>
                <a:gd name="T6" fmla="*/ 466 w 3061"/>
                <a:gd name="T7" fmla="*/ 0 h 3061"/>
                <a:gd name="T8" fmla="*/ 2586 w 3061"/>
                <a:gd name="T9" fmla="*/ 0 h 3061"/>
                <a:gd name="T10" fmla="*/ 3060 w 3061"/>
                <a:gd name="T11" fmla="*/ 467 h 3061"/>
                <a:gd name="T12" fmla="*/ 3060 w 3061"/>
                <a:gd name="T13" fmla="*/ 3060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1" h="3061">
                  <a:moveTo>
                    <a:pt x="0" y="2043"/>
                  </a:moveTo>
                  <a:lnTo>
                    <a:pt x="0" y="2043"/>
                  </a:lnTo>
                  <a:cubicBezTo>
                    <a:pt x="0" y="467"/>
                    <a:pt x="0" y="467"/>
                    <a:pt x="0" y="467"/>
                  </a:cubicBezTo>
                  <a:cubicBezTo>
                    <a:pt x="0" y="214"/>
                    <a:pt x="206" y="0"/>
                    <a:pt x="466" y="0"/>
                  </a:cubicBezTo>
                  <a:cubicBezTo>
                    <a:pt x="2586" y="0"/>
                    <a:pt x="2586" y="0"/>
                    <a:pt x="2586" y="0"/>
                  </a:cubicBezTo>
                  <a:cubicBezTo>
                    <a:pt x="2846" y="0"/>
                    <a:pt x="3060" y="214"/>
                    <a:pt x="3060" y="467"/>
                  </a:cubicBezTo>
                  <a:cubicBezTo>
                    <a:pt x="3060" y="3060"/>
                    <a:pt x="3060" y="3060"/>
                    <a:pt x="3060" y="306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7" name="Freeform 338">
              <a:extLst>
                <a:ext uri="{FF2B5EF4-FFF2-40B4-BE49-F238E27FC236}">
                  <a16:creationId xmlns:a16="http://schemas.microsoft.com/office/drawing/2014/main" id="{0BCD4F50-D086-F546-A229-849EC992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625" y="3025803"/>
              <a:ext cx="3374089" cy="3398329"/>
            </a:xfrm>
            <a:custGeom>
              <a:avLst/>
              <a:gdLst>
                <a:gd name="T0" fmla="*/ 3068 w 3069"/>
                <a:gd name="T1" fmla="*/ 1317 h 3093"/>
                <a:gd name="T2" fmla="*/ 3068 w 3069"/>
                <a:gd name="T3" fmla="*/ 1317 h 3093"/>
                <a:gd name="T4" fmla="*/ 3068 w 3069"/>
                <a:gd name="T5" fmla="*/ 2625 h 3093"/>
                <a:gd name="T6" fmla="*/ 2593 w 3069"/>
                <a:gd name="T7" fmla="*/ 3092 h 3093"/>
                <a:gd name="T8" fmla="*/ 475 w 3069"/>
                <a:gd name="T9" fmla="*/ 3092 h 3093"/>
                <a:gd name="T10" fmla="*/ 0 w 3069"/>
                <a:gd name="T11" fmla="*/ 2625 h 3093"/>
                <a:gd name="T12" fmla="*/ 0 w 3069"/>
                <a:gd name="T13" fmla="*/ 0 h 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9" h="3093">
                  <a:moveTo>
                    <a:pt x="3068" y="1317"/>
                  </a:moveTo>
                  <a:lnTo>
                    <a:pt x="3068" y="1317"/>
                  </a:lnTo>
                  <a:cubicBezTo>
                    <a:pt x="3068" y="2625"/>
                    <a:pt x="3068" y="2625"/>
                    <a:pt x="3068" y="2625"/>
                  </a:cubicBezTo>
                  <a:cubicBezTo>
                    <a:pt x="3068" y="2885"/>
                    <a:pt x="2853" y="3092"/>
                    <a:pt x="2593" y="3092"/>
                  </a:cubicBezTo>
                  <a:cubicBezTo>
                    <a:pt x="475" y="3092"/>
                    <a:pt x="475" y="3092"/>
                    <a:pt x="475" y="3092"/>
                  </a:cubicBezTo>
                  <a:cubicBezTo>
                    <a:pt x="214" y="3092"/>
                    <a:pt x="0" y="2885"/>
                    <a:pt x="0" y="26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78" name="Freeform 339">
              <a:extLst>
                <a:ext uri="{FF2B5EF4-FFF2-40B4-BE49-F238E27FC236}">
                  <a16:creationId xmlns:a16="http://schemas.microsoft.com/office/drawing/2014/main" id="{0919D800-8AAE-304B-B0EE-1CE1C864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2106" y="4514088"/>
              <a:ext cx="5681655" cy="5002959"/>
            </a:xfrm>
            <a:custGeom>
              <a:avLst/>
              <a:gdLst>
                <a:gd name="T0" fmla="*/ 0 w 5167"/>
                <a:gd name="T1" fmla="*/ 0 h 4552"/>
                <a:gd name="T2" fmla="*/ 0 w 5167"/>
                <a:gd name="T3" fmla="*/ 0 h 4552"/>
                <a:gd name="T4" fmla="*/ 0 w 5167"/>
                <a:gd name="T5" fmla="*/ 4085 h 4552"/>
                <a:gd name="T6" fmla="*/ 467 w 5167"/>
                <a:gd name="T7" fmla="*/ 4551 h 4552"/>
                <a:gd name="T8" fmla="*/ 2595 w 5167"/>
                <a:gd name="T9" fmla="*/ 4551 h 4552"/>
                <a:gd name="T10" fmla="*/ 3061 w 5167"/>
                <a:gd name="T11" fmla="*/ 4085 h 4552"/>
                <a:gd name="T12" fmla="*/ 3061 w 5167"/>
                <a:gd name="T13" fmla="*/ 466 h 4552"/>
                <a:gd name="T14" fmla="*/ 3528 w 5167"/>
                <a:gd name="T15" fmla="*/ 0 h 4552"/>
                <a:gd name="T16" fmla="*/ 5166 w 5167"/>
                <a:gd name="T1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7" h="4552">
                  <a:moveTo>
                    <a:pt x="0" y="0"/>
                  </a:moveTo>
                  <a:lnTo>
                    <a:pt x="0" y="0"/>
                  </a:lnTo>
                  <a:cubicBezTo>
                    <a:pt x="0" y="4085"/>
                    <a:pt x="0" y="4085"/>
                    <a:pt x="0" y="4085"/>
                  </a:cubicBezTo>
                  <a:cubicBezTo>
                    <a:pt x="0" y="4345"/>
                    <a:pt x="207" y="4551"/>
                    <a:pt x="467" y="4551"/>
                  </a:cubicBezTo>
                  <a:cubicBezTo>
                    <a:pt x="2595" y="4551"/>
                    <a:pt x="2595" y="4551"/>
                    <a:pt x="2595" y="4551"/>
                  </a:cubicBezTo>
                  <a:cubicBezTo>
                    <a:pt x="2847" y="4551"/>
                    <a:pt x="3061" y="4345"/>
                    <a:pt x="3061" y="4085"/>
                  </a:cubicBezTo>
                  <a:cubicBezTo>
                    <a:pt x="3061" y="466"/>
                    <a:pt x="3061" y="466"/>
                    <a:pt x="3061" y="466"/>
                  </a:cubicBezTo>
                  <a:cubicBezTo>
                    <a:pt x="3061" y="214"/>
                    <a:pt x="3268" y="0"/>
                    <a:pt x="3528" y="0"/>
                  </a:cubicBezTo>
                  <a:cubicBezTo>
                    <a:pt x="5166" y="0"/>
                    <a:pt x="5166" y="0"/>
                    <a:pt x="5166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26" name="Grupo 625">
            <a:extLst>
              <a:ext uri="{FF2B5EF4-FFF2-40B4-BE49-F238E27FC236}">
                <a16:creationId xmlns:a16="http://schemas.microsoft.com/office/drawing/2014/main" id="{C201744D-2D18-DB47-AF78-127E07503E32}"/>
              </a:ext>
            </a:extLst>
          </p:cNvPr>
          <p:cNvGrpSpPr/>
          <p:nvPr/>
        </p:nvGrpSpPr>
        <p:grpSpPr>
          <a:xfrm>
            <a:off x="1368232" y="2344683"/>
            <a:ext cx="21538903" cy="7165091"/>
            <a:chOff x="1374858" y="2351956"/>
            <a:chExt cx="21538903" cy="7165091"/>
          </a:xfrm>
        </p:grpSpPr>
        <p:sp>
          <p:nvSpPr>
            <p:cNvPr id="627" name="Freeform 336">
              <a:extLst>
                <a:ext uri="{FF2B5EF4-FFF2-40B4-BE49-F238E27FC236}">
                  <a16:creationId xmlns:a16="http://schemas.microsoft.com/office/drawing/2014/main" id="{C3E40FEB-DDA2-B846-92AB-E4C763B3F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858" y="2351956"/>
              <a:ext cx="9118767" cy="3364393"/>
            </a:xfrm>
            <a:custGeom>
              <a:avLst/>
              <a:gdLst>
                <a:gd name="T0" fmla="*/ 8295 w 8296"/>
                <a:gd name="T1" fmla="*/ 3061 h 3062"/>
                <a:gd name="T2" fmla="*/ 8295 w 8296"/>
                <a:gd name="T3" fmla="*/ 3061 h 3062"/>
                <a:gd name="T4" fmla="*/ 8295 w 8296"/>
                <a:gd name="T5" fmla="*/ 475 h 3062"/>
                <a:gd name="T6" fmla="*/ 7828 w 8296"/>
                <a:gd name="T7" fmla="*/ 0 h 3062"/>
                <a:gd name="T8" fmla="*/ 5709 w 8296"/>
                <a:gd name="T9" fmla="*/ 0 h 3062"/>
                <a:gd name="T10" fmla="*/ 5234 w 8296"/>
                <a:gd name="T11" fmla="*/ 475 h 3062"/>
                <a:gd name="T12" fmla="*/ 5234 w 8296"/>
                <a:gd name="T13" fmla="*/ 2594 h 3062"/>
                <a:gd name="T14" fmla="*/ 4767 w 8296"/>
                <a:gd name="T15" fmla="*/ 3061 h 3062"/>
                <a:gd name="T16" fmla="*/ 0 w 8296"/>
                <a:gd name="T17" fmla="*/ 3061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96" h="3062">
                  <a:moveTo>
                    <a:pt x="8295" y="3061"/>
                  </a:moveTo>
                  <a:lnTo>
                    <a:pt x="8295" y="3061"/>
                  </a:lnTo>
                  <a:cubicBezTo>
                    <a:pt x="8295" y="475"/>
                    <a:pt x="8295" y="475"/>
                    <a:pt x="8295" y="475"/>
                  </a:cubicBezTo>
                  <a:cubicBezTo>
                    <a:pt x="8295" y="215"/>
                    <a:pt x="8088" y="0"/>
                    <a:pt x="7828" y="0"/>
                  </a:cubicBezTo>
                  <a:cubicBezTo>
                    <a:pt x="5709" y="0"/>
                    <a:pt x="5709" y="0"/>
                    <a:pt x="5709" y="0"/>
                  </a:cubicBezTo>
                  <a:cubicBezTo>
                    <a:pt x="5448" y="0"/>
                    <a:pt x="5234" y="215"/>
                    <a:pt x="5234" y="475"/>
                  </a:cubicBezTo>
                  <a:cubicBezTo>
                    <a:pt x="5234" y="2594"/>
                    <a:pt x="5234" y="2594"/>
                    <a:pt x="5234" y="2594"/>
                  </a:cubicBezTo>
                  <a:cubicBezTo>
                    <a:pt x="5234" y="2854"/>
                    <a:pt x="5027" y="3061"/>
                    <a:pt x="4767" y="3061"/>
                  </a:cubicBezTo>
                  <a:cubicBezTo>
                    <a:pt x="0" y="3061"/>
                    <a:pt x="0" y="3061"/>
                    <a:pt x="0" y="306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28" name="Freeform 337">
              <a:extLst>
                <a:ext uri="{FF2B5EF4-FFF2-40B4-BE49-F238E27FC236}">
                  <a16:creationId xmlns:a16="http://schemas.microsoft.com/office/drawing/2014/main" id="{A707AE61-B360-644B-A0AA-8186B03D3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7713" y="3689957"/>
              <a:ext cx="3364393" cy="3364393"/>
            </a:xfrm>
            <a:custGeom>
              <a:avLst/>
              <a:gdLst>
                <a:gd name="T0" fmla="*/ 0 w 3061"/>
                <a:gd name="T1" fmla="*/ 2043 h 3061"/>
                <a:gd name="T2" fmla="*/ 0 w 3061"/>
                <a:gd name="T3" fmla="*/ 2043 h 3061"/>
                <a:gd name="T4" fmla="*/ 0 w 3061"/>
                <a:gd name="T5" fmla="*/ 467 h 3061"/>
                <a:gd name="T6" fmla="*/ 466 w 3061"/>
                <a:gd name="T7" fmla="*/ 0 h 3061"/>
                <a:gd name="T8" fmla="*/ 2586 w 3061"/>
                <a:gd name="T9" fmla="*/ 0 h 3061"/>
                <a:gd name="T10" fmla="*/ 3060 w 3061"/>
                <a:gd name="T11" fmla="*/ 467 h 3061"/>
                <a:gd name="T12" fmla="*/ 3060 w 3061"/>
                <a:gd name="T13" fmla="*/ 3060 h 3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1" h="3061">
                  <a:moveTo>
                    <a:pt x="0" y="2043"/>
                  </a:moveTo>
                  <a:lnTo>
                    <a:pt x="0" y="2043"/>
                  </a:lnTo>
                  <a:cubicBezTo>
                    <a:pt x="0" y="467"/>
                    <a:pt x="0" y="467"/>
                    <a:pt x="0" y="467"/>
                  </a:cubicBezTo>
                  <a:cubicBezTo>
                    <a:pt x="0" y="214"/>
                    <a:pt x="206" y="0"/>
                    <a:pt x="466" y="0"/>
                  </a:cubicBezTo>
                  <a:cubicBezTo>
                    <a:pt x="2586" y="0"/>
                    <a:pt x="2586" y="0"/>
                    <a:pt x="2586" y="0"/>
                  </a:cubicBezTo>
                  <a:cubicBezTo>
                    <a:pt x="2846" y="0"/>
                    <a:pt x="3060" y="214"/>
                    <a:pt x="3060" y="467"/>
                  </a:cubicBezTo>
                  <a:cubicBezTo>
                    <a:pt x="3060" y="3060"/>
                    <a:pt x="3060" y="3060"/>
                    <a:pt x="3060" y="306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29" name="Freeform 338">
              <a:extLst>
                <a:ext uri="{FF2B5EF4-FFF2-40B4-BE49-F238E27FC236}">
                  <a16:creationId xmlns:a16="http://schemas.microsoft.com/office/drawing/2014/main" id="{D73E040A-99AE-2449-9351-1AC6FDAF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625" y="3025803"/>
              <a:ext cx="3374089" cy="3398329"/>
            </a:xfrm>
            <a:custGeom>
              <a:avLst/>
              <a:gdLst>
                <a:gd name="T0" fmla="*/ 3068 w 3069"/>
                <a:gd name="T1" fmla="*/ 1317 h 3093"/>
                <a:gd name="T2" fmla="*/ 3068 w 3069"/>
                <a:gd name="T3" fmla="*/ 1317 h 3093"/>
                <a:gd name="T4" fmla="*/ 3068 w 3069"/>
                <a:gd name="T5" fmla="*/ 2625 h 3093"/>
                <a:gd name="T6" fmla="*/ 2593 w 3069"/>
                <a:gd name="T7" fmla="*/ 3092 h 3093"/>
                <a:gd name="T8" fmla="*/ 475 w 3069"/>
                <a:gd name="T9" fmla="*/ 3092 h 3093"/>
                <a:gd name="T10" fmla="*/ 0 w 3069"/>
                <a:gd name="T11" fmla="*/ 2625 h 3093"/>
                <a:gd name="T12" fmla="*/ 0 w 3069"/>
                <a:gd name="T13" fmla="*/ 0 h 3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9" h="3093">
                  <a:moveTo>
                    <a:pt x="3068" y="1317"/>
                  </a:moveTo>
                  <a:lnTo>
                    <a:pt x="3068" y="1317"/>
                  </a:lnTo>
                  <a:cubicBezTo>
                    <a:pt x="3068" y="2625"/>
                    <a:pt x="3068" y="2625"/>
                    <a:pt x="3068" y="2625"/>
                  </a:cubicBezTo>
                  <a:cubicBezTo>
                    <a:pt x="3068" y="2885"/>
                    <a:pt x="2853" y="3092"/>
                    <a:pt x="2593" y="3092"/>
                  </a:cubicBezTo>
                  <a:cubicBezTo>
                    <a:pt x="475" y="3092"/>
                    <a:pt x="475" y="3092"/>
                    <a:pt x="475" y="3092"/>
                  </a:cubicBezTo>
                  <a:cubicBezTo>
                    <a:pt x="214" y="3092"/>
                    <a:pt x="0" y="2885"/>
                    <a:pt x="0" y="262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0" name="Freeform 339">
              <a:extLst>
                <a:ext uri="{FF2B5EF4-FFF2-40B4-BE49-F238E27FC236}">
                  <a16:creationId xmlns:a16="http://schemas.microsoft.com/office/drawing/2014/main" id="{D3460E92-A9A9-E747-AB5B-2A383F021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2106" y="4514088"/>
              <a:ext cx="5681655" cy="5002959"/>
            </a:xfrm>
            <a:custGeom>
              <a:avLst/>
              <a:gdLst>
                <a:gd name="T0" fmla="*/ 0 w 5167"/>
                <a:gd name="T1" fmla="*/ 0 h 4552"/>
                <a:gd name="T2" fmla="*/ 0 w 5167"/>
                <a:gd name="T3" fmla="*/ 0 h 4552"/>
                <a:gd name="T4" fmla="*/ 0 w 5167"/>
                <a:gd name="T5" fmla="*/ 4085 h 4552"/>
                <a:gd name="T6" fmla="*/ 467 w 5167"/>
                <a:gd name="T7" fmla="*/ 4551 h 4552"/>
                <a:gd name="T8" fmla="*/ 2595 w 5167"/>
                <a:gd name="T9" fmla="*/ 4551 h 4552"/>
                <a:gd name="T10" fmla="*/ 3061 w 5167"/>
                <a:gd name="T11" fmla="*/ 4085 h 4552"/>
                <a:gd name="T12" fmla="*/ 3061 w 5167"/>
                <a:gd name="T13" fmla="*/ 466 h 4552"/>
                <a:gd name="T14" fmla="*/ 3528 w 5167"/>
                <a:gd name="T15" fmla="*/ 0 h 4552"/>
                <a:gd name="T16" fmla="*/ 5166 w 5167"/>
                <a:gd name="T17" fmla="*/ 0 h 4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7" h="4552">
                  <a:moveTo>
                    <a:pt x="0" y="0"/>
                  </a:moveTo>
                  <a:lnTo>
                    <a:pt x="0" y="0"/>
                  </a:lnTo>
                  <a:cubicBezTo>
                    <a:pt x="0" y="4085"/>
                    <a:pt x="0" y="4085"/>
                    <a:pt x="0" y="4085"/>
                  </a:cubicBezTo>
                  <a:cubicBezTo>
                    <a:pt x="0" y="4345"/>
                    <a:pt x="207" y="4551"/>
                    <a:pt x="467" y="4551"/>
                  </a:cubicBezTo>
                  <a:cubicBezTo>
                    <a:pt x="2595" y="4551"/>
                    <a:pt x="2595" y="4551"/>
                    <a:pt x="2595" y="4551"/>
                  </a:cubicBezTo>
                  <a:cubicBezTo>
                    <a:pt x="2847" y="4551"/>
                    <a:pt x="3061" y="4345"/>
                    <a:pt x="3061" y="4085"/>
                  </a:cubicBezTo>
                  <a:cubicBezTo>
                    <a:pt x="3061" y="466"/>
                    <a:pt x="3061" y="466"/>
                    <a:pt x="3061" y="466"/>
                  </a:cubicBezTo>
                  <a:cubicBezTo>
                    <a:pt x="3061" y="214"/>
                    <a:pt x="3268" y="0"/>
                    <a:pt x="3528" y="0"/>
                  </a:cubicBezTo>
                  <a:cubicBezTo>
                    <a:pt x="5166" y="0"/>
                    <a:pt x="5166" y="0"/>
                    <a:pt x="5166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30" name="Line 356">
            <a:extLst>
              <a:ext uri="{FF2B5EF4-FFF2-40B4-BE49-F238E27FC236}">
                <a16:creationId xmlns:a16="http://schemas.microsoft.com/office/drawing/2014/main" id="{F041E8DC-AD54-AB4A-989A-CB0D810B05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76818" y="2351956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1" name="Line 357">
            <a:extLst>
              <a:ext uri="{FF2B5EF4-FFF2-40B4-BE49-F238E27FC236}">
                <a16:creationId xmlns:a16="http://schemas.microsoft.com/office/drawing/2014/main" id="{CB2C784B-892C-CD4E-95E8-56440C484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10189" y="2351956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2" name="Line 358">
            <a:extLst>
              <a:ext uri="{FF2B5EF4-FFF2-40B4-BE49-F238E27FC236}">
                <a16:creationId xmlns:a16="http://schemas.microsoft.com/office/drawing/2014/main" id="{70D1A1B3-777C-B449-AED9-BE2FC68B3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8711" y="2351956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3" name="Line 359">
            <a:extLst>
              <a:ext uri="{FF2B5EF4-FFF2-40B4-BE49-F238E27FC236}">
                <a16:creationId xmlns:a16="http://schemas.microsoft.com/office/drawing/2014/main" id="{F10B3C7D-81D7-EE46-99BC-687F29E0CF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2079" y="2351956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60">
            <a:extLst>
              <a:ext uri="{FF2B5EF4-FFF2-40B4-BE49-F238E27FC236}">
                <a16:creationId xmlns:a16="http://schemas.microsoft.com/office/drawing/2014/main" id="{47EF25DB-6822-6B47-894F-5FA15B898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0601" y="2351956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Line 410">
            <a:extLst>
              <a:ext uri="{FF2B5EF4-FFF2-40B4-BE49-F238E27FC236}">
                <a16:creationId xmlns:a16="http://schemas.microsoft.com/office/drawing/2014/main" id="{9DAA36BA-4FEF-2344-8747-191F1FFB6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7560" y="368995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Line 411">
            <a:extLst>
              <a:ext uri="{FF2B5EF4-FFF2-40B4-BE49-F238E27FC236}">
                <a16:creationId xmlns:a16="http://schemas.microsoft.com/office/drawing/2014/main" id="{A99E4674-BE1C-8648-939F-238D62541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4192" y="368995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6" name="Line 412">
            <a:extLst>
              <a:ext uri="{FF2B5EF4-FFF2-40B4-BE49-F238E27FC236}">
                <a16:creationId xmlns:a16="http://schemas.microsoft.com/office/drawing/2014/main" id="{8380C60F-F3B7-B04F-AEA2-D27CD8C7A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25671" y="368995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7" name="Line 413">
            <a:extLst>
              <a:ext uri="{FF2B5EF4-FFF2-40B4-BE49-F238E27FC236}">
                <a16:creationId xmlns:a16="http://schemas.microsoft.com/office/drawing/2014/main" id="{6A27757F-63AA-AC43-A7F0-C8D338D16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2300" y="368995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6" name="Line 442">
            <a:extLst>
              <a:ext uri="{FF2B5EF4-FFF2-40B4-BE49-F238E27FC236}">
                <a16:creationId xmlns:a16="http://schemas.microsoft.com/office/drawing/2014/main" id="{286FF595-DAF9-F849-988F-147555C5E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73342" y="6424132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7" name="Line 443">
            <a:extLst>
              <a:ext uri="{FF2B5EF4-FFF2-40B4-BE49-F238E27FC236}">
                <a16:creationId xmlns:a16="http://schemas.microsoft.com/office/drawing/2014/main" id="{03EF4705-6CE9-674B-B0EF-4B0B965ED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6713" y="6424132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8" name="Line 444">
            <a:extLst>
              <a:ext uri="{FF2B5EF4-FFF2-40B4-BE49-F238E27FC236}">
                <a16:creationId xmlns:a16="http://schemas.microsoft.com/office/drawing/2014/main" id="{AAF24DE1-FA54-384A-B86A-774EB14FE6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040081" y="6424132"/>
            <a:ext cx="14058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Line 445">
            <a:extLst>
              <a:ext uri="{FF2B5EF4-FFF2-40B4-BE49-F238E27FC236}">
                <a16:creationId xmlns:a16="http://schemas.microsoft.com/office/drawing/2014/main" id="{88F31EA7-3EBE-E445-841A-349CE421F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68602" y="6424132"/>
            <a:ext cx="145435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9" name="Line 485">
            <a:extLst>
              <a:ext uri="{FF2B5EF4-FFF2-40B4-BE49-F238E27FC236}">
                <a16:creationId xmlns:a16="http://schemas.microsoft.com/office/drawing/2014/main" id="{D67F13DA-1025-2047-B5C4-74F4D6D83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4083" y="951704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Line 486">
            <a:extLst>
              <a:ext uri="{FF2B5EF4-FFF2-40B4-BE49-F238E27FC236}">
                <a16:creationId xmlns:a16="http://schemas.microsoft.com/office/drawing/2014/main" id="{55EE159F-7E13-8E4E-89A2-020B0032B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5562" y="951704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1" name="Line 487">
            <a:extLst>
              <a:ext uri="{FF2B5EF4-FFF2-40B4-BE49-F238E27FC236}">
                <a16:creationId xmlns:a16="http://schemas.microsoft.com/office/drawing/2014/main" id="{E32CD89B-CF47-354D-9F36-7CEA1D3BA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2194" y="951704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Line 488">
            <a:extLst>
              <a:ext uri="{FF2B5EF4-FFF2-40B4-BE49-F238E27FC236}">
                <a16:creationId xmlns:a16="http://schemas.microsoft.com/office/drawing/2014/main" id="{511443A7-1EA0-2647-B096-0310E3C2C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93672" y="951704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3" name="Line 489">
            <a:extLst>
              <a:ext uri="{FF2B5EF4-FFF2-40B4-BE49-F238E27FC236}">
                <a16:creationId xmlns:a16="http://schemas.microsoft.com/office/drawing/2014/main" id="{29FF3D1C-B5BC-4545-BEF0-49B428862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60301" y="9517047"/>
            <a:ext cx="135739" cy="484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4" name="Freeform 520">
            <a:extLst>
              <a:ext uri="{FF2B5EF4-FFF2-40B4-BE49-F238E27FC236}">
                <a16:creationId xmlns:a16="http://schemas.microsoft.com/office/drawing/2014/main" id="{318A55D4-A9F0-4941-8035-387E40E0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146" y="1721739"/>
            <a:ext cx="1265282" cy="1265282"/>
          </a:xfrm>
          <a:custGeom>
            <a:avLst/>
            <a:gdLst>
              <a:gd name="T0" fmla="*/ 942 w 1149"/>
              <a:gd name="T1" fmla="*/ 0 h 1149"/>
              <a:gd name="T2" fmla="*/ 942 w 1149"/>
              <a:gd name="T3" fmla="*/ 0 h 1149"/>
              <a:gd name="T4" fmla="*/ 207 w 1149"/>
              <a:gd name="T5" fmla="*/ 0 h 1149"/>
              <a:gd name="T6" fmla="*/ 0 w 1149"/>
              <a:gd name="T7" fmla="*/ 207 h 1149"/>
              <a:gd name="T8" fmla="*/ 0 w 1149"/>
              <a:gd name="T9" fmla="*/ 949 h 1149"/>
              <a:gd name="T10" fmla="*/ 207 w 1149"/>
              <a:gd name="T11" fmla="*/ 1148 h 1149"/>
              <a:gd name="T12" fmla="*/ 942 w 1149"/>
              <a:gd name="T13" fmla="*/ 1148 h 1149"/>
              <a:gd name="T14" fmla="*/ 1148 w 1149"/>
              <a:gd name="T15" fmla="*/ 949 h 1149"/>
              <a:gd name="T16" fmla="*/ 1148 w 1149"/>
              <a:gd name="T17" fmla="*/ 207 h 1149"/>
              <a:gd name="T18" fmla="*/ 942 w 1149"/>
              <a:gd name="T19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9" h="1149">
                <a:moveTo>
                  <a:pt x="942" y="0"/>
                </a:moveTo>
                <a:lnTo>
                  <a:pt x="942" y="0"/>
                </a:lnTo>
                <a:cubicBezTo>
                  <a:pt x="207" y="0"/>
                  <a:pt x="207" y="0"/>
                  <a:pt x="207" y="0"/>
                </a:cubicBezTo>
                <a:cubicBezTo>
                  <a:pt x="92" y="0"/>
                  <a:pt x="0" y="92"/>
                  <a:pt x="0" y="207"/>
                </a:cubicBezTo>
                <a:cubicBezTo>
                  <a:pt x="0" y="949"/>
                  <a:pt x="0" y="949"/>
                  <a:pt x="0" y="949"/>
                </a:cubicBezTo>
                <a:cubicBezTo>
                  <a:pt x="0" y="1056"/>
                  <a:pt x="92" y="1148"/>
                  <a:pt x="207" y="1148"/>
                </a:cubicBezTo>
                <a:cubicBezTo>
                  <a:pt x="942" y="1148"/>
                  <a:pt x="942" y="1148"/>
                  <a:pt x="942" y="1148"/>
                </a:cubicBezTo>
                <a:cubicBezTo>
                  <a:pt x="1056" y="1148"/>
                  <a:pt x="1148" y="1056"/>
                  <a:pt x="1148" y="949"/>
                </a:cubicBezTo>
                <a:cubicBezTo>
                  <a:pt x="1148" y="207"/>
                  <a:pt x="1148" y="207"/>
                  <a:pt x="1148" y="207"/>
                </a:cubicBezTo>
                <a:cubicBezTo>
                  <a:pt x="1148" y="92"/>
                  <a:pt x="1056" y="0"/>
                  <a:pt x="94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21">
            <a:extLst>
              <a:ext uri="{FF2B5EF4-FFF2-40B4-BE49-F238E27FC236}">
                <a16:creationId xmlns:a16="http://schemas.microsoft.com/office/drawing/2014/main" id="{CA56DCF6-8E76-9E44-90C5-D949902C9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711" y="1581150"/>
            <a:ext cx="1551305" cy="1551305"/>
          </a:xfrm>
          <a:custGeom>
            <a:avLst/>
            <a:gdLst>
              <a:gd name="T0" fmla="*/ 1118 w 1409"/>
              <a:gd name="T1" fmla="*/ 0 h 1409"/>
              <a:gd name="T2" fmla="*/ 1118 w 1409"/>
              <a:gd name="T3" fmla="*/ 0 h 1409"/>
              <a:gd name="T4" fmla="*/ 291 w 1409"/>
              <a:gd name="T5" fmla="*/ 0 h 1409"/>
              <a:gd name="T6" fmla="*/ 0 w 1409"/>
              <a:gd name="T7" fmla="*/ 291 h 1409"/>
              <a:gd name="T8" fmla="*/ 0 w 1409"/>
              <a:gd name="T9" fmla="*/ 1117 h 1409"/>
              <a:gd name="T10" fmla="*/ 291 w 1409"/>
              <a:gd name="T11" fmla="*/ 1408 h 1409"/>
              <a:gd name="T12" fmla="*/ 1118 w 1409"/>
              <a:gd name="T13" fmla="*/ 1408 h 1409"/>
              <a:gd name="T14" fmla="*/ 1408 w 1409"/>
              <a:gd name="T15" fmla="*/ 1117 h 1409"/>
              <a:gd name="T16" fmla="*/ 1408 w 1409"/>
              <a:gd name="T17" fmla="*/ 291 h 1409"/>
              <a:gd name="T18" fmla="*/ 1118 w 1409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9" h="1409">
                <a:moveTo>
                  <a:pt x="1118" y="0"/>
                </a:moveTo>
                <a:lnTo>
                  <a:pt x="1118" y="0"/>
                </a:lnTo>
                <a:cubicBezTo>
                  <a:pt x="291" y="0"/>
                  <a:pt x="291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0" y="1117"/>
                  <a:pt x="0" y="1117"/>
                  <a:pt x="0" y="1117"/>
                </a:cubicBezTo>
                <a:cubicBezTo>
                  <a:pt x="0" y="1278"/>
                  <a:pt x="130" y="1408"/>
                  <a:pt x="291" y="1408"/>
                </a:cubicBezTo>
                <a:cubicBezTo>
                  <a:pt x="1118" y="1408"/>
                  <a:pt x="1118" y="1408"/>
                  <a:pt x="1118" y="1408"/>
                </a:cubicBezTo>
                <a:cubicBezTo>
                  <a:pt x="1278" y="1408"/>
                  <a:pt x="1408" y="1278"/>
                  <a:pt x="1408" y="1117"/>
                </a:cubicBezTo>
                <a:cubicBezTo>
                  <a:pt x="1408" y="291"/>
                  <a:pt x="1408" y="291"/>
                  <a:pt x="1408" y="291"/>
                </a:cubicBezTo>
                <a:cubicBezTo>
                  <a:pt x="1408" y="130"/>
                  <a:pt x="1278" y="0"/>
                  <a:pt x="1118" y="0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22">
            <a:extLst>
              <a:ext uri="{FF2B5EF4-FFF2-40B4-BE49-F238E27FC236}">
                <a16:creationId xmlns:a16="http://schemas.microsoft.com/office/drawing/2014/main" id="{76EC6367-B02A-7340-8519-65C40F48E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602" y="5861784"/>
            <a:ext cx="1260435" cy="1270131"/>
          </a:xfrm>
          <a:custGeom>
            <a:avLst/>
            <a:gdLst>
              <a:gd name="T0" fmla="*/ 947 w 1147"/>
              <a:gd name="T1" fmla="*/ 0 h 1155"/>
              <a:gd name="T2" fmla="*/ 947 w 1147"/>
              <a:gd name="T3" fmla="*/ 0 h 1155"/>
              <a:gd name="T4" fmla="*/ 206 w 1147"/>
              <a:gd name="T5" fmla="*/ 0 h 1155"/>
              <a:gd name="T6" fmla="*/ 0 w 1147"/>
              <a:gd name="T7" fmla="*/ 207 h 1155"/>
              <a:gd name="T8" fmla="*/ 0 w 1147"/>
              <a:gd name="T9" fmla="*/ 948 h 1155"/>
              <a:gd name="T10" fmla="*/ 206 w 1147"/>
              <a:gd name="T11" fmla="*/ 1154 h 1155"/>
              <a:gd name="T12" fmla="*/ 947 w 1147"/>
              <a:gd name="T13" fmla="*/ 1154 h 1155"/>
              <a:gd name="T14" fmla="*/ 1146 w 1147"/>
              <a:gd name="T15" fmla="*/ 948 h 1155"/>
              <a:gd name="T16" fmla="*/ 1146 w 1147"/>
              <a:gd name="T17" fmla="*/ 207 h 1155"/>
              <a:gd name="T18" fmla="*/ 947 w 1147"/>
              <a:gd name="T19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7" h="1155">
                <a:moveTo>
                  <a:pt x="947" y="0"/>
                </a:moveTo>
                <a:lnTo>
                  <a:pt x="947" y="0"/>
                </a:lnTo>
                <a:cubicBezTo>
                  <a:pt x="206" y="0"/>
                  <a:pt x="206" y="0"/>
                  <a:pt x="206" y="0"/>
                </a:cubicBezTo>
                <a:cubicBezTo>
                  <a:pt x="91" y="0"/>
                  <a:pt x="0" y="92"/>
                  <a:pt x="0" y="207"/>
                </a:cubicBezTo>
                <a:cubicBezTo>
                  <a:pt x="0" y="948"/>
                  <a:pt x="0" y="948"/>
                  <a:pt x="0" y="948"/>
                </a:cubicBezTo>
                <a:cubicBezTo>
                  <a:pt x="0" y="1063"/>
                  <a:pt x="91" y="1154"/>
                  <a:pt x="206" y="1154"/>
                </a:cubicBezTo>
                <a:cubicBezTo>
                  <a:pt x="947" y="1154"/>
                  <a:pt x="947" y="1154"/>
                  <a:pt x="947" y="1154"/>
                </a:cubicBezTo>
                <a:cubicBezTo>
                  <a:pt x="1062" y="1154"/>
                  <a:pt x="1146" y="1063"/>
                  <a:pt x="1146" y="948"/>
                </a:cubicBezTo>
                <a:cubicBezTo>
                  <a:pt x="1146" y="207"/>
                  <a:pt x="1146" y="207"/>
                  <a:pt x="1146" y="207"/>
                </a:cubicBezTo>
                <a:cubicBezTo>
                  <a:pt x="1146" y="92"/>
                  <a:pt x="1062" y="0"/>
                  <a:pt x="94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23">
            <a:extLst>
              <a:ext uri="{FF2B5EF4-FFF2-40B4-BE49-F238E27FC236}">
                <a16:creationId xmlns:a16="http://schemas.microsoft.com/office/drawing/2014/main" id="{3B091981-AC0B-E54B-8C92-BFD84D653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017" y="5716349"/>
            <a:ext cx="1556151" cy="1556151"/>
          </a:xfrm>
          <a:custGeom>
            <a:avLst/>
            <a:gdLst>
              <a:gd name="T0" fmla="*/ 1117 w 1416"/>
              <a:gd name="T1" fmla="*/ 0 h 1415"/>
              <a:gd name="T2" fmla="*/ 1117 w 1416"/>
              <a:gd name="T3" fmla="*/ 0 h 1415"/>
              <a:gd name="T4" fmla="*/ 299 w 1416"/>
              <a:gd name="T5" fmla="*/ 0 h 1415"/>
              <a:gd name="T6" fmla="*/ 0 w 1416"/>
              <a:gd name="T7" fmla="*/ 298 h 1415"/>
              <a:gd name="T8" fmla="*/ 0 w 1416"/>
              <a:gd name="T9" fmla="*/ 1116 h 1415"/>
              <a:gd name="T10" fmla="*/ 299 w 1416"/>
              <a:gd name="T11" fmla="*/ 1414 h 1415"/>
              <a:gd name="T12" fmla="*/ 1117 w 1416"/>
              <a:gd name="T13" fmla="*/ 1414 h 1415"/>
              <a:gd name="T14" fmla="*/ 1415 w 1416"/>
              <a:gd name="T15" fmla="*/ 1116 h 1415"/>
              <a:gd name="T16" fmla="*/ 1415 w 1416"/>
              <a:gd name="T17" fmla="*/ 298 h 1415"/>
              <a:gd name="T18" fmla="*/ 1117 w 1416"/>
              <a:gd name="T19" fmla="*/ 0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6" h="1415">
                <a:moveTo>
                  <a:pt x="1117" y="0"/>
                </a:moveTo>
                <a:lnTo>
                  <a:pt x="1117" y="0"/>
                </a:lnTo>
                <a:cubicBezTo>
                  <a:pt x="299" y="0"/>
                  <a:pt x="299" y="0"/>
                  <a:pt x="299" y="0"/>
                </a:cubicBezTo>
                <a:cubicBezTo>
                  <a:pt x="131" y="0"/>
                  <a:pt x="0" y="130"/>
                  <a:pt x="0" y="29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277"/>
                  <a:pt x="131" y="1414"/>
                  <a:pt x="299" y="1414"/>
                </a:cubicBezTo>
                <a:cubicBezTo>
                  <a:pt x="1117" y="1414"/>
                  <a:pt x="1117" y="1414"/>
                  <a:pt x="1117" y="1414"/>
                </a:cubicBezTo>
                <a:cubicBezTo>
                  <a:pt x="1277" y="1414"/>
                  <a:pt x="1415" y="1277"/>
                  <a:pt x="1415" y="1116"/>
                </a:cubicBezTo>
                <a:cubicBezTo>
                  <a:pt x="1415" y="298"/>
                  <a:pt x="1415" y="298"/>
                  <a:pt x="1415" y="298"/>
                </a:cubicBezTo>
                <a:cubicBezTo>
                  <a:pt x="1415" y="130"/>
                  <a:pt x="1277" y="0"/>
                  <a:pt x="1117" y="0"/>
                </a:cubicBez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24">
            <a:extLst>
              <a:ext uri="{FF2B5EF4-FFF2-40B4-BE49-F238E27FC236}">
                <a16:creationId xmlns:a16="http://schemas.microsoft.com/office/drawing/2014/main" id="{D1D2F478-7321-824E-AA3C-00773A38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5757" y="3059739"/>
            <a:ext cx="1260435" cy="1265282"/>
          </a:xfrm>
          <a:custGeom>
            <a:avLst/>
            <a:gdLst>
              <a:gd name="T0" fmla="*/ 941 w 1148"/>
              <a:gd name="T1" fmla="*/ 0 h 1149"/>
              <a:gd name="T2" fmla="*/ 941 w 1148"/>
              <a:gd name="T3" fmla="*/ 0 h 1149"/>
              <a:gd name="T4" fmla="*/ 206 w 1148"/>
              <a:gd name="T5" fmla="*/ 0 h 1149"/>
              <a:gd name="T6" fmla="*/ 0 w 1148"/>
              <a:gd name="T7" fmla="*/ 207 h 1149"/>
              <a:gd name="T8" fmla="*/ 0 w 1148"/>
              <a:gd name="T9" fmla="*/ 941 h 1149"/>
              <a:gd name="T10" fmla="*/ 206 w 1148"/>
              <a:gd name="T11" fmla="*/ 1148 h 1149"/>
              <a:gd name="T12" fmla="*/ 941 w 1148"/>
              <a:gd name="T13" fmla="*/ 1148 h 1149"/>
              <a:gd name="T14" fmla="*/ 1147 w 1148"/>
              <a:gd name="T15" fmla="*/ 941 h 1149"/>
              <a:gd name="T16" fmla="*/ 1147 w 1148"/>
              <a:gd name="T17" fmla="*/ 207 h 1149"/>
              <a:gd name="T18" fmla="*/ 941 w 1148"/>
              <a:gd name="T19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8" h="1149">
                <a:moveTo>
                  <a:pt x="941" y="0"/>
                </a:moveTo>
                <a:lnTo>
                  <a:pt x="941" y="0"/>
                </a:lnTo>
                <a:cubicBezTo>
                  <a:pt x="206" y="0"/>
                  <a:pt x="206" y="0"/>
                  <a:pt x="206" y="0"/>
                </a:cubicBezTo>
                <a:cubicBezTo>
                  <a:pt x="91" y="0"/>
                  <a:pt x="0" y="92"/>
                  <a:pt x="0" y="207"/>
                </a:cubicBezTo>
                <a:cubicBezTo>
                  <a:pt x="0" y="941"/>
                  <a:pt x="0" y="941"/>
                  <a:pt x="0" y="941"/>
                </a:cubicBezTo>
                <a:cubicBezTo>
                  <a:pt x="0" y="1056"/>
                  <a:pt x="91" y="1148"/>
                  <a:pt x="206" y="1148"/>
                </a:cubicBezTo>
                <a:cubicBezTo>
                  <a:pt x="941" y="1148"/>
                  <a:pt x="941" y="1148"/>
                  <a:pt x="941" y="1148"/>
                </a:cubicBezTo>
                <a:cubicBezTo>
                  <a:pt x="1056" y="1148"/>
                  <a:pt x="1147" y="1056"/>
                  <a:pt x="1147" y="941"/>
                </a:cubicBezTo>
                <a:cubicBezTo>
                  <a:pt x="1147" y="207"/>
                  <a:pt x="1147" y="207"/>
                  <a:pt x="1147" y="207"/>
                </a:cubicBezTo>
                <a:cubicBezTo>
                  <a:pt x="1147" y="92"/>
                  <a:pt x="1056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25">
            <a:extLst>
              <a:ext uri="{FF2B5EF4-FFF2-40B4-BE49-F238E27FC236}">
                <a16:creationId xmlns:a16="http://schemas.microsoft.com/office/drawing/2014/main" id="{430DB60D-82B1-FC42-8B84-3F5A6E0F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0322" y="2919151"/>
            <a:ext cx="1551305" cy="1551305"/>
          </a:xfrm>
          <a:custGeom>
            <a:avLst/>
            <a:gdLst>
              <a:gd name="T0" fmla="*/ 1118 w 1409"/>
              <a:gd name="T1" fmla="*/ 0 h 1409"/>
              <a:gd name="T2" fmla="*/ 1118 w 1409"/>
              <a:gd name="T3" fmla="*/ 0 h 1409"/>
              <a:gd name="T4" fmla="*/ 291 w 1409"/>
              <a:gd name="T5" fmla="*/ 0 h 1409"/>
              <a:gd name="T6" fmla="*/ 0 w 1409"/>
              <a:gd name="T7" fmla="*/ 291 h 1409"/>
              <a:gd name="T8" fmla="*/ 0 w 1409"/>
              <a:gd name="T9" fmla="*/ 1117 h 1409"/>
              <a:gd name="T10" fmla="*/ 291 w 1409"/>
              <a:gd name="T11" fmla="*/ 1408 h 1409"/>
              <a:gd name="T12" fmla="*/ 1118 w 1409"/>
              <a:gd name="T13" fmla="*/ 1408 h 1409"/>
              <a:gd name="T14" fmla="*/ 1408 w 1409"/>
              <a:gd name="T15" fmla="*/ 1117 h 1409"/>
              <a:gd name="T16" fmla="*/ 1408 w 1409"/>
              <a:gd name="T17" fmla="*/ 291 h 1409"/>
              <a:gd name="T18" fmla="*/ 1118 w 1409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9" h="1409">
                <a:moveTo>
                  <a:pt x="1118" y="0"/>
                </a:moveTo>
                <a:lnTo>
                  <a:pt x="1118" y="0"/>
                </a:lnTo>
                <a:cubicBezTo>
                  <a:pt x="291" y="0"/>
                  <a:pt x="291" y="0"/>
                  <a:pt x="291" y="0"/>
                </a:cubicBezTo>
                <a:cubicBezTo>
                  <a:pt x="131" y="0"/>
                  <a:pt x="0" y="130"/>
                  <a:pt x="0" y="291"/>
                </a:cubicBezTo>
                <a:cubicBezTo>
                  <a:pt x="0" y="1117"/>
                  <a:pt x="0" y="1117"/>
                  <a:pt x="0" y="1117"/>
                </a:cubicBezTo>
                <a:cubicBezTo>
                  <a:pt x="0" y="1278"/>
                  <a:pt x="131" y="1408"/>
                  <a:pt x="291" y="1408"/>
                </a:cubicBezTo>
                <a:cubicBezTo>
                  <a:pt x="1118" y="1408"/>
                  <a:pt x="1118" y="1408"/>
                  <a:pt x="1118" y="1408"/>
                </a:cubicBezTo>
                <a:cubicBezTo>
                  <a:pt x="1278" y="1408"/>
                  <a:pt x="1408" y="1278"/>
                  <a:pt x="1408" y="1117"/>
                </a:cubicBezTo>
                <a:cubicBezTo>
                  <a:pt x="1408" y="291"/>
                  <a:pt x="1408" y="291"/>
                  <a:pt x="1408" y="291"/>
                </a:cubicBezTo>
                <a:cubicBezTo>
                  <a:pt x="1408" y="130"/>
                  <a:pt x="1278" y="0"/>
                  <a:pt x="1118" y="0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26">
            <a:extLst>
              <a:ext uri="{FF2B5EF4-FFF2-40B4-BE49-F238E27FC236}">
                <a16:creationId xmlns:a16="http://schemas.microsoft.com/office/drawing/2014/main" id="{C44CC7A2-69A0-D147-B69A-2CA7279C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150" y="8872284"/>
            <a:ext cx="1260435" cy="1265285"/>
          </a:xfrm>
          <a:custGeom>
            <a:avLst/>
            <a:gdLst>
              <a:gd name="T0" fmla="*/ 941 w 1148"/>
              <a:gd name="T1" fmla="*/ 0 h 1149"/>
              <a:gd name="T2" fmla="*/ 941 w 1148"/>
              <a:gd name="T3" fmla="*/ 0 h 1149"/>
              <a:gd name="T4" fmla="*/ 198 w 1148"/>
              <a:gd name="T5" fmla="*/ 0 h 1149"/>
              <a:gd name="T6" fmla="*/ 0 w 1148"/>
              <a:gd name="T7" fmla="*/ 207 h 1149"/>
              <a:gd name="T8" fmla="*/ 0 w 1148"/>
              <a:gd name="T9" fmla="*/ 941 h 1149"/>
              <a:gd name="T10" fmla="*/ 198 w 1148"/>
              <a:gd name="T11" fmla="*/ 1148 h 1149"/>
              <a:gd name="T12" fmla="*/ 941 w 1148"/>
              <a:gd name="T13" fmla="*/ 1148 h 1149"/>
              <a:gd name="T14" fmla="*/ 1147 w 1148"/>
              <a:gd name="T15" fmla="*/ 941 h 1149"/>
              <a:gd name="T16" fmla="*/ 1147 w 1148"/>
              <a:gd name="T17" fmla="*/ 207 h 1149"/>
              <a:gd name="T18" fmla="*/ 941 w 1148"/>
              <a:gd name="T19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8" h="1149">
                <a:moveTo>
                  <a:pt x="941" y="0"/>
                </a:moveTo>
                <a:lnTo>
                  <a:pt x="941" y="0"/>
                </a:lnTo>
                <a:cubicBezTo>
                  <a:pt x="198" y="0"/>
                  <a:pt x="198" y="0"/>
                  <a:pt x="198" y="0"/>
                </a:cubicBezTo>
                <a:cubicBezTo>
                  <a:pt x="91" y="0"/>
                  <a:pt x="0" y="92"/>
                  <a:pt x="0" y="207"/>
                </a:cubicBezTo>
                <a:cubicBezTo>
                  <a:pt x="0" y="941"/>
                  <a:pt x="0" y="941"/>
                  <a:pt x="0" y="941"/>
                </a:cubicBezTo>
                <a:cubicBezTo>
                  <a:pt x="0" y="1056"/>
                  <a:pt x="91" y="1148"/>
                  <a:pt x="198" y="1148"/>
                </a:cubicBezTo>
                <a:cubicBezTo>
                  <a:pt x="941" y="1148"/>
                  <a:pt x="941" y="1148"/>
                  <a:pt x="941" y="1148"/>
                </a:cubicBezTo>
                <a:cubicBezTo>
                  <a:pt x="1055" y="1148"/>
                  <a:pt x="1147" y="1056"/>
                  <a:pt x="1147" y="941"/>
                </a:cubicBezTo>
                <a:cubicBezTo>
                  <a:pt x="1147" y="207"/>
                  <a:pt x="1147" y="207"/>
                  <a:pt x="1147" y="207"/>
                </a:cubicBezTo>
                <a:cubicBezTo>
                  <a:pt x="1147" y="92"/>
                  <a:pt x="1055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27">
            <a:extLst>
              <a:ext uri="{FF2B5EF4-FFF2-40B4-BE49-F238E27FC236}">
                <a16:creationId xmlns:a16="http://schemas.microsoft.com/office/drawing/2014/main" id="{0E872381-C34D-DA46-B6E8-910EB5EA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715" y="8726849"/>
            <a:ext cx="1551305" cy="1551305"/>
          </a:xfrm>
          <a:custGeom>
            <a:avLst/>
            <a:gdLst>
              <a:gd name="T0" fmla="*/ 1118 w 1409"/>
              <a:gd name="T1" fmla="*/ 0 h 1409"/>
              <a:gd name="T2" fmla="*/ 1118 w 1409"/>
              <a:gd name="T3" fmla="*/ 0 h 1409"/>
              <a:gd name="T4" fmla="*/ 291 w 1409"/>
              <a:gd name="T5" fmla="*/ 0 h 1409"/>
              <a:gd name="T6" fmla="*/ 0 w 1409"/>
              <a:gd name="T7" fmla="*/ 291 h 1409"/>
              <a:gd name="T8" fmla="*/ 0 w 1409"/>
              <a:gd name="T9" fmla="*/ 1117 h 1409"/>
              <a:gd name="T10" fmla="*/ 291 w 1409"/>
              <a:gd name="T11" fmla="*/ 1408 h 1409"/>
              <a:gd name="T12" fmla="*/ 1118 w 1409"/>
              <a:gd name="T13" fmla="*/ 1408 h 1409"/>
              <a:gd name="T14" fmla="*/ 1408 w 1409"/>
              <a:gd name="T15" fmla="*/ 1117 h 1409"/>
              <a:gd name="T16" fmla="*/ 1408 w 1409"/>
              <a:gd name="T17" fmla="*/ 291 h 1409"/>
              <a:gd name="T18" fmla="*/ 1118 w 1409"/>
              <a:gd name="T1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09" h="1409">
                <a:moveTo>
                  <a:pt x="1118" y="0"/>
                </a:moveTo>
                <a:lnTo>
                  <a:pt x="1118" y="0"/>
                </a:lnTo>
                <a:cubicBezTo>
                  <a:pt x="291" y="0"/>
                  <a:pt x="291" y="0"/>
                  <a:pt x="291" y="0"/>
                </a:cubicBezTo>
                <a:cubicBezTo>
                  <a:pt x="131" y="0"/>
                  <a:pt x="0" y="130"/>
                  <a:pt x="0" y="291"/>
                </a:cubicBezTo>
                <a:cubicBezTo>
                  <a:pt x="0" y="1117"/>
                  <a:pt x="0" y="1117"/>
                  <a:pt x="0" y="1117"/>
                </a:cubicBezTo>
                <a:cubicBezTo>
                  <a:pt x="0" y="1278"/>
                  <a:pt x="131" y="1408"/>
                  <a:pt x="291" y="1408"/>
                </a:cubicBezTo>
                <a:cubicBezTo>
                  <a:pt x="1118" y="1408"/>
                  <a:pt x="1118" y="1408"/>
                  <a:pt x="1118" y="1408"/>
                </a:cubicBezTo>
                <a:cubicBezTo>
                  <a:pt x="1278" y="1408"/>
                  <a:pt x="1408" y="1278"/>
                  <a:pt x="1408" y="1117"/>
                </a:cubicBezTo>
                <a:cubicBezTo>
                  <a:pt x="1408" y="291"/>
                  <a:pt x="1408" y="291"/>
                  <a:pt x="1408" y="291"/>
                </a:cubicBezTo>
                <a:cubicBezTo>
                  <a:pt x="1408" y="130"/>
                  <a:pt x="1278" y="0"/>
                  <a:pt x="1118" y="0"/>
                </a:cubicBez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28">
            <a:extLst>
              <a:ext uri="{FF2B5EF4-FFF2-40B4-BE49-F238E27FC236}">
                <a16:creationId xmlns:a16="http://schemas.microsoft.com/office/drawing/2014/main" id="{03E4BBF5-D0A6-554B-9991-AB2C236C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8605" y="9284351"/>
            <a:ext cx="833826" cy="630218"/>
          </a:xfrm>
          <a:custGeom>
            <a:avLst/>
            <a:gdLst>
              <a:gd name="T0" fmla="*/ 704 w 758"/>
              <a:gd name="T1" fmla="*/ 574 h 575"/>
              <a:gd name="T2" fmla="*/ 704 w 758"/>
              <a:gd name="T3" fmla="*/ 574 h 575"/>
              <a:gd name="T4" fmla="*/ 53 w 758"/>
              <a:gd name="T5" fmla="*/ 574 h 575"/>
              <a:gd name="T6" fmla="*/ 0 w 758"/>
              <a:gd name="T7" fmla="*/ 521 h 575"/>
              <a:gd name="T8" fmla="*/ 0 w 758"/>
              <a:gd name="T9" fmla="*/ 54 h 575"/>
              <a:gd name="T10" fmla="*/ 53 w 758"/>
              <a:gd name="T11" fmla="*/ 0 h 575"/>
              <a:gd name="T12" fmla="*/ 704 w 758"/>
              <a:gd name="T13" fmla="*/ 0 h 575"/>
              <a:gd name="T14" fmla="*/ 757 w 758"/>
              <a:gd name="T15" fmla="*/ 54 h 575"/>
              <a:gd name="T16" fmla="*/ 757 w 758"/>
              <a:gd name="T17" fmla="*/ 521 h 575"/>
              <a:gd name="T18" fmla="*/ 704 w 758"/>
              <a:gd name="T19" fmla="*/ 574 h 575"/>
              <a:gd name="T20" fmla="*/ 53 w 758"/>
              <a:gd name="T21" fmla="*/ 38 h 575"/>
              <a:gd name="T22" fmla="*/ 53 w 758"/>
              <a:gd name="T23" fmla="*/ 38 h 575"/>
              <a:gd name="T24" fmla="*/ 38 w 758"/>
              <a:gd name="T25" fmla="*/ 54 h 575"/>
              <a:gd name="T26" fmla="*/ 38 w 758"/>
              <a:gd name="T27" fmla="*/ 521 h 575"/>
              <a:gd name="T28" fmla="*/ 53 w 758"/>
              <a:gd name="T29" fmla="*/ 544 h 575"/>
              <a:gd name="T30" fmla="*/ 704 w 758"/>
              <a:gd name="T31" fmla="*/ 544 h 575"/>
              <a:gd name="T32" fmla="*/ 727 w 758"/>
              <a:gd name="T33" fmla="*/ 521 h 575"/>
              <a:gd name="T34" fmla="*/ 727 w 758"/>
              <a:gd name="T35" fmla="*/ 54 h 575"/>
              <a:gd name="T36" fmla="*/ 704 w 758"/>
              <a:gd name="T37" fmla="*/ 38 h 575"/>
              <a:gd name="T38" fmla="*/ 53 w 758"/>
              <a:gd name="T39" fmla="*/ 38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8" h="575">
                <a:moveTo>
                  <a:pt x="704" y="574"/>
                </a:moveTo>
                <a:lnTo>
                  <a:pt x="704" y="574"/>
                </a:lnTo>
                <a:cubicBezTo>
                  <a:pt x="53" y="574"/>
                  <a:pt x="53" y="574"/>
                  <a:pt x="53" y="574"/>
                </a:cubicBezTo>
                <a:cubicBezTo>
                  <a:pt x="23" y="574"/>
                  <a:pt x="0" y="551"/>
                  <a:pt x="0" y="521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34" y="0"/>
                  <a:pt x="757" y="23"/>
                  <a:pt x="757" y="54"/>
                </a:cubicBezTo>
                <a:cubicBezTo>
                  <a:pt x="757" y="521"/>
                  <a:pt x="757" y="521"/>
                  <a:pt x="757" y="521"/>
                </a:cubicBezTo>
                <a:cubicBezTo>
                  <a:pt x="757" y="551"/>
                  <a:pt x="734" y="574"/>
                  <a:pt x="704" y="574"/>
                </a:cubicBezTo>
                <a:close/>
                <a:moveTo>
                  <a:pt x="53" y="38"/>
                </a:moveTo>
                <a:lnTo>
                  <a:pt x="53" y="38"/>
                </a:lnTo>
                <a:cubicBezTo>
                  <a:pt x="46" y="38"/>
                  <a:pt x="38" y="46"/>
                  <a:pt x="38" y="54"/>
                </a:cubicBezTo>
                <a:cubicBezTo>
                  <a:pt x="38" y="521"/>
                  <a:pt x="38" y="521"/>
                  <a:pt x="38" y="521"/>
                </a:cubicBezTo>
                <a:cubicBezTo>
                  <a:pt x="38" y="536"/>
                  <a:pt x="46" y="544"/>
                  <a:pt x="53" y="544"/>
                </a:cubicBezTo>
                <a:cubicBezTo>
                  <a:pt x="704" y="544"/>
                  <a:pt x="704" y="544"/>
                  <a:pt x="704" y="544"/>
                </a:cubicBezTo>
                <a:cubicBezTo>
                  <a:pt x="719" y="544"/>
                  <a:pt x="727" y="536"/>
                  <a:pt x="727" y="521"/>
                </a:cubicBezTo>
                <a:cubicBezTo>
                  <a:pt x="727" y="54"/>
                  <a:pt x="727" y="54"/>
                  <a:pt x="727" y="54"/>
                </a:cubicBezTo>
                <a:cubicBezTo>
                  <a:pt x="727" y="46"/>
                  <a:pt x="719" y="38"/>
                  <a:pt x="704" y="38"/>
                </a:cubicBezTo>
                <a:lnTo>
                  <a:pt x="53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29">
            <a:extLst>
              <a:ext uri="{FF2B5EF4-FFF2-40B4-BE49-F238E27FC236}">
                <a16:creationId xmlns:a16="http://schemas.microsoft.com/office/drawing/2014/main" id="{68A6D710-DD19-2349-9C1F-494C8E50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6411" y="9677023"/>
            <a:ext cx="189064" cy="145435"/>
          </a:xfrm>
          <a:custGeom>
            <a:avLst/>
            <a:gdLst>
              <a:gd name="T0" fmla="*/ 153 w 170"/>
              <a:gd name="T1" fmla="*/ 130 h 131"/>
              <a:gd name="T2" fmla="*/ 153 w 170"/>
              <a:gd name="T3" fmla="*/ 130 h 131"/>
              <a:gd name="T4" fmla="*/ 16 w 170"/>
              <a:gd name="T5" fmla="*/ 130 h 131"/>
              <a:gd name="T6" fmla="*/ 0 w 170"/>
              <a:gd name="T7" fmla="*/ 107 h 131"/>
              <a:gd name="T8" fmla="*/ 0 w 170"/>
              <a:gd name="T9" fmla="*/ 23 h 131"/>
              <a:gd name="T10" fmla="*/ 16 w 170"/>
              <a:gd name="T11" fmla="*/ 0 h 131"/>
              <a:gd name="T12" fmla="*/ 153 w 170"/>
              <a:gd name="T13" fmla="*/ 0 h 131"/>
              <a:gd name="T14" fmla="*/ 169 w 170"/>
              <a:gd name="T15" fmla="*/ 23 h 131"/>
              <a:gd name="T16" fmla="*/ 169 w 170"/>
              <a:gd name="T17" fmla="*/ 107 h 131"/>
              <a:gd name="T18" fmla="*/ 153 w 170"/>
              <a:gd name="T19" fmla="*/ 130 h 131"/>
              <a:gd name="T20" fmla="*/ 38 w 170"/>
              <a:gd name="T21" fmla="*/ 92 h 131"/>
              <a:gd name="T22" fmla="*/ 38 w 170"/>
              <a:gd name="T23" fmla="*/ 92 h 131"/>
              <a:gd name="T24" fmla="*/ 138 w 170"/>
              <a:gd name="T25" fmla="*/ 92 h 131"/>
              <a:gd name="T26" fmla="*/ 138 w 170"/>
              <a:gd name="T27" fmla="*/ 38 h 131"/>
              <a:gd name="T28" fmla="*/ 38 w 170"/>
              <a:gd name="T29" fmla="*/ 38 h 131"/>
              <a:gd name="T30" fmla="*/ 38 w 170"/>
              <a:gd name="T31" fmla="*/ 92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0" h="131">
                <a:moveTo>
                  <a:pt x="153" y="130"/>
                </a:moveTo>
                <a:lnTo>
                  <a:pt x="153" y="130"/>
                </a:lnTo>
                <a:cubicBezTo>
                  <a:pt x="16" y="130"/>
                  <a:pt x="16" y="130"/>
                  <a:pt x="16" y="130"/>
                </a:cubicBezTo>
                <a:cubicBezTo>
                  <a:pt x="8" y="130"/>
                  <a:pt x="0" y="122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16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1" y="0"/>
                  <a:pt x="169" y="8"/>
                  <a:pt x="169" y="23"/>
                </a:cubicBezTo>
                <a:cubicBezTo>
                  <a:pt x="169" y="107"/>
                  <a:pt x="169" y="107"/>
                  <a:pt x="169" y="107"/>
                </a:cubicBezTo>
                <a:cubicBezTo>
                  <a:pt x="169" y="122"/>
                  <a:pt x="161" y="130"/>
                  <a:pt x="153" y="130"/>
                </a:cubicBezTo>
                <a:close/>
                <a:moveTo>
                  <a:pt x="38" y="92"/>
                </a:moveTo>
                <a:lnTo>
                  <a:pt x="38" y="92"/>
                </a:lnTo>
                <a:cubicBezTo>
                  <a:pt x="138" y="92"/>
                  <a:pt x="138" y="92"/>
                  <a:pt x="138" y="92"/>
                </a:cubicBezTo>
                <a:cubicBezTo>
                  <a:pt x="138" y="38"/>
                  <a:pt x="138" y="38"/>
                  <a:pt x="138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30">
            <a:extLst>
              <a:ext uri="{FF2B5EF4-FFF2-40B4-BE49-F238E27FC236}">
                <a16:creationId xmlns:a16="http://schemas.microsoft.com/office/drawing/2014/main" id="{FD30D379-5D20-9F47-8A94-4A052AD3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0411" y="9080742"/>
            <a:ext cx="654455" cy="193913"/>
          </a:xfrm>
          <a:custGeom>
            <a:avLst/>
            <a:gdLst>
              <a:gd name="T0" fmla="*/ 23 w 597"/>
              <a:gd name="T1" fmla="*/ 176 h 177"/>
              <a:gd name="T2" fmla="*/ 23 w 597"/>
              <a:gd name="T3" fmla="*/ 176 h 177"/>
              <a:gd name="T4" fmla="*/ 0 w 597"/>
              <a:gd name="T5" fmla="*/ 168 h 177"/>
              <a:gd name="T6" fmla="*/ 15 w 597"/>
              <a:gd name="T7" fmla="*/ 145 h 177"/>
              <a:gd name="T8" fmla="*/ 528 w 597"/>
              <a:gd name="T9" fmla="*/ 7 h 177"/>
              <a:gd name="T10" fmla="*/ 558 w 597"/>
              <a:gd name="T11" fmla="*/ 23 h 177"/>
              <a:gd name="T12" fmla="*/ 596 w 597"/>
              <a:gd name="T13" fmla="*/ 153 h 177"/>
              <a:gd name="T14" fmla="*/ 581 w 597"/>
              <a:gd name="T15" fmla="*/ 176 h 177"/>
              <a:gd name="T16" fmla="*/ 558 w 597"/>
              <a:gd name="T17" fmla="*/ 160 h 177"/>
              <a:gd name="T18" fmla="*/ 528 w 597"/>
              <a:gd name="T19" fmla="*/ 45 h 177"/>
              <a:gd name="T20" fmla="*/ 23 w 597"/>
              <a:gd name="T2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7" h="177">
                <a:moveTo>
                  <a:pt x="23" y="176"/>
                </a:moveTo>
                <a:lnTo>
                  <a:pt x="23" y="176"/>
                </a:lnTo>
                <a:cubicBezTo>
                  <a:pt x="15" y="176"/>
                  <a:pt x="7" y="176"/>
                  <a:pt x="0" y="168"/>
                </a:cubicBezTo>
                <a:cubicBezTo>
                  <a:pt x="0" y="153"/>
                  <a:pt x="7" y="145"/>
                  <a:pt x="15" y="145"/>
                </a:cubicBezTo>
                <a:cubicBezTo>
                  <a:pt x="528" y="7"/>
                  <a:pt x="528" y="7"/>
                  <a:pt x="528" y="7"/>
                </a:cubicBezTo>
                <a:cubicBezTo>
                  <a:pt x="543" y="0"/>
                  <a:pt x="558" y="7"/>
                  <a:pt x="558" y="23"/>
                </a:cubicBezTo>
                <a:cubicBezTo>
                  <a:pt x="596" y="153"/>
                  <a:pt x="596" y="153"/>
                  <a:pt x="596" y="153"/>
                </a:cubicBezTo>
                <a:cubicBezTo>
                  <a:pt x="596" y="160"/>
                  <a:pt x="589" y="176"/>
                  <a:pt x="581" y="176"/>
                </a:cubicBezTo>
                <a:cubicBezTo>
                  <a:pt x="574" y="176"/>
                  <a:pt x="558" y="168"/>
                  <a:pt x="558" y="160"/>
                </a:cubicBezTo>
                <a:cubicBezTo>
                  <a:pt x="528" y="45"/>
                  <a:pt x="528" y="45"/>
                  <a:pt x="528" y="45"/>
                </a:cubicBezTo>
                <a:cubicBezTo>
                  <a:pt x="23" y="176"/>
                  <a:pt x="23" y="176"/>
                  <a:pt x="23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31">
            <a:extLst>
              <a:ext uri="{FF2B5EF4-FFF2-40B4-BE49-F238E27FC236}">
                <a16:creationId xmlns:a16="http://schemas.microsoft.com/office/drawing/2014/main" id="{0B716DC1-98A5-6F49-846E-A990FB68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1890" y="9182545"/>
            <a:ext cx="315107" cy="96957"/>
          </a:xfrm>
          <a:custGeom>
            <a:avLst/>
            <a:gdLst>
              <a:gd name="T0" fmla="*/ 16 w 285"/>
              <a:gd name="T1" fmla="*/ 85 h 86"/>
              <a:gd name="T2" fmla="*/ 16 w 285"/>
              <a:gd name="T3" fmla="*/ 85 h 86"/>
              <a:gd name="T4" fmla="*/ 0 w 285"/>
              <a:gd name="T5" fmla="*/ 77 h 86"/>
              <a:gd name="T6" fmla="*/ 8 w 285"/>
              <a:gd name="T7" fmla="*/ 54 h 86"/>
              <a:gd name="T8" fmla="*/ 207 w 285"/>
              <a:gd name="T9" fmla="*/ 0 h 86"/>
              <a:gd name="T10" fmla="*/ 222 w 285"/>
              <a:gd name="T11" fmla="*/ 0 h 86"/>
              <a:gd name="T12" fmla="*/ 230 w 285"/>
              <a:gd name="T13" fmla="*/ 8 h 86"/>
              <a:gd name="T14" fmla="*/ 253 w 285"/>
              <a:gd name="T15" fmla="*/ 23 h 86"/>
              <a:gd name="T16" fmla="*/ 276 w 285"/>
              <a:gd name="T17" fmla="*/ 31 h 86"/>
              <a:gd name="T18" fmla="*/ 284 w 285"/>
              <a:gd name="T19" fmla="*/ 62 h 86"/>
              <a:gd name="T20" fmla="*/ 268 w 285"/>
              <a:gd name="T21" fmla="*/ 85 h 86"/>
              <a:gd name="T22" fmla="*/ 245 w 285"/>
              <a:gd name="T23" fmla="*/ 69 h 86"/>
              <a:gd name="T24" fmla="*/ 245 w 285"/>
              <a:gd name="T25" fmla="*/ 54 h 86"/>
              <a:gd name="T26" fmla="*/ 207 w 285"/>
              <a:gd name="T27" fmla="*/ 39 h 86"/>
              <a:gd name="T28" fmla="*/ 23 w 285"/>
              <a:gd name="T29" fmla="*/ 85 h 86"/>
              <a:gd name="T30" fmla="*/ 16 w 285"/>
              <a:gd name="T31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5" h="86">
                <a:moveTo>
                  <a:pt x="16" y="85"/>
                </a:moveTo>
                <a:lnTo>
                  <a:pt x="16" y="85"/>
                </a:lnTo>
                <a:cubicBezTo>
                  <a:pt x="8" y="85"/>
                  <a:pt x="0" y="85"/>
                  <a:pt x="0" y="77"/>
                </a:cubicBezTo>
                <a:cubicBezTo>
                  <a:pt x="0" y="62"/>
                  <a:pt x="0" y="54"/>
                  <a:pt x="8" y="54"/>
                </a:cubicBezTo>
                <a:cubicBezTo>
                  <a:pt x="207" y="0"/>
                  <a:pt x="207" y="0"/>
                  <a:pt x="207" y="0"/>
                </a:cubicBezTo>
                <a:cubicBezTo>
                  <a:pt x="215" y="0"/>
                  <a:pt x="222" y="0"/>
                  <a:pt x="222" y="0"/>
                </a:cubicBezTo>
                <a:cubicBezTo>
                  <a:pt x="230" y="0"/>
                  <a:pt x="230" y="8"/>
                  <a:pt x="230" y="8"/>
                </a:cubicBezTo>
                <a:cubicBezTo>
                  <a:pt x="238" y="16"/>
                  <a:pt x="245" y="23"/>
                  <a:pt x="253" y="23"/>
                </a:cubicBezTo>
                <a:cubicBezTo>
                  <a:pt x="261" y="16"/>
                  <a:pt x="268" y="23"/>
                  <a:pt x="276" y="31"/>
                </a:cubicBezTo>
                <a:cubicBezTo>
                  <a:pt x="284" y="62"/>
                  <a:pt x="284" y="62"/>
                  <a:pt x="284" y="62"/>
                </a:cubicBezTo>
                <a:cubicBezTo>
                  <a:pt x="284" y="69"/>
                  <a:pt x="276" y="85"/>
                  <a:pt x="268" y="85"/>
                </a:cubicBezTo>
                <a:cubicBezTo>
                  <a:pt x="261" y="85"/>
                  <a:pt x="245" y="77"/>
                  <a:pt x="245" y="69"/>
                </a:cubicBezTo>
                <a:cubicBezTo>
                  <a:pt x="245" y="54"/>
                  <a:pt x="245" y="54"/>
                  <a:pt x="245" y="54"/>
                </a:cubicBezTo>
                <a:cubicBezTo>
                  <a:pt x="230" y="54"/>
                  <a:pt x="215" y="46"/>
                  <a:pt x="207" y="39"/>
                </a:cubicBezTo>
                <a:cubicBezTo>
                  <a:pt x="23" y="85"/>
                  <a:pt x="23" y="85"/>
                  <a:pt x="23" y="85"/>
                </a:cubicBezTo>
                <a:cubicBezTo>
                  <a:pt x="16" y="85"/>
                  <a:pt x="16" y="85"/>
                  <a:pt x="16" y="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32">
            <a:extLst>
              <a:ext uri="{FF2B5EF4-FFF2-40B4-BE49-F238E27FC236}">
                <a16:creationId xmlns:a16="http://schemas.microsoft.com/office/drawing/2014/main" id="{F7892EAC-2C3A-E444-B12F-868EBE7C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0107" y="9294046"/>
            <a:ext cx="4846" cy="48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CBE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33">
            <a:extLst>
              <a:ext uri="{FF2B5EF4-FFF2-40B4-BE49-F238E27FC236}">
                <a16:creationId xmlns:a16="http://schemas.microsoft.com/office/drawing/2014/main" id="{CF67D270-9A09-D846-8560-0A49A4D9C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0107" y="9294046"/>
            <a:ext cx="4846" cy="48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CBE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34">
            <a:extLst>
              <a:ext uri="{FF2B5EF4-FFF2-40B4-BE49-F238E27FC236}">
                <a16:creationId xmlns:a16="http://schemas.microsoft.com/office/drawing/2014/main" id="{43CEF52F-95F6-664F-99BC-47A67E843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693" y="9294046"/>
            <a:ext cx="4849" cy="48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CBE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35">
            <a:extLst>
              <a:ext uri="{FF2B5EF4-FFF2-40B4-BE49-F238E27FC236}">
                <a16:creationId xmlns:a16="http://schemas.microsoft.com/office/drawing/2014/main" id="{D7D67570-5B46-7649-9F5C-2772FA2A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6693" y="9294046"/>
            <a:ext cx="4849" cy="484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9CBEE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36">
            <a:extLst>
              <a:ext uri="{FF2B5EF4-FFF2-40B4-BE49-F238E27FC236}">
                <a16:creationId xmlns:a16="http://schemas.microsoft.com/office/drawing/2014/main" id="{99B22630-264E-3A48-B7B7-67EBDC415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667" y="1998063"/>
            <a:ext cx="799890" cy="790198"/>
          </a:xfrm>
          <a:custGeom>
            <a:avLst/>
            <a:gdLst>
              <a:gd name="T0" fmla="*/ 367 w 728"/>
              <a:gd name="T1" fmla="*/ 719 h 720"/>
              <a:gd name="T2" fmla="*/ 367 w 728"/>
              <a:gd name="T3" fmla="*/ 719 h 720"/>
              <a:gd name="T4" fmla="*/ 107 w 728"/>
              <a:gd name="T5" fmla="*/ 612 h 720"/>
              <a:gd name="T6" fmla="*/ 0 w 728"/>
              <a:gd name="T7" fmla="*/ 360 h 720"/>
              <a:gd name="T8" fmla="*/ 107 w 728"/>
              <a:gd name="T9" fmla="*/ 107 h 720"/>
              <a:gd name="T10" fmla="*/ 367 w 728"/>
              <a:gd name="T11" fmla="*/ 0 h 720"/>
              <a:gd name="T12" fmla="*/ 429 w 728"/>
              <a:gd name="T13" fmla="*/ 0 h 720"/>
              <a:gd name="T14" fmla="*/ 451 w 728"/>
              <a:gd name="T15" fmla="*/ 30 h 720"/>
              <a:gd name="T16" fmla="*/ 398 w 728"/>
              <a:gd name="T17" fmla="*/ 337 h 720"/>
              <a:gd name="T18" fmla="*/ 704 w 728"/>
              <a:gd name="T19" fmla="*/ 337 h 720"/>
              <a:gd name="T20" fmla="*/ 727 w 728"/>
              <a:gd name="T21" fmla="*/ 360 h 720"/>
              <a:gd name="T22" fmla="*/ 620 w 728"/>
              <a:gd name="T23" fmla="*/ 612 h 720"/>
              <a:gd name="T24" fmla="*/ 367 w 728"/>
              <a:gd name="T25" fmla="*/ 719 h 720"/>
              <a:gd name="T26" fmla="*/ 367 w 728"/>
              <a:gd name="T27" fmla="*/ 46 h 720"/>
              <a:gd name="T28" fmla="*/ 367 w 728"/>
              <a:gd name="T29" fmla="*/ 46 h 720"/>
              <a:gd name="T30" fmla="*/ 145 w 728"/>
              <a:gd name="T31" fmla="*/ 138 h 720"/>
              <a:gd name="T32" fmla="*/ 53 w 728"/>
              <a:gd name="T33" fmla="*/ 360 h 720"/>
              <a:gd name="T34" fmla="*/ 145 w 728"/>
              <a:gd name="T35" fmla="*/ 581 h 720"/>
              <a:gd name="T36" fmla="*/ 367 w 728"/>
              <a:gd name="T37" fmla="*/ 673 h 720"/>
              <a:gd name="T38" fmla="*/ 582 w 728"/>
              <a:gd name="T39" fmla="*/ 581 h 720"/>
              <a:gd name="T40" fmla="*/ 673 w 728"/>
              <a:gd name="T41" fmla="*/ 383 h 720"/>
              <a:gd name="T42" fmla="*/ 367 w 728"/>
              <a:gd name="T43" fmla="*/ 383 h 720"/>
              <a:gd name="T44" fmla="*/ 344 w 728"/>
              <a:gd name="T45" fmla="*/ 375 h 720"/>
              <a:gd name="T46" fmla="*/ 337 w 728"/>
              <a:gd name="T47" fmla="*/ 352 h 720"/>
              <a:gd name="T48" fmla="*/ 390 w 728"/>
              <a:gd name="T49" fmla="*/ 46 h 720"/>
              <a:gd name="T50" fmla="*/ 367 w 728"/>
              <a:gd name="T51" fmla="*/ 46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8" h="720">
                <a:moveTo>
                  <a:pt x="367" y="719"/>
                </a:moveTo>
                <a:lnTo>
                  <a:pt x="367" y="719"/>
                </a:lnTo>
                <a:cubicBezTo>
                  <a:pt x="268" y="719"/>
                  <a:pt x="176" y="681"/>
                  <a:pt x="107" y="612"/>
                </a:cubicBezTo>
                <a:cubicBezTo>
                  <a:pt x="38" y="543"/>
                  <a:pt x="0" y="459"/>
                  <a:pt x="0" y="360"/>
                </a:cubicBezTo>
                <a:cubicBezTo>
                  <a:pt x="0" y="260"/>
                  <a:pt x="38" y="176"/>
                  <a:pt x="107" y="107"/>
                </a:cubicBezTo>
                <a:cubicBezTo>
                  <a:pt x="176" y="38"/>
                  <a:pt x="268" y="0"/>
                  <a:pt x="367" y="0"/>
                </a:cubicBezTo>
                <a:cubicBezTo>
                  <a:pt x="383" y="0"/>
                  <a:pt x="406" y="0"/>
                  <a:pt x="429" y="0"/>
                </a:cubicBezTo>
                <a:cubicBezTo>
                  <a:pt x="444" y="8"/>
                  <a:pt x="451" y="15"/>
                  <a:pt x="451" y="30"/>
                </a:cubicBezTo>
                <a:cubicBezTo>
                  <a:pt x="398" y="337"/>
                  <a:pt x="398" y="337"/>
                  <a:pt x="398" y="337"/>
                </a:cubicBezTo>
                <a:cubicBezTo>
                  <a:pt x="704" y="337"/>
                  <a:pt x="704" y="337"/>
                  <a:pt x="704" y="337"/>
                </a:cubicBezTo>
                <a:cubicBezTo>
                  <a:pt x="712" y="337"/>
                  <a:pt x="727" y="344"/>
                  <a:pt x="727" y="360"/>
                </a:cubicBezTo>
                <a:cubicBezTo>
                  <a:pt x="727" y="459"/>
                  <a:pt x="689" y="543"/>
                  <a:pt x="620" y="612"/>
                </a:cubicBezTo>
                <a:cubicBezTo>
                  <a:pt x="551" y="681"/>
                  <a:pt x="459" y="719"/>
                  <a:pt x="367" y="719"/>
                </a:cubicBezTo>
                <a:close/>
                <a:moveTo>
                  <a:pt x="367" y="46"/>
                </a:moveTo>
                <a:lnTo>
                  <a:pt x="367" y="46"/>
                </a:lnTo>
                <a:cubicBezTo>
                  <a:pt x="283" y="46"/>
                  <a:pt x="207" y="84"/>
                  <a:pt x="145" y="138"/>
                </a:cubicBezTo>
                <a:cubicBezTo>
                  <a:pt x="84" y="199"/>
                  <a:pt x="53" y="275"/>
                  <a:pt x="53" y="360"/>
                </a:cubicBezTo>
                <a:cubicBezTo>
                  <a:pt x="53" y="444"/>
                  <a:pt x="84" y="520"/>
                  <a:pt x="145" y="581"/>
                </a:cubicBezTo>
                <a:cubicBezTo>
                  <a:pt x="207" y="635"/>
                  <a:pt x="283" y="673"/>
                  <a:pt x="367" y="673"/>
                </a:cubicBezTo>
                <a:cubicBezTo>
                  <a:pt x="444" y="673"/>
                  <a:pt x="528" y="635"/>
                  <a:pt x="582" y="581"/>
                </a:cubicBezTo>
                <a:cubicBezTo>
                  <a:pt x="635" y="528"/>
                  <a:pt x="666" y="459"/>
                  <a:pt x="673" y="383"/>
                </a:cubicBezTo>
                <a:cubicBezTo>
                  <a:pt x="367" y="383"/>
                  <a:pt x="367" y="383"/>
                  <a:pt x="367" y="383"/>
                </a:cubicBezTo>
                <a:cubicBezTo>
                  <a:pt x="360" y="383"/>
                  <a:pt x="352" y="383"/>
                  <a:pt x="344" y="375"/>
                </a:cubicBezTo>
                <a:cubicBezTo>
                  <a:pt x="344" y="367"/>
                  <a:pt x="337" y="360"/>
                  <a:pt x="337" y="352"/>
                </a:cubicBezTo>
                <a:cubicBezTo>
                  <a:pt x="390" y="46"/>
                  <a:pt x="390" y="46"/>
                  <a:pt x="390" y="46"/>
                </a:cubicBezTo>
                <a:cubicBezTo>
                  <a:pt x="383" y="46"/>
                  <a:pt x="375" y="46"/>
                  <a:pt x="367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37">
            <a:extLst>
              <a:ext uri="{FF2B5EF4-FFF2-40B4-BE49-F238E27FC236}">
                <a16:creationId xmlns:a16="http://schemas.microsoft.com/office/drawing/2014/main" id="{C0101326-C9CD-BE45-8DF0-FE61ECC1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755" y="1915652"/>
            <a:ext cx="436305" cy="431455"/>
          </a:xfrm>
          <a:custGeom>
            <a:avLst/>
            <a:gdLst>
              <a:gd name="T0" fmla="*/ 367 w 399"/>
              <a:gd name="T1" fmla="*/ 391 h 392"/>
              <a:gd name="T2" fmla="*/ 367 w 399"/>
              <a:gd name="T3" fmla="*/ 391 h 392"/>
              <a:gd name="T4" fmla="*/ 30 w 399"/>
              <a:gd name="T5" fmla="*/ 391 h 392"/>
              <a:gd name="T6" fmla="*/ 7 w 399"/>
              <a:gd name="T7" fmla="*/ 375 h 392"/>
              <a:gd name="T8" fmla="*/ 7 w 399"/>
              <a:gd name="T9" fmla="*/ 360 h 392"/>
              <a:gd name="T10" fmla="*/ 61 w 399"/>
              <a:gd name="T11" fmla="*/ 24 h 392"/>
              <a:gd name="T12" fmla="*/ 76 w 399"/>
              <a:gd name="T13" fmla="*/ 8 h 392"/>
              <a:gd name="T14" fmla="*/ 91 w 399"/>
              <a:gd name="T15" fmla="*/ 0 h 392"/>
              <a:gd name="T16" fmla="*/ 306 w 399"/>
              <a:gd name="T17" fmla="*/ 131 h 392"/>
              <a:gd name="T18" fmla="*/ 398 w 399"/>
              <a:gd name="T19" fmla="*/ 360 h 392"/>
              <a:gd name="T20" fmla="*/ 367 w 399"/>
              <a:gd name="T21" fmla="*/ 391 h 392"/>
              <a:gd name="T22" fmla="*/ 61 w 399"/>
              <a:gd name="T23" fmla="*/ 337 h 392"/>
              <a:gd name="T24" fmla="*/ 61 w 399"/>
              <a:gd name="T25" fmla="*/ 337 h 392"/>
              <a:gd name="T26" fmla="*/ 344 w 399"/>
              <a:gd name="T27" fmla="*/ 337 h 392"/>
              <a:gd name="T28" fmla="*/ 267 w 399"/>
              <a:gd name="T29" fmla="*/ 161 h 392"/>
              <a:gd name="T30" fmla="*/ 107 w 399"/>
              <a:gd name="T31" fmla="*/ 54 h 392"/>
              <a:gd name="T32" fmla="*/ 61 w 399"/>
              <a:gd name="T33" fmla="*/ 337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99" h="392">
                <a:moveTo>
                  <a:pt x="367" y="391"/>
                </a:moveTo>
                <a:lnTo>
                  <a:pt x="367" y="391"/>
                </a:lnTo>
                <a:cubicBezTo>
                  <a:pt x="30" y="391"/>
                  <a:pt x="30" y="391"/>
                  <a:pt x="30" y="391"/>
                </a:cubicBezTo>
                <a:cubicBezTo>
                  <a:pt x="22" y="391"/>
                  <a:pt x="15" y="383"/>
                  <a:pt x="7" y="375"/>
                </a:cubicBezTo>
                <a:cubicBezTo>
                  <a:pt x="7" y="375"/>
                  <a:pt x="0" y="368"/>
                  <a:pt x="7" y="360"/>
                </a:cubicBezTo>
                <a:cubicBezTo>
                  <a:pt x="61" y="24"/>
                  <a:pt x="61" y="24"/>
                  <a:pt x="61" y="24"/>
                </a:cubicBezTo>
                <a:cubicBezTo>
                  <a:pt x="61" y="16"/>
                  <a:pt x="68" y="8"/>
                  <a:pt x="76" y="8"/>
                </a:cubicBezTo>
                <a:cubicBezTo>
                  <a:pt x="76" y="0"/>
                  <a:pt x="84" y="0"/>
                  <a:pt x="91" y="0"/>
                </a:cubicBezTo>
                <a:cubicBezTo>
                  <a:pt x="175" y="16"/>
                  <a:pt x="252" y="62"/>
                  <a:pt x="306" y="131"/>
                </a:cubicBezTo>
                <a:cubicBezTo>
                  <a:pt x="367" y="192"/>
                  <a:pt x="398" y="276"/>
                  <a:pt x="398" y="360"/>
                </a:cubicBezTo>
                <a:cubicBezTo>
                  <a:pt x="398" y="375"/>
                  <a:pt x="382" y="391"/>
                  <a:pt x="367" y="391"/>
                </a:cubicBezTo>
                <a:close/>
                <a:moveTo>
                  <a:pt x="61" y="337"/>
                </a:moveTo>
                <a:lnTo>
                  <a:pt x="61" y="337"/>
                </a:lnTo>
                <a:cubicBezTo>
                  <a:pt x="344" y="337"/>
                  <a:pt x="344" y="337"/>
                  <a:pt x="344" y="337"/>
                </a:cubicBezTo>
                <a:cubicBezTo>
                  <a:pt x="336" y="268"/>
                  <a:pt x="313" y="207"/>
                  <a:pt x="267" y="161"/>
                </a:cubicBezTo>
                <a:cubicBezTo>
                  <a:pt x="229" y="107"/>
                  <a:pt x="168" y="77"/>
                  <a:pt x="107" y="54"/>
                </a:cubicBezTo>
                <a:lnTo>
                  <a:pt x="61" y="3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38">
            <a:extLst>
              <a:ext uri="{FF2B5EF4-FFF2-40B4-BE49-F238E27FC236}">
                <a16:creationId xmlns:a16="http://schemas.microsoft.com/office/drawing/2014/main" id="{B4114A9C-CCAC-7643-8B17-5D345394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166" y="2361652"/>
            <a:ext cx="319957" cy="319957"/>
          </a:xfrm>
          <a:custGeom>
            <a:avLst/>
            <a:gdLst>
              <a:gd name="T0" fmla="*/ 30 w 291"/>
              <a:gd name="T1" fmla="*/ 291 h 292"/>
              <a:gd name="T2" fmla="*/ 30 w 291"/>
              <a:gd name="T3" fmla="*/ 291 h 292"/>
              <a:gd name="T4" fmla="*/ 7 w 291"/>
              <a:gd name="T5" fmla="*/ 283 h 292"/>
              <a:gd name="T6" fmla="*/ 7 w 291"/>
              <a:gd name="T7" fmla="*/ 252 h 292"/>
              <a:gd name="T8" fmla="*/ 244 w 291"/>
              <a:gd name="T9" fmla="*/ 15 h 292"/>
              <a:gd name="T10" fmla="*/ 283 w 291"/>
              <a:gd name="T11" fmla="*/ 15 h 292"/>
              <a:gd name="T12" fmla="*/ 283 w 291"/>
              <a:gd name="T13" fmla="*/ 46 h 292"/>
              <a:gd name="T14" fmla="*/ 45 w 291"/>
              <a:gd name="T15" fmla="*/ 283 h 292"/>
              <a:gd name="T16" fmla="*/ 30 w 291"/>
              <a:gd name="T17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" h="292">
                <a:moveTo>
                  <a:pt x="30" y="291"/>
                </a:moveTo>
                <a:lnTo>
                  <a:pt x="30" y="291"/>
                </a:lnTo>
                <a:cubicBezTo>
                  <a:pt x="23" y="291"/>
                  <a:pt x="15" y="291"/>
                  <a:pt x="7" y="283"/>
                </a:cubicBezTo>
                <a:cubicBezTo>
                  <a:pt x="0" y="275"/>
                  <a:pt x="0" y="260"/>
                  <a:pt x="7" y="252"/>
                </a:cubicBezTo>
                <a:cubicBezTo>
                  <a:pt x="244" y="15"/>
                  <a:pt x="244" y="15"/>
                  <a:pt x="244" y="15"/>
                </a:cubicBezTo>
                <a:cubicBezTo>
                  <a:pt x="260" y="0"/>
                  <a:pt x="275" y="0"/>
                  <a:pt x="283" y="15"/>
                </a:cubicBezTo>
                <a:cubicBezTo>
                  <a:pt x="290" y="23"/>
                  <a:pt x="290" y="38"/>
                  <a:pt x="283" y="46"/>
                </a:cubicBezTo>
                <a:cubicBezTo>
                  <a:pt x="45" y="283"/>
                  <a:pt x="45" y="283"/>
                  <a:pt x="45" y="283"/>
                </a:cubicBezTo>
                <a:cubicBezTo>
                  <a:pt x="38" y="291"/>
                  <a:pt x="30" y="291"/>
                  <a:pt x="30" y="2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9">
            <a:extLst>
              <a:ext uri="{FF2B5EF4-FFF2-40B4-BE49-F238E27FC236}">
                <a16:creationId xmlns:a16="http://schemas.microsoft.com/office/drawing/2014/main" id="{C3803F25-CE6C-2544-89F3-AC2A29781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844" y="3311826"/>
            <a:ext cx="58174" cy="756261"/>
          </a:xfrm>
          <a:custGeom>
            <a:avLst/>
            <a:gdLst>
              <a:gd name="T0" fmla="*/ 23 w 55"/>
              <a:gd name="T1" fmla="*/ 688 h 689"/>
              <a:gd name="T2" fmla="*/ 23 w 55"/>
              <a:gd name="T3" fmla="*/ 688 h 689"/>
              <a:gd name="T4" fmla="*/ 23 w 55"/>
              <a:gd name="T5" fmla="*/ 688 h 689"/>
              <a:gd name="T6" fmla="*/ 0 w 55"/>
              <a:gd name="T7" fmla="*/ 665 h 689"/>
              <a:gd name="T8" fmla="*/ 0 w 55"/>
              <a:gd name="T9" fmla="*/ 23 h 689"/>
              <a:gd name="T10" fmla="*/ 23 w 55"/>
              <a:gd name="T11" fmla="*/ 0 h 689"/>
              <a:gd name="T12" fmla="*/ 23 w 55"/>
              <a:gd name="T13" fmla="*/ 0 h 689"/>
              <a:gd name="T14" fmla="*/ 54 w 55"/>
              <a:gd name="T15" fmla="*/ 23 h 689"/>
              <a:gd name="T16" fmla="*/ 46 w 55"/>
              <a:gd name="T17" fmla="*/ 665 h 689"/>
              <a:gd name="T18" fmla="*/ 23 w 55"/>
              <a:gd name="T19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689">
                <a:moveTo>
                  <a:pt x="23" y="688"/>
                </a:moveTo>
                <a:lnTo>
                  <a:pt x="23" y="688"/>
                </a:lnTo>
                <a:lnTo>
                  <a:pt x="23" y="688"/>
                </a:lnTo>
                <a:cubicBezTo>
                  <a:pt x="8" y="688"/>
                  <a:pt x="0" y="681"/>
                  <a:pt x="0" y="66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16" y="0"/>
                  <a:pt x="23" y="0"/>
                </a:cubicBezTo>
                <a:lnTo>
                  <a:pt x="23" y="0"/>
                </a:lnTo>
                <a:cubicBezTo>
                  <a:pt x="38" y="0"/>
                  <a:pt x="54" y="7"/>
                  <a:pt x="54" y="23"/>
                </a:cubicBezTo>
                <a:cubicBezTo>
                  <a:pt x="46" y="665"/>
                  <a:pt x="46" y="665"/>
                  <a:pt x="46" y="665"/>
                </a:cubicBezTo>
                <a:cubicBezTo>
                  <a:pt x="46" y="681"/>
                  <a:pt x="38" y="688"/>
                  <a:pt x="23" y="6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40">
            <a:extLst>
              <a:ext uri="{FF2B5EF4-FFF2-40B4-BE49-F238E27FC236}">
                <a16:creationId xmlns:a16="http://schemas.microsoft.com/office/drawing/2014/main" id="{B05A8346-9542-1C4E-BBFF-7047D41FF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844" y="4019609"/>
            <a:ext cx="756261" cy="53325"/>
          </a:xfrm>
          <a:custGeom>
            <a:avLst/>
            <a:gdLst>
              <a:gd name="T0" fmla="*/ 23 w 690"/>
              <a:gd name="T1" fmla="*/ 46 h 47"/>
              <a:gd name="T2" fmla="*/ 23 w 690"/>
              <a:gd name="T3" fmla="*/ 46 h 47"/>
              <a:gd name="T4" fmla="*/ 0 w 690"/>
              <a:gd name="T5" fmla="*/ 23 h 47"/>
              <a:gd name="T6" fmla="*/ 23 w 690"/>
              <a:gd name="T7" fmla="*/ 0 h 47"/>
              <a:gd name="T8" fmla="*/ 666 w 690"/>
              <a:gd name="T9" fmla="*/ 0 h 47"/>
              <a:gd name="T10" fmla="*/ 689 w 690"/>
              <a:gd name="T11" fmla="*/ 23 h 47"/>
              <a:gd name="T12" fmla="*/ 666 w 690"/>
              <a:gd name="T13" fmla="*/ 46 h 47"/>
              <a:gd name="T14" fmla="*/ 23 w 690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0" h="47">
                <a:moveTo>
                  <a:pt x="23" y="46"/>
                </a:moveTo>
                <a:lnTo>
                  <a:pt x="23" y="46"/>
                </a:ln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81" y="0"/>
                  <a:pt x="689" y="8"/>
                  <a:pt x="689" y="23"/>
                </a:cubicBezTo>
                <a:cubicBezTo>
                  <a:pt x="689" y="39"/>
                  <a:pt x="681" y="46"/>
                  <a:pt x="666" y="46"/>
                </a:cubicBezTo>
                <a:lnTo>
                  <a:pt x="23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41">
            <a:extLst>
              <a:ext uri="{FF2B5EF4-FFF2-40B4-BE49-F238E27FC236}">
                <a16:creationId xmlns:a16="http://schemas.microsoft.com/office/drawing/2014/main" id="{11783233-8BDD-4542-AEFE-35231464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430" y="3597847"/>
            <a:ext cx="193913" cy="470241"/>
          </a:xfrm>
          <a:custGeom>
            <a:avLst/>
            <a:gdLst>
              <a:gd name="T0" fmla="*/ 146 w 177"/>
              <a:gd name="T1" fmla="*/ 428 h 429"/>
              <a:gd name="T2" fmla="*/ 146 w 177"/>
              <a:gd name="T3" fmla="*/ 428 h 429"/>
              <a:gd name="T4" fmla="*/ 23 w 177"/>
              <a:gd name="T5" fmla="*/ 428 h 429"/>
              <a:gd name="T6" fmla="*/ 0 w 177"/>
              <a:gd name="T7" fmla="*/ 405 h 429"/>
              <a:gd name="T8" fmla="*/ 0 w 177"/>
              <a:gd name="T9" fmla="*/ 23 h 429"/>
              <a:gd name="T10" fmla="*/ 23 w 177"/>
              <a:gd name="T11" fmla="*/ 0 h 429"/>
              <a:gd name="T12" fmla="*/ 146 w 177"/>
              <a:gd name="T13" fmla="*/ 0 h 429"/>
              <a:gd name="T14" fmla="*/ 176 w 177"/>
              <a:gd name="T15" fmla="*/ 23 h 429"/>
              <a:gd name="T16" fmla="*/ 176 w 177"/>
              <a:gd name="T17" fmla="*/ 405 h 429"/>
              <a:gd name="T18" fmla="*/ 146 w 177"/>
              <a:gd name="T19" fmla="*/ 428 h 429"/>
              <a:gd name="T20" fmla="*/ 46 w 177"/>
              <a:gd name="T21" fmla="*/ 382 h 429"/>
              <a:gd name="T22" fmla="*/ 46 w 177"/>
              <a:gd name="T23" fmla="*/ 382 h 429"/>
              <a:gd name="T24" fmla="*/ 123 w 177"/>
              <a:gd name="T25" fmla="*/ 382 h 429"/>
              <a:gd name="T26" fmla="*/ 123 w 177"/>
              <a:gd name="T27" fmla="*/ 46 h 429"/>
              <a:gd name="T28" fmla="*/ 46 w 177"/>
              <a:gd name="T29" fmla="*/ 46 h 429"/>
              <a:gd name="T30" fmla="*/ 46 w 177"/>
              <a:gd name="T31" fmla="*/ 382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429">
                <a:moveTo>
                  <a:pt x="146" y="428"/>
                </a:moveTo>
                <a:lnTo>
                  <a:pt x="146" y="428"/>
                </a:lnTo>
                <a:cubicBezTo>
                  <a:pt x="23" y="428"/>
                  <a:pt x="23" y="428"/>
                  <a:pt x="23" y="428"/>
                </a:cubicBezTo>
                <a:cubicBezTo>
                  <a:pt x="8" y="428"/>
                  <a:pt x="0" y="421"/>
                  <a:pt x="0" y="40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1" y="0"/>
                  <a:pt x="176" y="7"/>
                  <a:pt x="176" y="23"/>
                </a:cubicBezTo>
                <a:cubicBezTo>
                  <a:pt x="176" y="405"/>
                  <a:pt x="176" y="405"/>
                  <a:pt x="176" y="405"/>
                </a:cubicBezTo>
                <a:cubicBezTo>
                  <a:pt x="176" y="421"/>
                  <a:pt x="161" y="428"/>
                  <a:pt x="146" y="428"/>
                </a:cubicBezTo>
                <a:close/>
                <a:moveTo>
                  <a:pt x="46" y="382"/>
                </a:moveTo>
                <a:lnTo>
                  <a:pt x="46" y="382"/>
                </a:lnTo>
                <a:cubicBezTo>
                  <a:pt x="123" y="382"/>
                  <a:pt x="123" y="382"/>
                  <a:pt x="123" y="382"/>
                </a:cubicBezTo>
                <a:cubicBezTo>
                  <a:pt x="123" y="46"/>
                  <a:pt x="123" y="46"/>
                  <a:pt x="12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3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42">
            <a:extLst>
              <a:ext uri="{FF2B5EF4-FFF2-40B4-BE49-F238E27FC236}">
                <a16:creationId xmlns:a16="http://schemas.microsoft.com/office/drawing/2014/main" id="{BD9F27C1-1E56-834B-AB45-2F20A70D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169" y="3379696"/>
            <a:ext cx="203609" cy="688392"/>
          </a:xfrm>
          <a:custGeom>
            <a:avLst/>
            <a:gdLst>
              <a:gd name="T0" fmla="*/ 153 w 184"/>
              <a:gd name="T1" fmla="*/ 627 h 628"/>
              <a:gd name="T2" fmla="*/ 153 w 184"/>
              <a:gd name="T3" fmla="*/ 627 h 628"/>
              <a:gd name="T4" fmla="*/ 30 w 184"/>
              <a:gd name="T5" fmla="*/ 627 h 628"/>
              <a:gd name="T6" fmla="*/ 0 w 184"/>
              <a:gd name="T7" fmla="*/ 604 h 628"/>
              <a:gd name="T8" fmla="*/ 0 w 184"/>
              <a:gd name="T9" fmla="*/ 23 h 628"/>
              <a:gd name="T10" fmla="*/ 30 w 184"/>
              <a:gd name="T11" fmla="*/ 0 h 628"/>
              <a:gd name="T12" fmla="*/ 153 w 184"/>
              <a:gd name="T13" fmla="*/ 0 h 628"/>
              <a:gd name="T14" fmla="*/ 183 w 184"/>
              <a:gd name="T15" fmla="*/ 23 h 628"/>
              <a:gd name="T16" fmla="*/ 183 w 184"/>
              <a:gd name="T17" fmla="*/ 604 h 628"/>
              <a:gd name="T18" fmla="*/ 153 w 184"/>
              <a:gd name="T19" fmla="*/ 627 h 628"/>
              <a:gd name="T20" fmla="*/ 53 w 184"/>
              <a:gd name="T21" fmla="*/ 581 h 628"/>
              <a:gd name="T22" fmla="*/ 53 w 184"/>
              <a:gd name="T23" fmla="*/ 581 h 628"/>
              <a:gd name="T24" fmla="*/ 130 w 184"/>
              <a:gd name="T25" fmla="*/ 581 h 628"/>
              <a:gd name="T26" fmla="*/ 130 w 184"/>
              <a:gd name="T27" fmla="*/ 46 h 628"/>
              <a:gd name="T28" fmla="*/ 53 w 184"/>
              <a:gd name="T29" fmla="*/ 46 h 628"/>
              <a:gd name="T30" fmla="*/ 53 w 184"/>
              <a:gd name="T31" fmla="*/ 581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628">
                <a:moveTo>
                  <a:pt x="153" y="627"/>
                </a:moveTo>
                <a:lnTo>
                  <a:pt x="153" y="627"/>
                </a:lnTo>
                <a:cubicBezTo>
                  <a:pt x="30" y="627"/>
                  <a:pt x="30" y="627"/>
                  <a:pt x="30" y="627"/>
                </a:cubicBezTo>
                <a:cubicBezTo>
                  <a:pt x="15" y="627"/>
                  <a:pt x="0" y="620"/>
                  <a:pt x="0" y="60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30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8" y="0"/>
                  <a:pt x="183" y="8"/>
                  <a:pt x="183" y="23"/>
                </a:cubicBezTo>
                <a:cubicBezTo>
                  <a:pt x="183" y="604"/>
                  <a:pt x="183" y="604"/>
                  <a:pt x="183" y="604"/>
                </a:cubicBezTo>
                <a:cubicBezTo>
                  <a:pt x="183" y="620"/>
                  <a:pt x="168" y="627"/>
                  <a:pt x="153" y="627"/>
                </a:cubicBezTo>
                <a:close/>
                <a:moveTo>
                  <a:pt x="53" y="581"/>
                </a:moveTo>
                <a:lnTo>
                  <a:pt x="53" y="581"/>
                </a:lnTo>
                <a:cubicBezTo>
                  <a:pt x="130" y="581"/>
                  <a:pt x="130" y="581"/>
                  <a:pt x="130" y="581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5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43">
            <a:extLst>
              <a:ext uri="{FF2B5EF4-FFF2-40B4-BE49-F238E27FC236}">
                <a16:creationId xmlns:a16="http://schemas.microsoft.com/office/drawing/2014/main" id="{985978D8-A5AE-964C-A416-EDD0E3CC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9604" y="3457261"/>
            <a:ext cx="193913" cy="615673"/>
          </a:xfrm>
          <a:custGeom>
            <a:avLst/>
            <a:gdLst>
              <a:gd name="T0" fmla="*/ 153 w 177"/>
              <a:gd name="T1" fmla="*/ 558 h 559"/>
              <a:gd name="T2" fmla="*/ 153 w 177"/>
              <a:gd name="T3" fmla="*/ 558 h 559"/>
              <a:gd name="T4" fmla="*/ 23 w 177"/>
              <a:gd name="T5" fmla="*/ 558 h 559"/>
              <a:gd name="T6" fmla="*/ 0 w 177"/>
              <a:gd name="T7" fmla="*/ 535 h 559"/>
              <a:gd name="T8" fmla="*/ 0 w 177"/>
              <a:gd name="T9" fmla="*/ 23 h 559"/>
              <a:gd name="T10" fmla="*/ 23 w 177"/>
              <a:gd name="T11" fmla="*/ 0 h 559"/>
              <a:gd name="T12" fmla="*/ 153 w 177"/>
              <a:gd name="T13" fmla="*/ 0 h 559"/>
              <a:gd name="T14" fmla="*/ 176 w 177"/>
              <a:gd name="T15" fmla="*/ 23 h 559"/>
              <a:gd name="T16" fmla="*/ 176 w 177"/>
              <a:gd name="T17" fmla="*/ 535 h 559"/>
              <a:gd name="T18" fmla="*/ 153 w 177"/>
              <a:gd name="T19" fmla="*/ 558 h 559"/>
              <a:gd name="T20" fmla="*/ 53 w 177"/>
              <a:gd name="T21" fmla="*/ 512 h 559"/>
              <a:gd name="T22" fmla="*/ 53 w 177"/>
              <a:gd name="T23" fmla="*/ 512 h 559"/>
              <a:gd name="T24" fmla="*/ 130 w 177"/>
              <a:gd name="T25" fmla="*/ 512 h 559"/>
              <a:gd name="T26" fmla="*/ 130 w 177"/>
              <a:gd name="T27" fmla="*/ 46 h 559"/>
              <a:gd name="T28" fmla="*/ 53 w 177"/>
              <a:gd name="T29" fmla="*/ 46 h 559"/>
              <a:gd name="T30" fmla="*/ 53 w 177"/>
              <a:gd name="T31" fmla="*/ 512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559">
                <a:moveTo>
                  <a:pt x="153" y="558"/>
                </a:moveTo>
                <a:lnTo>
                  <a:pt x="153" y="558"/>
                </a:lnTo>
                <a:cubicBezTo>
                  <a:pt x="23" y="558"/>
                  <a:pt x="23" y="558"/>
                  <a:pt x="23" y="558"/>
                </a:cubicBezTo>
                <a:cubicBezTo>
                  <a:pt x="7" y="558"/>
                  <a:pt x="0" y="551"/>
                  <a:pt x="0" y="53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7" y="0"/>
                  <a:pt x="2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8" y="0"/>
                  <a:pt x="176" y="7"/>
                  <a:pt x="176" y="23"/>
                </a:cubicBezTo>
                <a:cubicBezTo>
                  <a:pt x="176" y="535"/>
                  <a:pt x="176" y="535"/>
                  <a:pt x="176" y="535"/>
                </a:cubicBezTo>
                <a:cubicBezTo>
                  <a:pt x="176" y="551"/>
                  <a:pt x="168" y="558"/>
                  <a:pt x="153" y="558"/>
                </a:cubicBezTo>
                <a:close/>
                <a:moveTo>
                  <a:pt x="53" y="512"/>
                </a:moveTo>
                <a:lnTo>
                  <a:pt x="53" y="512"/>
                </a:lnTo>
                <a:cubicBezTo>
                  <a:pt x="130" y="512"/>
                  <a:pt x="130" y="512"/>
                  <a:pt x="130" y="512"/>
                </a:cubicBezTo>
                <a:cubicBezTo>
                  <a:pt x="130" y="46"/>
                  <a:pt x="130" y="46"/>
                  <a:pt x="130" y="46"/>
                </a:cubicBezTo>
                <a:cubicBezTo>
                  <a:pt x="53" y="46"/>
                  <a:pt x="53" y="46"/>
                  <a:pt x="53" y="46"/>
                </a:cubicBezTo>
                <a:lnTo>
                  <a:pt x="53" y="5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44">
            <a:extLst>
              <a:ext uri="{FF2B5EF4-FFF2-40B4-BE49-F238E27FC236}">
                <a16:creationId xmlns:a16="http://schemas.microsoft.com/office/drawing/2014/main" id="{EC22EC2C-C107-724D-9E8E-C8D3D16B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689" y="6113871"/>
            <a:ext cx="58174" cy="765957"/>
          </a:xfrm>
          <a:custGeom>
            <a:avLst/>
            <a:gdLst>
              <a:gd name="T0" fmla="*/ 23 w 55"/>
              <a:gd name="T1" fmla="*/ 695 h 696"/>
              <a:gd name="T2" fmla="*/ 23 w 55"/>
              <a:gd name="T3" fmla="*/ 695 h 696"/>
              <a:gd name="T4" fmla="*/ 0 w 55"/>
              <a:gd name="T5" fmla="*/ 665 h 696"/>
              <a:gd name="T6" fmla="*/ 0 w 55"/>
              <a:gd name="T7" fmla="*/ 30 h 696"/>
              <a:gd name="T8" fmla="*/ 23 w 55"/>
              <a:gd name="T9" fmla="*/ 0 h 696"/>
              <a:gd name="T10" fmla="*/ 54 w 55"/>
              <a:gd name="T11" fmla="*/ 30 h 696"/>
              <a:gd name="T12" fmla="*/ 54 w 55"/>
              <a:gd name="T13" fmla="*/ 665 h 696"/>
              <a:gd name="T14" fmla="*/ 23 w 55"/>
              <a:gd name="T15" fmla="*/ 695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96">
                <a:moveTo>
                  <a:pt x="23" y="695"/>
                </a:moveTo>
                <a:lnTo>
                  <a:pt x="23" y="695"/>
                </a:lnTo>
                <a:cubicBezTo>
                  <a:pt x="15" y="695"/>
                  <a:pt x="0" y="680"/>
                  <a:pt x="0" y="66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23" y="0"/>
                </a:cubicBezTo>
                <a:cubicBezTo>
                  <a:pt x="38" y="0"/>
                  <a:pt x="54" y="15"/>
                  <a:pt x="54" y="30"/>
                </a:cubicBezTo>
                <a:cubicBezTo>
                  <a:pt x="54" y="665"/>
                  <a:pt x="54" y="665"/>
                  <a:pt x="54" y="665"/>
                </a:cubicBezTo>
                <a:cubicBezTo>
                  <a:pt x="54" y="680"/>
                  <a:pt x="38" y="695"/>
                  <a:pt x="23" y="6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45">
            <a:extLst>
              <a:ext uri="{FF2B5EF4-FFF2-40B4-BE49-F238E27FC236}">
                <a16:creationId xmlns:a16="http://schemas.microsoft.com/office/drawing/2014/main" id="{91DE9E2E-18BC-AF41-A490-24D5A74A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7689" y="6821654"/>
            <a:ext cx="756261" cy="58174"/>
          </a:xfrm>
          <a:custGeom>
            <a:avLst/>
            <a:gdLst>
              <a:gd name="T0" fmla="*/ 665 w 689"/>
              <a:gd name="T1" fmla="*/ 53 h 54"/>
              <a:gd name="T2" fmla="*/ 665 w 689"/>
              <a:gd name="T3" fmla="*/ 53 h 54"/>
              <a:gd name="T4" fmla="*/ 23 w 689"/>
              <a:gd name="T5" fmla="*/ 53 h 54"/>
              <a:gd name="T6" fmla="*/ 0 w 689"/>
              <a:gd name="T7" fmla="*/ 23 h 54"/>
              <a:gd name="T8" fmla="*/ 23 w 689"/>
              <a:gd name="T9" fmla="*/ 0 h 54"/>
              <a:gd name="T10" fmla="*/ 665 w 689"/>
              <a:gd name="T11" fmla="*/ 0 h 54"/>
              <a:gd name="T12" fmla="*/ 688 w 689"/>
              <a:gd name="T13" fmla="*/ 23 h 54"/>
              <a:gd name="T14" fmla="*/ 665 w 689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9" h="54">
                <a:moveTo>
                  <a:pt x="665" y="53"/>
                </a:moveTo>
                <a:lnTo>
                  <a:pt x="665" y="53"/>
                </a:lnTo>
                <a:cubicBezTo>
                  <a:pt x="23" y="53"/>
                  <a:pt x="23" y="53"/>
                  <a:pt x="23" y="53"/>
                </a:cubicBezTo>
                <a:cubicBezTo>
                  <a:pt x="15" y="53"/>
                  <a:pt x="0" y="38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80" y="0"/>
                  <a:pt x="688" y="16"/>
                  <a:pt x="688" y="23"/>
                </a:cubicBezTo>
                <a:cubicBezTo>
                  <a:pt x="688" y="38"/>
                  <a:pt x="680" y="53"/>
                  <a:pt x="66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46">
            <a:extLst>
              <a:ext uri="{FF2B5EF4-FFF2-40B4-BE49-F238E27FC236}">
                <a16:creationId xmlns:a16="http://schemas.microsoft.com/office/drawing/2014/main" id="{41AA604B-A6A6-1245-B6C6-16F7DE35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495" y="6128413"/>
            <a:ext cx="499325" cy="659305"/>
          </a:xfrm>
          <a:custGeom>
            <a:avLst/>
            <a:gdLst>
              <a:gd name="T0" fmla="*/ 31 w 452"/>
              <a:gd name="T1" fmla="*/ 597 h 598"/>
              <a:gd name="T2" fmla="*/ 31 w 452"/>
              <a:gd name="T3" fmla="*/ 597 h 598"/>
              <a:gd name="T4" fmla="*/ 15 w 452"/>
              <a:gd name="T5" fmla="*/ 597 h 598"/>
              <a:gd name="T6" fmla="*/ 8 w 452"/>
              <a:gd name="T7" fmla="*/ 558 h 598"/>
              <a:gd name="T8" fmla="*/ 54 w 452"/>
              <a:gd name="T9" fmla="*/ 459 h 598"/>
              <a:gd name="T10" fmla="*/ 69 w 452"/>
              <a:gd name="T11" fmla="*/ 451 h 598"/>
              <a:gd name="T12" fmla="*/ 207 w 452"/>
              <a:gd name="T13" fmla="*/ 383 h 598"/>
              <a:gd name="T14" fmla="*/ 214 w 452"/>
              <a:gd name="T15" fmla="*/ 383 h 598"/>
              <a:gd name="T16" fmla="*/ 298 w 452"/>
              <a:gd name="T17" fmla="*/ 352 h 598"/>
              <a:gd name="T18" fmla="*/ 313 w 452"/>
              <a:gd name="T19" fmla="*/ 245 h 598"/>
              <a:gd name="T20" fmla="*/ 336 w 452"/>
              <a:gd name="T21" fmla="*/ 130 h 598"/>
              <a:gd name="T22" fmla="*/ 336 w 452"/>
              <a:gd name="T23" fmla="*/ 122 h 598"/>
              <a:gd name="T24" fmla="*/ 397 w 452"/>
              <a:gd name="T25" fmla="*/ 15 h 598"/>
              <a:gd name="T26" fmla="*/ 428 w 452"/>
              <a:gd name="T27" fmla="*/ 7 h 598"/>
              <a:gd name="T28" fmla="*/ 443 w 452"/>
              <a:gd name="T29" fmla="*/ 46 h 598"/>
              <a:gd name="T30" fmla="*/ 382 w 452"/>
              <a:gd name="T31" fmla="*/ 138 h 598"/>
              <a:gd name="T32" fmla="*/ 366 w 452"/>
              <a:gd name="T33" fmla="*/ 252 h 598"/>
              <a:gd name="T34" fmla="*/ 343 w 452"/>
              <a:gd name="T35" fmla="*/ 375 h 598"/>
              <a:gd name="T36" fmla="*/ 328 w 452"/>
              <a:gd name="T37" fmla="*/ 398 h 598"/>
              <a:gd name="T38" fmla="*/ 228 w 452"/>
              <a:gd name="T39" fmla="*/ 428 h 598"/>
              <a:gd name="T40" fmla="*/ 99 w 452"/>
              <a:gd name="T41" fmla="*/ 490 h 598"/>
              <a:gd name="T42" fmla="*/ 46 w 452"/>
              <a:gd name="T43" fmla="*/ 581 h 598"/>
              <a:gd name="T44" fmla="*/ 31 w 452"/>
              <a:gd name="T45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2" h="598">
                <a:moveTo>
                  <a:pt x="31" y="597"/>
                </a:moveTo>
                <a:lnTo>
                  <a:pt x="31" y="597"/>
                </a:lnTo>
                <a:cubicBezTo>
                  <a:pt x="23" y="597"/>
                  <a:pt x="23" y="597"/>
                  <a:pt x="15" y="597"/>
                </a:cubicBezTo>
                <a:cubicBezTo>
                  <a:pt x="0" y="589"/>
                  <a:pt x="0" y="574"/>
                  <a:pt x="8" y="558"/>
                </a:cubicBezTo>
                <a:cubicBezTo>
                  <a:pt x="54" y="459"/>
                  <a:pt x="54" y="459"/>
                  <a:pt x="54" y="459"/>
                </a:cubicBezTo>
                <a:cubicBezTo>
                  <a:pt x="61" y="459"/>
                  <a:pt x="61" y="451"/>
                  <a:pt x="69" y="451"/>
                </a:cubicBezTo>
                <a:cubicBezTo>
                  <a:pt x="207" y="383"/>
                  <a:pt x="207" y="383"/>
                  <a:pt x="207" y="383"/>
                </a:cubicBezTo>
                <a:cubicBezTo>
                  <a:pt x="214" y="383"/>
                  <a:pt x="214" y="383"/>
                  <a:pt x="214" y="383"/>
                </a:cubicBezTo>
                <a:cubicBezTo>
                  <a:pt x="298" y="352"/>
                  <a:pt x="298" y="352"/>
                  <a:pt x="298" y="352"/>
                </a:cubicBezTo>
                <a:cubicBezTo>
                  <a:pt x="313" y="245"/>
                  <a:pt x="313" y="245"/>
                  <a:pt x="313" y="245"/>
                </a:cubicBezTo>
                <a:cubicBezTo>
                  <a:pt x="336" y="130"/>
                  <a:pt x="336" y="130"/>
                  <a:pt x="336" y="130"/>
                </a:cubicBezTo>
                <a:cubicBezTo>
                  <a:pt x="336" y="122"/>
                  <a:pt x="336" y="122"/>
                  <a:pt x="336" y="122"/>
                </a:cubicBezTo>
                <a:cubicBezTo>
                  <a:pt x="397" y="15"/>
                  <a:pt x="397" y="15"/>
                  <a:pt x="397" y="15"/>
                </a:cubicBezTo>
                <a:cubicBezTo>
                  <a:pt x="405" y="7"/>
                  <a:pt x="420" y="0"/>
                  <a:pt x="428" y="7"/>
                </a:cubicBezTo>
                <a:cubicBezTo>
                  <a:pt x="443" y="15"/>
                  <a:pt x="451" y="30"/>
                  <a:pt x="443" y="46"/>
                </a:cubicBezTo>
                <a:cubicBezTo>
                  <a:pt x="382" y="138"/>
                  <a:pt x="382" y="138"/>
                  <a:pt x="382" y="138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43" y="375"/>
                  <a:pt x="343" y="375"/>
                  <a:pt x="343" y="375"/>
                </a:cubicBezTo>
                <a:cubicBezTo>
                  <a:pt x="343" y="390"/>
                  <a:pt x="336" y="398"/>
                  <a:pt x="328" y="398"/>
                </a:cubicBezTo>
                <a:cubicBezTo>
                  <a:pt x="228" y="428"/>
                  <a:pt x="228" y="428"/>
                  <a:pt x="228" y="428"/>
                </a:cubicBezTo>
                <a:cubicBezTo>
                  <a:pt x="99" y="490"/>
                  <a:pt x="99" y="490"/>
                  <a:pt x="99" y="490"/>
                </a:cubicBezTo>
                <a:cubicBezTo>
                  <a:pt x="46" y="581"/>
                  <a:pt x="46" y="581"/>
                  <a:pt x="46" y="581"/>
                </a:cubicBezTo>
                <a:cubicBezTo>
                  <a:pt x="46" y="589"/>
                  <a:pt x="38" y="597"/>
                  <a:pt x="31" y="5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7">
            <a:extLst>
              <a:ext uri="{FF2B5EF4-FFF2-40B4-BE49-F238E27FC236}">
                <a16:creationId xmlns:a16="http://schemas.microsoft.com/office/drawing/2014/main" id="{99CA8381-BB44-2140-AE55-5DC051F19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863" y="6288393"/>
            <a:ext cx="261783" cy="159977"/>
          </a:xfrm>
          <a:custGeom>
            <a:avLst/>
            <a:gdLst>
              <a:gd name="T0" fmla="*/ 62 w 239"/>
              <a:gd name="T1" fmla="*/ 146 h 147"/>
              <a:gd name="T2" fmla="*/ 62 w 239"/>
              <a:gd name="T3" fmla="*/ 146 h 147"/>
              <a:gd name="T4" fmla="*/ 62 w 239"/>
              <a:gd name="T5" fmla="*/ 146 h 147"/>
              <a:gd name="T6" fmla="*/ 23 w 239"/>
              <a:gd name="T7" fmla="*/ 138 h 147"/>
              <a:gd name="T8" fmla="*/ 0 w 239"/>
              <a:gd name="T9" fmla="*/ 107 h 147"/>
              <a:gd name="T10" fmla="*/ 31 w 239"/>
              <a:gd name="T11" fmla="*/ 92 h 147"/>
              <a:gd name="T12" fmla="*/ 62 w 239"/>
              <a:gd name="T13" fmla="*/ 100 h 147"/>
              <a:gd name="T14" fmla="*/ 199 w 239"/>
              <a:gd name="T15" fmla="*/ 8 h 147"/>
              <a:gd name="T16" fmla="*/ 230 w 239"/>
              <a:gd name="T17" fmla="*/ 15 h 147"/>
              <a:gd name="T18" fmla="*/ 222 w 239"/>
              <a:gd name="T19" fmla="*/ 46 h 147"/>
              <a:gd name="T20" fmla="*/ 77 w 239"/>
              <a:gd name="T21" fmla="*/ 146 h 147"/>
              <a:gd name="T22" fmla="*/ 62 w 239"/>
              <a:gd name="T23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9" h="147">
                <a:moveTo>
                  <a:pt x="62" y="146"/>
                </a:moveTo>
                <a:lnTo>
                  <a:pt x="62" y="146"/>
                </a:lnTo>
                <a:lnTo>
                  <a:pt x="62" y="146"/>
                </a:lnTo>
                <a:cubicBezTo>
                  <a:pt x="23" y="138"/>
                  <a:pt x="23" y="138"/>
                  <a:pt x="23" y="138"/>
                </a:cubicBezTo>
                <a:cubicBezTo>
                  <a:pt x="8" y="130"/>
                  <a:pt x="0" y="123"/>
                  <a:pt x="0" y="107"/>
                </a:cubicBezTo>
                <a:cubicBezTo>
                  <a:pt x="8" y="92"/>
                  <a:pt x="23" y="85"/>
                  <a:pt x="31" y="92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199" y="8"/>
                  <a:pt x="199" y="8"/>
                  <a:pt x="199" y="8"/>
                </a:cubicBezTo>
                <a:cubicBezTo>
                  <a:pt x="207" y="0"/>
                  <a:pt x="222" y="0"/>
                  <a:pt x="230" y="15"/>
                </a:cubicBezTo>
                <a:cubicBezTo>
                  <a:pt x="238" y="23"/>
                  <a:pt x="238" y="38"/>
                  <a:pt x="222" y="46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7" y="146"/>
                  <a:pt x="69" y="146"/>
                  <a:pt x="62" y="1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8">
            <a:extLst>
              <a:ext uri="{FF2B5EF4-FFF2-40B4-BE49-F238E27FC236}">
                <a16:creationId xmlns:a16="http://schemas.microsoft.com/office/drawing/2014/main" id="{766C5E9B-930C-B641-A817-ED52158D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495" y="6312630"/>
            <a:ext cx="344194" cy="271478"/>
          </a:xfrm>
          <a:custGeom>
            <a:avLst/>
            <a:gdLst>
              <a:gd name="T0" fmla="*/ 31 w 314"/>
              <a:gd name="T1" fmla="*/ 245 h 246"/>
              <a:gd name="T2" fmla="*/ 31 w 314"/>
              <a:gd name="T3" fmla="*/ 245 h 246"/>
              <a:gd name="T4" fmla="*/ 8 w 314"/>
              <a:gd name="T5" fmla="*/ 237 h 246"/>
              <a:gd name="T6" fmla="*/ 8 w 314"/>
              <a:gd name="T7" fmla="*/ 207 h 246"/>
              <a:gd name="T8" fmla="*/ 99 w 314"/>
              <a:gd name="T9" fmla="*/ 115 h 246"/>
              <a:gd name="T10" fmla="*/ 153 w 314"/>
              <a:gd name="T11" fmla="*/ 15 h 246"/>
              <a:gd name="T12" fmla="*/ 176 w 314"/>
              <a:gd name="T13" fmla="*/ 8 h 246"/>
              <a:gd name="T14" fmla="*/ 290 w 314"/>
              <a:gd name="T15" fmla="*/ 38 h 246"/>
              <a:gd name="T16" fmla="*/ 305 w 314"/>
              <a:gd name="T17" fmla="*/ 69 h 246"/>
              <a:gd name="T18" fmla="*/ 275 w 314"/>
              <a:gd name="T19" fmla="*/ 84 h 246"/>
              <a:gd name="T20" fmla="*/ 184 w 314"/>
              <a:gd name="T21" fmla="*/ 62 h 246"/>
              <a:gd name="T22" fmla="*/ 145 w 314"/>
              <a:gd name="T23" fmla="*/ 145 h 246"/>
              <a:gd name="T24" fmla="*/ 138 w 314"/>
              <a:gd name="T25" fmla="*/ 145 h 246"/>
              <a:gd name="T26" fmla="*/ 46 w 314"/>
              <a:gd name="T27" fmla="*/ 245 h 246"/>
              <a:gd name="T28" fmla="*/ 31 w 314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4" h="246">
                <a:moveTo>
                  <a:pt x="31" y="245"/>
                </a:moveTo>
                <a:lnTo>
                  <a:pt x="31" y="245"/>
                </a:lnTo>
                <a:cubicBezTo>
                  <a:pt x="23" y="245"/>
                  <a:pt x="15" y="245"/>
                  <a:pt x="8" y="237"/>
                </a:cubicBezTo>
                <a:cubicBezTo>
                  <a:pt x="0" y="230"/>
                  <a:pt x="0" y="215"/>
                  <a:pt x="8" y="207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53" y="15"/>
                  <a:pt x="153" y="15"/>
                  <a:pt x="153" y="15"/>
                </a:cubicBezTo>
                <a:cubicBezTo>
                  <a:pt x="153" y="8"/>
                  <a:pt x="168" y="0"/>
                  <a:pt x="176" y="8"/>
                </a:cubicBezTo>
                <a:cubicBezTo>
                  <a:pt x="290" y="38"/>
                  <a:pt x="290" y="38"/>
                  <a:pt x="290" y="38"/>
                </a:cubicBezTo>
                <a:cubicBezTo>
                  <a:pt x="298" y="38"/>
                  <a:pt x="313" y="54"/>
                  <a:pt x="305" y="69"/>
                </a:cubicBezTo>
                <a:cubicBezTo>
                  <a:pt x="305" y="77"/>
                  <a:pt x="290" y="84"/>
                  <a:pt x="275" y="84"/>
                </a:cubicBezTo>
                <a:cubicBezTo>
                  <a:pt x="184" y="62"/>
                  <a:pt x="184" y="62"/>
                  <a:pt x="184" y="62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45" y="145"/>
                  <a:pt x="145" y="145"/>
                  <a:pt x="138" y="145"/>
                </a:cubicBezTo>
                <a:cubicBezTo>
                  <a:pt x="46" y="245"/>
                  <a:pt x="46" y="245"/>
                  <a:pt x="46" y="245"/>
                </a:cubicBezTo>
                <a:cubicBezTo>
                  <a:pt x="38" y="245"/>
                  <a:pt x="31" y="245"/>
                  <a:pt x="31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9">
            <a:extLst>
              <a:ext uri="{FF2B5EF4-FFF2-40B4-BE49-F238E27FC236}">
                <a16:creationId xmlns:a16="http://schemas.microsoft.com/office/drawing/2014/main" id="{0C2F6E73-70D3-AD41-BAEF-EA5E9394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1887" y="6535631"/>
            <a:ext cx="344194" cy="247241"/>
          </a:xfrm>
          <a:custGeom>
            <a:avLst/>
            <a:gdLst>
              <a:gd name="T0" fmla="*/ 30 w 315"/>
              <a:gd name="T1" fmla="*/ 222 h 223"/>
              <a:gd name="T2" fmla="*/ 30 w 315"/>
              <a:gd name="T3" fmla="*/ 222 h 223"/>
              <a:gd name="T4" fmla="*/ 7 w 315"/>
              <a:gd name="T5" fmla="*/ 207 h 223"/>
              <a:gd name="T6" fmla="*/ 23 w 315"/>
              <a:gd name="T7" fmla="*/ 169 h 223"/>
              <a:gd name="T8" fmla="*/ 145 w 315"/>
              <a:gd name="T9" fmla="*/ 123 h 223"/>
              <a:gd name="T10" fmla="*/ 268 w 315"/>
              <a:gd name="T11" fmla="*/ 8 h 223"/>
              <a:gd name="T12" fmla="*/ 298 w 315"/>
              <a:gd name="T13" fmla="*/ 8 h 223"/>
              <a:gd name="T14" fmla="*/ 298 w 315"/>
              <a:gd name="T15" fmla="*/ 46 h 223"/>
              <a:gd name="T16" fmla="*/ 176 w 315"/>
              <a:gd name="T17" fmla="*/ 169 h 223"/>
              <a:gd name="T18" fmla="*/ 168 w 315"/>
              <a:gd name="T19" fmla="*/ 169 h 223"/>
              <a:gd name="T20" fmla="*/ 38 w 315"/>
              <a:gd name="T21" fmla="*/ 214 h 223"/>
              <a:gd name="T22" fmla="*/ 30 w 315"/>
              <a:gd name="T23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223">
                <a:moveTo>
                  <a:pt x="30" y="222"/>
                </a:moveTo>
                <a:lnTo>
                  <a:pt x="30" y="222"/>
                </a:lnTo>
                <a:cubicBezTo>
                  <a:pt x="23" y="222"/>
                  <a:pt x="7" y="214"/>
                  <a:pt x="7" y="207"/>
                </a:cubicBezTo>
                <a:cubicBezTo>
                  <a:pt x="0" y="191"/>
                  <a:pt x="7" y="176"/>
                  <a:pt x="23" y="169"/>
                </a:cubicBezTo>
                <a:cubicBezTo>
                  <a:pt x="145" y="123"/>
                  <a:pt x="145" y="123"/>
                  <a:pt x="145" y="123"/>
                </a:cubicBezTo>
                <a:cubicBezTo>
                  <a:pt x="268" y="8"/>
                  <a:pt x="268" y="8"/>
                  <a:pt x="268" y="8"/>
                </a:cubicBezTo>
                <a:cubicBezTo>
                  <a:pt x="275" y="0"/>
                  <a:pt x="291" y="0"/>
                  <a:pt x="298" y="8"/>
                </a:cubicBezTo>
                <a:cubicBezTo>
                  <a:pt x="314" y="16"/>
                  <a:pt x="314" y="31"/>
                  <a:pt x="298" y="46"/>
                </a:cubicBezTo>
                <a:cubicBezTo>
                  <a:pt x="176" y="169"/>
                  <a:pt x="176" y="169"/>
                  <a:pt x="176" y="169"/>
                </a:cubicBezTo>
                <a:lnTo>
                  <a:pt x="168" y="169"/>
                </a:lnTo>
                <a:cubicBezTo>
                  <a:pt x="38" y="214"/>
                  <a:pt x="38" y="214"/>
                  <a:pt x="38" y="214"/>
                </a:cubicBezTo>
                <a:cubicBezTo>
                  <a:pt x="38" y="222"/>
                  <a:pt x="30" y="222"/>
                  <a:pt x="30" y="2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50">
            <a:extLst>
              <a:ext uri="{FF2B5EF4-FFF2-40B4-BE49-F238E27FC236}">
                <a16:creationId xmlns:a16="http://schemas.microsoft.com/office/drawing/2014/main" id="{A0305DE4-963D-F14A-85A2-F4753ECFD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234" y="6283543"/>
            <a:ext cx="87261" cy="159980"/>
          </a:xfrm>
          <a:custGeom>
            <a:avLst/>
            <a:gdLst>
              <a:gd name="T0" fmla="*/ 31 w 78"/>
              <a:gd name="T1" fmla="*/ 145 h 146"/>
              <a:gd name="T2" fmla="*/ 31 w 78"/>
              <a:gd name="T3" fmla="*/ 145 h 146"/>
              <a:gd name="T4" fmla="*/ 23 w 78"/>
              <a:gd name="T5" fmla="*/ 145 h 146"/>
              <a:gd name="T6" fmla="*/ 8 w 78"/>
              <a:gd name="T7" fmla="*/ 114 h 146"/>
              <a:gd name="T8" fmla="*/ 23 w 78"/>
              <a:gd name="T9" fmla="*/ 22 h 146"/>
              <a:gd name="T10" fmla="*/ 54 w 78"/>
              <a:gd name="T11" fmla="*/ 7 h 146"/>
              <a:gd name="T12" fmla="*/ 69 w 78"/>
              <a:gd name="T13" fmla="*/ 38 h 146"/>
              <a:gd name="T14" fmla="*/ 54 w 78"/>
              <a:gd name="T15" fmla="*/ 130 h 146"/>
              <a:gd name="T16" fmla="*/ 31 w 78"/>
              <a:gd name="T17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146">
                <a:moveTo>
                  <a:pt x="31" y="145"/>
                </a:moveTo>
                <a:lnTo>
                  <a:pt x="31" y="145"/>
                </a:lnTo>
                <a:lnTo>
                  <a:pt x="23" y="145"/>
                </a:lnTo>
                <a:cubicBezTo>
                  <a:pt x="8" y="145"/>
                  <a:pt x="0" y="130"/>
                  <a:pt x="8" y="114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15"/>
                  <a:pt x="38" y="0"/>
                  <a:pt x="54" y="7"/>
                </a:cubicBezTo>
                <a:cubicBezTo>
                  <a:pt x="69" y="7"/>
                  <a:pt x="77" y="22"/>
                  <a:pt x="69" y="38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54" y="137"/>
                  <a:pt x="38" y="145"/>
                  <a:pt x="31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51">
            <a:extLst>
              <a:ext uri="{FF2B5EF4-FFF2-40B4-BE49-F238E27FC236}">
                <a16:creationId xmlns:a16="http://schemas.microsoft.com/office/drawing/2014/main" id="{130C8368-CCB5-DD47-AFA2-9CE317A5F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669" y="6264152"/>
            <a:ext cx="159977" cy="77565"/>
          </a:xfrm>
          <a:custGeom>
            <a:avLst/>
            <a:gdLst>
              <a:gd name="T0" fmla="*/ 115 w 147"/>
              <a:gd name="T1" fmla="*/ 69 h 70"/>
              <a:gd name="T2" fmla="*/ 115 w 147"/>
              <a:gd name="T3" fmla="*/ 69 h 70"/>
              <a:gd name="T4" fmla="*/ 115 w 147"/>
              <a:gd name="T5" fmla="*/ 69 h 70"/>
              <a:gd name="T6" fmla="*/ 23 w 147"/>
              <a:gd name="T7" fmla="*/ 54 h 70"/>
              <a:gd name="T8" fmla="*/ 0 w 147"/>
              <a:gd name="T9" fmla="*/ 23 h 70"/>
              <a:gd name="T10" fmla="*/ 31 w 147"/>
              <a:gd name="T11" fmla="*/ 0 h 70"/>
              <a:gd name="T12" fmla="*/ 123 w 147"/>
              <a:gd name="T13" fmla="*/ 23 h 70"/>
              <a:gd name="T14" fmla="*/ 138 w 147"/>
              <a:gd name="T15" fmla="*/ 54 h 70"/>
              <a:gd name="T16" fmla="*/ 115 w 147"/>
              <a:gd name="T17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70">
                <a:moveTo>
                  <a:pt x="115" y="69"/>
                </a:moveTo>
                <a:lnTo>
                  <a:pt x="115" y="69"/>
                </a:lnTo>
                <a:lnTo>
                  <a:pt x="115" y="69"/>
                </a:lnTo>
                <a:cubicBezTo>
                  <a:pt x="23" y="54"/>
                  <a:pt x="23" y="54"/>
                  <a:pt x="23" y="54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8"/>
                  <a:pt x="15" y="0"/>
                  <a:pt x="31" y="0"/>
                </a:cubicBezTo>
                <a:cubicBezTo>
                  <a:pt x="123" y="23"/>
                  <a:pt x="123" y="23"/>
                  <a:pt x="123" y="23"/>
                </a:cubicBezTo>
                <a:cubicBezTo>
                  <a:pt x="138" y="23"/>
                  <a:pt x="146" y="38"/>
                  <a:pt x="138" y="54"/>
                </a:cubicBezTo>
                <a:cubicBezTo>
                  <a:pt x="138" y="61"/>
                  <a:pt x="130" y="69"/>
                  <a:pt x="115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B65A87-9B1A-444E-90CE-DA05524EEE58}"/>
              </a:ext>
            </a:extLst>
          </p:cNvPr>
          <p:cNvGrpSpPr/>
          <p:nvPr/>
        </p:nvGrpSpPr>
        <p:grpSpPr>
          <a:xfrm>
            <a:off x="7704590" y="3379696"/>
            <a:ext cx="2382676" cy="1846660"/>
            <a:chOff x="6164441" y="11069053"/>
            <a:chExt cx="2382676" cy="1846660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E776FCBF-D97D-E443-B3F0-6AADD37A17D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8DEEE48-37BC-B04C-AC77-870E39244A6C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19A7D7D-279B-5B47-9794-5A1E89CCF7FD}"/>
              </a:ext>
            </a:extLst>
          </p:cNvPr>
          <p:cNvGrpSpPr/>
          <p:nvPr/>
        </p:nvGrpSpPr>
        <p:grpSpPr>
          <a:xfrm>
            <a:off x="14394147" y="4727233"/>
            <a:ext cx="2382676" cy="1846660"/>
            <a:chOff x="6164441" y="11069053"/>
            <a:chExt cx="2382676" cy="1846660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191A3B45-746E-5C48-AC68-758A4B1D165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CD9E58D-CFF9-5049-A3A0-B94FCDBF9C7F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5528121-F020-AC4A-B4DA-B52F6638B606}"/>
              </a:ext>
            </a:extLst>
          </p:cNvPr>
          <p:cNvGrpSpPr/>
          <p:nvPr/>
        </p:nvGrpSpPr>
        <p:grpSpPr>
          <a:xfrm>
            <a:off x="11001241" y="7518560"/>
            <a:ext cx="2382676" cy="1846660"/>
            <a:chOff x="6164441" y="11069053"/>
            <a:chExt cx="2382676" cy="1846660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39208E20-5E1E-0F4B-823C-84AA6CCCC34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855EB-8B55-1A42-8289-C390E2ECD34C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59864AC-4EE1-9E45-ABA0-D9DC25175C0A}"/>
              </a:ext>
            </a:extLst>
          </p:cNvPr>
          <p:cNvGrpSpPr/>
          <p:nvPr/>
        </p:nvGrpSpPr>
        <p:grpSpPr>
          <a:xfrm>
            <a:off x="17666736" y="10502392"/>
            <a:ext cx="2382676" cy="1846660"/>
            <a:chOff x="6164441" y="11069053"/>
            <a:chExt cx="2382676" cy="184666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BD3F2ECD-A8FB-F643-8219-71E46089D37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D0C10E-2E87-8A47-A944-A82DAC9D5C8F}"/>
                </a:ext>
              </a:extLst>
            </p:cNvPr>
            <p:cNvSpPr/>
            <p:nvPr/>
          </p:nvSpPr>
          <p:spPr>
            <a:xfrm>
              <a:off x="6164443" y="11715384"/>
              <a:ext cx="23826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7" name="Group 71">
            <a:extLst>
              <a:ext uri="{FF2B5EF4-FFF2-40B4-BE49-F238E27FC236}">
                <a16:creationId xmlns:a16="http://schemas.microsoft.com/office/drawing/2014/main" id="{5F54288B-F39E-094F-8DFA-F16BCB8089F9}"/>
              </a:ext>
            </a:extLst>
          </p:cNvPr>
          <p:cNvGrpSpPr/>
          <p:nvPr/>
        </p:nvGrpSpPr>
        <p:grpSpPr>
          <a:xfrm>
            <a:off x="2087274" y="7793824"/>
            <a:ext cx="5982437" cy="4555228"/>
            <a:chOff x="2232442" y="4934489"/>
            <a:chExt cx="5982437" cy="4555228"/>
          </a:xfrm>
        </p:grpSpPr>
        <p:sp>
          <p:nvSpPr>
            <p:cNvPr id="88" name="CuadroTexto 598">
              <a:extLst>
                <a:ext uri="{FF2B5EF4-FFF2-40B4-BE49-F238E27FC236}">
                  <a16:creationId xmlns:a16="http://schemas.microsoft.com/office/drawing/2014/main" id="{CFC9199D-D891-144B-9B92-EE59040924ED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89" name="CuadroTexto 599">
              <a:extLst>
                <a:ext uri="{FF2B5EF4-FFF2-40B4-BE49-F238E27FC236}">
                  <a16:creationId xmlns:a16="http://schemas.microsoft.com/office/drawing/2014/main" id="{A8E8F21E-4FEC-3241-9923-671763DD9AB6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6429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F5080D01-E13F-574E-83E5-9C36C9AB6697}"/>
              </a:ext>
            </a:extLst>
          </p:cNvPr>
          <p:cNvGrpSpPr/>
          <p:nvPr/>
        </p:nvGrpSpPr>
        <p:grpSpPr>
          <a:xfrm>
            <a:off x="1157004" y="4522962"/>
            <a:ext cx="22068609" cy="7874547"/>
            <a:chOff x="1157004" y="4522962"/>
            <a:chExt cx="22068609" cy="7874547"/>
          </a:xfrm>
        </p:grpSpPr>
        <p:sp>
          <p:nvSpPr>
            <p:cNvPr id="411" name="Freeform 375">
              <a:extLst>
                <a:ext uri="{FF2B5EF4-FFF2-40B4-BE49-F238E27FC236}">
                  <a16:creationId xmlns:a16="http://schemas.microsoft.com/office/drawing/2014/main" id="{2FC437D4-D789-FD45-AAC2-881AC44A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4" y="6207170"/>
              <a:ext cx="10999528" cy="4630334"/>
            </a:xfrm>
            <a:custGeom>
              <a:avLst/>
              <a:gdLst>
                <a:gd name="T0" fmla="*/ 9764 w 9765"/>
                <a:gd name="T1" fmla="*/ 521 h 4109"/>
                <a:gd name="T2" fmla="*/ 9764 w 9765"/>
                <a:gd name="T3" fmla="*/ 521 h 4109"/>
                <a:gd name="T4" fmla="*/ 9764 w 9765"/>
                <a:gd name="T5" fmla="*/ 1599 h 4109"/>
                <a:gd name="T6" fmla="*/ 7247 w 9765"/>
                <a:gd name="T7" fmla="*/ 4108 h 4109"/>
                <a:gd name="T8" fmla="*/ 7247 w 9765"/>
                <a:gd name="T9" fmla="*/ 4108 h 4109"/>
                <a:gd name="T10" fmla="*/ 4737 w 9765"/>
                <a:gd name="T11" fmla="*/ 1599 h 4109"/>
                <a:gd name="T12" fmla="*/ 4737 w 9765"/>
                <a:gd name="T13" fmla="*/ 1606 h 4109"/>
                <a:gd name="T14" fmla="*/ 3138 w 9765"/>
                <a:gd name="T15" fmla="*/ 0 h 4109"/>
                <a:gd name="T16" fmla="*/ 0 w 9765"/>
                <a:gd name="T17" fmla="*/ 0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5" h="4109">
                  <a:moveTo>
                    <a:pt x="9764" y="521"/>
                  </a:moveTo>
                  <a:lnTo>
                    <a:pt x="9764" y="521"/>
                  </a:lnTo>
                  <a:cubicBezTo>
                    <a:pt x="9764" y="1599"/>
                    <a:pt x="9764" y="1599"/>
                    <a:pt x="9764" y="1599"/>
                  </a:cubicBezTo>
                  <a:cubicBezTo>
                    <a:pt x="9764" y="2984"/>
                    <a:pt x="8639" y="4108"/>
                    <a:pt x="7247" y="4108"/>
                  </a:cubicBezTo>
                  <a:lnTo>
                    <a:pt x="7247" y="4108"/>
                  </a:lnTo>
                  <a:cubicBezTo>
                    <a:pt x="5862" y="4108"/>
                    <a:pt x="4737" y="2984"/>
                    <a:pt x="4737" y="1599"/>
                  </a:cubicBezTo>
                  <a:cubicBezTo>
                    <a:pt x="4737" y="1606"/>
                    <a:pt x="4737" y="1606"/>
                    <a:pt x="4737" y="1606"/>
                  </a:cubicBezTo>
                  <a:cubicBezTo>
                    <a:pt x="4737" y="719"/>
                    <a:pt x="4017" y="0"/>
                    <a:pt x="313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2" name="Freeform 376">
              <a:extLst>
                <a:ext uri="{FF2B5EF4-FFF2-40B4-BE49-F238E27FC236}">
                  <a16:creationId xmlns:a16="http://schemas.microsoft.com/office/drawing/2014/main" id="{8B12A0E6-7AC1-EA41-9208-1AA9047FD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774" y="4522962"/>
              <a:ext cx="3939757" cy="3939757"/>
            </a:xfrm>
            <a:custGeom>
              <a:avLst/>
              <a:gdLst>
                <a:gd name="T0" fmla="*/ 1745 w 3498"/>
                <a:gd name="T1" fmla="*/ 3496 h 3497"/>
                <a:gd name="T2" fmla="*/ 1745 w 3498"/>
                <a:gd name="T3" fmla="*/ 3496 h 3497"/>
                <a:gd name="T4" fmla="*/ 3229 w 3498"/>
                <a:gd name="T5" fmla="*/ 3496 h 3497"/>
                <a:gd name="T6" fmla="*/ 3497 w 3498"/>
                <a:gd name="T7" fmla="*/ 3236 h 3497"/>
                <a:gd name="T8" fmla="*/ 3497 w 3498"/>
                <a:gd name="T9" fmla="*/ 1752 h 3497"/>
                <a:gd name="T10" fmla="*/ 1745 w 3498"/>
                <a:gd name="T11" fmla="*/ 0 h 3497"/>
                <a:gd name="T12" fmla="*/ 1745 w 3498"/>
                <a:gd name="T13" fmla="*/ 0 h 3497"/>
                <a:gd name="T14" fmla="*/ 0 w 3498"/>
                <a:gd name="T15" fmla="*/ 1752 h 3497"/>
                <a:gd name="T16" fmla="*/ 0 w 3498"/>
                <a:gd name="T17" fmla="*/ 1752 h 3497"/>
                <a:gd name="T18" fmla="*/ 1745 w 3498"/>
                <a:gd name="T19" fmla="*/ 3496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8" h="3497">
                  <a:moveTo>
                    <a:pt x="1745" y="3496"/>
                  </a:moveTo>
                  <a:lnTo>
                    <a:pt x="1745" y="3496"/>
                  </a:lnTo>
                  <a:cubicBezTo>
                    <a:pt x="3229" y="3496"/>
                    <a:pt x="3229" y="3496"/>
                    <a:pt x="3229" y="3496"/>
                  </a:cubicBezTo>
                  <a:cubicBezTo>
                    <a:pt x="3375" y="3496"/>
                    <a:pt x="3497" y="3381"/>
                    <a:pt x="3497" y="3236"/>
                  </a:cubicBezTo>
                  <a:cubicBezTo>
                    <a:pt x="3497" y="1752"/>
                    <a:pt x="3497" y="1752"/>
                    <a:pt x="3497" y="1752"/>
                  </a:cubicBezTo>
                  <a:cubicBezTo>
                    <a:pt x="3497" y="788"/>
                    <a:pt x="2709" y="0"/>
                    <a:pt x="1745" y="0"/>
                  </a:cubicBezTo>
                  <a:lnTo>
                    <a:pt x="1745" y="0"/>
                  </a:lnTo>
                  <a:cubicBezTo>
                    <a:pt x="781" y="0"/>
                    <a:pt x="0" y="788"/>
                    <a:pt x="0" y="1752"/>
                  </a:cubicBezTo>
                  <a:lnTo>
                    <a:pt x="0" y="1752"/>
                  </a:lnTo>
                  <a:cubicBezTo>
                    <a:pt x="0" y="2716"/>
                    <a:pt x="781" y="3496"/>
                    <a:pt x="1745" y="3496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3" name="Freeform 377">
              <a:extLst>
                <a:ext uri="{FF2B5EF4-FFF2-40B4-BE49-F238E27FC236}">
                  <a16:creationId xmlns:a16="http://schemas.microsoft.com/office/drawing/2014/main" id="{E4E062A1-96B0-064C-AB85-CF2BBE769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1310" y="4880670"/>
              <a:ext cx="5395432" cy="5430208"/>
            </a:xfrm>
            <a:custGeom>
              <a:avLst/>
              <a:gdLst>
                <a:gd name="T0" fmla="*/ 4789 w 4790"/>
                <a:gd name="T1" fmla="*/ 4820 h 4821"/>
                <a:gd name="T2" fmla="*/ 4789 w 4790"/>
                <a:gd name="T3" fmla="*/ 4820 h 4821"/>
                <a:gd name="T4" fmla="*/ 4789 w 4790"/>
                <a:gd name="T5" fmla="*/ 1592 h 4821"/>
                <a:gd name="T6" fmla="*/ 3198 w 4790"/>
                <a:gd name="T7" fmla="*/ 0 h 4821"/>
                <a:gd name="T8" fmla="*/ 3198 w 4790"/>
                <a:gd name="T9" fmla="*/ 0 h 4821"/>
                <a:gd name="T10" fmla="*/ 1598 w 4790"/>
                <a:gd name="T11" fmla="*/ 1699 h 4821"/>
                <a:gd name="T12" fmla="*/ 1598 w 4790"/>
                <a:gd name="T13" fmla="*/ 2379 h 4821"/>
                <a:gd name="T14" fmla="*/ 795 w 4790"/>
                <a:gd name="T15" fmla="*/ 3182 h 4821"/>
                <a:gd name="T16" fmla="*/ 0 w 4790"/>
                <a:gd name="T17" fmla="*/ 3182 h 4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0" h="4821">
                  <a:moveTo>
                    <a:pt x="4789" y="4820"/>
                  </a:moveTo>
                  <a:lnTo>
                    <a:pt x="4789" y="4820"/>
                  </a:lnTo>
                  <a:cubicBezTo>
                    <a:pt x="4789" y="1592"/>
                    <a:pt x="4789" y="1592"/>
                    <a:pt x="4789" y="1592"/>
                  </a:cubicBezTo>
                  <a:cubicBezTo>
                    <a:pt x="4789" y="712"/>
                    <a:pt x="4070" y="0"/>
                    <a:pt x="3198" y="0"/>
                  </a:cubicBezTo>
                  <a:lnTo>
                    <a:pt x="3198" y="0"/>
                  </a:lnTo>
                  <a:cubicBezTo>
                    <a:pt x="2318" y="0"/>
                    <a:pt x="1598" y="712"/>
                    <a:pt x="1598" y="1699"/>
                  </a:cubicBezTo>
                  <a:cubicBezTo>
                    <a:pt x="1598" y="2379"/>
                    <a:pt x="1598" y="2379"/>
                    <a:pt x="1598" y="2379"/>
                  </a:cubicBezTo>
                  <a:cubicBezTo>
                    <a:pt x="1598" y="2822"/>
                    <a:pt x="1239" y="3182"/>
                    <a:pt x="795" y="3182"/>
                  </a:cubicBezTo>
                  <a:cubicBezTo>
                    <a:pt x="0" y="3182"/>
                    <a:pt x="0" y="3182"/>
                    <a:pt x="0" y="3182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4" name="Freeform 378">
              <a:extLst>
                <a:ext uri="{FF2B5EF4-FFF2-40B4-BE49-F238E27FC236}">
                  <a16:creationId xmlns:a16="http://schemas.microsoft.com/office/drawing/2014/main" id="{51A6E744-9CC8-0741-BF9F-9C62BE1B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0111" y="10310878"/>
              <a:ext cx="2086631" cy="2086631"/>
            </a:xfrm>
            <a:custGeom>
              <a:avLst/>
              <a:gdLst>
                <a:gd name="T0" fmla="*/ 926 w 1853"/>
                <a:gd name="T1" fmla="*/ 1851 h 1852"/>
                <a:gd name="T2" fmla="*/ 926 w 1853"/>
                <a:gd name="T3" fmla="*/ 1851 h 1852"/>
                <a:gd name="T4" fmla="*/ 926 w 1853"/>
                <a:gd name="T5" fmla="*/ 1851 h 1852"/>
                <a:gd name="T6" fmla="*/ 1852 w 1853"/>
                <a:gd name="T7" fmla="*/ 926 h 1852"/>
                <a:gd name="T8" fmla="*/ 1852 w 1853"/>
                <a:gd name="T9" fmla="*/ 0 h 1852"/>
                <a:gd name="T10" fmla="*/ 926 w 1853"/>
                <a:gd name="T11" fmla="*/ 0 h 1852"/>
                <a:gd name="T12" fmla="*/ 0 w 1853"/>
                <a:gd name="T13" fmla="*/ 926 h 1852"/>
                <a:gd name="T14" fmla="*/ 0 w 1853"/>
                <a:gd name="T15" fmla="*/ 926 h 1852"/>
                <a:gd name="T16" fmla="*/ 926 w 1853"/>
                <a:gd name="T17" fmla="*/ 1851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3" h="1852">
                  <a:moveTo>
                    <a:pt x="926" y="1851"/>
                  </a:moveTo>
                  <a:lnTo>
                    <a:pt x="926" y="1851"/>
                  </a:lnTo>
                  <a:lnTo>
                    <a:pt x="926" y="1851"/>
                  </a:lnTo>
                  <a:cubicBezTo>
                    <a:pt x="1431" y="1851"/>
                    <a:pt x="1852" y="1438"/>
                    <a:pt x="1852" y="926"/>
                  </a:cubicBezTo>
                  <a:cubicBezTo>
                    <a:pt x="1852" y="0"/>
                    <a:pt x="1852" y="0"/>
                    <a:pt x="1852" y="0"/>
                  </a:cubicBezTo>
                  <a:cubicBezTo>
                    <a:pt x="926" y="0"/>
                    <a:pt x="926" y="0"/>
                    <a:pt x="926" y="0"/>
                  </a:cubicBezTo>
                  <a:cubicBezTo>
                    <a:pt x="414" y="0"/>
                    <a:pt x="0" y="413"/>
                    <a:pt x="0" y="926"/>
                  </a:cubicBezTo>
                  <a:lnTo>
                    <a:pt x="0" y="926"/>
                  </a:lnTo>
                  <a:cubicBezTo>
                    <a:pt x="0" y="1438"/>
                    <a:pt x="414" y="1851"/>
                    <a:pt x="926" y="1851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15" name="Line 379">
              <a:extLst>
                <a:ext uri="{FF2B5EF4-FFF2-40B4-BE49-F238E27FC236}">
                  <a16:creationId xmlns:a16="http://schemas.microsoft.com/office/drawing/2014/main" id="{276C328E-BE5D-984A-AB08-80664F62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6742" y="10310878"/>
              <a:ext cx="5638871" cy="4970"/>
            </a:xfrm>
            <a:prstGeom prst="line">
              <a:avLst/>
            </a:pr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01" name="Line 435">
            <a:extLst>
              <a:ext uri="{FF2B5EF4-FFF2-40B4-BE49-F238E27FC236}">
                <a16:creationId xmlns:a16="http://schemas.microsoft.com/office/drawing/2014/main" id="{5F3BE55F-F22F-B44C-A833-934BA5C57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1598" y="6207170"/>
            <a:ext cx="149045" cy="497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2" name="Line 436">
            <a:extLst>
              <a:ext uri="{FF2B5EF4-FFF2-40B4-BE49-F238E27FC236}">
                <a16:creationId xmlns:a16="http://schemas.microsoft.com/office/drawing/2014/main" id="{EA969C4D-B092-F842-85A9-B87F7086F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8350" y="6207170"/>
            <a:ext cx="149045" cy="4970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6" name="Line 470">
            <a:extLst>
              <a:ext uri="{FF2B5EF4-FFF2-40B4-BE49-F238E27FC236}">
                <a16:creationId xmlns:a16="http://schemas.microsoft.com/office/drawing/2014/main" id="{80235D99-0ED2-194A-8698-49C11BF6C2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7608" y="4522962"/>
            <a:ext cx="149045" cy="496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7" name="Freeform 471">
            <a:extLst>
              <a:ext uri="{FF2B5EF4-FFF2-40B4-BE49-F238E27FC236}">
                <a16:creationId xmlns:a16="http://schemas.microsoft.com/office/drawing/2014/main" id="{80ACD666-79B7-944C-B40E-D8936038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4360" y="4522962"/>
            <a:ext cx="139109" cy="4967"/>
          </a:xfrm>
          <a:custGeom>
            <a:avLst/>
            <a:gdLst>
              <a:gd name="T0" fmla="*/ 122 w 123"/>
              <a:gd name="T1" fmla="*/ 0 h 1"/>
              <a:gd name="T2" fmla="*/ 23 w 123"/>
              <a:gd name="T3" fmla="*/ 0 h 1"/>
              <a:gd name="T4" fmla="*/ 23 w 123"/>
              <a:gd name="T5" fmla="*/ 0 h 1"/>
              <a:gd name="T6" fmla="*/ 0 w 12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">
                <a:moveTo>
                  <a:pt x="122" y="0"/>
                </a:moveTo>
                <a:lnTo>
                  <a:pt x="23" y="0"/>
                </a:lnTo>
                <a:lnTo>
                  <a:pt x="23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38" name="Line 472">
            <a:extLst>
              <a:ext uri="{FF2B5EF4-FFF2-40B4-BE49-F238E27FC236}">
                <a16:creationId xmlns:a16="http://schemas.microsoft.com/office/drawing/2014/main" id="{1756C59D-383D-1043-AA44-FFD0390BD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76143" y="4522962"/>
            <a:ext cx="149045" cy="496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9" name="Line 473">
            <a:extLst>
              <a:ext uri="{FF2B5EF4-FFF2-40B4-BE49-F238E27FC236}">
                <a16:creationId xmlns:a16="http://schemas.microsoft.com/office/drawing/2014/main" id="{2CD96120-7A5D-7247-89F6-A8BAC51B4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97925" y="4522962"/>
            <a:ext cx="149045" cy="496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6" name="Line 520">
            <a:extLst>
              <a:ext uri="{FF2B5EF4-FFF2-40B4-BE49-F238E27FC236}">
                <a16:creationId xmlns:a16="http://schemas.microsoft.com/office/drawing/2014/main" id="{8E95D59E-2D5C-5241-963A-EF541903D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56546" y="4880670"/>
            <a:ext cx="149045" cy="496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7" name="Freeform 521">
            <a:extLst>
              <a:ext uri="{FF2B5EF4-FFF2-40B4-BE49-F238E27FC236}">
                <a16:creationId xmlns:a16="http://schemas.microsoft.com/office/drawing/2014/main" id="{1D681BFC-96DD-6F41-9F36-68D875B9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3295" y="4880670"/>
            <a:ext cx="139109" cy="4967"/>
          </a:xfrm>
          <a:custGeom>
            <a:avLst/>
            <a:gdLst>
              <a:gd name="T0" fmla="*/ 122 w 123"/>
              <a:gd name="T1" fmla="*/ 0 h 1"/>
              <a:gd name="T2" fmla="*/ 8 w 123"/>
              <a:gd name="T3" fmla="*/ 0 h 1"/>
              <a:gd name="T4" fmla="*/ 8 w 123"/>
              <a:gd name="T5" fmla="*/ 0 h 1"/>
              <a:gd name="T6" fmla="*/ 0 w 123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3" h="1">
                <a:moveTo>
                  <a:pt x="122" y="0"/>
                </a:moveTo>
                <a:lnTo>
                  <a:pt x="8" y="0"/>
                </a:lnTo>
                <a:lnTo>
                  <a:pt x="8" y="0"/>
                </a:lnTo>
                <a:lnTo>
                  <a:pt x="0" y="0"/>
                </a:lnTo>
              </a:path>
            </a:pathLst>
          </a:custGeom>
          <a:solidFill>
            <a:schemeClr val="bg2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88" name="Line 522">
            <a:extLst>
              <a:ext uri="{FF2B5EF4-FFF2-40B4-BE49-F238E27FC236}">
                <a16:creationId xmlns:a16="http://schemas.microsoft.com/office/drawing/2014/main" id="{A2B30B81-3C9B-F94D-90FC-EC4943FC2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00111" y="4880670"/>
            <a:ext cx="149045" cy="4967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0" name="Freeform 594">
            <a:extLst>
              <a:ext uri="{FF2B5EF4-FFF2-40B4-BE49-F238E27FC236}">
                <a16:creationId xmlns:a16="http://schemas.microsoft.com/office/drawing/2014/main" id="{BB7F9EA4-0A60-EF45-AC06-9EFBF66F5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181" y="5059524"/>
            <a:ext cx="1301660" cy="1723953"/>
          </a:xfrm>
          <a:custGeom>
            <a:avLst/>
            <a:gdLst>
              <a:gd name="T0" fmla="*/ 1094 w 1156"/>
              <a:gd name="T1" fmla="*/ 834 h 1531"/>
              <a:gd name="T2" fmla="*/ 1094 w 1156"/>
              <a:gd name="T3" fmla="*/ 834 h 1531"/>
              <a:gd name="T4" fmla="*/ 1094 w 1156"/>
              <a:gd name="T5" fmla="*/ 834 h 1531"/>
              <a:gd name="T6" fmla="*/ 1140 w 1156"/>
              <a:gd name="T7" fmla="*/ 543 h 1531"/>
              <a:gd name="T8" fmla="*/ 612 w 1156"/>
              <a:gd name="T9" fmla="*/ 23 h 1531"/>
              <a:gd name="T10" fmla="*/ 0 w 1156"/>
              <a:gd name="T11" fmla="*/ 597 h 1531"/>
              <a:gd name="T12" fmla="*/ 53 w 1156"/>
              <a:gd name="T13" fmla="*/ 834 h 1531"/>
              <a:gd name="T14" fmla="*/ 53 w 1156"/>
              <a:gd name="T15" fmla="*/ 834 h 1531"/>
              <a:gd name="T16" fmla="*/ 61 w 1156"/>
              <a:gd name="T17" fmla="*/ 841 h 1531"/>
              <a:gd name="T18" fmla="*/ 107 w 1156"/>
              <a:gd name="T19" fmla="*/ 926 h 1531"/>
              <a:gd name="T20" fmla="*/ 390 w 1156"/>
              <a:gd name="T21" fmla="*/ 1392 h 1531"/>
              <a:gd name="T22" fmla="*/ 757 w 1156"/>
              <a:gd name="T23" fmla="*/ 1392 h 1531"/>
              <a:gd name="T24" fmla="*/ 1041 w 1156"/>
              <a:gd name="T25" fmla="*/ 926 h 1531"/>
              <a:gd name="T26" fmla="*/ 1087 w 1156"/>
              <a:gd name="T27" fmla="*/ 841 h 1531"/>
              <a:gd name="T28" fmla="*/ 1094 w 1156"/>
              <a:gd name="T29" fmla="*/ 834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6" h="1531">
                <a:moveTo>
                  <a:pt x="1094" y="834"/>
                </a:moveTo>
                <a:lnTo>
                  <a:pt x="1094" y="834"/>
                </a:lnTo>
                <a:lnTo>
                  <a:pt x="1094" y="834"/>
                </a:lnTo>
                <a:cubicBezTo>
                  <a:pt x="1132" y="750"/>
                  <a:pt x="1155" y="650"/>
                  <a:pt x="1140" y="543"/>
                </a:cubicBezTo>
                <a:cubicBezTo>
                  <a:pt x="1117" y="267"/>
                  <a:pt x="895" y="46"/>
                  <a:pt x="612" y="23"/>
                </a:cubicBezTo>
                <a:cubicBezTo>
                  <a:pt x="283" y="0"/>
                  <a:pt x="0" y="267"/>
                  <a:pt x="0" y="597"/>
                </a:cubicBezTo>
                <a:cubicBezTo>
                  <a:pt x="0" y="681"/>
                  <a:pt x="23" y="757"/>
                  <a:pt x="53" y="834"/>
                </a:cubicBezTo>
                <a:lnTo>
                  <a:pt x="53" y="834"/>
                </a:lnTo>
                <a:cubicBezTo>
                  <a:pt x="61" y="841"/>
                  <a:pt x="61" y="841"/>
                  <a:pt x="61" y="841"/>
                </a:cubicBezTo>
                <a:cubicBezTo>
                  <a:pt x="76" y="872"/>
                  <a:pt x="92" y="903"/>
                  <a:pt x="107" y="926"/>
                </a:cubicBezTo>
                <a:cubicBezTo>
                  <a:pt x="390" y="1392"/>
                  <a:pt x="390" y="1392"/>
                  <a:pt x="390" y="1392"/>
                </a:cubicBezTo>
                <a:cubicBezTo>
                  <a:pt x="474" y="1530"/>
                  <a:pt x="673" y="1530"/>
                  <a:pt x="757" y="1392"/>
                </a:cubicBezTo>
                <a:cubicBezTo>
                  <a:pt x="1041" y="926"/>
                  <a:pt x="1041" y="926"/>
                  <a:pt x="1041" y="926"/>
                </a:cubicBezTo>
                <a:cubicBezTo>
                  <a:pt x="1056" y="903"/>
                  <a:pt x="1071" y="872"/>
                  <a:pt x="1087" y="841"/>
                </a:cubicBezTo>
                <a:lnTo>
                  <a:pt x="1094" y="8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95">
            <a:extLst>
              <a:ext uri="{FF2B5EF4-FFF2-40B4-BE49-F238E27FC236}">
                <a16:creationId xmlns:a16="http://schemas.microsoft.com/office/drawing/2014/main" id="{5CD39E67-C0E1-5D40-AA70-47281F35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7831" y="8894951"/>
            <a:ext cx="1291724" cy="1723953"/>
          </a:xfrm>
          <a:custGeom>
            <a:avLst/>
            <a:gdLst>
              <a:gd name="T0" fmla="*/ 1094 w 1148"/>
              <a:gd name="T1" fmla="*/ 826 h 1531"/>
              <a:gd name="T2" fmla="*/ 1094 w 1148"/>
              <a:gd name="T3" fmla="*/ 826 h 1531"/>
              <a:gd name="T4" fmla="*/ 1094 w 1148"/>
              <a:gd name="T5" fmla="*/ 826 h 1531"/>
              <a:gd name="T6" fmla="*/ 1140 w 1148"/>
              <a:gd name="T7" fmla="*/ 543 h 1531"/>
              <a:gd name="T8" fmla="*/ 612 w 1148"/>
              <a:gd name="T9" fmla="*/ 23 h 1531"/>
              <a:gd name="T10" fmla="*/ 0 w 1148"/>
              <a:gd name="T11" fmla="*/ 589 h 1531"/>
              <a:gd name="T12" fmla="*/ 53 w 1148"/>
              <a:gd name="T13" fmla="*/ 826 h 1531"/>
              <a:gd name="T14" fmla="*/ 53 w 1148"/>
              <a:gd name="T15" fmla="*/ 826 h 1531"/>
              <a:gd name="T16" fmla="*/ 61 w 1148"/>
              <a:gd name="T17" fmla="*/ 834 h 1531"/>
              <a:gd name="T18" fmla="*/ 107 w 1148"/>
              <a:gd name="T19" fmla="*/ 918 h 1531"/>
              <a:gd name="T20" fmla="*/ 382 w 1148"/>
              <a:gd name="T21" fmla="*/ 1385 h 1531"/>
              <a:gd name="T22" fmla="*/ 757 w 1148"/>
              <a:gd name="T23" fmla="*/ 1385 h 1531"/>
              <a:gd name="T24" fmla="*/ 1033 w 1148"/>
              <a:gd name="T25" fmla="*/ 918 h 1531"/>
              <a:gd name="T26" fmla="*/ 1086 w 1148"/>
              <a:gd name="T27" fmla="*/ 834 h 1531"/>
              <a:gd name="T28" fmla="*/ 1094 w 1148"/>
              <a:gd name="T29" fmla="*/ 826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8" h="1531">
                <a:moveTo>
                  <a:pt x="1094" y="826"/>
                </a:moveTo>
                <a:lnTo>
                  <a:pt x="1094" y="826"/>
                </a:lnTo>
                <a:lnTo>
                  <a:pt x="1094" y="826"/>
                </a:lnTo>
                <a:cubicBezTo>
                  <a:pt x="1132" y="742"/>
                  <a:pt x="1147" y="643"/>
                  <a:pt x="1140" y="543"/>
                </a:cubicBezTo>
                <a:cubicBezTo>
                  <a:pt x="1117" y="260"/>
                  <a:pt x="887" y="38"/>
                  <a:pt x="612" y="23"/>
                </a:cubicBezTo>
                <a:cubicBezTo>
                  <a:pt x="275" y="0"/>
                  <a:pt x="0" y="260"/>
                  <a:pt x="0" y="589"/>
                </a:cubicBezTo>
                <a:cubicBezTo>
                  <a:pt x="0" y="673"/>
                  <a:pt x="22" y="757"/>
                  <a:pt x="53" y="826"/>
                </a:cubicBezTo>
                <a:lnTo>
                  <a:pt x="53" y="826"/>
                </a:lnTo>
                <a:cubicBezTo>
                  <a:pt x="61" y="834"/>
                  <a:pt x="61" y="834"/>
                  <a:pt x="61" y="834"/>
                </a:cubicBezTo>
                <a:cubicBezTo>
                  <a:pt x="68" y="864"/>
                  <a:pt x="92" y="895"/>
                  <a:pt x="107" y="918"/>
                </a:cubicBezTo>
                <a:cubicBezTo>
                  <a:pt x="382" y="1385"/>
                  <a:pt x="382" y="1385"/>
                  <a:pt x="382" y="1385"/>
                </a:cubicBezTo>
                <a:cubicBezTo>
                  <a:pt x="466" y="1530"/>
                  <a:pt x="673" y="1530"/>
                  <a:pt x="757" y="1385"/>
                </a:cubicBezTo>
                <a:cubicBezTo>
                  <a:pt x="1033" y="918"/>
                  <a:pt x="1033" y="918"/>
                  <a:pt x="1033" y="918"/>
                </a:cubicBezTo>
                <a:cubicBezTo>
                  <a:pt x="1056" y="895"/>
                  <a:pt x="1071" y="864"/>
                  <a:pt x="1086" y="834"/>
                </a:cubicBezTo>
                <a:lnTo>
                  <a:pt x="1094" y="82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96">
            <a:extLst>
              <a:ext uri="{FF2B5EF4-FFF2-40B4-BE49-F238E27FC236}">
                <a16:creationId xmlns:a16="http://schemas.microsoft.com/office/drawing/2014/main" id="{39F4D7C4-5AC8-F74C-BD06-FD742059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955" y="9212914"/>
            <a:ext cx="1296691" cy="1723953"/>
          </a:xfrm>
          <a:custGeom>
            <a:avLst/>
            <a:gdLst>
              <a:gd name="T0" fmla="*/ 1087 w 1149"/>
              <a:gd name="T1" fmla="*/ 834 h 1531"/>
              <a:gd name="T2" fmla="*/ 1087 w 1149"/>
              <a:gd name="T3" fmla="*/ 834 h 1531"/>
              <a:gd name="T4" fmla="*/ 1087 w 1149"/>
              <a:gd name="T5" fmla="*/ 834 h 1531"/>
              <a:gd name="T6" fmla="*/ 1140 w 1149"/>
              <a:gd name="T7" fmla="*/ 543 h 1531"/>
              <a:gd name="T8" fmla="*/ 612 w 1149"/>
              <a:gd name="T9" fmla="*/ 23 h 1531"/>
              <a:gd name="T10" fmla="*/ 0 w 1149"/>
              <a:gd name="T11" fmla="*/ 597 h 1531"/>
              <a:gd name="T12" fmla="*/ 54 w 1149"/>
              <a:gd name="T13" fmla="*/ 834 h 1531"/>
              <a:gd name="T14" fmla="*/ 54 w 1149"/>
              <a:gd name="T15" fmla="*/ 834 h 1531"/>
              <a:gd name="T16" fmla="*/ 54 w 1149"/>
              <a:gd name="T17" fmla="*/ 841 h 1531"/>
              <a:gd name="T18" fmla="*/ 107 w 1149"/>
              <a:gd name="T19" fmla="*/ 926 h 1531"/>
              <a:gd name="T20" fmla="*/ 383 w 1149"/>
              <a:gd name="T21" fmla="*/ 1392 h 1531"/>
              <a:gd name="T22" fmla="*/ 758 w 1149"/>
              <a:gd name="T23" fmla="*/ 1392 h 1531"/>
              <a:gd name="T24" fmla="*/ 1033 w 1149"/>
              <a:gd name="T25" fmla="*/ 926 h 1531"/>
              <a:gd name="T26" fmla="*/ 1087 w 1149"/>
              <a:gd name="T27" fmla="*/ 841 h 1531"/>
              <a:gd name="T28" fmla="*/ 1087 w 1149"/>
              <a:gd name="T29" fmla="*/ 834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9" h="1531">
                <a:moveTo>
                  <a:pt x="1087" y="834"/>
                </a:moveTo>
                <a:lnTo>
                  <a:pt x="1087" y="834"/>
                </a:lnTo>
                <a:lnTo>
                  <a:pt x="1087" y="834"/>
                </a:lnTo>
                <a:cubicBezTo>
                  <a:pt x="1133" y="750"/>
                  <a:pt x="1148" y="650"/>
                  <a:pt x="1140" y="543"/>
                </a:cubicBezTo>
                <a:cubicBezTo>
                  <a:pt x="1118" y="268"/>
                  <a:pt x="888" y="46"/>
                  <a:pt x="612" y="23"/>
                </a:cubicBezTo>
                <a:cubicBezTo>
                  <a:pt x="276" y="0"/>
                  <a:pt x="0" y="268"/>
                  <a:pt x="0" y="597"/>
                </a:cubicBezTo>
                <a:cubicBezTo>
                  <a:pt x="0" y="681"/>
                  <a:pt x="16" y="757"/>
                  <a:pt x="54" y="834"/>
                </a:cubicBezTo>
                <a:lnTo>
                  <a:pt x="54" y="834"/>
                </a:lnTo>
                <a:cubicBezTo>
                  <a:pt x="54" y="841"/>
                  <a:pt x="54" y="841"/>
                  <a:pt x="54" y="841"/>
                </a:cubicBezTo>
                <a:cubicBezTo>
                  <a:pt x="69" y="872"/>
                  <a:pt x="84" y="895"/>
                  <a:pt x="107" y="926"/>
                </a:cubicBezTo>
                <a:cubicBezTo>
                  <a:pt x="383" y="1392"/>
                  <a:pt x="383" y="1392"/>
                  <a:pt x="383" y="1392"/>
                </a:cubicBezTo>
                <a:cubicBezTo>
                  <a:pt x="467" y="1530"/>
                  <a:pt x="674" y="1530"/>
                  <a:pt x="758" y="1392"/>
                </a:cubicBezTo>
                <a:cubicBezTo>
                  <a:pt x="1033" y="926"/>
                  <a:pt x="1033" y="926"/>
                  <a:pt x="1033" y="926"/>
                </a:cubicBezTo>
                <a:cubicBezTo>
                  <a:pt x="1056" y="895"/>
                  <a:pt x="1072" y="872"/>
                  <a:pt x="1087" y="841"/>
                </a:cubicBezTo>
                <a:lnTo>
                  <a:pt x="1087" y="83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97">
            <a:extLst>
              <a:ext uri="{FF2B5EF4-FFF2-40B4-BE49-F238E27FC236}">
                <a16:creationId xmlns:a16="http://schemas.microsoft.com/office/drawing/2014/main" id="{B266DC09-F3F5-F94E-AF1F-8E66D82A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1702" y="4026145"/>
            <a:ext cx="1301660" cy="1723953"/>
          </a:xfrm>
          <a:custGeom>
            <a:avLst/>
            <a:gdLst>
              <a:gd name="T0" fmla="*/ 1095 w 1157"/>
              <a:gd name="T1" fmla="*/ 835 h 1532"/>
              <a:gd name="T2" fmla="*/ 1095 w 1157"/>
              <a:gd name="T3" fmla="*/ 835 h 1532"/>
              <a:gd name="T4" fmla="*/ 1095 w 1157"/>
              <a:gd name="T5" fmla="*/ 835 h 1532"/>
              <a:gd name="T6" fmla="*/ 1141 w 1157"/>
              <a:gd name="T7" fmla="*/ 544 h 1532"/>
              <a:gd name="T8" fmla="*/ 613 w 1157"/>
              <a:gd name="T9" fmla="*/ 23 h 1532"/>
              <a:gd name="T10" fmla="*/ 0 w 1157"/>
              <a:gd name="T11" fmla="*/ 590 h 1532"/>
              <a:gd name="T12" fmla="*/ 54 w 1157"/>
              <a:gd name="T13" fmla="*/ 835 h 1532"/>
              <a:gd name="T14" fmla="*/ 54 w 1157"/>
              <a:gd name="T15" fmla="*/ 835 h 1532"/>
              <a:gd name="T16" fmla="*/ 62 w 1157"/>
              <a:gd name="T17" fmla="*/ 842 h 1532"/>
              <a:gd name="T18" fmla="*/ 107 w 1157"/>
              <a:gd name="T19" fmla="*/ 926 h 1532"/>
              <a:gd name="T20" fmla="*/ 391 w 1157"/>
              <a:gd name="T21" fmla="*/ 1393 h 1532"/>
              <a:gd name="T22" fmla="*/ 758 w 1157"/>
              <a:gd name="T23" fmla="*/ 1393 h 1532"/>
              <a:gd name="T24" fmla="*/ 1041 w 1157"/>
              <a:gd name="T25" fmla="*/ 926 h 1532"/>
              <a:gd name="T26" fmla="*/ 1087 w 1157"/>
              <a:gd name="T27" fmla="*/ 842 h 1532"/>
              <a:gd name="T28" fmla="*/ 1095 w 1157"/>
              <a:gd name="T29" fmla="*/ 835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57" h="1532">
                <a:moveTo>
                  <a:pt x="1095" y="835"/>
                </a:moveTo>
                <a:lnTo>
                  <a:pt x="1095" y="835"/>
                </a:lnTo>
                <a:lnTo>
                  <a:pt x="1095" y="835"/>
                </a:lnTo>
                <a:cubicBezTo>
                  <a:pt x="1133" y="743"/>
                  <a:pt x="1156" y="643"/>
                  <a:pt x="1141" y="544"/>
                </a:cubicBezTo>
                <a:cubicBezTo>
                  <a:pt x="1118" y="261"/>
                  <a:pt x="896" y="39"/>
                  <a:pt x="613" y="23"/>
                </a:cubicBezTo>
                <a:cubicBezTo>
                  <a:pt x="284" y="0"/>
                  <a:pt x="0" y="261"/>
                  <a:pt x="0" y="590"/>
                </a:cubicBezTo>
                <a:cubicBezTo>
                  <a:pt x="0" y="674"/>
                  <a:pt x="24" y="758"/>
                  <a:pt x="54" y="835"/>
                </a:cubicBezTo>
                <a:lnTo>
                  <a:pt x="54" y="835"/>
                </a:lnTo>
                <a:cubicBezTo>
                  <a:pt x="62" y="842"/>
                  <a:pt x="62" y="842"/>
                  <a:pt x="62" y="842"/>
                </a:cubicBezTo>
                <a:cubicBezTo>
                  <a:pt x="77" y="873"/>
                  <a:pt x="92" y="896"/>
                  <a:pt x="107" y="926"/>
                </a:cubicBezTo>
                <a:cubicBezTo>
                  <a:pt x="391" y="1393"/>
                  <a:pt x="391" y="1393"/>
                  <a:pt x="391" y="1393"/>
                </a:cubicBezTo>
                <a:cubicBezTo>
                  <a:pt x="475" y="1531"/>
                  <a:pt x="674" y="1531"/>
                  <a:pt x="758" y="1393"/>
                </a:cubicBezTo>
                <a:cubicBezTo>
                  <a:pt x="1041" y="926"/>
                  <a:pt x="1041" y="926"/>
                  <a:pt x="1041" y="926"/>
                </a:cubicBezTo>
                <a:cubicBezTo>
                  <a:pt x="1056" y="896"/>
                  <a:pt x="1072" y="873"/>
                  <a:pt x="1087" y="842"/>
                </a:cubicBezTo>
                <a:lnTo>
                  <a:pt x="1095" y="8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98">
            <a:extLst>
              <a:ext uri="{FF2B5EF4-FFF2-40B4-BE49-F238E27FC236}">
                <a16:creationId xmlns:a16="http://schemas.microsoft.com/office/drawing/2014/main" id="{DB431DC3-5E55-A944-95FB-448F19B9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274" y="3673403"/>
            <a:ext cx="1296694" cy="1723956"/>
          </a:xfrm>
          <a:custGeom>
            <a:avLst/>
            <a:gdLst>
              <a:gd name="T0" fmla="*/ 1086 w 1149"/>
              <a:gd name="T1" fmla="*/ 834 h 1531"/>
              <a:gd name="T2" fmla="*/ 1086 w 1149"/>
              <a:gd name="T3" fmla="*/ 834 h 1531"/>
              <a:gd name="T4" fmla="*/ 1086 w 1149"/>
              <a:gd name="T5" fmla="*/ 834 h 1531"/>
              <a:gd name="T6" fmla="*/ 1132 w 1149"/>
              <a:gd name="T7" fmla="*/ 543 h 1531"/>
              <a:gd name="T8" fmla="*/ 604 w 1149"/>
              <a:gd name="T9" fmla="*/ 23 h 1531"/>
              <a:gd name="T10" fmla="*/ 0 w 1149"/>
              <a:gd name="T11" fmla="*/ 589 h 1531"/>
              <a:gd name="T12" fmla="*/ 46 w 1149"/>
              <a:gd name="T13" fmla="*/ 834 h 1531"/>
              <a:gd name="T14" fmla="*/ 46 w 1149"/>
              <a:gd name="T15" fmla="*/ 834 h 1531"/>
              <a:gd name="T16" fmla="*/ 53 w 1149"/>
              <a:gd name="T17" fmla="*/ 841 h 1531"/>
              <a:gd name="T18" fmla="*/ 107 w 1149"/>
              <a:gd name="T19" fmla="*/ 926 h 1531"/>
              <a:gd name="T20" fmla="*/ 382 w 1149"/>
              <a:gd name="T21" fmla="*/ 1392 h 1531"/>
              <a:gd name="T22" fmla="*/ 757 w 1149"/>
              <a:gd name="T23" fmla="*/ 1392 h 1531"/>
              <a:gd name="T24" fmla="*/ 1033 w 1149"/>
              <a:gd name="T25" fmla="*/ 926 h 1531"/>
              <a:gd name="T26" fmla="*/ 1079 w 1149"/>
              <a:gd name="T27" fmla="*/ 841 h 1531"/>
              <a:gd name="T28" fmla="*/ 1086 w 1149"/>
              <a:gd name="T29" fmla="*/ 834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49" h="1531">
                <a:moveTo>
                  <a:pt x="1086" y="834"/>
                </a:moveTo>
                <a:lnTo>
                  <a:pt x="1086" y="834"/>
                </a:lnTo>
                <a:lnTo>
                  <a:pt x="1086" y="834"/>
                </a:lnTo>
                <a:cubicBezTo>
                  <a:pt x="1125" y="742"/>
                  <a:pt x="1148" y="650"/>
                  <a:pt x="1132" y="543"/>
                </a:cubicBezTo>
                <a:cubicBezTo>
                  <a:pt x="1109" y="268"/>
                  <a:pt x="887" y="38"/>
                  <a:pt x="604" y="23"/>
                </a:cubicBezTo>
                <a:cubicBezTo>
                  <a:pt x="275" y="0"/>
                  <a:pt x="0" y="268"/>
                  <a:pt x="0" y="589"/>
                </a:cubicBezTo>
                <a:cubicBezTo>
                  <a:pt x="0" y="681"/>
                  <a:pt x="15" y="757"/>
                  <a:pt x="46" y="834"/>
                </a:cubicBezTo>
                <a:lnTo>
                  <a:pt x="46" y="834"/>
                </a:lnTo>
                <a:cubicBezTo>
                  <a:pt x="53" y="841"/>
                  <a:pt x="53" y="841"/>
                  <a:pt x="53" y="841"/>
                </a:cubicBezTo>
                <a:cubicBezTo>
                  <a:pt x="69" y="872"/>
                  <a:pt x="84" y="895"/>
                  <a:pt x="107" y="926"/>
                </a:cubicBezTo>
                <a:cubicBezTo>
                  <a:pt x="382" y="1392"/>
                  <a:pt x="382" y="1392"/>
                  <a:pt x="382" y="1392"/>
                </a:cubicBezTo>
                <a:cubicBezTo>
                  <a:pt x="467" y="1530"/>
                  <a:pt x="673" y="1530"/>
                  <a:pt x="757" y="1392"/>
                </a:cubicBezTo>
                <a:cubicBezTo>
                  <a:pt x="1033" y="926"/>
                  <a:pt x="1033" y="926"/>
                  <a:pt x="1033" y="926"/>
                </a:cubicBezTo>
                <a:cubicBezTo>
                  <a:pt x="1048" y="895"/>
                  <a:pt x="1071" y="872"/>
                  <a:pt x="1079" y="841"/>
                </a:cubicBezTo>
                <a:lnTo>
                  <a:pt x="1086" y="8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99">
            <a:extLst>
              <a:ext uri="{FF2B5EF4-FFF2-40B4-BE49-F238E27FC236}">
                <a16:creationId xmlns:a16="http://schemas.microsoft.com/office/drawing/2014/main" id="{F6FA6715-3251-E54F-9F95-63A28B79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0047" y="4309329"/>
            <a:ext cx="775034" cy="904207"/>
          </a:xfrm>
          <a:custGeom>
            <a:avLst/>
            <a:gdLst>
              <a:gd name="T0" fmla="*/ 344 w 690"/>
              <a:gd name="T1" fmla="*/ 803 h 804"/>
              <a:gd name="T2" fmla="*/ 344 w 690"/>
              <a:gd name="T3" fmla="*/ 803 h 804"/>
              <a:gd name="T4" fmla="*/ 337 w 690"/>
              <a:gd name="T5" fmla="*/ 796 h 804"/>
              <a:gd name="T6" fmla="*/ 145 w 690"/>
              <a:gd name="T7" fmla="*/ 650 h 804"/>
              <a:gd name="T8" fmla="*/ 0 w 690"/>
              <a:gd name="T9" fmla="*/ 176 h 804"/>
              <a:gd name="T10" fmla="*/ 15 w 690"/>
              <a:gd name="T11" fmla="*/ 130 h 804"/>
              <a:gd name="T12" fmla="*/ 61 w 690"/>
              <a:gd name="T13" fmla="*/ 107 h 804"/>
              <a:gd name="T14" fmla="*/ 306 w 690"/>
              <a:gd name="T15" fmla="*/ 15 h 804"/>
              <a:gd name="T16" fmla="*/ 383 w 690"/>
              <a:gd name="T17" fmla="*/ 15 h 804"/>
              <a:gd name="T18" fmla="*/ 628 w 690"/>
              <a:gd name="T19" fmla="*/ 99 h 804"/>
              <a:gd name="T20" fmla="*/ 673 w 690"/>
              <a:gd name="T21" fmla="*/ 122 h 804"/>
              <a:gd name="T22" fmla="*/ 689 w 690"/>
              <a:gd name="T23" fmla="*/ 176 h 804"/>
              <a:gd name="T24" fmla="*/ 543 w 690"/>
              <a:gd name="T25" fmla="*/ 650 h 804"/>
              <a:gd name="T26" fmla="*/ 352 w 690"/>
              <a:gd name="T27" fmla="*/ 796 h 804"/>
              <a:gd name="T28" fmla="*/ 344 w 690"/>
              <a:gd name="T29" fmla="*/ 803 h 804"/>
              <a:gd name="T30" fmla="*/ 337 w 690"/>
              <a:gd name="T31" fmla="*/ 757 h 804"/>
              <a:gd name="T32" fmla="*/ 337 w 690"/>
              <a:gd name="T33" fmla="*/ 757 h 804"/>
              <a:gd name="T34" fmla="*/ 344 w 690"/>
              <a:gd name="T35" fmla="*/ 46 h 804"/>
              <a:gd name="T36" fmla="*/ 344 w 690"/>
              <a:gd name="T37" fmla="*/ 46 h 804"/>
              <a:gd name="T38" fmla="*/ 337 w 690"/>
              <a:gd name="T39" fmla="*/ 53 h 804"/>
              <a:gd name="T40" fmla="*/ 61 w 690"/>
              <a:gd name="T41" fmla="*/ 145 h 804"/>
              <a:gd name="T42" fmla="*/ 46 w 690"/>
              <a:gd name="T43" fmla="*/ 153 h 804"/>
              <a:gd name="T44" fmla="*/ 46 w 690"/>
              <a:gd name="T45" fmla="*/ 168 h 804"/>
              <a:gd name="T46" fmla="*/ 176 w 690"/>
              <a:gd name="T47" fmla="*/ 627 h 804"/>
              <a:gd name="T48" fmla="*/ 344 w 690"/>
              <a:gd name="T49" fmla="*/ 757 h 804"/>
              <a:gd name="T50" fmla="*/ 513 w 690"/>
              <a:gd name="T51" fmla="*/ 627 h 804"/>
              <a:gd name="T52" fmla="*/ 651 w 690"/>
              <a:gd name="T53" fmla="*/ 168 h 804"/>
              <a:gd name="T54" fmla="*/ 643 w 690"/>
              <a:gd name="T55" fmla="*/ 153 h 804"/>
              <a:gd name="T56" fmla="*/ 628 w 690"/>
              <a:gd name="T57" fmla="*/ 145 h 804"/>
              <a:gd name="T58" fmla="*/ 360 w 690"/>
              <a:gd name="T59" fmla="*/ 53 h 804"/>
              <a:gd name="T60" fmla="*/ 344 w 690"/>
              <a:gd name="T61" fmla="*/ 46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90" h="804">
                <a:moveTo>
                  <a:pt x="344" y="803"/>
                </a:moveTo>
                <a:lnTo>
                  <a:pt x="344" y="803"/>
                </a:lnTo>
                <a:cubicBezTo>
                  <a:pt x="344" y="803"/>
                  <a:pt x="337" y="803"/>
                  <a:pt x="337" y="796"/>
                </a:cubicBezTo>
                <a:cubicBezTo>
                  <a:pt x="329" y="796"/>
                  <a:pt x="199" y="735"/>
                  <a:pt x="145" y="650"/>
                </a:cubicBezTo>
                <a:cubicBezTo>
                  <a:pt x="46" y="505"/>
                  <a:pt x="8" y="268"/>
                  <a:pt x="0" y="176"/>
                </a:cubicBezTo>
                <a:cubicBezTo>
                  <a:pt x="0" y="161"/>
                  <a:pt x="0" y="138"/>
                  <a:pt x="15" y="130"/>
                </a:cubicBezTo>
                <a:cubicBezTo>
                  <a:pt x="23" y="115"/>
                  <a:pt x="38" y="107"/>
                  <a:pt x="61" y="107"/>
                </a:cubicBezTo>
                <a:cubicBezTo>
                  <a:pt x="184" y="92"/>
                  <a:pt x="268" y="46"/>
                  <a:pt x="306" y="15"/>
                </a:cubicBezTo>
                <a:cubicBezTo>
                  <a:pt x="329" y="0"/>
                  <a:pt x="360" y="0"/>
                  <a:pt x="383" y="15"/>
                </a:cubicBezTo>
                <a:cubicBezTo>
                  <a:pt x="421" y="46"/>
                  <a:pt x="505" y="92"/>
                  <a:pt x="628" y="99"/>
                </a:cubicBezTo>
                <a:cubicBezTo>
                  <a:pt x="651" y="107"/>
                  <a:pt x="666" y="115"/>
                  <a:pt x="673" y="122"/>
                </a:cubicBezTo>
                <a:cubicBezTo>
                  <a:pt x="689" y="138"/>
                  <a:pt x="689" y="153"/>
                  <a:pt x="689" y="176"/>
                </a:cubicBezTo>
                <a:cubicBezTo>
                  <a:pt x="681" y="268"/>
                  <a:pt x="651" y="505"/>
                  <a:pt x="543" y="650"/>
                </a:cubicBezTo>
                <a:cubicBezTo>
                  <a:pt x="490" y="735"/>
                  <a:pt x="360" y="796"/>
                  <a:pt x="352" y="796"/>
                </a:cubicBezTo>
                <a:cubicBezTo>
                  <a:pt x="352" y="803"/>
                  <a:pt x="344" y="803"/>
                  <a:pt x="344" y="803"/>
                </a:cubicBezTo>
                <a:close/>
                <a:moveTo>
                  <a:pt x="337" y="757"/>
                </a:moveTo>
                <a:lnTo>
                  <a:pt x="337" y="757"/>
                </a:lnTo>
                <a:close/>
                <a:moveTo>
                  <a:pt x="344" y="46"/>
                </a:moveTo>
                <a:lnTo>
                  <a:pt x="344" y="46"/>
                </a:lnTo>
                <a:lnTo>
                  <a:pt x="337" y="53"/>
                </a:lnTo>
                <a:cubicBezTo>
                  <a:pt x="291" y="84"/>
                  <a:pt x="199" y="138"/>
                  <a:pt x="61" y="145"/>
                </a:cubicBezTo>
                <a:cubicBezTo>
                  <a:pt x="54" y="145"/>
                  <a:pt x="54" y="153"/>
                  <a:pt x="46" y="153"/>
                </a:cubicBezTo>
                <a:cubicBezTo>
                  <a:pt x="46" y="161"/>
                  <a:pt x="38" y="161"/>
                  <a:pt x="46" y="168"/>
                </a:cubicBezTo>
                <a:cubicBezTo>
                  <a:pt x="54" y="260"/>
                  <a:pt x="84" y="482"/>
                  <a:pt x="176" y="627"/>
                </a:cubicBezTo>
                <a:cubicBezTo>
                  <a:pt x="222" y="689"/>
                  <a:pt x="314" y="742"/>
                  <a:pt x="344" y="757"/>
                </a:cubicBezTo>
                <a:cubicBezTo>
                  <a:pt x="375" y="742"/>
                  <a:pt x="467" y="689"/>
                  <a:pt x="513" y="627"/>
                </a:cubicBezTo>
                <a:cubicBezTo>
                  <a:pt x="605" y="482"/>
                  <a:pt x="635" y="260"/>
                  <a:pt x="651" y="168"/>
                </a:cubicBezTo>
                <a:cubicBezTo>
                  <a:pt x="651" y="161"/>
                  <a:pt x="643" y="161"/>
                  <a:pt x="643" y="153"/>
                </a:cubicBezTo>
                <a:cubicBezTo>
                  <a:pt x="635" y="145"/>
                  <a:pt x="635" y="145"/>
                  <a:pt x="628" y="145"/>
                </a:cubicBezTo>
                <a:cubicBezTo>
                  <a:pt x="490" y="138"/>
                  <a:pt x="398" y="84"/>
                  <a:pt x="360" y="53"/>
                </a:cubicBezTo>
                <a:cubicBezTo>
                  <a:pt x="352" y="53"/>
                  <a:pt x="352" y="46"/>
                  <a:pt x="344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600">
            <a:extLst>
              <a:ext uri="{FF2B5EF4-FFF2-40B4-BE49-F238E27FC236}">
                <a16:creationId xmlns:a16="http://schemas.microsoft.com/office/drawing/2014/main" id="{B909D104-B5D5-2F47-BC1C-E681EFAAE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9" y="4741561"/>
            <a:ext cx="293120" cy="218599"/>
          </a:xfrm>
          <a:custGeom>
            <a:avLst/>
            <a:gdLst>
              <a:gd name="T0" fmla="*/ 230 w 261"/>
              <a:gd name="T1" fmla="*/ 191 h 192"/>
              <a:gd name="T2" fmla="*/ 230 w 261"/>
              <a:gd name="T3" fmla="*/ 191 h 192"/>
              <a:gd name="T4" fmla="*/ 31 w 261"/>
              <a:gd name="T5" fmla="*/ 191 h 192"/>
              <a:gd name="T6" fmla="*/ 0 w 261"/>
              <a:gd name="T7" fmla="*/ 153 h 192"/>
              <a:gd name="T8" fmla="*/ 0 w 261"/>
              <a:gd name="T9" fmla="*/ 30 h 192"/>
              <a:gd name="T10" fmla="*/ 31 w 261"/>
              <a:gd name="T11" fmla="*/ 0 h 192"/>
              <a:gd name="T12" fmla="*/ 230 w 261"/>
              <a:gd name="T13" fmla="*/ 0 h 192"/>
              <a:gd name="T14" fmla="*/ 260 w 261"/>
              <a:gd name="T15" fmla="*/ 30 h 192"/>
              <a:gd name="T16" fmla="*/ 260 w 261"/>
              <a:gd name="T17" fmla="*/ 153 h 192"/>
              <a:gd name="T18" fmla="*/ 230 w 261"/>
              <a:gd name="T19" fmla="*/ 191 h 192"/>
              <a:gd name="T20" fmla="*/ 46 w 261"/>
              <a:gd name="T21" fmla="*/ 145 h 192"/>
              <a:gd name="T22" fmla="*/ 46 w 261"/>
              <a:gd name="T23" fmla="*/ 145 h 192"/>
              <a:gd name="T24" fmla="*/ 214 w 261"/>
              <a:gd name="T25" fmla="*/ 145 h 192"/>
              <a:gd name="T26" fmla="*/ 214 w 261"/>
              <a:gd name="T27" fmla="*/ 46 h 192"/>
              <a:gd name="T28" fmla="*/ 46 w 261"/>
              <a:gd name="T29" fmla="*/ 46 h 192"/>
              <a:gd name="T30" fmla="*/ 46 w 261"/>
              <a:gd name="T31" fmla="*/ 14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1" h="192">
                <a:moveTo>
                  <a:pt x="230" y="191"/>
                </a:moveTo>
                <a:lnTo>
                  <a:pt x="230" y="191"/>
                </a:lnTo>
                <a:cubicBezTo>
                  <a:pt x="31" y="191"/>
                  <a:pt x="31" y="191"/>
                  <a:pt x="31" y="191"/>
                </a:cubicBezTo>
                <a:cubicBezTo>
                  <a:pt x="16" y="191"/>
                  <a:pt x="0" y="176"/>
                  <a:pt x="0" y="15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5" y="0"/>
                  <a:pt x="260" y="15"/>
                  <a:pt x="260" y="30"/>
                </a:cubicBezTo>
                <a:cubicBezTo>
                  <a:pt x="260" y="153"/>
                  <a:pt x="260" y="153"/>
                  <a:pt x="260" y="153"/>
                </a:cubicBezTo>
                <a:cubicBezTo>
                  <a:pt x="260" y="176"/>
                  <a:pt x="245" y="191"/>
                  <a:pt x="230" y="191"/>
                </a:cubicBezTo>
                <a:close/>
                <a:moveTo>
                  <a:pt x="46" y="145"/>
                </a:moveTo>
                <a:lnTo>
                  <a:pt x="46" y="145"/>
                </a:lnTo>
                <a:cubicBezTo>
                  <a:pt x="214" y="145"/>
                  <a:pt x="214" y="145"/>
                  <a:pt x="214" y="145"/>
                </a:cubicBezTo>
                <a:cubicBezTo>
                  <a:pt x="214" y="46"/>
                  <a:pt x="214" y="46"/>
                  <a:pt x="214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1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601">
            <a:extLst>
              <a:ext uri="{FF2B5EF4-FFF2-40B4-BE49-F238E27FC236}">
                <a16:creationId xmlns:a16="http://schemas.microsoft.com/office/drawing/2014/main" id="{410038E1-547D-DE46-BAFD-AA752DD3D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359" y="4577610"/>
            <a:ext cx="243442" cy="218599"/>
          </a:xfrm>
          <a:custGeom>
            <a:avLst/>
            <a:gdLst>
              <a:gd name="T0" fmla="*/ 199 w 215"/>
              <a:gd name="T1" fmla="*/ 192 h 193"/>
              <a:gd name="T2" fmla="*/ 199 w 215"/>
              <a:gd name="T3" fmla="*/ 192 h 193"/>
              <a:gd name="T4" fmla="*/ 176 w 215"/>
              <a:gd name="T5" fmla="*/ 169 h 193"/>
              <a:gd name="T6" fmla="*/ 176 w 215"/>
              <a:gd name="T7" fmla="*/ 107 h 193"/>
              <a:gd name="T8" fmla="*/ 107 w 215"/>
              <a:gd name="T9" fmla="*/ 38 h 193"/>
              <a:gd name="T10" fmla="*/ 38 w 215"/>
              <a:gd name="T11" fmla="*/ 107 h 193"/>
              <a:gd name="T12" fmla="*/ 38 w 215"/>
              <a:gd name="T13" fmla="*/ 169 h 193"/>
              <a:gd name="T14" fmla="*/ 16 w 215"/>
              <a:gd name="T15" fmla="*/ 192 h 193"/>
              <a:gd name="T16" fmla="*/ 16 w 215"/>
              <a:gd name="T17" fmla="*/ 192 h 193"/>
              <a:gd name="T18" fmla="*/ 0 w 215"/>
              <a:gd name="T19" fmla="*/ 169 h 193"/>
              <a:gd name="T20" fmla="*/ 0 w 215"/>
              <a:gd name="T21" fmla="*/ 107 h 193"/>
              <a:gd name="T22" fmla="*/ 107 w 215"/>
              <a:gd name="T23" fmla="*/ 0 h 193"/>
              <a:gd name="T24" fmla="*/ 214 w 215"/>
              <a:gd name="T25" fmla="*/ 107 h 193"/>
              <a:gd name="T26" fmla="*/ 214 w 215"/>
              <a:gd name="T27" fmla="*/ 169 h 193"/>
              <a:gd name="T28" fmla="*/ 199 w 215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93">
                <a:moveTo>
                  <a:pt x="199" y="192"/>
                </a:moveTo>
                <a:lnTo>
                  <a:pt x="199" y="192"/>
                </a:lnTo>
                <a:cubicBezTo>
                  <a:pt x="184" y="192"/>
                  <a:pt x="176" y="176"/>
                  <a:pt x="176" y="169"/>
                </a:cubicBezTo>
                <a:cubicBezTo>
                  <a:pt x="176" y="107"/>
                  <a:pt x="176" y="107"/>
                  <a:pt x="176" y="107"/>
                </a:cubicBezTo>
                <a:cubicBezTo>
                  <a:pt x="176" y="69"/>
                  <a:pt x="146" y="38"/>
                  <a:pt x="107" y="38"/>
                </a:cubicBezTo>
                <a:cubicBezTo>
                  <a:pt x="69" y="38"/>
                  <a:pt x="38" y="69"/>
                  <a:pt x="38" y="107"/>
                </a:cubicBezTo>
                <a:cubicBezTo>
                  <a:pt x="38" y="169"/>
                  <a:pt x="38" y="169"/>
                  <a:pt x="38" y="169"/>
                </a:cubicBezTo>
                <a:cubicBezTo>
                  <a:pt x="38" y="176"/>
                  <a:pt x="31" y="192"/>
                  <a:pt x="16" y="192"/>
                </a:cubicBezTo>
                <a:lnTo>
                  <a:pt x="16" y="192"/>
                </a:lnTo>
                <a:cubicBezTo>
                  <a:pt x="8" y="192"/>
                  <a:pt x="0" y="176"/>
                  <a:pt x="0" y="169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169" y="0"/>
                  <a:pt x="214" y="46"/>
                  <a:pt x="214" y="107"/>
                </a:cubicBezTo>
                <a:cubicBezTo>
                  <a:pt x="214" y="169"/>
                  <a:pt x="214" y="169"/>
                  <a:pt x="214" y="169"/>
                </a:cubicBezTo>
                <a:cubicBezTo>
                  <a:pt x="214" y="176"/>
                  <a:pt x="207" y="192"/>
                  <a:pt x="199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602">
            <a:extLst>
              <a:ext uri="{FF2B5EF4-FFF2-40B4-BE49-F238E27FC236}">
                <a16:creationId xmlns:a16="http://schemas.microsoft.com/office/drawing/2014/main" id="{FCD3CB73-FB3D-5D44-A2EF-867E5124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2" y="6008443"/>
            <a:ext cx="740256" cy="54651"/>
          </a:xfrm>
          <a:custGeom>
            <a:avLst/>
            <a:gdLst>
              <a:gd name="T0" fmla="*/ 635 w 659"/>
              <a:gd name="T1" fmla="*/ 46 h 47"/>
              <a:gd name="T2" fmla="*/ 635 w 659"/>
              <a:gd name="T3" fmla="*/ 46 h 47"/>
              <a:gd name="T4" fmla="*/ 23 w 659"/>
              <a:gd name="T5" fmla="*/ 46 h 47"/>
              <a:gd name="T6" fmla="*/ 0 w 659"/>
              <a:gd name="T7" fmla="*/ 23 h 47"/>
              <a:gd name="T8" fmla="*/ 23 w 659"/>
              <a:gd name="T9" fmla="*/ 0 h 47"/>
              <a:gd name="T10" fmla="*/ 635 w 659"/>
              <a:gd name="T11" fmla="*/ 0 h 47"/>
              <a:gd name="T12" fmla="*/ 658 w 659"/>
              <a:gd name="T13" fmla="*/ 23 h 47"/>
              <a:gd name="T14" fmla="*/ 635 w 65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9" h="47">
                <a:moveTo>
                  <a:pt x="635" y="46"/>
                </a:moveTo>
                <a:lnTo>
                  <a:pt x="635" y="46"/>
                </a:lnTo>
                <a:cubicBezTo>
                  <a:pt x="23" y="46"/>
                  <a:pt x="23" y="46"/>
                  <a:pt x="23" y="46"/>
                </a:cubicBezTo>
                <a:cubicBezTo>
                  <a:pt x="15" y="46"/>
                  <a:pt x="0" y="39"/>
                  <a:pt x="0" y="23"/>
                </a:cubicBezTo>
                <a:cubicBezTo>
                  <a:pt x="0" y="16"/>
                  <a:pt x="15" y="0"/>
                  <a:pt x="23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50" y="0"/>
                  <a:pt x="658" y="16"/>
                  <a:pt x="658" y="23"/>
                </a:cubicBezTo>
                <a:cubicBezTo>
                  <a:pt x="658" y="39"/>
                  <a:pt x="650" y="46"/>
                  <a:pt x="635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603">
            <a:extLst>
              <a:ext uri="{FF2B5EF4-FFF2-40B4-BE49-F238E27FC236}">
                <a16:creationId xmlns:a16="http://schemas.microsoft.com/office/drawing/2014/main" id="{7A844437-1C81-5C42-952B-0DAB983E4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859" y="5923986"/>
            <a:ext cx="571338" cy="54648"/>
          </a:xfrm>
          <a:custGeom>
            <a:avLst/>
            <a:gdLst>
              <a:gd name="T0" fmla="*/ 482 w 506"/>
              <a:gd name="T1" fmla="*/ 46 h 47"/>
              <a:gd name="T2" fmla="*/ 482 w 506"/>
              <a:gd name="T3" fmla="*/ 46 h 47"/>
              <a:gd name="T4" fmla="*/ 23 w 506"/>
              <a:gd name="T5" fmla="*/ 46 h 47"/>
              <a:gd name="T6" fmla="*/ 0 w 506"/>
              <a:gd name="T7" fmla="*/ 23 h 47"/>
              <a:gd name="T8" fmla="*/ 23 w 506"/>
              <a:gd name="T9" fmla="*/ 0 h 47"/>
              <a:gd name="T10" fmla="*/ 482 w 506"/>
              <a:gd name="T11" fmla="*/ 0 h 47"/>
              <a:gd name="T12" fmla="*/ 505 w 506"/>
              <a:gd name="T13" fmla="*/ 23 h 47"/>
              <a:gd name="T14" fmla="*/ 482 w 506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" h="47">
                <a:moveTo>
                  <a:pt x="482" y="46"/>
                </a:moveTo>
                <a:lnTo>
                  <a:pt x="482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8" y="0"/>
                  <a:pt x="505" y="8"/>
                  <a:pt x="505" y="23"/>
                </a:cubicBezTo>
                <a:cubicBezTo>
                  <a:pt x="505" y="38"/>
                  <a:pt x="498" y="46"/>
                  <a:pt x="482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604">
            <a:extLst>
              <a:ext uri="{FF2B5EF4-FFF2-40B4-BE49-F238E27FC236}">
                <a16:creationId xmlns:a16="http://schemas.microsoft.com/office/drawing/2014/main" id="{AE96BDCE-3018-9E44-BAD2-90F7B7B70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859" y="5491753"/>
            <a:ext cx="571338" cy="44715"/>
          </a:xfrm>
          <a:custGeom>
            <a:avLst/>
            <a:gdLst>
              <a:gd name="T0" fmla="*/ 482 w 506"/>
              <a:gd name="T1" fmla="*/ 38 h 39"/>
              <a:gd name="T2" fmla="*/ 482 w 506"/>
              <a:gd name="T3" fmla="*/ 38 h 39"/>
              <a:gd name="T4" fmla="*/ 23 w 506"/>
              <a:gd name="T5" fmla="*/ 38 h 39"/>
              <a:gd name="T6" fmla="*/ 0 w 506"/>
              <a:gd name="T7" fmla="*/ 23 h 39"/>
              <a:gd name="T8" fmla="*/ 23 w 506"/>
              <a:gd name="T9" fmla="*/ 0 h 39"/>
              <a:gd name="T10" fmla="*/ 482 w 506"/>
              <a:gd name="T11" fmla="*/ 0 h 39"/>
              <a:gd name="T12" fmla="*/ 505 w 506"/>
              <a:gd name="T13" fmla="*/ 23 h 39"/>
              <a:gd name="T14" fmla="*/ 482 w 506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6" h="39">
                <a:moveTo>
                  <a:pt x="482" y="38"/>
                </a:moveTo>
                <a:lnTo>
                  <a:pt x="482" y="38"/>
                </a:lnTo>
                <a:cubicBezTo>
                  <a:pt x="23" y="38"/>
                  <a:pt x="23" y="38"/>
                  <a:pt x="23" y="38"/>
                </a:cubicBezTo>
                <a:cubicBezTo>
                  <a:pt x="8" y="38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98" y="0"/>
                  <a:pt x="505" y="8"/>
                  <a:pt x="505" y="23"/>
                </a:cubicBezTo>
                <a:cubicBezTo>
                  <a:pt x="505" y="31"/>
                  <a:pt x="498" y="38"/>
                  <a:pt x="482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05">
            <a:extLst>
              <a:ext uri="{FF2B5EF4-FFF2-40B4-BE49-F238E27FC236}">
                <a16:creationId xmlns:a16="http://schemas.microsoft.com/office/drawing/2014/main" id="{492261A7-90C4-6447-9581-3A3908E0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317" y="5576214"/>
            <a:ext cx="54651" cy="312993"/>
          </a:xfrm>
          <a:custGeom>
            <a:avLst/>
            <a:gdLst>
              <a:gd name="T0" fmla="*/ 23 w 47"/>
              <a:gd name="T1" fmla="*/ 275 h 276"/>
              <a:gd name="T2" fmla="*/ 23 w 47"/>
              <a:gd name="T3" fmla="*/ 275 h 276"/>
              <a:gd name="T4" fmla="*/ 23 w 47"/>
              <a:gd name="T5" fmla="*/ 275 h 276"/>
              <a:gd name="T6" fmla="*/ 0 w 47"/>
              <a:gd name="T7" fmla="*/ 252 h 276"/>
              <a:gd name="T8" fmla="*/ 0 w 47"/>
              <a:gd name="T9" fmla="*/ 23 h 276"/>
              <a:gd name="T10" fmla="*/ 23 w 47"/>
              <a:gd name="T11" fmla="*/ 0 h 276"/>
              <a:gd name="T12" fmla="*/ 23 w 47"/>
              <a:gd name="T13" fmla="*/ 0 h 276"/>
              <a:gd name="T14" fmla="*/ 46 w 47"/>
              <a:gd name="T15" fmla="*/ 23 h 276"/>
              <a:gd name="T16" fmla="*/ 46 w 47"/>
              <a:gd name="T17" fmla="*/ 252 h 276"/>
              <a:gd name="T18" fmla="*/ 23 w 47"/>
              <a:gd name="T19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276">
                <a:moveTo>
                  <a:pt x="23" y="275"/>
                </a:moveTo>
                <a:lnTo>
                  <a:pt x="23" y="275"/>
                </a:lnTo>
                <a:lnTo>
                  <a:pt x="23" y="275"/>
                </a:lnTo>
                <a:cubicBezTo>
                  <a:pt x="7" y="275"/>
                  <a:pt x="0" y="268"/>
                  <a:pt x="0" y="25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0" y="0"/>
                  <a:pt x="46" y="8"/>
                  <a:pt x="46" y="23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268"/>
                  <a:pt x="30" y="275"/>
                  <a:pt x="23" y="2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06">
            <a:extLst>
              <a:ext uri="{FF2B5EF4-FFF2-40B4-BE49-F238E27FC236}">
                <a16:creationId xmlns:a16="http://schemas.microsoft.com/office/drawing/2014/main" id="{A8E36CC5-6373-3F48-8FBA-A7A0C33D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204" y="5576214"/>
            <a:ext cx="54648" cy="312993"/>
          </a:xfrm>
          <a:custGeom>
            <a:avLst/>
            <a:gdLst>
              <a:gd name="T0" fmla="*/ 23 w 47"/>
              <a:gd name="T1" fmla="*/ 275 h 276"/>
              <a:gd name="T2" fmla="*/ 23 w 47"/>
              <a:gd name="T3" fmla="*/ 275 h 276"/>
              <a:gd name="T4" fmla="*/ 23 w 47"/>
              <a:gd name="T5" fmla="*/ 275 h 276"/>
              <a:gd name="T6" fmla="*/ 0 w 47"/>
              <a:gd name="T7" fmla="*/ 252 h 276"/>
              <a:gd name="T8" fmla="*/ 0 w 47"/>
              <a:gd name="T9" fmla="*/ 23 h 276"/>
              <a:gd name="T10" fmla="*/ 23 w 47"/>
              <a:gd name="T11" fmla="*/ 0 h 276"/>
              <a:gd name="T12" fmla="*/ 23 w 47"/>
              <a:gd name="T13" fmla="*/ 0 h 276"/>
              <a:gd name="T14" fmla="*/ 46 w 47"/>
              <a:gd name="T15" fmla="*/ 23 h 276"/>
              <a:gd name="T16" fmla="*/ 46 w 47"/>
              <a:gd name="T17" fmla="*/ 252 h 276"/>
              <a:gd name="T18" fmla="*/ 23 w 47"/>
              <a:gd name="T19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276">
                <a:moveTo>
                  <a:pt x="23" y="275"/>
                </a:moveTo>
                <a:lnTo>
                  <a:pt x="23" y="275"/>
                </a:lnTo>
                <a:lnTo>
                  <a:pt x="23" y="275"/>
                </a:lnTo>
                <a:cubicBezTo>
                  <a:pt x="7" y="275"/>
                  <a:pt x="0" y="268"/>
                  <a:pt x="0" y="25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7" y="0"/>
                  <a:pt x="23" y="0"/>
                </a:cubicBezTo>
                <a:lnTo>
                  <a:pt x="23" y="0"/>
                </a:lnTo>
                <a:cubicBezTo>
                  <a:pt x="38" y="0"/>
                  <a:pt x="46" y="8"/>
                  <a:pt x="46" y="23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268"/>
                  <a:pt x="30" y="275"/>
                  <a:pt x="23" y="2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07">
            <a:extLst>
              <a:ext uri="{FF2B5EF4-FFF2-40B4-BE49-F238E27FC236}">
                <a16:creationId xmlns:a16="http://schemas.microsoft.com/office/drawing/2014/main" id="{F1912E87-9307-D74B-B53B-FE3D62161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122" y="5576214"/>
            <a:ext cx="54648" cy="312993"/>
          </a:xfrm>
          <a:custGeom>
            <a:avLst/>
            <a:gdLst>
              <a:gd name="T0" fmla="*/ 23 w 47"/>
              <a:gd name="T1" fmla="*/ 275 h 276"/>
              <a:gd name="T2" fmla="*/ 23 w 47"/>
              <a:gd name="T3" fmla="*/ 275 h 276"/>
              <a:gd name="T4" fmla="*/ 23 w 47"/>
              <a:gd name="T5" fmla="*/ 275 h 276"/>
              <a:gd name="T6" fmla="*/ 0 w 47"/>
              <a:gd name="T7" fmla="*/ 252 h 276"/>
              <a:gd name="T8" fmla="*/ 0 w 47"/>
              <a:gd name="T9" fmla="*/ 23 h 276"/>
              <a:gd name="T10" fmla="*/ 23 w 47"/>
              <a:gd name="T11" fmla="*/ 0 h 276"/>
              <a:gd name="T12" fmla="*/ 23 w 47"/>
              <a:gd name="T13" fmla="*/ 0 h 276"/>
              <a:gd name="T14" fmla="*/ 46 w 47"/>
              <a:gd name="T15" fmla="*/ 23 h 276"/>
              <a:gd name="T16" fmla="*/ 46 w 47"/>
              <a:gd name="T17" fmla="*/ 252 h 276"/>
              <a:gd name="T18" fmla="*/ 23 w 47"/>
              <a:gd name="T19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276">
                <a:moveTo>
                  <a:pt x="23" y="275"/>
                </a:moveTo>
                <a:lnTo>
                  <a:pt x="23" y="275"/>
                </a:lnTo>
                <a:lnTo>
                  <a:pt x="23" y="275"/>
                </a:lnTo>
                <a:cubicBezTo>
                  <a:pt x="15" y="275"/>
                  <a:pt x="0" y="268"/>
                  <a:pt x="0" y="25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lnTo>
                  <a:pt x="23" y="0"/>
                </a:lnTo>
                <a:cubicBezTo>
                  <a:pt x="38" y="0"/>
                  <a:pt x="46" y="8"/>
                  <a:pt x="46" y="23"/>
                </a:cubicBezTo>
                <a:cubicBezTo>
                  <a:pt x="46" y="252"/>
                  <a:pt x="46" y="252"/>
                  <a:pt x="46" y="252"/>
                </a:cubicBezTo>
                <a:cubicBezTo>
                  <a:pt x="46" y="268"/>
                  <a:pt x="38" y="275"/>
                  <a:pt x="23" y="2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08">
            <a:extLst>
              <a:ext uri="{FF2B5EF4-FFF2-40B4-BE49-F238E27FC236}">
                <a16:creationId xmlns:a16="http://schemas.microsoft.com/office/drawing/2014/main" id="{3F4B99FE-8121-7C44-8A19-C193BF983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2" y="5332772"/>
            <a:ext cx="740256" cy="158981"/>
          </a:xfrm>
          <a:custGeom>
            <a:avLst/>
            <a:gdLst>
              <a:gd name="T0" fmla="*/ 23 w 659"/>
              <a:gd name="T1" fmla="*/ 138 h 139"/>
              <a:gd name="T2" fmla="*/ 23 w 659"/>
              <a:gd name="T3" fmla="*/ 138 h 139"/>
              <a:gd name="T4" fmla="*/ 0 w 659"/>
              <a:gd name="T5" fmla="*/ 123 h 139"/>
              <a:gd name="T6" fmla="*/ 15 w 659"/>
              <a:gd name="T7" fmla="*/ 100 h 139"/>
              <a:gd name="T8" fmla="*/ 321 w 659"/>
              <a:gd name="T9" fmla="*/ 8 h 139"/>
              <a:gd name="T10" fmla="*/ 336 w 659"/>
              <a:gd name="T11" fmla="*/ 8 h 139"/>
              <a:gd name="T12" fmla="*/ 643 w 659"/>
              <a:gd name="T13" fmla="*/ 100 h 139"/>
              <a:gd name="T14" fmla="*/ 658 w 659"/>
              <a:gd name="T15" fmla="*/ 123 h 139"/>
              <a:gd name="T16" fmla="*/ 635 w 659"/>
              <a:gd name="T17" fmla="*/ 138 h 139"/>
              <a:gd name="T18" fmla="*/ 329 w 659"/>
              <a:gd name="T19" fmla="*/ 46 h 139"/>
              <a:gd name="T20" fmla="*/ 30 w 659"/>
              <a:gd name="T21" fmla="*/ 138 h 139"/>
              <a:gd name="T22" fmla="*/ 23 w 659"/>
              <a:gd name="T23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9" h="139">
                <a:moveTo>
                  <a:pt x="23" y="138"/>
                </a:moveTo>
                <a:lnTo>
                  <a:pt x="23" y="138"/>
                </a:lnTo>
                <a:cubicBezTo>
                  <a:pt x="15" y="138"/>
                  <a:pt x="0" y="131"/>
                  <a:pt x="0" y="123"/>
                </a:cubicBezTo>
                <a:cubicBezTo>
                  <a:pt x="0" y="115"/>
                  <a:pt x="0" y="100"/>
                  <a:pt x="15" y="100"/>
                </a:cubicBezTo>
                <a:cubicBezTo>
                  <a:pt x="321" y="8"/>
                  <a:pt x="321" y="8"/>
                  <a:pt x="321" y="8"/>
                </a:cubicBezTo>
                <a:cubicBezTo>
                  <a:pt x="329" y="0"/>
                  <a:pt x="336" y="0"/>
                  <a:pt x="336" y="8"/>
                </a:cubicBezTo>
                <a:cubicBezTo>
                  <a:pt x="643" y="100"/>
                  <a:pt x="643" y="100"/>
                  <a:pt x="643" y="100"/>
                </a:cubicBezTo>
                <a:cubicBezTo>
                  <a:pt x="658" y="100"/>
                  <a:pt x="658" y="115"/>
                  <a:pt x="658" y="123"/>
                </a:cubicBezTo>
                <a:cubicBezTo>
                  <a:pt x="658" y="131"/>
                  <a:pt x="643" y="138"/>
                  <a:pt x="635" y="138"/>
                </a:cubicBezTo>
                <a:cubicBezTo>
                  <a:pt x="329" y="46"/>
                  <a:pt x="329" y="46"/>
                  <a:pt x="329" y="46"/>
                </a:cubicBezTo>
                <a:cubicBezTo>
                  <a:pt x="30" y="138"/>
                  <a:pt x="30" y="138"/>
                  <a:pt x="30" y="138"/>
                </a:cubicBezTo>
                <a:cubicBezTo>
                  <a:pt x="23" y="138"/>
                  <a:pt x="23" y="138"/>
                  <a:pt x="23" y="1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09">
            <a:extLst>
              <a:ext uri="{FF2B5EF4-FFF2-40B4-BE49-F238E27FC236}">
                <a16:creationId xmlns:a16="http://schemas.microsoft.com/office/drawing/2014/main" id="{29D1F293-BDE6-5640-B8C7-6C6C2B333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515971"/>
            <a:ext cx="397454" cy="139109"/>
          </a:xfrm>
          <a:custGeom>
            <a:avLst/>
            <a:gdLst>
              <a:gd name="T0" fmla="*/ 176 w 354"/>
              <a:gd name="T1" fmla="*/ 122 h 123"/>
              <a:gd name="T2" fmla="*/ 176 w 354"/>
              <a:gd name="T3" fmla="*/ 122 h 123"/>
              <a:gd name="T4" fmla="*/ 62 w 354"/>
              <a:gd name="T5" fmla="*/ 114 h 123"/>
              <a:gd name="T6" fmla="*/ 23 w 354"/>
              <a:gd name="T7" fmla="*/ 107 h 123"/>
              <a:gd name="T8" fmla="*/ 0 w 354"/>
              <a:gd name="T9" fmla="*/ 76 h 123"/>
              <a:gd name="T10" fmla="*/ 0 w 354"/>
              <a:gd name="T11" fmla="*/ 15 h 123"/>
              <a:gd name="T12" fmla="*/ 16 w 354"/>
              <a:gd name="T13" fmla="*/ 0 h 123"/>
              <a:gd name="T14" fmla="*/ 16 w 354"/>
              <a:gd name="T15" fmla="*/ 0 h 123"/>
              <a:gd name="T16" fmla="*/ 31 w 354"/>
              <a:gd name="T17" fmla="*/ 7 h 123"/>
              <a:gd name="T18" fmla="*/ 77 w 354"/>
              <a:gd name="T19" fmla="*/ 23 h 123"/>
              <a:gd name="T20" fmla="*/ 161 w 354"/>
              <a:gd name="T21" fmla="*/ 30 h 123"/>
              <a:gd name="T22" fmla="*/ 184 w 354"/>
              <a:gd name="T23" fmla="*/ 30 h 123"/>
              <a:gd name="T24" fmla="*/ 276 w 354"/>
              <a:gd name="T25" fmla="*/ 23 h 123"/>
              <a:gd name="T26" fmla="*/ 322 w 354"/>
              <a:gd name="T27" fmla="*/ 7 h 123"/>
              <a:gd name="T28" fmla="*/ 337 w 354"/>
              <a:gd name="T29" fmla="*/ 0 h 123"/>
              <a:gd name="T30" fmla="*/ 337 w 354"/>
              <a:gd name="T31" fmla="*/ 0 h 123"/>
              <a:gd name="T32" fmla="*/ 353 w 354"/>
              <a:gd name="T33" fmla="*/ 15 h 123"/>
              <a:gd name="T34" fmla="*/ 353 w 354"/>
              <a:gd name="T35" fmla="*/ 15 h 123"/>
              <a:gd name="T36" fmla="*/ 353 w 354"/>
              <a:gd name="T37" fmla="*/ 15 h 123"/>
              <a:gd name="T38" fmla="*/ 353 w 354"/>
              <a:gd name="T39" fmla="*/ 15 h 123"/>
              <a:gd name="T40" fmla="*/ 353 w 354"/>
              <a:gd name="T41" fmla="*/ 76 h 123"/>
              <a:gd name="T42" fmla="*/ 291 w 354"/>
              <a:gd name="T43" fmla="*/ 114 h 123"/>
              <a:gd name="T44" fmla="*/ 176 w 354"/>
              <a:gd name="T45" fmla="*/ 122 h 123"/>
              <a:gd name="T46" fmla="*/ 31 w 354"/>
              <a:gd name="T47" fmla="*/ 76 h 123"/>
              <a:gd name="T48" fmla="*/ 31 w 354"/>
              <a:gd name="T49" fmla="*/ 76 h 123"/>
              <a:gd name="T50" fmla="*/ 77 w 354"/>
              <a:gd name="T51" fmla="*/ 84 h 123"/>
              <a:gd name="T52" fmla="*/ 176 w 354"/>
              <a:gd name="T53" fmla="*/ 92 h 123"/>
              <a:gd name="T54" fmla="*/ 276 w 354"/>
              <a:gd name="T55" fmla="*/ 84 h 123"/>
              <a:gd name="T56" fmla="*/ 322 w 354"/>
              <a:gd name="T57" fmla="*/ 76 h 123"/>
              <a:gd name="T58" fmla="*/ 322 w 354"/>
              <a:gd name="T59" fmla="*/ 46 h 123"/>
              <a:gd name="T60" fmla="*/ 299 w 354"/>
              <a:gd name="T61" fmla="*/ 46 h 123"/>
              <a:gd name="T62" fmla="*/ 192 w 354"/>
              <a:gd name="T63" fmla="*/ 61 h 123"/>
              <a:gd name="T64" fmla="*/ 161 w 354"/>
              <a:gd name="T65" fmla="*/ 61 h 123"/>
              <a:gd name="T66" fmla="*/ 54 w 354"/>
              <a:gd name="T67" fmla="*/ 46 h 123"/>
              <a:gd name="T68" fmla="*/ 31 w 354"/>
              <a:gd name="T69" fmla="*/ 46 h 123"/>
              <a:gd name="T70" fmla="*/ 31 w 354"/>
              <a:gd name="T71" fmla="*/ 76 h 123"/>
              <a:gd name="T72" fmla="*/ 322 w 354"/>
              <a:gd name="T73" fmla="*/ 76 h 123"/>
              <a:gd name="T74" fmla="*/ 322 w 354"/>
              <a:gd name="T75" fmla="*/ 76 h 123"/>
              <a:gd name="T76" fmla="*/ 31 w 354"/>
              <a:gd name="T77" fmla="*/ 15 h 123"/>
              <a:gd name="T78" fmla="*/ 31 w 354"/>
              <a:gd name="T7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4" h="123">
                <a:moveTo>
                  <a:pt x="176" y="122"/>
                </a:moveTo>
                <a:lnTo>
                  <a:pt x="176" y="122"/>
                </a:lnTo>
                <a:cubicBezTo>
                  <a:pt x="130" y="122"/>
                  <a:pt x="92" y="122"/>
                  <a:pt x="62" y="114"/>
                </a:cubicBezTo>
                <a:cubicBezTo>
                  <a:pt x="46" y="114"/>
                  <a:pt x="31" y="107"/>
                  <a:pt x="23" y="107"/>
                </a:cubicBezTo>
                <a:cubicBezTo>
                  <a:pt x="8" y="99"/>
                  <a:pt x="0" y="92"/>
                  <a:pt x="0" y="7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0"/>
                  <a:pt x="31" y="7"/>
                </a:cubicBezTo>
                <a:cubicBezTo>
                  <a:pt x="39" y="7"/>
                  <a:pt x="46" y="15"/>
                  <a:pt x="77" y="23"/>
                </a:cubicBezTo>
                <a:cubicBezTo>
                  <a:pt x="100" y="23"/>
                  <a:pt x="130" y="30"/>
                  <a:pt x="161" y="30"/>
                </a:cubicBezTo>
                <a:cubicBezTo>
                  <a:pt x="169" y="30"/>
                  <a:pt x="176" y="30"/>
                  <a:pt x="184" y="30"/>
                </a:cubicBezTo>
                <a:cubicBezTo>
                  <a:pt x="222" y="30"/>
                  <a:pt x="253" y="23"/>
                  <a:pt x="276" y="23"/>
                </a:cubicBezTo>
                <a:cubicBezTo>
                  <a:pt x="307" y="15"/>
                  <a:pt x="314" y="7"/>
                  <a:pt x="322" y="7"/>
                </a:cubicBezTo>
                <a:cubicBezTo>
                  <a:pt x="322" y="0"/>
                  <a:pt x="330" y="0"/>
                  <a:pt x="337" y="0"/>
                </a:cubicBezTo>
                <a:lnTo>
                  <a:pt x="337" y="0"/>
                </a:lnTo>
                <a:cubicBezTo>
                  <a:pt x="345" y="0"/>
                  <a:pt x="353" y="0"/>
                  <a:pt x="353" y="15"/>
                </a:cubicBez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cubicBezTo>
                  <a:pt x="353" y="76"/>
                  <a:pt x="353" y="76"/>
                  <a:pt x="353" y="76"/>
                </a:cubicBezTo>
                <a:cubicBezTo>
                  <a:pt x="353" y="99"/>
                  <a:pt x="314" y="107"/>
                  <a:pt x="291" y="114"/>
                </a:cubicBezTo>
                <a:cubicBezTo>
                  <a:pt x="261" y="122"/>
                  <a:pt x="222" y="122"/>
                  <a:pt x="176" y="122"/>
                </a:cubicBezTo>
                <a:close/>
                <a:moveTo>
                  <a:pt x="31" y="76"/>
                </a:moveTo>
                <a:lnTo>
                  <a:pt x="31" y="76"/>
                </a:lnTo>
                <a:cubicBezTo>
                  <a:pt x="39" y="76"/>
                  <a:pt x="46" y="84"/>
                  <a:pt x="77" y="84"/>
                </a:cubicBezTo>
                <a:cubicBezTo>
                  <a:pt x="108" y="92"/>
                  <a:pt x="138" y="92"/>
                  <a:pt x="176" y="92"/>
                </a:cubicBezTo>
                <a:cubicBezTo>
                  <a:pt x="215" y="92"/>
                  <a:pt x="245" y="92"/>
                  <a:pt x="276" y="84"/>
                </a:cubicBezTo>
                <a:cubicBezTo>
                  <a:pt x="307" y="84"/>
                  <a:pt x="314" y="76"/>
                  <a:pt x="322" y="76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14" y="46"/>
                  <a:pt x="307" y="46"/>
                  <a:pt x="299" y="46"/>
                </a:cubicBezTo>
                <a:cubicBezTo>
                  <a:pt x="268" y="53"/>
                  <a:pt x="230" y="61"/>
                  <a:pt x="192" y="61"/>
                </a:cubicBezTo>
                <a:cubicBezTo>
                  <a:pt x="184" y="61"/>
                  <a:pt x="169" y="61"/>
                  <a:pt x="161" y="61"/>
                </a:cubicBezTo>
                <a:cubicBezTo>
                  <a:pt x="123" y="61"/>
                  <a:pt x="85" y="53"/>
                  <a:pt x="54" y="46"/>
                </a:cubicBezTo>
                <a:cubicBezTo>
                  <a:pt x="46" y="46"/>
                  <a:pt x="39" y="46"/>
                  <a:pt x="31" y="46"/>
                </a:cubicBezTo>
                <a:lnTo>
                  <a:pt x="31" y="76"/>
                </a:lnTo>
                <a:close/>
                <a:moveTo>
                  <a:pt x="322" y="76"/>
                </a:moveTo>
                <a:lnTo>
                  <a:pt x="322" y="76"/>
                </a:lnTo>
                <a:close/>
                <a:moveTo>
                  <a:pt x="31" y="15"/>
                </a:moveTo>
                <a:lnTo>
                  <a:pt x="31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10">
            <a:extLst>
              <a:ext uri="{FF2B5EF4-FFF2-40B4-BE49-F238E27FC236}">
                <a16:creationId xmlns:a16="http://schemas.microsoft.com/office/drawing/2014/main" id="{35D0CBB9-84BE-1D4F-B58A-1B3BFBB4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585525"/>
            <a:ext cx="397454" cy="149045"/>
          </a:xfrm>
          <a:custGeom>
            <a:avLst/>
            <a:gdLst>
              <a:gd name="T0" fmla="*/ 176 w 354"/>
              <a:gd name="T1" fmla="*/ 130 h 131"/>
              <a:gd name="T2" fmla="*/ 176 w 354"/>
              <a:gd name="T3" fmla="*/ 130 h 131"/>
              <a:gd name="T4" fmla="*/ 62 w 354"/>
              <a:gd name="T5" fmla="*/ 122 h 131"/>
              <a:gd name="T6" fmla="*/ 23 w 354"/>
              <a:gd name="T7" fmla="*/ 107 h 131"/>
              <a:gd name="T8" fmla="*/ 0 w 354"/>
              <a:gd name="T9" fmla="*/ 84 h 131"/>
              <a:gd name="T10" fmla="*/ 0 w 354"/>
              <a:gd name="T11" fmla="*/ 15 h 131"/>
              <a:gd name="T12" fmla="*/ 16 w 354"/>
              <a:gd name="T13" fmla="*/ 0 h 131"/>
              <a:gd name="T14" fmla="*/ 16 w 354"/>
              <a:gd name="T15" fmla="*/ 0 h 131"/>
              <a:gd name="T16" fmla="*/ 31 w 354"/>
              <a:gd name="T17" fmla="*/ 15 h 131"/>
              <a:gd name="T18" fmla="*/ 77 w 354"/>
              <a:gd name="T19" fmla="*/ 23 h 131"/>
              <a:gd name="T20" fmla="*/ 161 w 354"/>
              <a:gd name="T21" fmla="*/ 31 h 131"/>
              <a:gd name="T22" fmla="*/ 184 w 354"/>
              <a:gd name="T23" fmla="*/ 31 h 131"/>
              <a:gd name="T24" fmla="*/ 276 w 354"/>
              <a:gd name="T25" fmla="*/ 23 h 131"/>
              <a:gd name="T26" fmla="*/ 322 w 354"/>
              <a:gd name="T27" fmla="*/ 15 h 131"/>
              <a:gd name="T28" fmla="*/ 337 w 354"/>
              <a:gd name="T29" fmla="*/ 0 h 131"/>
              <a:gd name="T30" fmla="*/ 337 w 354"/>
              <a:gd name="T31" fmla="*/ 0 h 131"/>
              <a:gd name="T32" fmla="*/ 353 w 354"/>
              <a:gd name="T33" fmla="*/ 15 h 131"/>
              <a:gd name="T34" fmla="*/ 353 w 354"/>
              <a:gd name="T35" fmla="*/ 15 h 131"/>
              <a:gd name="T36" fmla="*/ 353 w 354"/>
              <a:gd name="T37" fmla="*/ 15 h 131"/>
              <a:gd name="T38" fmla="*/ 353 w 354"/>
              <a:gd name="T39" fmla="*/ 15 h 131"/>
              <a:gd name="T40" fmla="*/ 353 w 354"/>
              <a:gd name="T41" fmla="*/ 84 h 131"/>
              <a:gd name="T42" fmla="*/ 291 w 354"/>
              <a:gd name="T43" fmla="*/ 122 h 131"/>
              <a:gd name="T44" fmla="*/ 176 w 354"/>
              <a:gd name="T45" fmla="*/ 130 h 131"/>
              <a:gd name="T46" fmla="*/ 31 w 354"/>
              <a:gd name="T47" fmla="*/ 76 h 131"/>
              <a:gd name="T48" fmla="*/ 31 w 354"/>
              <a:gd name="T49" fmla="*/ 76 h 131"/>
              <a:gd name="T50" fmla="*/ 77 w 354"/>
              <a:gd name="T51" fmla="*/ 92 h 131"/>
              <a:gd name="T52" fmla="*/ 176 w 354"/>
              <a:gd name="T53" fmla="*/ 99 h 131"/>
              <a:gd name="T54" fmla="*/ 276 w 354"/>
              <a:gd name="T55" fmla="*/ 92 h 131"/>
              <a:gd name="T56" fmla="*/ 322 w 354"/>
              <a:gd name="T57" fmla="*/ 76 h 131"/>
              <a:gd name="T58" fmla="*/ 322 w 354"/>
              <a:gd name="T59" fmla="*/ 46 h 131"/>
              <a:gd name="T60" fmla="*/ 299 w 354"/>
              <a:gd name="T61" fmla="*/ 53 h 131"/>
              <a:gd name="T62" fmla="*/ 192 w 354"/>
              <a:gd name="T63" fmla="*/ 61 h 131"/>
              <a:gd name="T64" fmla="*/ 161 w 354"/>
              <a:gd name="T65" fmla="*/ 61 h 131"/>
              <a:gd name="T66" fmla="*/ 54 w 354"/>
              <a:gd name="T67" fmla="*/ 53 h 131"/>
              <a:gd name="T68" fmla="*/ 31 w 354"/>
              <a:gd name="T69" fmla="*/ 46 h 131"/>
              <a:gd name="T70" fmla="*/ 31 w 354"/>
              <a:gd name="T71" fmla="*/ 76 h 131"/>
              <a:gd name="T72" fmla="*/ 322 w 354"/>
              <a:gd name="T73" fmla="*/ 84 h 131"/>
              <a:gd name="T74" fmla="*/ 322 w 354"/>
              <a:gd name="T75" fmla="*/ 84 h 131"/>
              <a:gd name="T76" fmla="*/ 31 w 354"/>
              <a:gd name="T77" fmla="*/ 15 h 131"/>
              <a:gd name="T78" fmla="*/ 31 w 354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4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2" y="130"/>
                  <a:pt x="62" y="122"/>
                </a:cubicBezTo>
                <a:cubicBezTo>
                  <a:pt x="46" y="115"/>
                  <a:pt x="31" y="115"/>
                  <a:pt x="23" y="107"/>
                </a:cubicBezTo>
                <a:cubicBezTo>
                  <a:pt x="8" y="99"/>
                  <a:pt x="0" y="92"/>
                  <a:pt x="0" y="8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5"/>
                </a:cubicBezTo>
                <a:cubicBezTo>
                  <a:pt x="39" y="15"/>
                  <a:pt x="46" y="23"/>
                  <a:pt x="77" y="23"/>
                </a:cubicBezTo>
                <a:cubicBezTo>
                  <a:pt x="100" y="31"/>
                  <a:pt x="130" y="31"/>
                  <a:pt x="161" y="31"/>
                </a:cubicBezTo>
                <a:cubicBezTo>
                  <a:pt x="169" y="31"/>
                  <a:pt x="176" y="31"/>
                  <a:pt x="184" y="31"/>
                </a:cubicBezTo>
                <a:cubicBezTo>
                  <a:pt x="222" y="31"/>
                  <a:pt x="253" y="31"/>
                  <a:pt x="276" y="23"/>
                </a:cubicBezTo>
                <a:cubicBezTo>
                  <a:pt x="307" y="23"/>
                  <a:pt x="314" y="15"/>
                  <a:pt x="322" y="15"/>
                </a:cubicBezTo>
                <a:cubicBezTo>
                  <a:pt x="322" y="8"/>
                  <a:pt x="330" y="0"/>
                  <a:pt x="337" y="0"/>
                </a:cubicBezTo>
                <a:lnTo>
                  <a:pt x="337" y="0"/>
                </a:lnTo>
                <a:cubicBezTo>
                  <a:pt x="345" y="0"/>
                  <a:pt x="353" y="8"/>
                  <a:pt x="353" y="15"/>
                </a:cubicBez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cubicBezTo>
                  <a:pt x="353" y="84"/>
                  <a:pt x="353" y="84"/>
                  <a:pt x="353" y="84"/>
                </a:cubicBezTo>
                <a:cubicBezTo>
                  <a:pt x="353" y="107"/>
                  <a:pt x="314" y="115"/>
                  <a:pt x="291" y="122"/>
                </a:cubicBezTo>
                <a:cubicBezTo>
                  <a:pt x="261" y="130"/>
                  <a:pt x="222" y="130"/>
                  <a:pt x="176" y="130"/>
                </a:cubicBezTo>
                <a:close/>
                <a:moveTo>
                  <a:pt x="31" y="76"/>
                </a:moveTo>
                <a:lnTo>
                  <a:pt x="31" y="76"/>
                </a:lnTo>
                <a:cubicBezTo>
                  <a:pt x="39" y="84"/>
                  <a:pt x="46" y="84"/>
                  <a:pt x="77" y="92"/>
                </a:cubicBezTo>
                <a:cubicBezTo>
                  <a:pt x="108" y="99"/>
                  <a:pt x="138" y="99"/>
                  <a:pt x="176" y="99"/>
                </a:cubicBezTo>
                <a:cubicBezTo>
                  <a:pt x="215" y="99"/>
                  <a:pt x="245" y="99"/>
                  <a:pt x="276" y="92"/>
                </a:cubicBezTo>
                <a:cubicBezTo>
                  <a:pt x="307" y="84"/>
                  <a:pt x="314" y="84"/>
                  <a:pt x="322" y="76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14" y="53"/>
                  <a:pt x="307" y="53"/>
                  <a:pt x="299" y="53"/>
                </a:cubicBezTo>
                <a:cubicBezTo>
                  <a:pt x="268" y="61"/>
                  <a:pt x="230" y="61"/>
                  <a:pt x="192" y="61"/>
                </a:cubicBezTo>
                <a:cubicBezTo>
                  <a:pt x="184" y="61"/>
                  <a:pt x="169" y="61"/>
                  <a:pt x="161" y="61"/>
                </a:cubicBezTo>
                <a:cubicBezTo>
                  <a:pt x="123" y="61"/>
                  <a:pt x="85" y="61"/>
                  <a:pt x="54" y="53"/>
                </a:cubicBezTo>
                <a:cubicBezTo>
                  <a:pt x="46" y="53"/>
                  <a:pt x="39" y="53"/>
                  <a:pt x="31" y="46"/>
                </a:cubicBezTo>
                <a:lnTo>
                  <a:pt x="31" y="76"/>
                </a:lnTo>
                <a:close/>
                <a:moveTo>
                  <a:pt x="322" y="84"/>
                </a:moveTo>
                <a:lnTo>
                  <a:pt x="322" y="84"/>
                </a:lnTo>
                <a:close/>
                <a:moveTo>
                  <a:pt x="31" y="15"/>
                </a:moveTo>
                <a:lnTo>
                  <a:pt x="31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11">
            <a:extLst>
              <a:ext uri="{FF2B5EF4-FFF2-40B4-BE49-F238E27FC236}">
                <a16:creationId xmlns:a16="http://schemas.microsoft.com/office/drawing/2014/main" id="{9CC451C8-4104-0340-8433-C921CB534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660049"/>
            <a:ext cx="397454" cy="149045"/>
          </a:xfrm>
          <a:custGeom>
            <a:avLst/>
            <a:gdLst>
              <a:gd name="T0" fmla="*/ 176 w 354"/>
              <a:gd name="T1" fmla="*/ 130 h 131"/>
              <a:gd name="T2" fmla="*/ 176 w 354"/>
              <a:gd name="T3" fmla="*/ 130 h 131"/>
              <a:gd name="T4" fmla="*/ 62 w 354"/>
              <a:gd name="T5" fmla="*/ 115 h 131"/>
              <a:gd name="T6" fmla="*/ 23 w 354"/>
              <a:gd name="T7" fmla="*/ 107 h 131"/>
              <a:gd name="T8" fmla="*/ 0 w 354"/>
              <a:gd name="T9" fmla="*/ 76 h 131"/>
              <a:gd name="T10" fmla="*/ 0 w 354"/>
              <a:gd name="T11" fmla="*/ 15 h 131"/>
              <a:gd name="T12" fmla="*/ 16 w 354"/>
              <a:gd name="T13" fmla="*/ 0 h 131"/>
              <a:gd name="T14" fmla="*/ 16 w 354"/>
              <a:gd name="T15" fmla="*/ 0 h 131"/>
              <a:gd name="T16" fmla="*/ 31 w 354"/>
              <a:gd name="T17" fmla="*/ 7 h 131"/>
              <a:gd name="T18" fmla="*/ 77 w 354"/>
              <a:gd name="T19" fmla="*/ 23 h 131"/>
              <a:gd name="T20" fmla="*/ 161 w 354"/>
              <a:gd name="T21" fmla="*/ 30 h 131"/>
              <a:gd name="T22" fmla="*/ 184 w 354"/>
              <a:gd name="T23" fmla="*/ 30 h 131"/>
              <a:gd name="T24" fmla="*/ 276 w 354"/>
              <a:gd name="T25" fmla="*/ 23 h 131"/>
              <a:gd name="T26" fmla="*/ 322 w 354"/>
              <a:gd name="T27" fmla="*/ 7 h 131"/>
              <a:gd name="T28" fmla="*/ 337 w 354"/>
              <a:gd name="T29" fmla="*/ 0 h 131"/>
              <a:gd name="T30" fmla="*/ 337 w 354"/>
              <a:gd name="T31" fmla="*/ 0 h 131"/>
              <a:gd name="T32" fmla="*/ 353 w 354"/>
              <a:gd name="T33" fmla="*/ 15 h 131"/>
              <a:gd name="T34" fmla="*/ 353 w 354"/>
              <a:gd name="T35" fmla="*/ 15 h 131"/>
              <a:gd name="T36" fmla="*/ 353 w 354"/>
              <a:gd name="T37" fmla="*/ 15 h 131"/>
              <a:gd name="T38" fmla="*/ 353 w 354"/>
              <a:gd name="T39" fmla="*/ 15 h 131"/>
              <a:gd name="T40" fmla="*/ 353 w 354"/>
              <a:gd name="T41" fmla="*/ 76 h 131"/>
              <a:gd name="T42" fmla="*/ 291 w 354"/>
              <a:gd name="T43" fmla="*/ 115 h 131"/>
              <a:gd name="T44" fmla="*/ 176 w 354"/>
              <a:gd name="T45" fmla="*/ 130 h 131"/>
              <a:gd name="T46" fmla="*/ 31 w 354"/>
              <a:gd name="T47" fmla="*/ 76 h 131"/>
              <a:gd name="T48" fmla="*/ 31 w 354"/>
              <a:gd name="T49" fmla="*/ 76 h 131"/>
              <a:gd name="T50" fmla="*/ 77 w 354"/>
              <a:gd name="T51" fmla="*/ 92 h 131"/>
              <a:gd name="T52" fmla="*/ 176 w 354"/>
              <a:gd name="T53" fmla="*/ 99 h 131"/>
              <a:gd name="T54" fmla="*/ 276 w 354"/>
              <a:gd name="T55" fmla="*/ 92 h 131"/>
              <a:gd name="T56" fmla="*/ 322 w 354"/>
              <a:gd name="T57" fmla="*/ 76 h 131"/>
              <a:gd name="T58" fmla="*/ 322 w 354"/>
              <a:gd name="T59" fmla="*/ 46 h 131"/>
              <a:gd name="T60" fmla="*/ 299 w 354"/>
              <a:gd name="T61" fmla="*/ 53 h 131"/>
              <a:gd name="T62" fmla="*/ 192 w 354"/>
              <a:gd name="T63" fmla="*/ 61 h 131"/>
              <a:gd name="T64" fmla="*/ 161 w 354"/>
              <a:gd name="T65" fmla="*/ 61 h 131"/>
              <a:gd name="T66" fmla="*/ 54 w 354"/>
              <a:gd name="T67" fmla="*/ 53 h 131"/>
              <a:gd name="T68" fmla="*/ 31 w 354"/>
              <a:gd name="T69" fmla="*/ 46 h 131"/>
              <a:gd name="T70" fmla="*/ 31 w 354"/>
              <a:gd name="T71" fmla="*/ 76 h 131"/>
              <a:gd name="T72" fmla="*/ 322 w 354"/>
              <a:gd name="T73" fmla="*/ 76 h 131"/>
              <a:gd name="T74" fmla="*/ 322 w 354"/>
              <a:gd name="T75" fmla="*/ 76 h 131"/>
              <a:gd name="T76" fmla="*/ 31 w 354"/>
              <a:gd name="T77" fmla="*/ 15 h 131"/>
              <a:gd name="T78" fmla="*/ 31 w 354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4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2" y="122"/>
                  <a:pt x="62" y="115"/>
                </a:cubicBezTo>
                <a:cubicBezTo>
                  <a:pt x="46" y="115"/>
                  <a:pt x="31" y="107"/>
                  <a:pt x="23" y="107"/>
                </a:cubicBezTo>
                <a:cubicBezTo>
                  <a:pt x="8" y="99"/>
                  <a:pt x="0" y="92"/>
                  <a:pt x="0" y="7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0"/>
                  <a:pt x="31" y="7"/>
                </a:cubicBezTo>
                <a:cubicBezTo>
                  <a:pt x="39" y="15"/>
                  <a:pt x="46" y="15"/>
                  <a:pt x="77" y="23"/>
                </a:cubicBezTo>
                <a:cubicBezTo>
                  <a:pt x="100" y="30"/>
                  <a:pt x="130" y="30"/>
                  <a:pt x="161" y="30"/>
                </a:cubicBezTo>
                <a:cubicBezTo>
                  <a:pt x="169" y="30"/>
                  <a:pt x="176" y="30"/>
                  <a:pt x="184" y="30"/>
                </a:cubicBezTo>
                <a:cubicBezTo>
                  <a:pt x="222" y="30"/>
                  <a:pt x="253" y="30"/>
                  <a:pt x="276" y="23"/>
                </a:cubicBezTo>
                <a:cubicBezTo>
                  <a:pt x="307" y="15"/>
                  <a:pt x="314" y="15"/>
                  <a:pt x="322" y="7"/>
                </a:cubicBezTo>
                <a:cubicBezTo>
                  <a:pt x="322" y="0"/>
                  <a:pt x="330" y="0"/>
                  <a:pt x="337" y="0"/>
                </a:cubicBezTo>
                <a:lnTo>
                  <a:pt x="337" y="0"/>
                </a:lnTo>
                <a:cubicBezTo>
                  <a:pt x="345" y="0"/>
                  <a:pt x="353" y="7"/>
                  <a:pt x="353" y="15"/>
                </a:cubicBez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cubicBezTo>
                  <a:pt x="353" y="76"/>
                  <a:pt x="353" y="76"/>
                  <a:pt x="353" y="76"/>
                </a:cubicBezTo>
                <a:cubicBezTo>
                  <a:pt x="353" y="99"/>
                  <a:pt x="314" y="115"/>
                  <a:pt x="291" y="115"/>
                </a:cubicBezTo>
                <a:cubicBezTo>
                  <a:pt x="261" y="122"/>
                  <a:pt x="222" y="130"/>
                  <a:pt x="176" y="130"/>
                </a:cubicBezTo>
                <a:close/>
                <a:moveTo>
                  <a:pt x="31" y="76"/>
                </a:moveTo>
                <a:lnTo>
                  <a:pt x="31" y="76"/>
                </a:lnTo>
                <a:cubicBezTo>
                  <a:pt x="39" y="76"/>
                  <a:pt x="46" y="84"/>
                  <a:pt x="77" y="92"/>
                </a:cubicBezTo>
                <a:cubicBezTo>
                  <a:pt x="108" y="92"/>
                  <a:pt x="138" y="99"/>
                  <a:pt x="176" y="99"/>
                </a:cubicBezTo>
                <a:cubicBezTo>
                  <a:pt x="215" y="99"/>
                  <a:pt x="245" y="92"/>
                  <a:pt x="276" y="92"/>
                </a:cubicBezTo>
                <a:cubicBezTo>
                  <a:pt x="307" y="84"/>
                  <a:pt x="314" y="76"/>
                  <a:pt x="322" y="76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14" y="46"/>
                  <a:pt x="307" y="46"/>
                  <a:pt x="299" y="53"/>
                </a:cubicBezTo>
                <a:cubicBezTo>
                  <a:pt x="268" y="53"/>
                  <a:pt x="230" y="61"/>
                  <a:pt x="192" y="61"/>
                </a:cubicBezTo>
                <a:cubicBezTo>
                  <a:pt x="176" y="61"/>
                  <a:pt x="169" y="61"/>
                  <a:pt x="161" y="61"/>
                </a:cubicBezTo>
                <a:cubicBezTo>
                  <a:pt x="123" y="61"/>
                  <a:pt x="85" y="53"/>
                  <a:pt x="54" y="53"/>
                </a:cubicBezTo>
                <a:cubicBezTo>
                  <a:pt x="46" y="46"/>
                  <a:pt x="39" y="46"/>
                  <a:pt x="31" y="46"/>
                </a:cubicBezTo>
                <a:lnTo>
                  <a:pt x="31" y="76"/>
                </a:lnTo>
                <a:close/>
                <a:moveTo>
                  <a:pt x="322" y="76"/>
                </a:moveTo>
                <a:lnTo>
                  <a:pt x="322" y="76"/>
                </a:lnTo>
                <a:close/>
                <a:moveTo>
                  <a:pt x="31" y="15"/>
                </a:moveTo>
                <a:lnTo>
                  <a:pt x="31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12">
            <a:extLst>
              <a:ext uri="{FF2B5EF4-FFF2-40B4-BE49-F238E27FC236}">
                <a16:creationId xmlns:a16="http://schemas.microsoft.com/office/drawing/2014/main" id="{85549064-23ED-2643-B43F-D1851E95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436480"/>
            <a:ext cx="397454" cy="149045"/>
          </a:xfrm>
          <a:custGeom>
            <a:avLst/>
            <a:gdLst>
              <a:gd name="T0" fmla="*/ 176 w 354"/>
              <a:gd name="T1" fmla="*/ 130 h 131"/>
              <a:gd name="T2" fmla="*/ 176 w 354"/>
              <a:gd name="T3" fmla="*/ 130 h 131"/>
              <a:gd name="T4" fmla="*/ 62 w 354"/>
              <a:gd name="T5" fmla="*/ 122 h 131"/>
              <a:gd name="T6" fmla="*/ 23 w 354"/>
              <a:gd name="T7" fmla="*/ 107 h 131"/>
              <a:gd name="T8" fmla="*/ 0 w 354"/>
              <a:gd name="T9" fmla="*/ 84 h 131"/>
              <a:gd name="T10" fmla="*/ 0 w 354"/>
              <a:gd name="T11" fmla="*/ 15 h 131"/>
              <a:gd name="T12" fmla="*/ 16 w 354"/>
              <a:gd name="T13" fmla="*/ 0 h 131"/>
              <a:gd name="T14" fmla="*/ 16 w 354"/>
              <a:gd name="T15" fmla="*/ 0 h 131"/>
              <a:gd name="T16" fmla="*/ 31 w 354"/>
              <a:gd name="T17" fmla="*/ 15 h 131"/>
              <a:gd name="T18" fmla="*/ 77 w 354"/>
              <a:gd name="T19" fmla="*/ 23 h 131"/>
              <a:gd name="T20" fmla="*/ 161 w 354"/>
              <a:gd name="T21" fmla="*/ 30 h 131"/>
              <a:gd name="T22" fmla="*/ 184 w 354"/>
              <a:gd name="T23" fmla="*/ 30 h 131"/>
              <a:gd name="T24" fmla="*/ 276 w 354"/>
              <a:gd name="T25" fmla="*/ 23 h 131"/>
              <a:gd name="T26" fmla="*/ 322 w 354"/>
              <a:gd name="T27" fmla="*/ 15 h 131"/>
              <a:gd name="T28" fmla="*/ 337 w 354"/>
              <a:gd name="T29" fmla="*/ 0 h 131"/>
              <a:gd name="T30" fmla="*/ 337 w 354"/>
              <a:gd name="T31" fmla="*/ 0 h 131"/>
              <a:gd name="T32" fmla="*/ 353 w 354"/>
              <a:gd name="T33" fmla="*/ 15 h 131"/>
              <a:gd name="T34" fmla="*/ 353 w 354"/>
              <a:gd name="T35" fmla="*/ 15 h 131"/>
              <a:gd name="T36" fmla="*/ 353 w 354"/>
              <a:gd name="T37" fmla="*/ 15 h 131"/>
              <a:gd name="T38" fmla="*/ 353 w 354"/>
              <a:gd name="T39" fmla="*/ 15 h 131"/>
              <a:gd name="T40" fmla="*/ 353 w 354"/>
              <a:gd name="T41" fmla="*/ 84 h 131"/>
              <a:gd name="T42" fmla="*/ 291 w 354"/>
              <a:gd name="T43" fmla="*/ 122 h 131"/>
              <a:gd name="T44" fmla="*/ 176 w 354"/>
              <a:gd name="T45" fmla="*/ 130 h 131"/>
              <a:gd name="T46" fmla="*/ 31 w 354"/>
              <a:gd name="T47" fmla="*/ 76 h 131"/>
              <a:gd name="T48" fmla="*/ 31 w 354"/>
              <a:gd name="T49" fmla="*/ 76 h 131"/>
              <a:gd name="T50" fmla="*/ 77 w 354"/>
              <a:gd name="T51" fmla="*/ 92 h 131"/>
              <a:gd name="T52" fmla="*/ 176 w 354"/>
              <a:gd name="T53" fmla="*/ 99 h 131"/>
              <a:gd name="T54" fmla="*/ 276 w 354"/>
              <a:gd name="T55" fmla="*/ 92 h 131"/>
              <a:gd name="T56" fmla="*/ 322 w 354"/>
              <a:gd name="T57" fmla="*/ 76 h 131"/>
              <a:gd name="T58" fmla="*/ 322 w 354"/>
              <a:gd name="T59" fmla="*/ 46 h 131"/>
              <a:gd name="T60" fmla="*/ 299 w 354"/>
              <a:gd name="T61" fmla="*/ 53 h 131"/>
              <a:gd name="T62" fmla="*/ 192 w 354"/>
              <a:gd name="T63" fmla="*/ 61 h 131"/>
              <a:gd name="T64" fmla="*/ 161 w 354"/>
              <a:gd name="T65" fmla="*/ 61 h 131"/>
              <a:gd name="T66" fmla="*/ 54 w 354"/>
              <a:gd name="T67" fmla="*/ 53 h 131"/>
              <a:gd name="T68" fmla="*/ 31 w 354"/>
              <a:gd name="T69" fmla="*/ 46 h 131"/>
              <a:gd name="T70" fmla="*/ 31 w 354"/>
              <a:gd name="T71" fmla="*/ 76 h 131"/>
              <a:gd name="T72" fmla="*/ 322 w 354"/>
              <a:gd name="T73" fmla="*/ 84 h 131"/>
              <a:gd name="T74" fmla="*/ 322 w 354"/>
              <a:gd name="T75" fmla="*/ 84 h 131"/>
              <a:gd name="T76" fmla="*/ 31 w 354"/>
              <a:gd name="T77" fmla="*/ 15 h 131"/>
              <a:gd name="T78" fmla="*/ 31 w 354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4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2" y="122"/>
                  <a:pt x="62" y="122"/>
                </a:cubicBezTo>
                <a:cubicBezTo>
                  <a:pt x="46" y="115"/>
                  <a:pt x="31" y="115"/>
                  <a:pt x="23" y="107"/>
                </a:cubicBezTo>
                <a:cubicBezTo>
                  <a:pt x="8" y="99"/>
                  <a:pt x="0" y="92"/>
                  <a:pt x="0" y="8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8"/>
                  <a:pt x="31" y="15"/>
                </a:cubicBezTo>
                <a:cubicBezTo>
                  <a:pt x="39" y="15"/>
                  <a:pt x="46" y="23"/>
                  <a:pt x="77" y="23"/>
                </a:cubicBezTo>
                <a:cubicBezTo>
                  <a:pt x="100" y="30"/>
                  <a:pt x="130" y="30"/>
                  <a:pt x="161" y="30"/>
                </a:cubicBezTo>
                <a:cubicBezTo>
                  <a:pt x="169" y="30"/>
                  <a:pt x="176" y="30"/>
                  <a:pt x="184" y="30"/>
                </a:cubicBezTo>
                <a:cubicBezTo>
                  <a:pt x="222" y="30"/>
                  <a:pt x="253" y="30"/>
                  <a:pt x="276" y="23"/>
                </a:cubicBezTo>
                <a:cubicBezTo>
                  <a:pt x="307" y="23"/>
                  <a:pt x="314" y="15"/>
                  <a:pt x="322" y="15"/>
                </a:cubicBezTo>
                <a:cubicBezTo>
                  <a:pt x="322" y="8"/>
                  <a:pt x="330" y="0"/>
                  <a:pt x="337" y="0"/>
                </a:cubicBezTo>
                <a:lnTo>
                  <a:pt x="337" y="0"/>
                </a:lnTo>
                <a:cubicBezTo>
                  <a:pt x="345" y="0"/>
                  <a:pt x="353" y="8"/>
                  <a:pt x="353" y="15"/>
                </a:cubicBez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cubicBezTo>
                  <a:pt x="353" y="84"/>
                  <a:pt x="353" y="84"/>
                  <a:pt x="353" y="84"/>
                </a:cubicBezTo>
                <a:cubicBezTo>
                  <a:pt x="353" y="107"/>
                  <a:pt x="314" y="115"/>
                  <a:pt x="291" y="122"/>
                </a:cubicBezTo>
                <a:cubicBezTo>
                  <a:pt x="261" y="122"/>
                  <a:pt x="222" y="130"/>
                  <a:pt x="176" y="130"/>
                </a:cubicBezTo>
                <a:close/>
                <a:moveTo>
                  <a:pt x="31" y="76"/>
                </a:moveTo>
                <a:lnTo>
                  <a:pt x="31" y="76"/>
                </a:lnTo>
                <a:cubicBezTo>
                  <a:pt x="39" y="76"/>
                  <a:pt x="46" y="84"/>
                  <a:pt x="77" y="92"/>
                </a:cubicBezTo>
                <a:cubicBezTo>
                  <a:pt x="108" y="92"/>
                  <a:pt x="138" y="99"/>
                  <a:pt x="176" y="99"/>
                </a:cubicBezTo>
                <a:cubicBezTo>
                  <a:pt x="215" y="99"/>
                  <a:pt x="245" y="92"/>
                  <a:pt x="276" y="92"/>
                </a:cubicBezTo>
                <a:cubicBezTo>
                  <a:pt x="307" y="84"/>
                  <a:pt x="314" y="76"/>
                  <a:pt x="322" y="76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14" y="46"/>
                  <a:pt x="307" y="53"/>
                  <a:pt x="299" y="53"/>
                </a:cubicBezTo>
                <a:cubicBezTo>
                  <a:pt x="268" y="61"/>
                  <a:pt x="230" y="61"/>
                  <a:pt x="192" y="61"/>
                </a:cubicBezTo>
                <a:cubicBezTo>
                  <a:pt x="176" y="61"/>
                  <a:pt x="169" y="61"/>
                  <a:pt x="161" y="61"/>
                </a:cubicBezTo>
                <a:cubicBezTo>
                  <a:pt x="123" y="61"/>
                  <a:pt x="85" y="61"/>
                  <a:pt x="54" y="53"/>
                </a:cubicBezTo>
                <a:cubicBezTo>
                  <a:pt x="46" y="53"/>
                  <a:pt x="39" y="46"/>
                  <a:pt x="31" y="46"/>
                </a:cubicBezTo>
                <a:lnTo>
                  <a:pt x="31" y="76"/>
                </a:lnTo>
                <a:close/>
                <a:moveTo>
                  <a:pt x="322" y="84"/>
                </a:moveTo>
                <a:lnTo>
                  <a:pt x="322" y="84"/>
                </a:lnTo>
                <a:close/>
                <a:moveTo>
                  <a:pt x="31" y="15"/>
                </a:moveTo>
                <a:lnTo>
                  <a:pt x="31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13">
            <a:extLst>
              <a:ext uri="{FF2B5EF4-FFF2-40B4-BE49-F238E27FC236}">
                <a16:creationId xmlns:a16="http://schemas.microsoft.com/office/drawing/2014/main" id="{C3D650F0-4404-5541-B88E-A2493A86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327180"/>
            <a:ext cx="397454" cy="114269"/>
          </a:xfrm>
          <a:custGeom>
            <a:avLst/>
            <a:gdLst>
              <a:gd name="T0" fmla="*/ 176 w 354"/>
              <a:gd name="T1" fmla="*/ 100 h 101"/>
              <a:gd name="T2" fmla="*/ 176 w 354"/>
              <a:gd name="T3" fmla="*/ 100 h 101"/>
              <a:gd name="T4" fmla="*/ 161 w 354"/>
              <a:gd name="T5" fmla="*/ 100 h 101"/>
              <a:gd name="T6" fmla="*/ 54 w 354"/>
              <a:gd name="T7" fmla="*/ 85 h 101"/>
              <a:gd name="T8" fmla="*/ 0 w 354"/>
              <a:gd name="T9" fmla="*/ 46 h 101"/>
              <a:gd name="T10" fmla="*/ 62 w 354"/>
              <a:gd name="T11" fmla="*/ 8 h 101"/>
              <a:gd name="T12" fmla="*/ 176 w 354"/>
              <a:gd name="T13" fmla="*/ 0 h 101"/>
              <a:gd name="T14" fmla="*/ 291 w 354"/>
              <a:gd name="T15" fmla="*/ 8 h 101"/>
              <a:gd name="T16" fmla="*/ 330 w 354"/>
              <a:gd name="T17" fmla="*/ 23 h 101"/>
              <a:gd name="T18" fmla="*/ 353 w 354"/>
              <a:gd name="T19" fmla="*/ 46 h 101"/>
              <a:gd name="T20" fmla="*/ 299 w 354"/>
              <a:gd name="T21" fmla="*/ 85 h 101"/>
              <a:gd name="T22" fmla="*/ 192 w 354"/>
              <a:gd name="T23" fmla="*/ 100 h 101"/>
              <a:gd name="T24" fmla="*/ 176 w 354"/>
              <a:gd name="T25" fmla="*/ 100 h 101"/>
              <a:gd name="T26" fmla="*/ 39 w 354"/>
              <a:gd name="T27" fmla="*/ 46 h 101"/>
              <a:gd name="T28" fmla="*/ 39 w 354"/>
              <a:gd name="T29" fmla="*/ 46 h 101"/>
              <a:gd name="T30" fmla="*/ 77 w 354"/>
              <a:gd name="T31" fmla="*/ 61 h 101"/>
              <a:gd name="T32" fmla="*/ 161 w 354"/>
              <a:gd name="T33" fmla="*/ 69 h 101"/>
              <a:gd name="T34" fmla="*/ 184 w 354"/>
              <a:gd name="T35" fmla="*/ 69 h 101"/>
              <a:gd name="T36" fmla="*/ 276 w 354"/>
              <a:gd name="T37" fmla="*/ 61 h 101"/>
              <a:gd name="T38" fmla="*/ 314 w 354"/>
              <a:gd name="T39" fmla="*/ 46 h 101"/>
              <a:gd name="T40" fmla="*/ 276 w 354"/>
              <a:gd name="T41" fmla="*/ 38 h 101"/>
              <a:gd name="T42" fmla="*/ 176 w 354"/>
              <a:gd name="T43" fmla="*/ 31 h 101"/>
              <a:gd name="T44" fmla="*/ 77 w 354"/>
              <a:gd name="T45" fmla="*/ 38 h 101"/>
              <a:gd name="T46" fmla="*/ 39 w 354"/>
              <a:gd name="T47" fmla="*/ 46 h 101"/>
              <a:gd name="T48" fmla="*/ 322 w 354"/>
              <a:gd name="T49" fmla="*/ 54 h 101"/>
              <a:gd name="T50" fmla="*/ 322 w 354"/>
              <a:gd name="T5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4" h="101">
                <a:moveTo>
                  <a:pt x="176" y="100"/>
                </a:moveTo>
                <a:lnTo>
                  <a:pt x="176" y="100"/>
                </a:lnTo>
                <a:cubicBezTo>
                  <a:pt x="169" y="100"/>
                  <a:pt x="169" y="100"/>
                  <a:pt x="161" y="100"/>
                </a:cubicBezTo>
                <a:cubicBezTo>
                  <a:pt x="123" y="100"/>
                  <a:pt x="85" y="92"/>
                  <a:pt x="54" y="85"/>
                </a:cubicBezTo>
                <a:cubicBezTo>
                  <a:pt x="31" y="85"/>
                  <a:pt x="0" y="69"/>
                  <a:pt x="0" y="46"/>
                </a:cubicBezTo>
                <a:cubicBezTo>
                  <a:pt x="0" y="23"/>
                  <a:pt x="39" y="16"/>
                  <a:pt x="62" y="8"/>
                </a:cubicBezTo>
                <a:cubicBezTo>
                  <a:pt x="92" y="8"/>
                  <a:pt x="130" y="0"/>
                  <a:pt x="176" y="0"/>
                </a:cubicBezTo>
                <a:cubicBezTo>
                  <a:pt x="222" y="0"/>
                  <a:pt x="261" y="8"/>
                  <a:pt x="291" y="8"/>
                </a:cubicBezTo>
                <a:cubicBezTo>
                  <a:pt x="307" y="16"/>
                  <a:pt x="322" y="16"/>
                  <a:pt x="330" y="23"/>
                </a:cubicBezTo>
                <a:cubicBezTo>
                  <a:pt x="345" y="31"/>
                  <a:pt x="353" y="38"/>
                  <a:pt x="353" y="46"/>
                </a:cubicBezTo>
                <a:cubicBezTo>
                  <a:pt x="353" y="69"/>
                  <a:pt x="322" y="85"/>
                  <a:pt x="299" y="85"/>
                </a:cubicBezTo>
                <a:cubicBezTo>
                  <a:pt x="268" y="92"/>
                  <a:pt x="230" y="100"/>
                  <a:pt x="192" y="100"/>
                </a:cubicBezTo>
                <a:cubicBezTo>
                  <a:pt x="184" y="100"/>
                  <a:pt x="184" y="100"/>
                  <a:pt x="176" y="100"/>
                </a:cubicBezTo>
                <a:close/>
                <a:moveTo>
                  <a:pt x="39" y="46"/>
                </a:moveTo>
                <a:lnTo>
                  <a:pt x="39" y="46"/>
                </a:lnTo>
                <a:cubicBezTo>
                  <a:pt x="46" y="54"/>
                  <a:pt x="54" y="54"/>
                  <a:pt x="77" y="61"/>
                </a:cubicBezTo>
                <a:cubicBezTo>
                  <a:pt x="100" y="61"/>
                  <a:pt x="130" y="69"/>
                  <a:pt x="161" y="69"/>
                </a:cubicBezTo>
                <a:cubicBezTo>
                  <a:pt x="169" y="69"/>
                  <a:pt x="176" y="69"/>
                  <a:pt x="184" y="69"/>
                </a:cubicBezTo>
                <a:cubicBezTo>
                  <a:pt x="222" y="69"/>
                  <a:pt x="253" y="61"/>
                  <a:pt x="276" y="61"/>
                </a:cubicBezTo>
                <a:cubicBezTo>
                  <a:pt x="299" y="54"/>
                  <a:pt x="307" y="54"/>
                  <a:pt x="314" y="46"/>
                </a:cubicBezTo>
                <a:cubicBezTo>
                  <a:pt x="307" y="46"/>
                  <a:pt x="299" y="46"/>
                  <a:pt x="276" y="38"/>
                </a:cubicBezTo>
                <a:cubicBezTo>
                  <a:pt x="245" y="38"/>
                  <a:pt x="215" y="31"/>
                  <a:pt x="176" y="31"/>
                </a:cubicBezTo>
                <a:cubicBezTo>
                  <a:pt x="138" y="31"/>
                  <a:pt x="108" y="38"/>
                  <a:pt x="77" y="38"/>
                </a:cubicBezTo>
                <a:cubicBezTo>
                  <a:pt x="54" y="46"/>
                  <a:pt x="46" y="46"/>
                  <a:pt x="39" y="46"/>
                </a:cubicBezTo>
                <a:close/>
                <a:moveTo>
                  <a:pt x="322" y="54"/>
                </a:moveTo>
                <a:lnTo>
                  <a:pt x="322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14">
            <a:extLst>
              <a:ext uri="{FF2B5EF4-FFF2-40B4-BE49-F238E27FC236}">
                <a16:creationId xmlns:a16="http://schemas.microsoft.com/office/drawing/2014/main" id="{DC8C637A-BB8F-934A-A763-30579279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3502" y="9361959"/>
            <a:ext cx="397454" cy="149045"/>
          </a:xfrm>
          <a:custGeom>
            <a:avLst/>
            <a:gdLst>
              <a:gd name="T0" fmla="*/ 176 w 354"/>
              <a:gd name="T1" fmla="*/ 130 h 131"/>
              <a:gd name="T2" fmla="*/ 176 w 354"/>
              <a:gd name="T3" fmla="*/ 130 h 131"/>
              <a:gd name="T4" fmla="*/ 62 w 354"/>
              <a:gd name="T5" fmla="*/ 122 h 131"/>
              <a:gd name="T6" fmla="*/ 23 w 354"/>
              <a:gd name="T7" fmla="*/ 107 h 131"/>
              <a:gd name="T8" fmla="*/ 0 w 354"/>
              <a:gd name="T9" fmla="*/ 84 h 131"/>
              <a:gd name="T10" fmla="*/ 0 w 354"/>
              <a:gd name="T11" fmla="*/ 15 h 131"/>
              <a:gd name="T12" fmla="*/ 16 w 354"/>
              <a:gd name="T13" fmla="*/ 0 h 131"/>
              <a:gd name="T14" fmla="*/ 16 w 354"/>
              <a:gd name="T15" fmla="*/ 0 h 131"/>
              <a:gd name="T16" fmla="*/ 31 w 354"/>
              <a:gd name="T17" fmla="*/ 15 h 131"/>
              <a:gd name="T18" fmla="*/ 77 w 354"/>
              <a:gd name="T19" fmla="*/ 30 h 131"/>
              <a:gd name="T20" fmla="*/ 161 w 354"/>
              <a:gd name="T21" fmla="*/ 38 h 131"/>
              <a:gd name="T22" fmla="*/ 184 w 354"/>
              <a:gd name="T23" fmla="*/ 38 h 131"/>
              <a:gd name="T24" fmla="*/ 276 w 354"/>
              <a:gd name="T25" fmla="*/ 30 h 131"/>
              <a:gd name="T26" fmla="*/ 322 w 354"/>
              <a:gd name="T27" fmla="*/ 15 h 131"/>
              <a:gd name="T28" fmla="*/ 337 w 354"/>
              <a:gd name="T29" fmla="*/ 0 h 131"/>
              <a:gd name="T30" fmla="*/ 337 w 354"/>
              <a:gd name="T31" fmla="*/ 0 h 131"/>
              <a:gd name="T32" fmla="*/ 353 w 354"/>
              <a:gd name="T33" fmla="*/ 15 h 131"/>
              <a:gd name="T34" fmla="*/ 353 w 354"/>
              <a:gd name="T35" fmla="*/ 15 h 131"/>
              <a:gd name="T36" fmla="*/ 353 w 354"/>
              <a:gd name="T37" fmla="*/ 15 h 131"/>
              <a:gd name="T38" fmla="*/ 353 w 354"/>
              <a:gd name="T39" fmla="*/ 15 h 131"/>
              <a:gd name="T40" fmla="*/ 353 w 354"/>
              <a:gd name="T41" fmla="*/ 84 h 131"/>
              <a:gd name="T42" fmla="*/ 291 w 354"/>
              <a:gd name="T43" fmla="*/ 122 h 131"/>
              <a:gd name="T44" fmla="*/ 176 w 354"/>
              <a:gd name="T45" fmla="*/ 130 h 131"/>
              <a:gd name="T46" fmla="*/ 31 w 354"/>
              <a:gd name="T47" fmla="*/ 84 h 131"/>
              <a:gd name="T48" fmla="*/ 31 w 354"/>
              <a:gd name="T49" fmla="*/ 84 h 131"/>
              <a:gd name="T50" fmla="*/ 77 w 354"/>
              <a:gd name="T51" fmla="*/ 92 h 131"/>
              <a:gd name="T52" fmla="*/ 176 w 354"/>
              <a:gd name="T53" fmla="*/ 99 h 131"/>
              <a:gd name="T54" fmla="*/ 276 w 354"/>
              <a:gd name="T55" fmla="*/ 92 h 131"/>
              <a:gd name="T56" fmla="*/ 322 w 354"/>
              <a:gd name="T57" fmla="*/ 84 h 131"/>
              <a:gd name="T58" fmla="*/ 322 w 354"/>
              <a:gd name="T59" fmla="*/ 46 h 131"/>
              <a:gd name="T60" fmla="*/ 299 w 354"/>
              <a:gd name="T61" fmla="*/ 54 h 131"/>
              <a:gd name="T62" fmla="*/ 192 w 354"/>
              <a:gd name="T63" fmla="*/ 69 h 131"/>
              <a:gd name="T64" fmla="*/ 161 w 354"/>
              <a:gd name="T65" fmla="*/ 69 h 131"/>
              <a:gd name="T66" fmla="*/ 54 w 354"/>
              <a:gd name="T67" fmla="*/ 54 h 131"/>
              <a:gd name="T68" fmla="*/ 31 w 354"/>
              <a:gd name="T69" fmla="*/ 46 h 131"/>
              <a:gd name="T70" fmla="*/ 31 w 354"/>
              <a:gd name="T71" fmla="*/ 84 h 131"/>
              <a:gd name="T72" fmla="*/ 322 w 354"/>
              <a:gd name="T73" fmla="*/ 84 h 131"/>
              <a:gd name="T74" fmla="*/ 322 w 354"/>
              <a:gd name="T75" fmla="*/ 84 h 131"/>
              <a:gd name="T76" fmla="*/ 31 w 354"/>
              <a:gd name="T77" fmla="*/ 15 h 131"/>
              <a:gd name="T78" fmla="*/ 31 w 354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4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2" y="130"/>
                  <a:pt x="62" y="122"/>
                </a:cubicBezTo>
                <a:cubicBezTo>
                  <a:pt x="46" y="122"/>
                  <a:pt x="31" y="115"/>
                  <a:pt x="23" y="107"/>
                </a:cubicBezTo>
                <a:cubicBezTo>
                  <a:pt x="8" y="107"/>
                  <a:pt x="0" y="92"/>
                  <a:pt x="0" y="8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23" y="0"/>
                  <a:pt x="31" y="7"/>
                  <a:pt x="31" y="15"/>
                </a:cubicBezTo>
                <a:cubicBezTo>
                  <a:pt x="39" y="15"/>
                  <a:pt x="46" y="23"/>
                  <a:pt x="77" y="30"/>
                </a:cubicBezTo>
                <a:cubicBezTo>
                  <a:pt x="100" y="30"/>
                  <a:pt x="130" y="38"/>
                  <a:pt x="161" y="38"/>
                </a:cubicBezTo>
                <a:cubicBezTo>
                  <a:pt x="169" y="38"/>
                  <a:pt x="176" y="38"/>
                  <a:pt x="184" y="38"/>
                </a:cubicBezTo>
                <a:cubicBezTo>
                  <a:pt x="222" y="38"/>
                  <a:pt x="253" y="30"/>
                  <a:pt x="276" y="30"/>
                </a:cubicBezTo>
                <a:cubicBezTo>
                  <a:pt x="307" y="23"/>
                  <a:pt x="314" y="15"/>
                  <a:pt x="322" y="15"/>
                </a:cubicBezTo>
                <a:cubicBezTo>
                  <a:pt x="322" y="7"/>
                  <a:pt x="330" y="0"/>
                  <a:pt x="337" y="0"/>
                </a:cubicBezTo>
                <a:lnTo>
                  <a:pt x="337" y="0"/>
                </a:lnTo>
                <a:cubicBezTo>
                  <a:pt x="345" y="0"/>
                  <a:pt x="353" y="7"/>
                  <a:pt x="353" y="15"/>
                </a:cubicBez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cubicBezTo>
                  <a:pt x="353" y="84"/>
                  <a:pt x="353" y="84"/>
                  <a:pt x="353" y="84"/>
                </a:cubicBezTo>
                <a:cubicBezTo>
                  <a:pt x="353" y="107"/>
                  <a:pt x="314" y="115"/>
                  <a:pt x="291" y="122"/>
                </a:cubicBezTo>
                <a:cubicBezTo>
                  <a:pt x="261" y="130"/>
                  <a:pt x="222" y="130"/>
                  <a:pt x="176" y="130"/>
                </a:cubicBezTo>
                <a:close/>
                <a:moveTo>
                  <a:pt x="31" y="84"/>
                </a:moveTo>
                <a:lnTo>
                  <a:pt x="31" y="84"/>
                </a:lnTo>
                <a:cubicBezTo>
                  <a:pt x="39" y="84"/>
                  <a:pt x="46" y="92"/>
                  <a:pt x="77" y="92"/>
                </a:cubicBezTo>
                <a:cubicBezTo>
                  <a:pt x="108" y="99"/>
                  <a:pt x="138" y="99"/>
                  <a:pt x="176" y="99"/>
                </a:cubicBezTo>
                <a:cubicBezTo>
                  <a:pt x="215" y="99"/>
                  <a:pt x="245" y="99"/>
                  <a:pt x="276" y="92"/>
                </a:cubicBezTo>
                <a:cubicBezTo>
                  <a:pt x="307" y="92"/>
                  <a:pt x="314" y="84"/>
                  <a:pt x="322" y="84"/>
                </a:cubicBezTo>
                <a:cubicBezTo>
                  <a:pt x="322" y="46"/>
                  <a:pt x="322" y="46"/>
                  <a:pt x="322" y="46"/>
                </a:cubicBezTo>
                <a:cubicBezTo>
                  <a:pt x="314" y="54"/>
                  <a:pt x="307" y="54"/>
                  <a:pt x="299" y="54"/>
                </a:cubicBezTo>
                <a:cubicBezTo>
                  <a:pt x="268" y="61"/>
                  <a:pt x="230" y="69"/>
                  <a:pt x="192" y="69"/>
                </a:cubicBezTo>
                <a:cubicBezTo>
                  <a:pt x="184" y="69"/>
                  <a:pt x="169" y="69"/>
                  <a:pt x="161" y="69"/>
                </a:cubicBezTo>
                <a:cubicBezTo>
                  <a:pt x="123" y="69"/>
                  <a:pt x="85" y="61"/>
                  <a:pt x="54" y="54"/>
                </a:cubicBezTo>
                <a:cubicBezTo>
                  <a:pt x="46" y="54"/>
                  <a:pt x="39" y="54"/>
                  <a:pt x="31" y="46"/>
                </a:cubicBezTo>
                <a:lnTo>
                  <a:pt x="31" y="84"/>
                </a:lnTo>
                <a:close/>
                <a:moveTo>
                  <a:pt x="322" y="84"/>
                </a:moveTo>
                <a:lnTo>
                  <a:pt x="322" y="84"/>
                </a:lnTo>
                <a:close/>
                <a:moveTo>
                  <a:pt x="31" y="15"/>
                </a:moveTo>
                <a:lnTo>
                  <a:pt x="31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15">
            <a:extLst>
              <a:ext uri="{FF2B5EF4-FFF2-40B4-BE49-F238E27FC236}">
                <a16:creationId xmlns:a16="http://schemas.microsoft.com/office/drawing/2014/main" id="{5A9365D0-E06D-5B4A-A293-A8F204A51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400" y="9660049"/>
            <a:ext cx="387517" cy="149045"/>
          </a:xfrm>
          <a:custGeom>
            <a:avLst/>
            <a:gdLst>
              <a:gd name="T0" fmla="*/ 176 w 345"/>
              <a:gd name="T1" fmla="*/ 130 h 131"/>
              <a:gd name="T2" fmla="*/ 176 w 345"/>
              <a:gd name="T3" fmla="*/ 130 h 131"/>
              <a:gd name="T4" fmla="*/ 61 w 345"/>
              <a:gd name="T5" fmla="*/ 115 h 131"/>
              <a:gd name="T6" fmla="*/ 23 w 345"/>
              <a:gd name="T7" fmla="*/ 107 h 131"/>
              <a:gd name="T8" fmla="*/ 0 w 345"/>
              <a:gd name="T9" fmla="*/ 76 h 131"/>
              <a:gd name="T10" fmla="*/ 0 w 345"/>
              <a:gd name="T11" fmla="*/ 15 h 131"/>
              <a:gd name="T12" fmla="*/ 15 w 345"/>
              <a:gd name="T13" fmla="*/ 0 h 131"/>
              <a:gd name="T14" fmla="*/ 15 w 345"/>
              <a:gd name="T15" fmla="*/ 0 h 131"/>
              <a:gd name="T16" fmla="*/ 30 w 345"/>
              <a:gd name="T17" fmla="*/ 7 h 131"/>
              <a:gd name="T18" fmla="*/ 68 w 345"/>
              <a:gd name="T19" fmla="*/ 23 h 131"/>
              <a:gd name="T20" fmla="*/ 160 w 345"/>
              <a:gd name="T21" fmla="*/ 30 h 131"/>
              <a:gd name="T22" fmla="*/ 183 w 345"/>
              <a:gd name="T23" fmla="*/ 30 h 131"/>
              <a:gd name="T24" fmla="*/ 275 w 345"/>
              <a:gd name="T25" fmla="*/ 23 h 131"/>
              <a:gd name="T26" fmla="*/ 313 w 345"/>
              <a:gd name="T27" fmla="*/ 7 h 131"/>
              <a:gd name="T28" fmla="*/ 329 w 345"/>
              <a:gd name="T29" fmla="*/ 0 h 131"/>
              <a:gd name="T30" fmla="*/ 329 w 345"/>
              <a:gd name="T31" fmla="*/ 0 h 131"/>
              <a:gd name="T32" fmla="*/ 344 w 345"/>
              <a:gd name="T33" fmla="*/ 15 h 131"/>
              <a:gd name="T34" fmla="*/ 344 w 345"/>
              <a:gd name="T35" fmla="*/ 15 h 131"/>
              <a:gd name="T36" fmla="*/ 344 w 345"/>
              <a:gd name="T37" fmla="*/ 15 h 131"/>
              <a:gd name="T38" fmla="*/ 344 w 345"/>
              <a:gd name="T39" fmla="*/ 15 h 131"/>
              <a:gd name="T40" fmla="*/ 344 w 345"/>
              <a:gd name="T41" fmla="*/ 76 h 131"/>
              <a:gd name="T42" fmla="*/ 290 w 345"/>
              <a:gd name="T43" fmla="*/ 115 h 131"/>
              <a:gd name="T44" fmla="*/ 176 w 345"/>
              <a:gd name="T45" fmla="*/ 130 h 131"/>
              <a:gd name="T46" fmla="*/ 30 w 345"/>
              <a:gd name="T47" fmla="*/ 76 h 131"/>
              <a:gd name="T48" fmla="*/ 30 w 345"/>
              <a:gd name="T49" fmla="*/ 76 h 131"/>
              <a:gd name="T50" fmla="*/ 76 w 345"/>
              <a:gd name="T51" fmla="*/ 84 h 131"/>
              <a:gd name="T52" fmla="*/ 176 w 345"/>
              <a:gd name="T53" fmla="*/ 92 h 131"/>
              <a:gd name="T54" fmla="*/ 275 w 345"/>
              <a:gd name="T55" fmla="*/ 84 h 131"/>
              <a:gd name="T56" fmla="*/ 313 w 345"/>
              <a:gd name="T57" fmla="*/ 76 h 131"/>
              <a:gd name="T58" fmla="*/ 313 w 345"/>
              <a:gd name="T59" fmla="*/ 46 h 131"/>
              <a:gd name="T60" fmla="*/ 290 w 345"/>
              <a:gd name="T61" fmla="*/ 53 h 131"/>
              <a:gd name="T62" fmla="*/ 183 w 345"/>
              <a:gd name="T63" fmla="*/ 61 h 131"/>
              <a:gd name="T64" fmla="*/ 160 w 345"/>
              <a:gd name="T65" fmla="*/ 61 h 131"/>
              <a:gd name="T66" fmla="*/ 53 w 345"/>
              <a:gd name="T67" fmla="*/ 53 h 131"/>
              <a:gd name="T68" fmla="*/ 30 w 345"/>
              <a:gd name="T69" fmla="*/ 46 h 131"/>
              <a:gd name="T70" fmla="*/ 30 w 345"/>
              <a:gd name="T71" fmla="*/ 76 h 131"/>
              <a:gd name="T72" fmla="*/ 313 w 345"/>
              <a:gd name="T73" fmla="*/ 76 h 131"/>
              <a:gd name="T74" fmla="*/ 313 w 345"/>
              <a:gd name="T75" fmla="*/ 76 h 131"/>
              <a:gd name="T76" fmla="*/ 30 w 345"/>
              <a:gd name="T77" fmla="*/ 15 h 131"/>
              <a:gd name="T78" fmla="*/ 30 w 345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5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1" y="122"/>
                  <a:pt x="61" y="115"/>
                </a:cubicBezTo>
                <a:cubicBezTo>
                  <a:pt x="46" y="115"/>
                  <a:pt x="30" y="107"/>
                  <a:pt x="23" y="107"/>
                </a:cubicBezTo>
                <a:cubicBezTo>
                  <a:pt x="7" y="99"/>
                  <a:pt x="0" y="92"/>
                  <a:pt x="0" y="7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0"/>
                  <a:pt x="30" y="7"/>
                </a:cubicBezTo>
                <a:cubicBezTo>
                  <a:pt x="30" y="7"/>
                  <a:pt x="46" y="15"/>
                  <a:pt x="68" y="23"/>
                </a:cubicBezTo>
                <a:cubicBezTo>
                  <a:pt x="91" y="23"/>
                  <a:pt x="130" y="30"/>
                  <a:pt x="160" y="30"/>
                </a:cubicBezTo>
                <a:cubicBezTo>
                  <a:pt x="168" y="30"/>
                  <a:pt x="176" y="30"/>
                  <a:pt x="183" y="30"/>
                </a:cubicBezTo>
                <a:cubicBezTo>
                  <a:pt x="221" y="30"/>
                  <a:pt x="252" y="23"/>
                  <a:pt x="275" y="23"/>
                </a:cubicBezTo>
                <a:cubicBezTo>
                  <a:pt x="306" y="15"/>
                  <a:pt x="313" y="7"/>
                  <a:pt x="313" y="7"/>
                </a:cubicBezTo>
                <a:cubicBezTo>
                  <a:pt x="321" y="0"/>
                  <a:pt x="321" y="0"/>
                  <a:pt x="329" y="0"/>
                </a:cubicBezTo>
                <a:lnTo>
                  <a:pt x="329" y="0"/>
                </a:lnTo>
                <a:cubicBezTo>
                  <a:pt x="344" y="0"/>
                  <a:pt x="344" y="7"/>
                  <a:pt x="344" y="15"/>
                </a:cubicBezTo>
                <a:lnTo>
                  <a:pt x="344" y="15"/>
                </a:lnTo>
                <a:lnTo>
                  <a:pt x="344" y="15"/>
                </a:lnTo>
                <a:lnTo>
                  <a:pt x="344" y="15"/>
                </a:lnTo>
                <a:cubicBezTo>
                  <a:pt x="344" y="76"/>
                  <a:pt x="344" y="76"/>
                  <a:pt x="344" y="76"/>
                </a:cubicBezTo>
                <a:cubicBezTo>
                  <a:pt x="344" y="99"/>
                  <a:pt x="313" y="115"/>
                  <a:pt x="290" y="115"/>
                </a:cubicBezTo>
                <a:cubicBezTo>
                  <a:pt x="260" y="122"/>
                  <a:pt x="214" y="130"/>
                  <a:pt x="176" y="130"/>
                </a:cubicBezTo>
                <a:close/>
                <a:moveTo>
                  <a:pt x="30" y="76"/>
                </a:moveTo>
                <a:lnTo>
                  <a:pt x="30" y="76"/>
                </a:lnTo>
                <a:cubicBezTo>
                  <a:pt x="30" y="76"/>
                  <a:pt x="46" y="84"/>
                  <a:pt x="76" y="84"/>
                </a:cubicBezTo>
                <a:cubicBezTo>
                  <a:pt x="99" y="92"/>
                  <a:pt x="137" y="92"/>
                  <a:pt x="176" y="92"/>
                </a:cubicBezTo>
                <a:cubicBezTo>
                  <a:pt x="206" y="92"/>
                  <a:pt x="244" y="92"/>
                  <a:pt x="275" y="84"/>
                </a:cubicBezTo>
                <a:cubicBezTo>
                  <a:pt x="298" y="84"/>
                  <a:pt x="313" y="76"/>
                  <a:pt x="313" y="76"/>
                </a:cubicBezTo>
                <a:cubicBezTo>
                  <a:pt x="313" y="46"/>
                  <a:pt x="313" y="46"/>
                  <a:pt x="313" y="46"/>
                </a:cubicBezTo>
                <a:cubicBezTo>
                  <a:pt x="306" y="46"/>
                  <a:pt x="298" y="46"/>
                  <a:pt x="290" y="53"/>
                </a:cubicBezTo>
                <a:cubicBezTo>
                  <a:pt x="267" y="53"/>
                  <a:pt x="229" y="61"/>
                  <a:pt x="183" y="61"/>
                </a:cubicBezTo>
                <a:cubicBezTo>
                  <a:pt x="176" y="61"/>
                  <a:pt x="168" y="61"/>
                  <a:pt x="160" y="61"/>
                </a:cubicBezTo>
                <a:cubicBezTo>
                  <a:pt x="122" y="61"/>
                  <a:pt x="84" y="53"/>
                  <a:pt x="53" y="53"/>
                </a:cubicBezTo>
                <a:cubicBezTo>
                  <a:pt x="46" y="46"/>
                  <a:pt x="38" y="46"/>
                  <a:pt x="30" y="46"/>
                </a:cubicBezTo>
                <a:lnTo>
                  <a:pt x="30" y="76"/>
                </a:lnTo>
                <a:close/>
                <a:moveTo>
                  <a:pt x="313" y="76"/>
                </a:moveTo>
                <a:lnTo>
                  <a:pt x="313" y="76"/>
                </a:lnTo>
                <a:close/>
                <a:moveTo>
                  <a:pt x="30" y="15"/>
                </a:moveTo>
                <a:lnTo>
                  <a:pt x="30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16">
            <a:extLst>
              <a:ext uri="{FF2B5EF4-FFF2-40B4-BE49-F238E27FC236}">
                <a16:creationId xmlns:a16="http://schemas.microsoft.com/office/drawing/2014/main" id="{1CC3FCAC-ABAF-E346-8094-6BE4BDAAE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400" y="9585525"/>
            <a:ext cx="387517" cy="149045"/>
          </a:xfrm>
          <a:custGeom>
            <a:avLst/>
            <a:gdLst>
              <a:gd name="T0" fmla="*/ 176 w 345"/>
              <a:gd name="T1" fmla="*/ 130 h 131"/>
              <a:gd name="T2" fmla="*/ 176 w 345"/>
              <a:gd name="T3" fmla="*/ 130 h 131"/>
              <a:gd name="T4" fmla="*/ 61 w 345"/>
              <a:gd name="T5" fmla="*/ 122 h 131"/>
              <a:gd name="T6" fmla="*/ 23 w 345"/>
              <a:gd name="T7" fmla="*/ 107 h 131"/>
              <a:gd name="T8" fmla="*/ 0 w 345"/>
              <a:gd name="T9" fmla="*/ 84 h 131"/>
              <a:gd name="T10" fmla="*/ 0 w 345"/>
              <a:gd name="T11" fmla="*/ 15 h 131"/>
              <a:gd name="T12" fmla="*/ 15 w 345"/>
              <a:gd name="T13" fmla="*/ 0 h 131"/>
              <a:gd name="T14" fmla="*/ 15 w 345"/>
              <a:gd name="T15" fmla="*/ 0 h 131"/>
              <a:gd name="T16" fmla="*/ 30 w 345"/>
              <a:gd name="T17" fmla="*/ 15 h 131"/>
              <a:gd name="T18" fmla="*/ 68 w 345"/>
              <a:gd name="T19" fmla="*/ 23 h 131"/>
              <a:gd name="T20" fmla="*/ 160 w 345"/>
              <a:gd name="T21" fmla="*/ 31 h 131"/>
              <a:gd name="T22" fmla="*/ 183 w 345"/>
              <a:gd name="T23" fmla="*/ 31 h 131"/>
              <a:gd name="T24" fmla="*/ 275 w 345"/>
              <a:gd name="T25" fmla="*/ 23 h 131"/>
              <a:gd name="T26" fmla="*/ 313 w 345"/>
              <a:gd name="T27" fmla="*/ 15 h 131"/>
              <a:gd name="T28" fmla="*/ 329 w 345"/>
              <a:gd name="T29" fmla="*/ 0 h 131"/>
              <a:gd name="T30" fmla="*/ 329 w 345"/>
              <a:gd name="T31" fmla="*/ 0 h 131"/>
              <a:gd name="T32" fmla="*/ 344 w 345"/>
              <a:gd name="T33" fmla="*/ 15 h 131"/>
              <a:gd name="T34" fmla="*/ 344 w 345"/>
              <a:gd name="T35" fmla="*/ 15 h 131"/>
              <a:gd name="T36" fmla="*/ 344 w 345"/>
              <a:gd name="T37" fmla="*/ 15 h 131"/>
              <a:gd name="T38" fmla="*/ 344 w 345"/>
              <a:gd name="T39" fmla="*/ 15 h 131"/>
              <a:gd name="T40" fmla="*/ 344 w 345"/>
              <a:gd name="T41" fmla="*/ 84 h 131"/>
              <a:gd name="T42" fmla="*/ 290 w 345"/>
              <a:gd name="T43" fmla="*/ 122 h 131"/>
              <a:gd name="T44" fmla="*/ 176 w 345"/>
              <a:gd name="T45" fmla="*/ 130 h 131"/>
              <a:gd name="T46" fmla="*/ 30 w 345"/>
              <a:gd name="T47" fmla="*/ 76 h 131"/>
              <a:gd name="T48" fmla="*/ 30 w 345"/>
              <a:gd name="T49" fmla="*/ 76 h 131"/>
              <a:gd name="T50" fmla="*/ 76 w 345"/>
              <a:gd name="T51" fmla="*/ 92 h 131"/>
              <a:gd name="T52" fmla="*/ 176 w 345"/>
              <a:gd name="T53" fmla="*/ 99 h 131"/>
              <a:gd name="T54" fmla="*/ 275 w 345"/>
              <a:gd name="T55" fmla="*/ 92 h 131"/>
              <a:gd name="T56" fmla="*/ 313 w 345"/>
              <a:gd name="T57" fmla="*/ 76 h 131"/>
              <a:gd name="T58" fmla="*/ 313 w 345"/>
              <a:gd name="T59" fmla="*/ 46 h 131"/>
              <a:gd name="T60" fmla="*/ 290 w 345"/>
              <a:gd name="T61" fmla="*/ 53 h 131"/>
              <a:gd name="T62" fmla="*/ 183 w 345"/>
              <a:gd name="T63" fmla="*/ 61 h 131"/>
              <a:gd name="T64" fmla="*/ 160 w 345"/>
              <a:gd name="T65" fmla="*/ 61 h 131"/>
              <a:gd name="T66" fmla="*/ 53 w 345"/>
              <a:gd name="T67" fmla="*/ 53 h 131"/>
              <a:gd name="T68" fmla="*/ 30 w 345"/>
              <a:gd name="T69" fmla="*/ 46 h 131"/>
              <a:gd name="T70" fmla="*/ 30 w 345"/>
              <a:gd name="T71" fmla="*/ 76 h 131"/>
              <a:gd name="T72" fmla="*/ 313 w 345"/>
              <a:gd name="T73" fmla="*/ 84 h 131"/>
              <a:gd name="T74" fmla="*/ 313 w 345"/>
              <a:gd name="T75" fmla="*/ 84 h 131"/>
              <a:gd name="T76" fmla="*/ 30 w 345"/>
              <a:gd name="T77" fmla="*/ 15 h 131"/>
              <a:gd name="T78" fmla="*/ 30 w 345"/>
              <a:gd name="T79" fmla="*/ 1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5" h="131">
                <a:moveTo>
                  <a:pt x="176" y="130"/>
                </a:moveTo>
                <a:lnTo>
                  <a:pt x="176" y="130"/>
                </a:lnTo>
                <a:cubicBezTo>
                  <a:pt x="130" y="130"/>
                  <a:pt x="91" y="122"/>
                  <a:pt x="61" y="122"/>
                </a:cubicBezTo>
                <a:cubicBezTo>
                  <a:pt x="46" y="115"/>
                  <a:pt x="30" y="115"/>
                  <a:pt x="23" y="107"/>
                </a:cubicBezTo>
                <a:cubicBezTo>
                  <a:pt x="7" y="99"/>
                  <a:pt x="0" y="92"/>
                  <a:pt x="0" y="8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8"/>
                  <a:pt x="30" y="15"/>
                </a:cubicBezTo>
                <a:cubicBezTo>
                  <a:pt x="30" y="15"/>
                  <a:pt x="46" y="23"/>
                  <a:pt x="68" y="23"/>
                </a:cubicBezTo>
                <a:cubicBezTo>
                  <a:pt x="91" y="31"/>
                  <a:pt x="130" y="31"/>
                  <a:pt x="160" y="31"/>
                </a:cubicBezTo>
                <a:cubicBezTo>
                  <a:pt x="168" y="31"/>
                  <a:pt x="176" y="31"/>
                  <a:pt x="183" y="31"/>
                </a:cubicBezTo>
                <a:cubicBezTo>
                  <a:pt x="221" y="31"/>
                  <a:pt x="252" y="31"/>
                  <a:pt x="275" y="23"/>
                </a:cubicBezTo>
                <a:cubicBezTo>
                  <a:pt x="306" y="23"/>
                  <a:pt x="313" y="15"/>
                  <a:pt x="313" y="15"/>
                </a:cubicBezTo>
                <a:cubicBezTo>
                  <a:pt x="321" y="8"/>
                  <a:pt x="321" y="0"/>
                  <a:pt x="329" y="0"/>
                </a:cubicBezTo>
                <a:lnTo>
                  <a:pt x="329" y="0"/>
                </a:lnTo>
                <a:cubicBezTo>
                  <a:pt x="344" y="0"/>
                  <a:pt x="344" y="8"/>
                  <a:pt x="344" y="15"/>
                </a:cubicBezTo>
                <a:lnTo>
                  <a:pt x="344" y="15"/>
                </a:lnTo>
                <a:lnTo>
                  <a:pt x="344" y="15"/>
                </a:lnTo>
                <a:lnTo>
                  <a:pt x="344" y="15"/>
                </a:lnTo>
                <a:cubicBezTo>
                  <a:pt x="344" y="84"/>
                  <a:pt x="344" y="84"/>
                  <a:pt x="344" y="84"/>
                </a:cubicBezTo>
                <a:cubicBezTo>
                  <a:pt x="344" y="107"/>
                  <a:pt x="313" y="115"/>
                  <a:pt x="290" y="122"/>
                </a:cubicBezTo>
                <a:cubicBezTo>
                  <a:pt x="260" y="122"/>
                  <a:pt x="214" y="130"/>
                  <a:pt x="176" y="130"/>
                </a:cubicBezTo>
                <a:close/>
                <a:moveTo>
                  <a:pt x="30" y="76"/>
                </a:moveTo>
                <a:lnTo>
                  <a:pt x="30" y="76"/>
                </a:lnTo>
                <a:cubicBezTo>
                  <a:pt x="30" y="84"/>
                  <a:pt x="46" y="84"/>
                  <a:pt x="76" y="92"/>
                </a:cubicBezTo>
                <a:cubicBezTo>
                  <a:pt x="99" y="99"/>
                  <a:pt x="137" y="99"/>
                  <a:pt x="176" y="99"/>
                </a:cubicBezTo>
                <a:cubicBezTo>
                  <a:pt x="206" y="99"/>
                  <a:pt x="244" y="99"/>
                  <a:pt x="275" y="92"/>
                </a:cubicBezTo>
                <a:cubicBezTo>
                  <a:pt x="298" y="84"/>
                  <a:pt x="313" y="84"/>
                  <a:pt x="313" y="76"/>
                </a:cubicBezTo>
                <a:cubicBezTo>
                  <a:pt x="313" y="46"/>
                  <a:pt x="313" y="46"/>
                  <a:pt x="313" y="46"/>
                </a:cubicBezTo>
                <a:cubicBezTo>
                  <a:pt x="306" y="53"/>
                  <a:pt x="298" y="53"/>
                  <a:pt x="290" y="53"/>
                </a:cubicBezTo>
                <a:cubicBezTo>
                  <a:pt x="267" y="61"/>
                  <a:pt x="229" y="61"/>
                  <a:pt x="183" y="61"/>
                </a:cubicBezTo>
                <a:cubicBezTo>
                  <a:pt x="176" y="61"/>
                  <a:pt x="168" y="61"/>
                  <a:pt x="160" y="61"/>
                </a:cubicBezTo>
                <a:cubicBezTo>
                  <a:pt x="122" y="61"/>
                  <a:pt x="84" y="61"/>
                  <a:pt x="53" y="53"/>
                </a:cubicBezTo>
                <a:cubicBezTo>
                  <a:pt x="46" y="53"/>
                  <a:pt x="38" y="53"/>
                  <a:pt x="30" y="46"/>
                </a:cubicBezTo>
                <a:lnTo>
                  <a:pt x="30" y="76"/>
                </a:lnTo>
                <a:close/>
                <a:moveTo>
                  <a:pt x="313" y="84"/>
                </a:moveTo>
                <a:lnTo>
                  <a:pt x="313" y="84"/>
                </a:lnTo>
                <a:close/>
                <a:moveTo>
                  <a:pt x="30" y="15"/>
                </a:moveTo>
                <a:lnTo>
                  <a:pt x="30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17">
            <a:extLst>
              <a:ext uri="{FF2B5EF4-FFF2-40B4-BE49-F238E27FC236}">
                <a16:creationId xmlns:a16="http://schemas.microsoft.com/office/drawing/2014/main" id="{472C0FC7-0DC9-5449-B729-1155212F2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400" y="9471259"/>
            <a:ext cx="387517" cy="114266"/>
          </a:xfrm>
          <a:custGeom>
            <a:avLst/>
            <a:gdLst>
              <a:gd name="T0" fmla="*/ 176 w 345"/>
              <a:gd name="T1" fmla="*/ 100 h 101"/>
              <a:gd name="T2" fmla="*/ 176 w 345"/>
              <a:gd name="T3" fmla="*/ 100 h 101"/>
              <a:gd name="T4" fmla="*/ 160 w 345"/>
              <a:gd name="T5" fmla="*/ 100 h 101"/>
              <a:gd name="T6" fmla="*/ 53 w 345"/>
              <a:gd name="T7" fmla="*/ 85 h 101"/>
              <a:gd name="T8" fmla="*/ 0 w 345"/>
              <a:gd name="T9" fmla="*/ 54 h 101"/>
              <a:gd name="T10" fmla="*/ 61 w 345"/>
              <a:gd name="T11" fmla="*/ 16 h 101"/>
              <a:gd name="T12" fmla="*/ 176 w 345"/>
              <a:gd name="T13" fmla="*/ 0 h 101"/>
              <a:gd name="T14" fmla="*/ 290 w 345"/>
              <a:gd name="T15" fmla="*/ 16 h 101"/>
              <a:gd name="T16" fmla="*/ 329 w 345"/>
              <a:gd name="T17" fmla="*/ 23 h 101"/>
              <a:gd name="T18" fmla="*/ 344 w 345"/>
              <a:gd name="T19" fmla="*/ 54 h 101"/>
              <a:gd name="T20" fmla="*/ 290 w 345"/>
              <a:gd name="T21" fmla="*/ 85 h 101"/>
              <a:gd name="T22" fmla="*/ 183 w 345"/>
              <a:gd name="T23" fmla="*/ 100 h 101"/>
              <a:gd name="T24" fmla="*/ 176 w 345"/>
              <a:gd name="T25" fmla="*/ 100 h 101"/>
              <a:gd name="T26" fmla="*/ 38 w 345"/>
              <a:gd name="T27" fmla="*/ 54 h 101"/>
              <a:gd name="T28" fmla="*/ 38 w 345"/>
              <a:gd name="T29" fmla="*/ 54 h 101"/>
              <a:gd name="T30" fmla="*/ 68 w 345"/>
              <a:gd name="T31" fmla="*/ 62 h 101"/>
              <a:gd name="T32" fmla="*/ 160 w 345"/>
              <a:gd name="T33" fmla="*/ 69 h 101"/>
              <a:gd name="T34" fmla="*/ 183 w 345"/>
              <a:gd name="T35" fmla="*/ 69 h 101"/>
              <a:gd name="T36" fmla="*/ 275 w 345"/>
              <a:gd name="T37" fmla="*/ 62 h 101"/>
              <a:gd name="T38" fmla="*/ 313 w 345"/>
              <a:gd name="T39" fmla="*/ 54 h 101"/>
              <a:gd name="T40" fmla="*/ 275 w 345"/>
              <a:gd name="T41" fmla="*/ 39 h 101"/>
              <a:gd name="T42" fmla="*/ 176 w 345"/>
              <a:gd name="T43" fmla="*/ 31 h 101"/>
              <a:gd name="T44" fmla="*/ 76 w 345"/>
              <a:gd name="T45" fmla="*/ 39 h 101"/>
              <a:gd name="T46" fmla="*/ 38 w 345"/>
              <a:gd name="T47" fmla="*/ 54 h 101"/>
              <a:gd name="T48" fmla="*/ 321 w 345"/>
              <a:gd name="T49" fmla="*/ 54 h 101"/>
              <a:gd name="T50" fmla="*/ 321 w 345"/>
              <a:gd name="T5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45" h="101">
                <a:moveTo>
                  <a:pt x="176" y="100"/>
                </a:moveTo>
                <a:lnTo>
                  <a:pt x="176" y="100"/>
                </a:lnTo>
                <a:cubicBezTo>
                  <a:pt x="168" y="100"/>
                  <a:pt x="168" y="100"/>
                  <a:pt x="160" y="100"/>
                </a:cubicBezTo>
                <a:cubicBezTo>
                  <a:pt x="122" y="100"/>
                  <a:pt x="84" y="92"/>
                  <a:pt x="53" y="85"/>
                </a:cubicBezTo>
                <a:cubicBezTo>
                  <a:pt x="30" y="85"/>
                  <a:pt x="0" y="77"/>
                  <a:pt x="0" y="54"/>
                </a:cubicBezTo>
                <a:cubicBezTo>
                  <a:pt x="0" y="23"/>
                  <a:pt x="30" y="16"/>
                  <a:pt x="61" y="16"/>
                </a:cubicBezTo>
                <a:cubicBezTo>
                  <a:pt x="91" y="8"/>
                  <a:pt x="130" y="0"/>
                  <a:pt x="176" y="0"/>
                </a:cubicBezTo>
                <a:cubicBezTo>
                  <a:pt x="214" y="0"/>
                  <a:pt x="260" y="8"/>
                  <a:pt x="290" y="16"/>
                </a:cubicBezTo>
                <a:cubicBezTo>
                  <a:pt x="306" y="16"/>
                  <a:pt x="313" y="16"/>
                  <a:pt x="329" y="23"/>
                </a:cubicBezTo>
                <a:cubicBezTo>
                  <a:pt x="336" y="31"/>
                  <a:pt x="344" y="39"/>
                  <a:pt x="344" y="54"/>
                </a:cubicBezTo>
                <a:cubicBezTo>
                  <a:pt x="344" y="77"/>
                  <a:pt x="313" y="85"/>
                  <a:pt x="290" y="85"/>
                </a:cubicBezTo>
                <a:cubicBezTo>
                  <a:pt x="267" y="92"/>
                  <a:pt x="229" y="100"/>
                  <a:pt x="183" y="100"/>
                </a:cubicBezTo>
                <a:lnTo>
                  <a:pt x="176" y="100"/>
                </a:lnTo>
                <a:close/>
                <a:moveTo>
                  <a:pt x="38" y="54"/>
                </a:moveTo>
                <a:lnTo>
                  <a:pt x="38" y="54"/>
                </a:lnTo>
                <a:cubicBezTo>
                  <a:pt x="46" y="54"/>
                  <a:pt x="53" y="54"/>
                  <a:pt x="68" y="62"/>
                </a:cubicBezTo>
                <a:cubicBezTo>
                  <a:pt x="91" y="62"/>
                  <a:pt x="130" y="69"/>
                  <a:pt x="160" y="69"/>
                </a:cubicBezTo>
                <a:cubicBezTo>
                  <a:pt x="168" y="69"/>
                  <a:pt x="176" y="69"/>
                  <a:pt x="183" y="69"/>
                </a:cubicBezTo>
                <a:cubicBezTo>
                  <a:pt x="221" y="69"/>
                  <a:pt x="252" y="62"/>
                  <a:pt x="275" y="62"/>
                </a:cubicBezTo>
                <a:cubicBezTo>
                  <a:pt x="290" y="54"/>
                  <a:pt x="306" y="54"/>
                  <a:pt x="313" y="54"/>
                </a:cubicBezTo>
                <a:cubicBezTo>
                  <a:pt x="306" y="46"/>
                  <a:pt x="290" y="46"/>
                  <a:pt x="275" y="39"/>
                </a:cubicBezTo>
                <a:cubicBezTo>
                  <a:pt x="244" y="39"/>
                  <a:pt x="206" y="31"/>
                  <a:pt x="176" y="31"/>
                </a:cubicBezTo>
                <a:cubicBezTo>
                  <a:pt x="137" y="31"/>
                  <a:pt x="99" y="39"/>
                  <a:pt x="76" y="39"/>
                </a:cubicBezTo>
                <a:cubicBezTo>
                  <a:pt x="53" y="46"/>
                  <a:pt x="46" y="46"/>
                  <a:pt x="38" y="54"/>
                </a:cubicBezTo>
                <a:close/>
                <a:moveTo>
                  <a:pt x="321" y="54"/>
                </a:moveTo>
                <a:lnTo>
                  <a:pt x="32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18">
            <a:extLst>
              <a:ext uri="{FF2B5EF4-FFF2-40B4-BE49-F238E27FC236}">
                <a16:creationId xmlns:a16="http://schemas.microsoft.com/office/drawing/2014/main" id="{398475AA-9273-CE41-80CE-C34EFD506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1400" y="9515971"/>
            <a:ext cx="387517" cy="139109"/>
          </a:xfrm>
          <a:custGeom>
            <a:avLst/>
            <a:gdLst>
              <a:gd name="T0" fmla="*/ 176 w 345"/>
              <a:gd name="T1" fmla="*/ 122 h 123"/>
              <a:gd name="T2" fmla="*/ 176 w 345"/>
              <a:gd name="T3" fmla="*/ 122 h 123"/>
              <a:gd name="T4" fmla="*/ 61 w 345"/>
              <a:gd name="T5" fmla="*/ 114 h 123"/>
              <a:gd name="T6" fmla="*/ 23 w 345"/>
              <a:gd name="T7" fmla="*/ 107 h 123"/>
              <a:gd name="T8" fmla="*/ 0 w 345"/>
              <a:gd name="T9" fmla="*/ 76 h 123"/>
              <a:gd name="T10" fmla="*/ 0 w 345"/>
              <a:gd name="T11" fmla="*/ 15 h 123"/>
              <a:gd name="T12" fmla="*/ 15 w 345"/>
              <a:gd name="T13" fmla="*/ 0 h 123"/>
              <a:gd name="T14" fmla="*/ 15 w 345"/>
              <a:gd name="T15" fmla="*/ 0 h 123"/>
              <a:gd name="T16" fmla="*/ 30 w 345"/>
              <a:gd name="T17" fmla="*/ 7 h 123"/>
              <a:gd name="T18" fmla="*/ 68 w 345"/>
              <a:gd name="T19" fmla="*/ 23 h 123"/>
              <a:gd name="T20" fmla="*/ 160 w 345"/>
              <a:gd name="T21" fmla="*/ 30 h 123"/>
              <a:gd name="T22" fmla="*/ 183 w 345"/>
              <a:gd name="T23" fmla="*/ 30 h 123"/>
              <a:gd name="T24" fmla="*/ 275 w 345"/>
              <a:gd name="T25" fmla="*/ 23 h 123"/>
              <a:gd name="T26" fmla="*/ 313 w 345"/>
              <a:gd name="T27" fmla="*/ 7 h 123"/>
              <a:gd name="T28" fmla="*/ 329 w 345"/>
              <a:gd name="T29" fmla="*/ 0 h 123"/>
              <a:gd name="T30" fmla="*/ 329 w 345"/>
              <a:gd name="T31" fmla="*/ 0 h 123"/>
              <a:gd name="T32" fmla="*/ 344 w 345"/>
              <a:gd name="T33" fmla="*/ 15 h 123"/>
              <a:gd name="T34" fmla="*/ 344 w 345"/>
              <a:gd name="T35" fmla="*/ 15 h 123"/>
              <a:gd name="T36" fmla="*/ 344 w 345"/>
              <a:gd name="T37" fmla="*/ 15 h 123"/>
              <a:gd name="T38" fmla="*/ 344 w 345"/>
              <a:gd name="T39" fmla="*/ 15 h 123"/>
              <a:gd name="T40" fmla="*/ 344 w 345"/>
              <a:gd name="T41" fmla="*/ 76 h 123"/>
              <a:gd name="T42" fmla="*/ 290 w 345"/>
              <a:gd name="T43" fmla="*/ 114 h 123"/>
              <a:gd name="T44" fmla="*/ 176 w 345"/>
              <a:gd name="T45" fmla="*/ 122 h 123"/>
              <a:gd name="T46" fmla="*/ 30 w 345"/>
              <a:gd name="T47" fmla="*/ 76 h 123"/>
              <a:gd name="T48" fmla="*/ 30 w 345"/>
              <a:gd name="T49" fmla="*/ 76 h 123"/>
              <a:gd name="T50" fmla="*/ 76 w 345"/>
              <a:gd name="T51" fmla="*/ 84 h 123"/>
              <a:gd name="T52" fmla="*/ 176 w 345"/>
              <a:gd name="T53" fmla="*/ 92 h 123"/>
              <a:gd name="T54" fmla="*/ 275 w 345"/>
              <a:gd name="T55" fmla="*/ 84 h 123"/>
              <a:gd name="T56" fmla="*/ 313 w 345"/>
              <a:gd name="T57" fmla="*/ 76 h 123"/>
              <a:gd name="T58" fmla="*/ 313 w 345"/>
              <a:gd name="T59" fmla="*/ 46 h 123"/>
              <a:gd name="T60" fmla="*/ 290 w 345"/>
              <a:gd name="T61" fmla="*/ 46 h 123"/>
              <a:gd name="T62" fmla="*/ 183 w 345"/>
              <a:gd name="T63" fmla="*/ 61 h 123"/>
              <a:gd name="T64" fmla="*/ 160 w 345"/>
              <a:gd name="T65" fmla="*/ 61 h 123"/>
              <a:gd name="T66" fmla="*/ 53 w 345"/>
              <a:gd name="T67" fmla="*/ 46 h 123"/>
              <a:gd name="T68" fmla="*/ 30 w 345"/>
              <a:gd name="T69" fmla="*/ 46 h 123"/>
              <a:gd name="T70" fmla="*/ 30 w 345"/>
              <a:gd name="T71" fmla="*/ 76 h 123"/>
              <a:gd name="T72" fmla="*/ 313 w 345"/>
              <a:gd name="T73" fmla="*/ 76 h 123"/>
              <a:gd name="T74" fmla="*/ 313 w 345"/>
              <a:gd name="T75" fmla="*/ 76 h 123"/>
              <a:gd name="T76" fmla="*/ 30 w 345"/>
              <a:gd name="T77" fmla="*/ 15 h 123"/>
              <a:gd name="T78" fmla="*/ 30 w 345"/>
              <a:gd name="T79" fmla="*/ 15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45" h="123">
                <a:moveTo>
                  <a:pt x="176" y="122"/>
                </a:moveTo>
                <a:lnTo>
                  <a:pt x="176" y="122"/>
                </a:lnTo>
                <a:cubicBezTo>
                  <a:pt x="130" y="122"/>
                  <a:pt x="91" y="122"/>
                  <a:pt x="61" y="114"/>
                </a:cubicBezTo>
                <a:cubicBezTo>
                  <a:pt x="46" y="114"/>
                  <a:pt x="30" y="107"/>
                  <a:pt x="23" y="107"/>
                </a:cubicBezTo>
                <a:cubicBezTo>
                  <a:pt x="7" y="99"/>
                  <a:pt x="0" y="92"/>
                  <a:pt x="0" y="7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0"/>
                  <a:pt x="30" y="7"/>
                </a:cubicBezTo>
                <a:cubicBezTo>
                  <a:pt x="30" y="7"/>
                  <a:pt x="46" y="15"/>
                  <a:pt x="68" y="23"/>
                </a:cubicBezTo>
                <a:cubicBezTo>
                  <a:pt x="91" y="23"/>
                  <a:pt x="130" y="30"/>
                  <a:pt x="160" y="30"/>
                </a:cubicBezTo>
                <a:cubicBezTo>
                  <a:pt x="168" y="30"/>
                  <a:pt x="176" y="30"/>
                  <a:pt x="183" y="30"/>
                </a:cubicBezTo>
                <a:cubicBezTo>
                  <a:pt x="221" y="30"/>
                  <a:pt x="252" y="23"/>
                  <a:pt x="275" y="23"/>
                </a:cubicBezTo>
                <a:cubicBezTo>
                  <a:pt x="306" y="15"/>
                  <a:pt x="313" y="7"/>
                  <a:pt x="313" y="7"/>
                </a:cubicBezTo>
                <a:cubicBezTo>
                  <a:pt x="321" y="0"/>
                  <a:pt x="321" y="0"/>
                  <a:pt x="329" y="0"/>
                </a:cubicBezTo>
                <a:lnTo>
                  <a:pt x="329" y="0"/>
                </a:lnTo>
                <a:cubicBezTo>
                  <a:pt x="344" y="0"/>
                  <a:pt x="344" y="0"/>
                  <a:pt x="344" y="15"/>
                </a:cubicBezTo>
                <a:lnTo>
                  <a:pt x="344" y="15"/>
                </a:lnTo>
                <a:lnTo>
                  <a:pt x="344" y="15"/>
                </a:lnTo>
                <a:lnTo>
                  <a:pt x="344" y="15"/>
                </a:lnTo>
                <a:cubicBezTo>
                  <a:pt x="344" y="76"/>
                  <a:pt x="344" y="76"/>
                  <a:pt x="344" y="76"/>
                </a:cubicBezTo>
                <a:cubicBezTo>
                  <a:pt x="344" y="99"/>
                  <a:pt x="313" y="107"/>
                  <a:pt x="290" y="114"/>
                </a:cubicBezTo>
                <a:cubicBezTo>
                  <a:pt x="260" y="122"/>
                  <a:pt x="214" y="122"/>
                  <a:pt x="176" y="122"/>
                </a:cubicBezTo>
                <a:close/>
                <a:moveTo>
                  <a:pt x="30" y="76"/>
                </a:moveTo>
                <a:lnTo>
                  <a:pt x="30" y="76"/>
                </a:lnTo>
                <a:cubicBezTo>
                  <a:pt x="30" y="76"/>
                  <a:pt x="46" y="84"/>
                  <a:pt x="76" y="84"/>
                </a:cubicBezTo>
                <a:cubicBezTo>
                  <a:pt x="99" y="92"/>
                  <a:pt x="137" y="92"/>
                  <a:pt x="176" y="92"/>
                </a:cubicBezTo>
                <a:cubicBezTo>
                  <a:pt x="206" y="92"/>
                  <a:pt x="244" y="92"/>
                  <a:pt x="275" y="84"/>
                </a:cubicBezTo>
                <a:cubicBezTo>
                  <a:pt x="298" y="84"/>
                  <a:pt x="313" y="76"/>
                  <a:pt x="313" y="76"/>
                </a:cubicBezTo>
                <a:cubicBezTo>
                  <a:pt x="313" y="46"/>
                  <a:pt x="313" y="46"/>
                  <a:pt x="313" y="46"/>
                </a:cubicBezTo>
                <a:cubicBezTo>
                  <a:pt x="306" y="46"/>
                  <a:pt x="298" y="46"/>
                  <a:pt x="290" y="46"/>
                </a:cubicBezTo>
                <a:cubicBezTo>
                  <a:pt x="267" y="53"/>
                  <a:pt x="229" y="61"/>
                  <a:pt x="183" y="61"/>
                </a:cubicBezTo>
                <a:cubicBezTo>
                  <a:pt x="176" y="61"/>
                  <a:pt x="168" y="61"/>
                  <a:pt x="160" y="61"/>
                </a:cubicBezTo>
                <a:cubicBezTo>
                  <a:pt x="122" y="61"/>
                  <a:pt x="84" y="53"/>
                  <a:pt x="53" y="46"/>
                </a:cubicBezTo>
                <a:cubicBezTo>
                  <a:pt x="46" y="46"/>
                  <a:pt x="38" y="46"/>
                  <a:pt x="30" y="46"/>
                </a:cubicBezTo>
                <a:lnTo>
                  <a:pt x="30" y="76"/>
                </a:lnTo>
                <a:close/>
                <a:moveTo>
                  <a:pt x="313" y="76"/>
                </a:moveTo>
                <a:lnTo>
                  <a:pt x="313" y="76"/>
                </a:lnTo>
                <a:close/>
                <a:moveTo>
                  <a:pt x="30" y="15"/>
                </a:moveTo>
                <a:lnTo>
                  <a:pt x="30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19">
            <a:extLst>
              <a:ext uri="{FF2B5EF4-FFF2-40B4-BE49-F238E27FC236}">
                <a16:creationId xmlns:a16="http://schemas.microsoft.com/office/drawing/2014/main" id="{C31D2FF1-F31A-A74C-91AD-FE90A9747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63" y="9506034"/>
            <a:ext cx="784971" cy="536562"/>
          </a:xfrm>
          <a:custGeom>
            <a:avLst/>
            <a:gdLst>
              <a:gd name="T0" fmla="*/ 666 w 697"/>
              <a:gd name="T1" fmla="*/ 474 h 475"/>
              <a:gd name="T2" fmla="*/ 666 w 697"/>
              <a:gd name="T3" fmla="*/ 474 h 475"/>
              <a:gd name="T4" fmla="*/ 31 w 697"/>
              <a:gd name="T5" fmla="*/ 474 h 475"/>
              <a:gd name="T6" fmla="*/ 0 w 697"/>
              <a:gd name="T7" fmla="*/ 444 h 475"/>
              <a:gd name="T8" fmla="*/ 0 w 697"/>
              <a:gd name="T9" fmla="*/ 38 h 475"/>
              <a:gd name="T10" fmla="*/ 31 w 697"/>
              <a:gd name="T11" fmla="*/ 0 h 475"/>
              <a:gd name="T12" fmla="*/ 666 w 697"/>
              <a:gd name="T13" fmla="*/ 0 h 475"/>
              <a:gd name="T14" fmla="*/ 696 w 697"/>
              <a:gd name="T15" fmla="*/ 38 h 475"/>
              <a:gd name="T16" fmla="*/ 696 w 697"/>
              <a:gd name="T17" fmla="*/ 444 h 475"/>
              <a:gd name="T18" fmla="*/ 666 w 697"/>
              <a:gd name="T19" fmla="*/ 474 h 475"/>
              <a:gd name="T20" fmla="*/ 46 w 697"/>
              <a:gd name="T21" fmla="*/ 436 h 475"/>
              <a:gd name="T22" fmla="*/ 46 w 697"/>
              <a:gd name="T23" fmla="*/ 436 h 475"/>
              <a:gd name="T24" fmla="*/ 658 w 697"/>
              <a:gd name="T25" fmla="*/ 436 h 475"/>
              <a:gd name="T26" fmla="*/ 658 w 697"/>
              <a:gd name="T27" fmla="*/ 46 h 475"/>
              <a:gd name="T28" fmla="*/ 46 w 697"/>
              <a:gd name="T29" fmla="*/ 46 h 475"/>
              <a:gd name="T30" fmla="*/ 46 w 697"/>
              <a:gd name="T31" fmla="*/ 436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475">
                <a:moveTo>
                  <a:pt x="666" y="474"/>
                </a:moveTo>
                <a:lnTo>
                  <a:pt x="666" y="474"/>
                </a:lnTo>
                <a:cubicBezTo>
                  <a:pt x="31" y="474"/>
                  <a:pt x="31" y="474"/>
                  <a:pt x="31" y="474"/>
                </a:cubicBezTo>
                <a:cubicBezTo>
                  <a:pt x="15" y="474"/>
                  <a:pt x="0" y="459"/>
                  <a:pt x="0" y="44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1" y="0"/>
                </a:cubicBezTo>
                <a:cubicBezTo>
                  <a:pt x="666" y="0"/>
                  <a:pt x="666" y="0"/>
                  <a:pt x="666" y="0"/>
                </a:cubicBezTo>
                <a:cubicBezTo>
                  <a:pt x="681" y="0"/>
                  <a:pt x="696" y="15"/>
                  <a:pt x="696" y="38"/>
                </a:cubicBezTo>
                <a:cubicBezTo>
                  <a:pt x="696" y="444"/>
                  <a:pt x="696" y="444"/>
                  <a:pt x="696" y="444"/>
                </a:cubicBezTo>
                <a:cubicBezTo>
                  <a:pt x="696" y="459"/>
                  <a:pt x="681" y="474"/>
                  <a:pt x="666" y="474"/>
                </a:cubicBezTo>
                <a:close/>
                <a:moveTo>
                  <a:pt x="46" y="436"/>
                </a:moveTo>
                <a:lnTo>
                  <a:pt x="46" y="436"/>
                </a:lnTo>
                <a:cubicBezTo>
                  <a:pt x="658" y="436"/>
                  <a:pt x="658" y="436"/>
                  <a:pt x="658" y="436"/>
                </a:cubicBezTo>
                <a:cubicBezTo>
                  <a:pt x="658" y="46"/>
                  <a:pt x="658" y="46"/>
                  <a:pt x="658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20">
            <a:extLst>
              <a:ext uri="{FF2B5EF4-FFF2-40B4-BE49-F238E27FC236}">
                <a16:creationId xmlns:a16="http://schemas.microsoft.com/office/drawing/2014/main" id="{D0065B16-8FB5-AA4D-97F1-3DBED7B73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363" y="9918394"/>
            <a:ext cx="784971" cy="44712"/>
          </a:xfrm>
          <a:custGeom>
            <a:avLst/>
            <a:gdLst>
              <a:gd name="T0" fmla="*/ 673 w 697"/>
              <a:gd name="T1" fmla="*/ 39 h 40"/>
              <a:gd name="T2" fmla="*/ 673 w 697"/>
              <a:gd name="T3" fmla="*/ 39 h 40"/>
              <a:gd name="T4" fmla="*/ 23 w 697"/>
              <a:gd name="T5" fmla="*/ 39 h 40"/>
              <a:gd name="T6" fmla="*/ 0 w 697"/>
              <a:gd name="T7" fmla="*/ 23 h 40"/>
              <a:gd name="T8" fmla="*/ 23 w 697"/>
              <a:gd name="T9" fmla="*/ 0 h 40"/>
              <a:gd name="T10" fmla="*/ 673 w 697"/>
              <a:gd name="T11" fmla="*/ 0 h 40"/>
              <a:gd name="T12" fmla="*/ 696 w 697"/>
              <a:gd name="T13" fmla="*/ 23 h 40"/>
              <a:gd name="T14" fmla="*/ 673 w 697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7" h="40">
                <a:moveTo>
                  <a:pt x="673" y="39"/>
                </a:moveTo>
                <a:lnTo>
                  <a:pt x="673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689" y="0"/>
                  <a:pt x="696" y="8"/>
                  <a:pt x="696" y="23"/>
                </a:cubicBezTo>
                <a:cubicBezTo>
                  <a:pt x="696" y="31"/>
                  <a:pt x="689" y="39"/>
                  <a:pt x="673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21">
            <a:extLst>
              <a:ext uri="{FF2B5EF4-FFF2-40B4-BE49-F238E27FC236}">
                <a16:creationId xmlns:a16="http://schemas.microsoft.com/office/drawing/2014/main" id="{67DCF26A-7ABD-0947-BC76-5684E62B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153" y="10136993"/>
            <a:ext cx="407390" cy="34776"/>
          </a:xfrm>
          <a:custGeom>
            <a:avLst/>
            <a:gdLst>
              <a:gd name="T0" fmla="*/ 344 w 360"/>
              <a:gd name="T1" fmla="*/ 30 h 31"/>
              <a:gd name="T2" fmla="*/ 344 w 360"/>
              <a:gd name="T3" fmla="*/ 30 h 31"/>
              <a:gd name="T4" fmla="*/ 15 w 360"/>
              <a:gd name="T5" fmla="*/ 30 h 31"/>
              <a:gd name="T6" fmla="*/ 0 w 360"/>
              <a:gd name="T7" fmla="*/ 15 h 31"/>
              <a:gd name="T8" fmla="*/ 15 w 360"/>
              <a:gd name="T9" fmla="*/ 0 h 31"/>
              <a:gd name="T10" fmla="*/ 344 w 360"/>
              <a:gd name="T11" fmla="*/ 0 h 31"/>
              <a:gd name="T12" fmla="*/ 359 w 360"/>
              <a:gd name="T13" fmla="*/ 15 h 31"/>
              <a:gd name="T14" fmla="*/ 344 w 360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0" h="31">
                <a:moveTo>
                  <a:pt x="344" y="30"/>
                </a:moveTo>
                <a:lnTo>
                  <a:pt x="344" y="30"/>
                </a:ln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2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51" y="0"/>
                  <a:pt x="359" y="7"/>
                  <a:pt x="359" y="15"/>
                </a:cubicBezTo>
                <a:cubicBezTo>
                  <a:pt x="359" y="22"/>
                  <a:pt x="351" y="30"/>
                  <a:pt x="34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22">
            <a:extLst>
              <a:ext uri="{FF2B5EF4-FFF2-40B4-BE49-F238E27FC236}">
                <a16:creationId xmlns:a16="http://schemas.microsoft.com/office/drawing/2014/main" id="{706C2B6D-A470-3349-BD44-52CF1322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771" y="9997885"/>
            <a:ext cx="288154" cy="173884"/>
          </a:xfrm>
          <a:custGeom>
            <a:avLst/>
            <a:gdLst>
              <a:gd name="T0" fmla="*/ 237 w 254"/>
              <a:gd name="T1" fmla="*/ 153 h 154"/>
              <a:gd name="T2" fmla="*/ 237 w 254"/>
              <a:gd name="T3" fmla="*/ 153 h 154"/>
              <a:gd name="T4" fmla="*/ 15 w 254"/>
              <a:gd name="T5" fmla="*/ 153 h 154"/>
              <a:gd name="T6" fmla="*/ 0 w 254"/>
              <a:gd name="T7" fmla="*/ 145 h 154"/>
              <a:gd name="T8" fmla="*/ 0 w 254"/>
              <a:gd name="T9" fmla="*/ 130 h 154"/>
              <a:gd name="T10" fmla="*/ 46 w 254"/>
              <a:gd name="T11" fmla="*/ 15 h 154"/>
              <a:gd name="T12" fmla="*/ 61 w 254"/>
              <a:gd name="T13" fmla="*/ 0 h 154"/>
              <a:gd name="T14" fmla="*/ 191 w 254"/>
              <a:gd name="T15" fmla="*/ 0 h 154"/>
              <a:gd name="T16" fmla="*/ 207 w 254"/>
              <a:gd name="T17" fmla="*/ 15 h 154"/>
              <a:gd name="T18" fmla="*/ 253 w 254"/>
              <a:gd name="T19" fmla="*/ 130 h 154"/>
              <a:gd name="T20" fmla="*/ 253 w 254"/>
              <a:gd name="T21" fmla="*/ 145 h 154"/>
              <a:gd name="T22" fmla="*/ 237 w 254"/>
              <a:gd name="T23" fmla="*/ 153 h 154"/>
              <a:gd name="T24" fmla="*/ 38 w 254"/>
              <a:gd name="T25" fmla="*/ 123 h 154"/>
              <a:gd name="T26" fmla="*/ 38 w 254"/>
              <a:gd name="T27" fmla="*/ 123 h 154"/>
              <a:gd name="T28" fmla="*/ 214 w 254"/>
              <a:gd name="T29" fmla="*/ 123 h 154"/>
              <a:gd name="T30" fmla="*/ 184 w 254"/>
              <a:gd name="T31" fmla="*/ 38 h 154"/>
              <a:gd name="T32" fmla="*/ 69 w 254"/>
              <a:gd name="T33" fmla="*/ 38 h 154"/>
              <a:gd name="T34" fmla="*/ 38 w 254"/>
              <a:gd name="T35" fmla="*/ 12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4" h="154">
                <a:moveTo>
                  <a:pt x="237" y="153"/>
                </a:moveTo>
                <a:lnTo>
                  <a:pt x="237" y="153"/>
                </a:lnTo>
                <a:cubicBezTo>
                  <a:pt x="15" y="153"/>
                  <a:pt x="15" y="153"/>
                  <a:pt x="15" y="153"/>
                </a:cubicBezTo>
                <a:cubicBezTo>
                  <a:pt x="8" y="153"/>
                  <a:pt x="8" y="153"/>
                  <a:pt x="0" y="145"/>
                </a:cubicBezTo>
                <a:cubicBezTo>
                  <a:pt x="0" y="138"/>
                  <a:pt x="0" y="138"/>
                  <a:pt x="0" y="130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8"/>
                  <a:pt x="54" y="0"/>
                  <a:pt x="61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207" y="8"/>
                  <a:pt x="207" y="15"/>
                </a:cubicBezTo>
                <a:cubicBezTo>
                  <a:pt x="253" y="130"/>
                  <a:pt x="253" y="130"/>
                  <a:pt x="253" y="130"/>
                </a:cubicBezTo>
                <a:cubicBezTo>
                  <a:pt x="253" y="138"/>
                  <a:pt x="253" y="138"/>
                  <a:pt x="253" y="145"/>
                </a:cubicBezTo>
                <a:cubicBezTo>
                  <a:pt x="245" y="153"/>
                  <a:pt x="245" y="153"/>
                  <a:pt x="237" y="153"/>
                </a:cubicBezTo>
                <a:close/>
                <a:moveTo>
                  <a:pt x="38" y="123"/>
                </a:moveTo>
                <a:lnTo>
                  <a:pt x="38" y="123"/>
                </a:lnTo>
                <a:cubicBezTo>
                  <a:pt x="214" y="123"/>
                  <a:pt x="214" y="123"/>
                  <a:pt x="214" y="123"/>
                </a:cubicBezTo>
                <a:cubicBezTo>
                  <a:pt x="184" y="38"/>
                  <a:pt x="184" y="38"/>
                  <a:pt x="184" y="38"/>
                </a:cubicBezTo>
                <a:cubicBezTo>
                  <a:pt x="69" y="38"/>
                  <a:pt x="69" y="38"/>
                  <a:pt x="69" y="38"/>
                </a:cubicBezTo>
                <a:lnTo>
                  <a:pt x="38" y="1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23">
            <a:extLst>
              <a:ext uri="{FF2B5EF4-FFF2-40B4-BE49-F238E27FC236}">
                <a16:creationId xmlns:a16="http://schemas.microsoft.com/office/drawing/2014/main" id="{0A6EC31C-FAA9-B04C-90FC-6057F3C2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644" y="9784252"/>
            <a:ext cx="69554" cy="104333"/>
          </a:xfrm>
          <a:custGeom>
            <a:avLst/>
            <a:gdLst>
              <a:gd name="T0" fmla="*/ 54 w 63"/>
              <a:gd name="T1" fmla="*/ 92 h 93"/>
              <a:gd name="T2" fmla="*/ 54 w 63"/>
              <a:gd name="T3" fmla="*/ 92 h 93"/>
              <a:gd name="T4" fmla="*/ 8 w 63"/>
              <a:gd name="T5" fmla="*/ 92 h 93"/>
              <a:gd name="T6" fmla="*/ 0 w 63"/>
              <a:gd name="T7" fmla="*/ 84 h 93"/>
              <a:gd name="T8" fmla="*/ 0 w 63"/>
              <a:gd name="T9" fmla="*/ 8 h 93"/>
              <a:gd name="T10" fmla="*/ 8 w 63"/>
              <a:gd name="T11" fmla="*/ 0 h 93"/>
              <a:gd name="T12" fmla="*/ 54 w 63"/>
              <a:gd name="T13" fmla="*/ 0 h 93"/>
              <a:gd name="T14" fmla="*/ 62 w 63"/>
              <a:gd name="T15" fmla="*/ 8 h 93"/>
              <a:gd name="T16" fmla="*/ 62 w 63"/>
              <a:gd name="T17" fmla="*/ 84 h 93"/>
              <a:gd name="T18" fmla="*/ 54 w 63"/>
              <a:gd name="T19" fmla="*/ 92 h 93"/>
              <a:gd name="T20" fmla="*/ 16 w 63"/>
              <a:gd name="T21" fmla="*/ 76 h 93"/>
              <a:gd name="T22" fmla="*/ 16 w 63"/>
              <a:gd name="T23" fmla="*/ 76 h 93"/>
              <a:gd name="T24" fmla="*/ 46 w 63"/>
              <a:gd name="T25" fmla="*/ 76 h 93"/>
              <a:gd name="T26" fmla="*/ 46 w 63"/>
              <a:gd name="T27" fmla="*/ 15 h 93"/>
              <a:gd name="T28" fmla="*/ 16 w 63"/>
              <a:gd name="T29" fmla="*/ 15 h 93"/>
              <a:gd name="T30" fmla="*/ 16 w 63"/>
              <a:gd name="T31" fmla="*/ 7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" h="93">
                <a:moveTo>
                  <a:pt x="54" y="92"/>
                </a:moveTo>
                <a:lnTo>
                  <a:pt x="54" y="92"/>
                </a:lnTo>
                <a:cubicBezTo>
                  <a:pt x="8" y="92"/>
                  <a:pt x="8" y="92"/>
                  <a:pt x="8" y="92"/>
                </a:cubicBezTo>
                <a:cubicBezTo>
                  <a:pt x="8" y="92"/>
                  <a:pt x="0" y="92"/>
                  <a:pt x="0" y="8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8" y="0"/>
                  <a:pt x="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62" y="0"/>
                  <a:pt x="62" y="8"/>
                </a:cubicBezTo>
                <a:cubicBezTo>
                  <a:pt x="62" y="84"/>
                  <a:pt x="62" y="84"/>
                  <a:pt x="62" y="84"/>
                </a:cubicBezTo>
                <a:cubicBezTo>
                  <a:pt x="62" y="92"/>
                  <a:pt x="54" y="92"/>
                  <a:pt x="54" y="92"/>
                </a:cubicBezTo>
                <a:close/>
                <a:moveTo>
                  <a:pt x="16" y="76"/>
                </a:moveTo>
                <a:lnTo>
                  <a:pt x="16" y="76"/>
                </a:lnTo>
                <a:cubicBezTo>
                  <a:pt x="46" y="76"/>
                  <a:pt x="46" y="76"/>
                  <a:pt x="46" y="76"/>
                </a:cubicBezTo>
                <a:cubicBezTo>
                  <a:pt x="46" y="15"/>
                  <a:pt x="46" y="15"/>
                  <a:pt x="46" y="15"/>
                </a:cubicBezTo>
                <a:cubicBezTo>
                  <a:pt x="16" y="15"/>
                  <a:pt x="16" y="15"/>
                  <a:pt x="16" y="15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24">
            <a:extLst>
              <a:ext uri="{FF2B5EF4-FFF2-40B4-BE49-F238E27FC236}">
                <a16:creationId xmlns:a16="http://schemas.microsoft.com/office/drawing/2014/main" id="{CBAB7528-5D89-414E-998A-935DB361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038" y="9689858"/>
            <a:ext cx="69554" cy="198727"/>
          </a:xfrm>
          <a:custGeom>
            <a:avLst/>
            <a:gdLst>
              <a:gd name="T0" fmla="*/ 45 w 62"/>
              <a:gd name="T1" fmla="*/ 176 h 177"/>
              <a:gd name="T2" fmla="*/ 45 w 62"/>
              <a:gd name="T3" fmla="*/ 176 h 177"/>
              <a:gd name="T4" fmla="*/ 7 w 62"/>
              <a:gd name="T5" fmla="*/ 176 h 177"/>
              <a:gd name="T6" fmla="*/ 0 w 62"/>
              <a:gd name="T7" fmla="*/ 168 h 177"/>
              <a:gd name="T8" fmla="*/ 0 w 62"/>
              <a:gd name="T9" fmla="*/ 7 h 177"/>
              <a:gd name="T10" fmla="*/ 7 w 62"/>
              <a:gd name="T11" fmla="*/ 0 h 177"/>
              <a:gd name="T12" fmla="*/ 45 w 62"/>
              <a:gd name="T13" fmla="*/ 0 h 177"/>
              <a:gd name="T14" fmla="*/ 61 w 62"/>
              <a:gd name="T15" fmla="*/ 7 h 177"/>
              <a:gd name="T16" fmla="*/ 61 w 62"/>
              <a:gd name="T17" fmla="*/ 168 h 177"/>
              <a:gd name="T18" fmla="*/ 45 w 62"/>
              <a:gd name="T19" fmla="*/ 176 h 177"/>
              <a:gd name="T20" fmla="*/ 15 w 62"/>
              <a:gd name="T21" fmla="*/ 160 h 177"/>
              <a:gd name="T22" fmla="*/ 15 w 62"/>
              <a:gd name="T23" fmla="*/ 160 h 177"/>
              <a:gd name="T24" fmla="*/ 38 w 62"/>
              <a:gd name="T25" fmla="*/ 160 h 177"/>
              <a:gd name="T26" fmla="*/ 38 w 62"/>
              <a:gd name="T27" fmla="*/ 15 h 177"/>
              <a:gd name="T28" fmla="*/ 15 w 62"/>
              <a:gd name="T29" fmla="*/ 15 h 177"/>
              <a:gd name="T30" fmla="*/ 15 w 62"/>
              <a:gd name="T31" fmla="*/ 16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" h="177">
                <a:moveTo>
                  <a:pt x="45" y="176"/>
                </a:moveTo>
                <a:lnTo>
                  <a:pt x="45" y="176"/>
                </a:lnTo>
                <a:cubicBezTo>
                  <a:pt x="7" y="176"/>
                  <a:pt x="7" y="176"/>
                  <a:pt x="7" y="176"/>
                </a:cubicBezTo>
                <a:cubicBezTo>
                  <a:pt x="7" y="176"/>
                  <a:pt x="0" y="176"/>
                  <a:pt x="0" y="168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3" y="0"/>
                  <a:pt x="61" y="0"/>
                  <a:pt x="61" y="7"/>
                </a:cubicBezTo>
                <a:cubicBezTo>
                  <a:pt x="61" y="168"/>
                  <a:pt x="61" y="168"/>
                  <a:pt x="61" y="168"/>
                </a:cubicBezTo>
                <a:cubicBezTo>
                  <a:pt x="61" y="176"/>
                  <a:pt x="53" y="176"/>
                  <a:pt x="45" y="176"/>
                </a:cubicBezTo>
                <a:close/>
                <a:moveTo>
                  <a:pt x="15" y="160"/>
                </a:moveTo>
                <a:lnTo>
                  <a:pt x="15" y="160"/>
                </a:lnTo>
                <a:cubicBezTo>
                  <a:pt x="38" y="160"/>
                  <a:pt x="38" y="160"/>
                  <a:pt x="38" y="160"/>
                </a:cubicBezTo>
                <a:cubicBezTo>
                  <a:pt x="38" y="15"/>
                  <a:pt x="38" y="15"/>
                  <a:pt x="38" y="15"/>
                </a:cubicBezTo>
                <a:cubicBezTo>
                  <a:pt x="15" y="15"/>
                  <a:pt x="15" y="15"/>
                  <a:pt x="15" y="15"/>
                </a:cubicBezTo>
                <a:lnTo>
                  <a:pt x="15" y="1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25">
            <a:extLst>
              <a:ext uri="{FF2B5EF4-FFF2-40B4-BE49-F238E27FC236}">
                <a16:creationId xmlns:a16="http://schemas.microsoft.com/office/drawing/2014/main" id="{C16CF1D9-D7F1-F241-B0AF-8053827E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435" y="9595461"/>
            <a:ext cx="59618" cy="293124"/>
          </a:xfrm>
          <a:custGeom>
            <a:avLst/>
            <a:gdLst>
              <a:gd name="T0" fmla="*/ 46 w 54"/>
              <a:gd name="T1" fmla="*/ 260 h 261"/>
              <a:gd name="T2" fmla="*/ 46 w 54"/>
              <a:gd name="T3" fmla="*/ 260 h 261"/>
              <a:gd name="T4" fmla="*/ 7 w 54"/>
              <a:gd name="T5" fmla="*/ 260 h 261"/>
              <a:gd name="T6" fmla="*/ 0 w 54"/>
              <a:gd name="T7" fmla="*/ 252 h 261"/>
              <a:gd name="T8" fmla="*/ 0 w 54"/>
              <a:gd name="T9" fmla="*/ 7 h 261"/>
              <a:gd name="T10" fmla="*/ 7 w 54"/>
              <a:gd name="T11" fmla="*/ 0 h 261"/>
              <a:gd name="T12" fmla="*/ 46 w 54"/>
              <a:gd name="T13" fmla="*/ 0 h 261"/>
              <a:gd name="T14" fmla="*/ 53 w 54"/>
              <a:gd name="T15" fmla="*/ 7 h 261"/>
              <a:gd name="T16" fmla="*/ 53 w 54"/>
              <a:gd name="T17" fmla="*/ 252 h 261"/>
              <a:gd name="T18" fmla="*/ 46 w 54"/>
              <a:gd name="T19" fmla="*/ 260 h 261"/>
              <a:gd name="T20" fmla="*/ 15 w 54"/>
              <a:gd name="T21" fmla="*/ 244 h 261"/>
              <a:gd name="T22" fmla="*/ 15 w 54"/>
              <a:gd name="T23" fmla="*/ 244 h 261"/>
              <a:gd name="T24" fmla="*/ 38 w 54"/>
              <a:gd name="T25" fmla="*/ 244 h 261"/>
              <a:gd name="T26" fmla="*/ 38 w 54"/>
              <a:gd name="T27" fmla="*/ 15 h 261"/>
              <a:gd name="T28" fmla="*/ 15 w 54"/>
              <a:gd name="T29" fmla="*/ 15 h 261"/>
              <a:gd name="T30" fmla="*/ 15 w 54"/>
              <a:gd name="T31" fmla="*/ 244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" h="261">
                <a:moveTo>
                  <a:pt x="46" y="260"/>
                </a:moveTo>
                <a:lnTo>
                  <a:pt x="46" y="260"/>
                </a:lnTo>
                <a:cubicBezTo>
                  <a:pt x="7" y="260"/>
                  <a:pt x="7" y="260"/>
                  <a:pt x="7" y="260"/>
                </a:cubicBezTo>
                <a:cubicBezTo>
                  <a:pt x="0" y="260"/>
                  <a:pt x="0" y="260"/>
                  <a:pt x="0" y="252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3" y="0"/>
                  <a:pt x="53" y="0"/>
                  <a:pt x="53" y="7"/>
                </a:cubicBezTo>
                <a:cubicBezTo>
                  <a:pt x="53" y="252"/>
                  <a:pt x="53" y="252"/>
                  <a:pt x="53" y="252"/>
                </a:cubicBezTo>
                <a:cubicBezTo>
                  <a:pt x="53" y="260"/>
                  <a:pt x="53" y="260"/>
                  <a:pt x="46" y="260"/>
                </a:cubicBezTo>
                <a:close/>
                <a:moveTo>
                  <a:pt x="15" y="244"/>
                </a:moveTo>
                <a:lnTo>
                  <a:pt x="15" y="244"/>
                </a:lnTo>
                <a:cubicBezTo>
                  <a:pt x="38" y="244"/>
                  <a:pt x="38" y="244"/>
                  <a:pt x="38" y="244"/>
                </a:cubicBezTo>
                <a:cubicBezTo>
                  <a:pt x="38" y="15"/>
                  <a:pt x="38" y="15"/>
                  <a:pt x="38" y="15"/>
                </a:cubicBezTo>
                <a:cubicBezTo>
                  <a:pt x="15" y="15"/>
                  <a:pt x="15" y="15"/>
                  <a:pt x="15" y="15"/>
                </a:cubicBezTo>
                <a:lnTo>
                  <a:pt x="15" y="2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26">
            <a:extLst>
              <a:ext uri="{FF2B5EF4-FFF2-40B4-BE49-F238E27FC236}">
                <a16:creationId xmlns:a16="http://schemas.microsoft.com/office/drawing/2014/main" id="{1353D892-E16A-4E42-8407-2A04D65B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6397" y="3936718"/>
            <a:ext cx="690574" cy="467008"/>
          </a:xfrm>
          <a:custGeom>
            <a:avLst/>
            <a:gdLst>
              <a:gd name="T0" fmla="*/ 581 w 613"/>
              <a:gd name="T1" fmla="*/ 413 h 414"/>
              <a:gd name="T2" fmla="*/ 581 w 613"/>
              <a:gd name="T3" fmla="*/ 413 h 414"/>
              <a:gd name="T4" fmla="*/ 30 w 613"/>
              <a:gd name="T5" fmla="*/ 413 h 414"/>
              <a:gd name="T6" fmla="*/ 0 w 613"/>
              <a:gd name="T7" fmla="*/ 382 h 414"/>
              <a:gd name="T8" fmla="*/ 0 w 613"/>
              <a:gd name="T9" fmla="*/ 31 h 414"/>
              <a:gd name="T10" fmla="*/ 30 w 613"/>
              <a:gd name="T11" fmla="*/ 0 h 414"/>
              <a:gd name="T12" fmla="*/ 581 w 613"/>
              <a:gd name="T13" fmla="*/ 0 h 414"/>
              <a:gd name="T14" fmla="*/ 612 w 613"/>
              <a:gd name="T15" fmla="*/ 31 h 414"/>
              <a:gd name="T16" fmla="*/ 612 w 613"/>
              <a:gd name="T17" fmla="*/ 382 h 414"/>
              <a:gd name="T18" fmla="*/ 581 w 613"/>
              <a:gd name="T19" fmla="*/ 413 h 414"/>
              <a:gd name="T20" fmla="*/ 38 w 613"/>
              <a:gd name="T21" fmla="*/ 375 h 414"/>
              <a:gd name="T22" fmla="*/ 38 w 613"/>
              <a:gd name="T23" fmla="*/ 375 h 414"/>
              <a:gd name="T24" fmla="*/ 574 w 613"/>
              <a:gd name="T25" fmla="*/ 375 h 414"/>
              <a:gd name="T26" fmla="*/ 574 w 613"/>
              <a:gd name="T27" fmla="*/ 38 h 414"/>
              <a:gd name="T28" fmla="*/ 38 w 613"/>
              <a:gd name="T29" fmla="*/ 38 h 414"/>
              <a:gd name="T30" fmla="*/ 38 w 613"/>
              <a:gd name="T31" fmla="*/ 375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3" h="414">
                <a:moveTo>
                  <a:pt x="581" y="413"/>
                </a:moveTo>
                <a:lnTo>
                  <a:pt x="581" y="413"/>
                </a:lnTo>
                <a:cubicBezTo>
                  <a:pt x="30" y="413"/>
                  <a:pt x="30" y="413"/>
                  <a:pt x="30" y="413"/>
                </a:cubicBezTo>
                <a:cubicBezTo>
                  <a:pt x="15" y="413"/>
                  <a:pt x="0" y="398"/>
                  <a:pt x="0" y="38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5"/>
                  <a:pt x="15" y="0"/>
                  <a:pt x="30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97" y="0"/>
                  <a:pt x="612" y="15"/>
                  <a:pt x="612" y="31"/>
                </a:cubicBezTo>
                <a:cubicBezTo>
                  <a:pt x="612" y="382"/>
                  <a:pt x="612" y="382"/>
                  <a:pt x="612" y="382"/>
                </a:cubicBezTo>
                <a:cubicBezTo>
                  <a:pt x="612" y="398"/>
                  <a:pt x="597" y="413"/>
                  <a:pt x="581" y="413"/>
                </a:cubicBezTo>
                <a:close/>
                <a:moveTo>
                  <a:pt x="38" y="375"/>
                </a:moveTo>
                <a:lnTo>
                  <a:pt x="38" y="375"/>
                </a:lnTo>
                <a:cubicBezTo>
                  <a:pt x="574" y="375"/>
                  <a:pt x="574" y="375"/>
                  <a:pt x="574" y="375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38" y="38"/>
                  <a:pt x="38" y="38"/>
                  <a:pt x="38" y="38"/>
                </a:cubicBezTo>
                <a:lnTo>
                  <a:pt x="38" y="3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627">
            <a:extLst>
              <a:ext uri="{FF2B5EF4-FFF2-40B4-BE49-F238E27FC236}">
                <a16:creationId xmlns:a16="http://schemas.microsoft.com/office/drawing/2014/main" id="{D24FE4DB-4221-1044-9B37-8127CE8D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2064" y="4438501"/>
            <a:ext cx="899240" cy="34779"/>
          </a:xfrm>
          <a:custGeom>
            <a:avLst/>
            <a:gdLst>
              <a:gd name="T0" fmla="*/ 788 w 797"/>
              <a:gd name="T1" fmla="*/ 30 h 31"/>
              <a:gd name="T2" fmla="*/ 788 w 797"/>
              <a:gd name="T3" fmla="*/ 30 h 31"/>
              <a:gd name="T4" fmla="*/ 15 w 797"/>
              <a:gd name="T5" fmla="*/ 30 h 31"/>
              <a:gd name="T6" fmla="*/ 0 w 797"/>
              <a:gd name="T7" fmla="*/ 15 h 31"/>
              <a:gd name="T8" fmla="*/ 15 w 797"/>
              <a:gd name="T9" fmla="*/ 0 h 31"/>
              <a:gd name="T10" fmla="*/ 788 w 797"/>
              <a:gd name="T11" fmla="*/ 0 h 31"/>
              <a:gd name="T12" fmla="*/ 796 w 797"/>
              <a:gd name="T13" fmla="*/ 15 h 31"/>
              <a:gd name="T14" fmla="*/ 788 w 797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7" h="31">
                <a:moveTo>
                  <a:pt x="788" y="30"/>
                </a:moveTo>
                <a:lnTo>
                  <a:pt x="788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796" y="0"/>
                  <a:pt x="796" y="7"/>
                  <a:pt x="796" y="15"/>
                </a:cubicBezTo>
                <a:cubicBezTo>
                  <a:pt x="796" y="23"/>
                  <a:pt x="796" y="30"/>
                  <a:pt x="788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628">
            <a:extLst>
              <a:ext uri="{FF2B5EF4-FFF2-40B4-BE49-F238E27FC236}">
                <a16:creationId xmlns:a16="http://schemas.microsoft.com/office/drawing/2014/main" id="{50D8DBB4-A888-6247-9D76-F072A026A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308" y="4224872"/>
            <a:ext cx="89427" cy="99363"/>
          </a:xfrm>
          <a:custGeom>
            <a:avLst/>
            <a:gdLst>
              <a:gd name="T0" fmla="*/ 31 w 78"/>
              <a:gd name="T1" fmla="*/ 85 h 86"/>
              <a:gd name="T2" fmla="*/ 31 w 78"/>
              <a:gd name="T3" fmla="*/ 85 h 86"/>
              <a:gd name="T4" fmla="*/ 31 w 78"/>
              <a:gd name="T5" fmla="*/ 85 h 86"/>
              <a:gd name="T6" fmla="*/ 23 w 78"/>
              <a:gd name="T7" fmla="*/ 77 h 86"/>
              <a:gd name="T8" fmla="*/ 8 w 78"/>
              <a:gd name="T9" fmla="*/ 8 h 86"/>
              <a:gd name="T10" fmla="*/ 8 w 78"/>
              <a:gd name="T11" fmla="*/ 0 h 86"/>
              <a:gd name="T12" fmla="*/ 8 w 78"/>
              <a:gd name="T13" fmla="*/ 0 h 86"/>
              <a:gd name="T14" fmla="*/ 77 w 78"/>
              <a:gd name="T15" fmla="*/ 39 h 86"/>
              <a:gd name="T16" fmla="*/ 77 w 78"/>
              <a:gd name="T17" fmla="*/ 39 h 86"/>
              <a:gd name="T18" fmla="*/ 77 w 78"/>
              <a:gd name="T19" fmla="*/ 46 h 86"/>
              <a:gd name="T20" fmla="*/ 46 w 78"/>
              <a:gd name="T21" fmla="*/ 54 h 86"/>
              <a:gd name="T22" fmla="*/ 39 w 78"/>
              <a:gd name="T23" fmla="*/ 77 h 86"/>
              <a:gd name="T24" fmla="*/ 31 w 78"/>
              <a:gd name="T25" fmla="*/ 85 h 86"/>
              <a:gd name="T26" fmla="*/ 16 w 78"/>
              <a:gd name="T27" fmla="*/ 16 h 86"/>
              <a:gd name="T28" fmla="*/ 16 w 78"/>
              <a:gd name="T29" fmla="*/ 16 h 86"/>
              <a:gd name="T30" fmla="*/ 31 w 78"/>
              <a:gd name="T31" fmla="*/ 62 h 86"/>
              <a:gd name="T32" fmla="*/ 39 w 78"/>
              <a:gd name="T33" fmla="*/ 46 h 86"/>
              <a:gd name="T34" fmla="*/ 39 w 78"/>
              <a:gd name="T35" fmla="*/ 39 h 86"/>
              <a:gd name="T36" fmla="*/ 54 w 78"/>
              <a:gd name="T37" fmla="*/ 39 h 86"/>
              <a:gd name="T38" fmla="*/ 16 w 78"/>
              <a:gd name="T39" fmla="*/ 1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" h="86">
                <a:moveTo>
                  <a:pt x="31" y="85"/>
                </a:moveTo>
                <a:lnTo>
                  <a:pt x="31" y="85"/>
                </a:lnTo>
                <a:lnTo>
                  <a:pt x="31" y="85"/>
                </a:lnTo>
                <a:cubicBezTo>
                  <a:pt x="31" y="85"/>
                  <a:pt x="31" y="77"/>
                  <a:pt x="23" y="77"/>
                </a:cubicBezTo>
                <a:cubicBezTo>
                  <a:pt x="8" y="8"/>
                  <a:pt x="8" y="8"/>
                  <a:pt x="8" y="8"/>
                </a:cubicBezTo>
                <a:cubicBezTo>
                  <a:pt x="0" y="8"/>
                  <a:pt x="8" y="8"/>
                  <a:pt x="8" y="0"/>
                </a:cubicBezTo>
                <a:lnTo>
                  <a:pt x="8" y="0"/>
                </a:lnTo>
                <a:cubicBezTo>
                  <a:pt x="77" y="39"/>
                  <a:pt x="77" y="39"/>
                  <a:pt x="77" y="39"/>
                </a:cubicBezTo>
                <a:lnTo>
                  <a:pt x="77" y="39"/>
                </a:lnTo>
                <a:cubicBezTo>
                  <a:pt x="77" y="46"/>
                  <a:pt x="77" y="46"/>
                  <a:pt x="77" y="46"/>
                </a:cubicBezTo>
                <a:cubicBezTo>
                  <a:pt x="46" y="54"/>
                  <a:pt x="46" y="54"/>
                  <a:pt x="46" y="54"/>
                </a:cubicBezTo>
                <a:cubicBezTo>
                  <a:pt x="39" y="77"/>
                  <a:pt x="39" y="77"/>
                  <a:pt x="39" y="77"/>
                </a:cubicBezTo>
                <a:lnTo>
                  <a:pt x="31" y="85"/>
                </a:lnTo>
                <a:close/>
                <a:moveTo>
                  <a:pt x="16" y="16"/>
                </a:moveTo>
                <a:lnTo>
                  <a:pt x="16" y="16"/>
                </a:lnTo>
                <a:cubicBezTo>
                  <a:pt x="31" y="62"/>
                  <a:pt x="31" y="62"/>
                  <a:pt x="31" y="62"/>
                </a:cubicBezTo>
                <a:cubicBezTo>
                  <a:pt x="39" y="46"/>
                  <a:pt x="39" y="46"/>
                  <a:pt x="39" y="46"/>
                </a:cubicBezTo>
                <a:lnTo>
                  <a:pt x="39" y="39"/>
                </a:lnTo>
                <a:cubicBezTo>
                  <a:pt x="54" y="39"/>
                  <a:pt x="54" y="39"/>
                  <a:pt x="54" y="39"/>
                </a:cubicBezTo>
                <a:lnTo>
                  <a:pt x="16" y="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629">
            <a:extLst>
              <a:ext uri="{FF2B5EF4-FFF2-40B4-BE49-F238E27FC236}">
                <a16:creationId xmlns:a16="http://schemas.microsoft.com/office/drawing/2014/main" id="{2966C097-4191-DF47-92BD-0E7BD9800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023" y="4264617"/>
            <a:ext cx="34776" cy="44712"/>
          </a:xfrm>
          <a:custGeom>
            <a:avLst/>
            <a:gdLst>
              <a:gd name="T0" fmla="*/ 30 w 31"/>
              <a:gd name="T1" fmla="*/ 38 h 39"/>
              <a:gd name="T2" fmla="*/ 30 w 31"/>
              <a:gd name="T3" fmla="*/ 38 h 39"/>
              <a:gd name="T4" fmla="*/ 23 w 31"/>
              <a:gd name="T5" fmla="*/ 38 h 39"/>
              <a:gd name="T6" fmla="*/ 0 w 31"/>
              <a:gd name="T7" fmla="*/ 15 h 39"/>
              <a:gd name="T8" fmla="*/ 0 w 31"/>
              <a:gd name="T9" fmla="*/ 7 h 39"/>
              <a:gd name="T10" fmla="*/ 7 w 31"/>
              <a:gd name="T11" fmla="*/ 7 h 39"/>
              <a:gd name="T12" fmla="*/ 30 w 31"/>
              <a:gd name="T13" fmla="*/ 30 h 39"/>
              <a:gd name="T14" fmla="*/ 30 w 3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9">
                <a:moveTo>
                  <a:pt x="30" y="38"/>
                </a:moveTo>
                <a:lnTo>
                  <a:pt x="30" y="38"/>
                </a:lnTo>
                <a:cubicBezTo>
                  <a:pt x="23" y="38"/>
                  <a:pt x="23" y="38"/>
                  <a:pt x="23" y="3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7" y="0"/>
                  <a:pt x="7" y="7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8"/>
                  <a:pt x="30" y="38"/>
                  <a:pt x="3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630">
            <a:extLst>
              <a:ext uri="{FF2B5EF4-FFF2-40B4-BE49-F238E27FC236}">
                <a16:creationId xmlns:a16="http://schemas.microsoft.com/office/drawing/2014/main" id="{E24699A5-0877-314D-B442-26E13036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124" y="4006272"/>
            <a:ext cx="293120" cy="327899"/>
          </a:xfrm>
          <a:custGeom>
            <a:avLst/>
            <a:gdLst>
              <a:gd name="T0" fmla="*/ 130 w 261"/>
              <a:gd name="T1" fmla="*/ 291 h 292"/>
              <a:gd name="T2" fmla="*/ 130 w 261"/>
              <a:gd name="T3" fmla="*/ 291 h 292"/>
              <a:gd name="T4" fmla="*/ 122 w 261"/>
              <a:gd name="T5" fmla="*/ 291 h 292"/>
              <a:gd name="T6" fmla="*/ 53 w 261"/>
              <a:gd name="T7" fmla="*/ 237 h 292"/>
              <a:gd name="T8" fmla="*/ 0 w 261"/>
              <a:gd name="T9" fmla="*/ 61 h 292"/>
              <a:gd name="T10" fmla="*/ 8 w 261"/>
              <a:gd name="T11" fmla="*/ 46 h 292"/>
              <a:gd name="T12" fmla="*/ 23 w 261"/>
              <a:gd name="T13" fmla="*/ 31 h 292"/>
              <a:gd name="T14" fmla="*/ 115 w 261"/>
              <a:gd name="T15" fmla="*/ 0 h 292"/>
              <a:gd name="T16" fmla="*/ 145 w 261"/>
              <a:gd name="T17" fmla="*/ 0 h 292"/>
              <a:gd name="T18" fmla="*/ 229 w 261"/>
              <a:gd name="T19" fmla="*/ 31 h 292"/>
              <a:gd name="T20" fmla="*/ 252 w 261"/>
              <a:gd name="T21" fmla="*/ 46 h 292"/>
              <a:gd name="T22" fmla="*/ 260 w 261"/>
              <a:gd name="T23" fmla="*/ 61 h 292"/>
              <a:gd name="T24" fmla="*/ 206 w 261"/>
              <a:gd name="T25" fmla="*/ 237 h 292"/>
              <a:gd name="T26" fmla="*/ 130 w 261"/>
              <a:gd name="T27" fmla="*/ 291 h 292"/>
              <a:gd name="T28" fmla="*/ 130 w 261"/>
              <a:gd name="T29" fmla="*/ 23 h 292"/>
              <a:gd name="T30" fmla="*/ 130 w 261"/>
              <a:gd name="T31" fmla="*/ 23 h 292"/>
              <a:gd name="T32" fmla="*/ 130 w 261"/>
              <a:gd name="T33" fmla="*/ 23 h 292"/>
              <a:gd name="T34" fmla="*/ 23 w 261"/>
              <a:gd name="T35" fmla="*/ 61 h 292"/>
              <a:gd name="T36" fmla="*/ 23 w 261"/>
              <a:gd name="T37" fmla="*/ 61 h 292"/>
              <a:gd name="T38" fmla="*/ 23 w 261"/>
              <a:gd name="T39" fmla="*/ 61 h 292"/>
              <a:gd name="T40" fmla="*/ 69 w 261"/>
              <a:gd name="T41" fmla="*/ 222 h 292"/>
              <a:gd name="T42" fmla="*/ 130 w 261"/>
              <a:gd name="T43" fmla="*/ 268 h 292"/>
              <a:gd name="T44" fmla="*/ 184 w 261"/>
              <a:gd name="T45" fmla="*/ 222 h 292"/>
              <a:gd name="T46" fmla="*/ 229 w 261"/>
              <a:gd name="T47" fmla="*/ 61 h 292"/>
              <a:gd name="T48" fmla="*/ 229 w 261"/>
              <a:gd name="T49" fmla="*/ 61 h 292"/>
              <a:gd name="T50" fmla="*/ 229 w 261"/>
              <a:gd name="T51" fmla="*/ 54 h 292"/>
              <a:gd name="T52" fmla="*/ 130 w 261"/>
              <a:gd name="T53" fmla="*/ 23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1" h="292">
                <a:moveTo>
                  <a:pt x="130" y="291"/>
                </a:moveTo>
                <a:lnTo>
                  <a:pt x="130" y="291"/>
                </a:lnTo>
                <a:lnTo>
                  <a:pt x="122" y="291"/>
                </a:lnTo>
                <a:cubicBezTo>
                  <a:pt x="122" y="291"/>
                  <a:pt x="76" y="268"/>
                  <a:pt x="53" y="237"/>
                </a:cubicBezTo>
                <a:cubicBezTo>
                  <a:pt x="15" y="184"/>
                  <a:pt x="0" y="100"/>
                  <a:pt x="0" y="61"/>
                </a:cubicBezTo>
                <a:cubicBezTo>
                  <a:pt x="0" y="54"/>
                  <a:pt x="0" y="46"/>
                  <a:pt x="8" y="46"/>
                </a:cubicBezTo>
                <a:cubicBezTo>
                  <a:pt x="8" y="38"/>
                  <a:pt x="15" y="31"/>
                  <a:pt x="23" y="31"/>
                </a:cubicBezTo>
                <a:cubicBezTo>
                  <a:pt x="69" y="31"/>
                  <a:pt x="99" y="15"/>
                  <a:pt x="115" y="0"/>
                </a:cubicBezTo>
                <a:cubicBezTo>
                  <a:pt x="122" y="0"/>
                  <a:pt x="138" y="0"/>
                  <a:pt x="145" y="0"/>
                </a:cubicBezTo>
                <a:cubicBezTo>
                  <a:pt x="161" y="15"/>
                  <a:pt x="184" y="31"/>
                  <a:pt x="229" y="31"/>
                </a:cubicBezTo>
                <a:cubicBezTo>
                  <a:pt x="237" y="31"/>
                  <a:pt x="245" y="38"/>
                  <a:pt x="252" y="46"/>
                </a:cubicBezTo>
                <a:cubicBezTo>
                  <a:pt x="252" y="46"/>
                  <a:pt x="260" y="54"/>
                  <a:pt x="260" y="61"/>
                </a:cubicBezTo>
                <a:cubicBezTo>
                  <a:pt x="252" y="100"/>
                  <a:pt x="245" y="184"/>
                  <a:pt x="206" y="237"/>
                </a:cubicBezTo>
                <a:cubicBezTo>
                  <a:pt x="184" y="268"/>
                  <a:pt x="138" y="291"/>
                  <a:pt x="130" y="291"/>
                </a:cubicBezTo>
                <a:close/>
                <a:moveTo>
                  <a:pt x="130" y="23"/>
                </a:moveTo>
                <a:lnTo>
                  <a:pt x="130" y="23"/>
                </a:lnTo>
                <a:lnTo>
                  <a:pt x="130" y="23"/>
                </a:lnTo>
                <a:cubicBezTo>
                  <a:pt x="115" y="31"/>
                  <a:pt x="76" y="54"/>
                  <a:pt x="23" y="61"/>
                </a:cubicBezTo>
                <a:lnTo>
                  <a:pt x="23" y="61"/>
                </a:lnTo>
                <a:lnTo>
                  <a:pt x="23" y="61"/>
                </a:lnTo>
                <a:cubicBezTo>
                  <a:pt x="23" y="92"/>
                  <a:pt x="38" y="176"/>
                  <a:pt x="69" y="222"/>
                </a:cubicBezTo>
                <a:cubicBezTo>
                  <a:pt x="84" y="245"/>
                  <a:pt x="115" y="260"/>
                  <a:pt x="130" y="268"/>
                </a:cubicBezTo>
                <a:cubicBezTo>
                  <a:pt x="138" y="260"/>
                  <a:pt x="168" y="245"/>
                  <a:pt x="184" y="222"/>
                </a:cubicBezTo>
                <a:cubicBezTo>
                  <a:pt x="222" y="176"/>
                  <a:pt x="229" y="92"/>
                  <a:pt x="229" y="61"/>
                </a:cubicBezTo>
                <a:lnTo>
                  <a:pt x="229" y="61"/>
                </a:lnTo>
                <a:lnTo>
                  <a:pt x="229" y="54"/>
                </a:lnTo>
                <a:cubicBezTo>
                  <a:pt x="176" y="54"/>
                  <a:pt x="145" y="31"/>
                  <a:pt x="130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631">
            <a:extLst>
              <a:ext uri="{FF2B5EF4-FFF2-40B4-BE49-F238E27FC236}">
                <a16:creationId xmlns:a16="http://schemas.microsoft.com/office/drawing/2014/main" id="{0B8E4C0E-C330-F840-90A9-43F3182DD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582" y="4155317"/>
            <a:ext cx="114269" cy="89427"/>
          </a:xfrm>
          <a:custGeom>
            <a:avLst/>
            <a:gdLst>
              <a:gd name="T0" fmla="*/ 77 w 101"/>
              <a:gd name="T1" fmla="*/ 77 h 78"/>
              <a:gd name="T2" fmla="*/ 77 w 101"/>
              <a:gd name="T3" fmla="*/ 77 h 78"/>
              <a:gd name="T4" fmla="*/ 23 w 101"/>
              <a:gd name="T5" fmla="*/ 77 h 78"/>
              <a:gd name="T6" fmla="*/ 0 w 101"/>
              <a:gd name="T7" fmla="*/ 61 h 78"/>
              <a:gd name="T8" fmla="*/ 0 w 101"/>
              <a:gd name="T9" fmla="*/ 23 h 78"/>
              <a:gd name="T10" fmla="*/ 23 w 101"/>
              <a:gd name="T11" fmla="*/ 0 h 78"/>
              <a:gd name="T12" fmla="*/ 77 w 101"/>
              <a:gd name="T13" fmla="*/ 0 h 78"/>
              <a:gd name="T14" fmla="*/ 100 w 101"/>
              <a:gd name="T15" fmla="*/ 23 h 78"/>
              <a:gd name="T16" fmla="*/ 100 w 101"/>
              <a:gd name="T17" fmla="*/ 61 h 78"/>
              <a:gd name="T18" fmla="*/ 77 w 101"/>
              <a:gd name="T19" fmla="*/ 77 h 78"/>
              <a:gd name="T20" fmla="*/ 23 w 101"/>
              <a:gd name="T21" fmla="*/ 54 h 78"/>
              <a:gd name="T22" fmla="*/ 23 w 101"/>
              <a:gd name="T23" fmla="*/ 54 h 78"/>
              <a:gd name="T24" fmla="*/ 77 w 101"/>
              <a:gd name="T25" fmla="*/ 54 h 78"/>
              <a:gd name="T26" fmla="*/ 77 w 101"/>
              <a:gd name="T27" fmla="*/ 31 h 78"/>
              <a:gd name="T28" fmla="*/ 23 w 101"/>
              <a:gd name="T29" fmla="*/ 31 h 78"/>
              <a:gd name="T30" fmla="*/ 23 w 101"/>
              <a:gd name="T31" fmla="*/ 54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78">
                <a:moveTo>
                  <a:pt x="77" y="77"/>
                </a:moveTo>
                <a:lnTo>
                  <a:pt x="77" y="77"/>
                </a:lnTo>
                <a:cubicBezTo>
                  <a:pt x="23" y="77"/>
                  <a:pt x="23" y="77"/>
                  <a:pt x="23" y="77"/>
                </a:cubicBezTo>
                <a:cubicBezTo>
                  <a:pt x="8" y="77"/>
                  <a:pt x="0" y="69"/>
                  <a:pt x="0" y="6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8" y="0"/>
                  <a:pt x="2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16"/>
                  <a:pt x="100" y="23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0" y="69"/>
                  <a:pt x="92" y="77"/>
                  <a:pt x="77" y="77"/>
                </a:cubicBezTo>
                <a:close/>
                <a:moveTo>
                  <a:pt x="23" y="54"/>
                </a:moveTo>
                <a:lnTo>
                  <a:pt x="23" y="54"/>
                </a:lnTo>
                <a:cubicBezTo>
                  <a:pt x="77" y="54"/>
                  <a:pt x="77" y="54"/>
                  <a:pt x="77" y="54"/>
                </a:cubicBezTo>
                <a:cubicBezTo>
                  <a:pt x="77" y="31"/>
                  <a:pt x="77" y="31"/>
                  <a:pt x="77" y="31"/>
                </a:cubicBezTo>
                <a:cubicBezTo>
                  <a:pt x="23" y="31"/>
                  <a:pt x="23" y="31"/>
                  <a:pt x="23" y="31"/>
                </a:cubicBezTo>
                <a:lnTo>
                  <a:pt x="2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32">
            <a:extLst>
              <a:ext uri="{FF2B5EF4-FFF2-40B4-BE49-F238E27FC236}">
                <a16:creationId xmlns:a16="http://schemas.microsoft.com/office/drawing/2014/main" id="{A1678078-A091-AA4F-B4BD-57F27B00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18" y="4100666"/>
            <a:ext cx="94397" cy="89427"/>
          </a:xfrm>
          <a:custGeom>
            <a:avLst/>
            <a:gdLst>
              <a:gd name="T0" fmla="*/ 77 w 85"/>
              <a:gd name="T1" fmla="*/ 77 h 78"/>
              <a:gd name="T2" fmla="*/ 77 w 85"/>
              <a:gd name="T3" fmla="*/ 77 h 78"/>
              <a:gd name="T4" fmla="*/ 61 w 85"/>
              <a:gd name="T5" fmla="*/ 62 h 78"/>
              <a:gd name="T6" fmla="*/ 61 w 85"/>
              <a:gd name="T7" fmla="*/ 39 h 78"/>
              <a:gd name="T8" fmla="*/ 46 w 85"/>
              <a:gd name="T9" fmla="*/ 23 h 78"/>
              <a:gd name="T10" fmla="*/ 23 w 85"/>
              <a:gd name="T11" fmla="*/ 39 h 78"/>
              <a:gd name="T12" fmla="*/ 23 w 85"/>
              <a:gd name="T13" fmla="*/ 62 h 78"/>
              <a:gd name="T14" fmla="*/ 15 w 85"/>
              <a:gd name="T15" fmla="*/ 77 h 78"/>
              <a:gd name="T16" fmla="*/ 15 w 85"/>
              <a:gd name="T17" fmla="*/ 77 h 78"/>
              <a:gd name="T18" fmla="*/ 0 w 85"/>
              <a:gd name="T19" fmla="*/ 62 h 78"/>
              <a:gd name="T20" fmla="*/ 0 w 85"/>
              <a:gd name="T21" fmla="*/ 39 h 78"/>
              <a:gd name="T22" fmla="*/ 46 w 85"/>
              <a:gd name="T23" fmla="*/ 0 h 78"/>
              <a:gd name="T24" fmla="*/ 84 w 85"/>
              <a:gd name="T25" fmla="*/ 39 h 78"/>
              <a:gd name="T26" fmla="*/ 84 w 85"/>
              <a:gd name="T27" fmla="*/ 62 h 78"/>
              <a:gd name="T28" fmla="*/ 77 w 85"/>
              <a:gd name="T2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78">
                <a:moveTo>
                  <a:pt x="77" y="77"/>
                </a:moveTo>
                <a:lnTo>
                  <a:pt x="77" y="77"/>
                </a:lnTo>
                <a:cubicBezTo>
                  <a:pt x="69" y="77"/>
                  <a:pt x="61" y="69"/>
                  <a:pt x="61" y="62"/>
                </a:cubicBezTo>
                <a:cubicBezTo>
                  <a:pt x="61" y="39"/>
                  <a:pt x="61" y="39"/>
                  <a:pt x="61" y="39"/>
                </a:cubicBezTo>
                <a:cubicBezTo>
                  <a:pt x="61" y="31"/>
                  <a:pt x="54" y="23"/>
                  <a:pt x="46" y="23"/>
                </a:cubicBezTo>
                <a:cubicBezTo>
                  <a:pt x="31" y="23"/>
                  <a:pt x="23" y="31"/>
                  <a:pt x="23" y="39"/>
                </a:cubicBezTo>
                <a:cubicBezTo>
                  <a:pt x="23" y="62"/>
                  <a:pt x="23" y="62"/>
                  <a:pt x="23" y="62"/>
                </a:cubicBezTo>
                <a:cubicBezTo>
                  <a:pt x="23" y="69"/>
                  <a:pt x="15" y="77"/>
                  <a:pt x="15" y="77"/>
                </a:cubicBezTo>
                <a:lnTo>
                  <a:pt x="15" y="77"/>
                </a:lnTo>
                <a:cubicBezTo>
                  <a:pt x="8" y="77"/>
                  <a:pt x="0" y="69"/>
                  <a:pt x="0" y="6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23" y="0"/>
                  <a:pt x="46" y="0"/>
                </a:cubicBezTo>
                <a:cubicBezTo>
                  <a:pt x="69" y="0"/>
                  <a:pt x="84" y="16"/>
                  <a:pt x="84" y="39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9"/>
                  <a:pt x="84" y="77"/>
                  <a:pt x="77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01" name="Grupo 700">
            <a:extLst>
              <a:ext uri="{FF2B5EF4-FFF2-40B4-BE49-F238E27FC236}">
                <a16:creationId xmlns:a16="http://schemas.microsoft.com/office/drawing/2014/main" id="{CE6532EC-0600-8049-B662-C1D915DD049C}"/>
              </a:ext>
            </a:extLst>
          </p:cNvPr>
          <p:cNvGrpSpPr/>
          <p:nvPr/>
        </p:nvGrpSpPr>
        <p:grpSpPr>
          <a:xfrm>
            <a:off x="1140069" y="4472160"/>
            <a:ext cx="22068609" cy="7874547"/>
            <a:chOff x="1157004" y="4522962"/>
            <a:chExt cx="22068609" cy="7874547"/>
          </a:xfrm>
        </p:grpSpPr>
        <p:sp>
          <p:nvSpPr>
            <p:cNvPr id="702" name="Freeform 375">
              <a:extLst>
                <a:ext uri="{FF2B5EF4-FFF2-40B4-BE49-F238E27FC236}">
                  <a16:creationId xmlns:a16="http://schemas.microsoft.com/office/drawing/2014/main" id="{EF715D4F-533C-5E48-9B31-58237AB4C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004" y="6207170"/>
              <a:ext cx="10999528" cy="4630334"/>
            </a:xfrm>
            <a:custGeom>
              <a:avLst/>
              <a:gdLst>
                <a:gd name="T0" fmla="*/ 9764 w 9765"/>
                <a:gd name="T1" fmla="*/ 521 h 4109"/>
                <a:gd name="T2" fmla="*/ 9764 w 9765"/>
                <a:gd name="T3" fmla="*/ 521 h 4109"/>
                <a:gd name="T4" fmla="*/ 9764 w 9765"/>
                <a:gd name="T5" fmla="*/ 1599 h 4109"/>
                <a:gd name="T6" fmla="*/ 7247 w 9765"/>
                <a:gd name="T7" fmla="*/ 4108 h 4109"/>
                <a:gd name="T8" fmla="*/ 7247 w 9765"/>
                <a:gd name="T9" fmla="*/ 4108 h 4109"/>
                <a:gd name="T10" fmla="*/ 4737 w 9765"/>
                <a:gd name="T11" fmla="*/ 1599 h 4109"/>
                <a:gd name="T12" fmla="*/ 4737 w 9765"/>
                <a:gd name="T13" fmla="*/ 1606 h 4109"/>
                <a:gd name="T14" fmla="*/ 3138 w 9765"/>
                <a:gd name="T15" fmla="*/ 0 h 4109"/>
                <a:gd name="T16" fmla="*/ 0 w 9765"/>
                <a:gd name="T17" fmla="*/ 0 h 4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65" h="4109">
                  <a:moveTo>
                    <a:pt x="9764" y="521"/>
                  </a:moveTo>
                  <a:lnTo>
                    <a:pt x="9764" y="521"/>
                  </a:lnTo>
                  <a:cubicBezTo>
                    <a:pt x="9764" y="1599"/>
                    <a:pt x="9764" y="1599"/>
                    <a:pt x="9764" y="1599"/>
                  </a:cubicBezTo>
                  <a:cubicBezTo>
                    <a:pt x="9764" y="2984"/>
                    <a:pt x="8639" y="4108"/>
                    <a:pt x="7247" y="4108"/>
                  </a:cubicBezTo>
                  <a:lnTo>
                    <a:pt x="7247" y="4108"/>
                  </a:lnTo>
                  <a:cubicBezTo>
                    <a:pt x="5862" y="4108"/>
                    <a:pt x="4737" y="2984"/>
                    <a:pt x="4737" y="1599"/>
                  </a:cubicBezTo>
                  <a:cubicBezTo>
                    <a:pt x="4737" y="1606"/>
                    <a:pt x="4737" y="1606"/>
                    <a:pt x="4737" y="1606"/>
                  </a:cubicBezTo>
                  <a:cubicBezTo>
                    <a:pt x="4737" y="719"/>
                    <a:pt x="4017" y="0"/>
                    <a:pt x="313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3" name="Freeform 376">
              <a:extLst>
                <a:ext uri="{FF2B5EF4-FFF2-40B4-BE49-F238E27FC236}">
                  <a16:creationId xmlns:a16="http://schemas.microsoft.com/office/drawing/2014/main" id="{CF772E42-8167-EB4B-9126-232A79D2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774" y="4522962"/>
              <a:ext cx="3939757" cy="3939757"/>
            </a:xfrm>
            <a:custGeom>
              <a:avLst/>
              <a:gdLst>
                <a:gd name="T0" fmla="*/ 1745 w 3498"/>
                <a:gd name="T1" fmla="*/ 3496 h 3497"/>
                <a:gd name="T2" fmla="*/ 1745 w 3498"/>
                <a:gd name="T3" fmla="*/ 3496 h 3497"/>
                <a:gd name="T4" fmla="*/ 3229 w 3498"/>
                <a:gd name="T5" fmla="*/ 3496 h 3497"/>
                <a:gd name="T6" fmla="*/ 3497 w 3498"/>
                <a:gd name="T7" fmla="*/ 3236 h 3497"/>
                <a:gd name="T8" fmla="*/ 3497 w 3498"/>
                <a:gd name="T9" fmla="*/ 1752 h 3497"/>
                <a:gd name="T10" fmla="*/ 1745 w 3498"/>
                <a:gd name="T11" fmla="*/ 0 h 3497"/>
                <a:gd name="T12" fmla="*/ 1745 w 3498"/>
                <a:gd name="T13" fmla="*/ 0 h 3497"/>
                <a:gd name="T14" fmla="*/ 0 w 3498"/>
                <a:gd name="T15" fmla="*/ 1752 h 3497"/>
                <a:gd name="T16" fmla="*/ 0 w 3498"/>
                <a:gd name="T17" fmla="*/ 1752 h 3497"/>
                <a:gd name="T18" fmla="*/ 1745 w 3498"/>
                <a:gd name="T19" fmla="*/ 3496 h 3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98" h="3497">
                  <a:moveTo>
                    <a:pt x="1745" y="3496"/>
                  </a:moveTo>
                  <a:lnTo>
                    <a:pt x="1745" y="3496"/>
                  </a:lnTo>
                  <a:cubicBezTo>
                    <a:pt x="3229" y="3496"/>
                    <a:pt x="3229" y="3496"/>
                    <a:pt x="3229" y="3496"/>
                  </a:cubicBezTo>
                  <a:cubicBezTo>
                    <a:pt x="3375" y="3496"/>
                    <a:pt x="3497" y="3381"/>
                    <a:pt x="3497" y="3236"/>
                  </a:cubicBezTo>
                  <a:cubicBezTo>
                    <a:pt x="3497" y="1752"/>
                    <a:pt x="3497" y="1752"/>
                    <a:pt x="3497" y="1752"/>
                  </a:cubicBezTo>
                  <a:cubicBezTo>
                    <a:pt x="3497" y="788"/>
                    <a:pt x="2709" y="0"/>
                    <a:pt x="1745" y="0"/>
                  </a:cubicBezTo>
                  <a:lnTo>
                    <a:pt x="1745" y="0"/>
                  </a:lnTo>
                  <a:cubicBezTo>
                    <a:pt x="781" y="0"/>
                    <a:pt x="0" y="788"/>
                    <a:pt x="0" y="1752"/>
                  </a:cubicBezTo>
                  <a:lnTo>
                    <a:pt x="0" y="1752"/>
                  </a:lnTo>
                  <a:cubicBezTo>
                    <a:pt x="0" y="2716"/>
                    <a:pt x="781" y="3496"/>
                    <a:pt x="1745" y="349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4" name="Freeform 377">
              <a:extLst>
                <a:ext uri="{FF2B5EF4-FFF2-40B4-BE49-F238E27FC236}">
                  <a16:creationId xmlns:a16="http://schemas.microsoft.com/office/drawing/2014/main" id="{DDA999BB-4705-DE44-872A-7B29EAC75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1310" y="4880670"/>
              <a:ext cx="5395432" cy="5430208"/>
            </a:xfrm>
            <a:custGeom>
              <a:avLst/>
              <a:gdLst>
                <a:gd name="T0" fmla="*/ 4789 w 4790"/>
                <a:gd name="T1" fmla="*/ 4820 h 4821"/>
                <a:gd name="T2" fmla="*/ 4789 w 4790"/>
                <a:gd name="T3" fmla="*/ 4820 h 4821"/>
                <a:gd name="T4" fmla="*/ 4789 w 4790"/>
                <a:gd name="T5" fmla="*/ 1592 h 4821"/>
                <a:gd name="T6" fmla="*/ 3198 w 4790"/>
                <a:gd name="T7" fmla="*/ 0 h 4821"/>
                <a:gd name="T8" fmla="*/ 3198 w 4790"/>
                <a:gd name="T9" fmla="*/ 0 h 4821"/>
                <a:gd name="T10" fmla="*/ 1598 w 4790"/>
                <a:gd name="T11" fmla="*/ 1699 h 4821"/>
                <a:gd name="T12" fmla="*/ 1598 w 4790"/>
                <a:gd name="T13" fmla="*/ 2379 h 4821"/>
                <a:gd name="T14" fmla="*/ 795 w 4790"/>
                <a:gd name="T15" fmla="*/ 3182 h 4821"/>
                <a:gd name="T16" fmla="*/ 0 w 4790"/>
                <a:gd name="T17" fmla="*/ 3182 h 4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0" h="4821">
                  <a:moveTo>
                    <a:pt x="4789" y="4820"/>
                  </a:moveTo>
                  <a:lnTo>
                    <a:pt x="4789" y="4820"/>
                  </a:lnTo>
                  <a:cubicBezTo>
                    <a:pt x="4789" y="1592"/>
                    <a:pt x="4789" y="1592"/>
                    <a:pt x="4789" y="1592"/>
                  </a:cubicBezTo>
                  <a:cubicBezTo>
                    <a:pt x="4789" y="712"/>
                    <a:pt x="4070" y="0"/>
                    <a:pt x="3198" y="0"/>
                  </a:cubicBezTo>
                  <a:lnTo>
                    <a:pt x="3198" y="0"/>
                  </a:lnTo>
                  <a:cubicBezTo>
                    <a:pt x="2318" y="0"/>
                    <a:pt x="1598" y="712"/>
                    <a:pt x="1598" y="1699"/>
                  </a:cubicBezTo>
                  <a:cubicBezTo>
                    <a:pt x="1598" y="2379"/>
                    <a:pt x="1598" y="2379"/>
                    <a:pt x="1598" y="2379"/>
                  </a:cubicBezTo>
                  <a:cubicBezTo>
                    <a:pt x="1598" y="2822"/>
                    <a:pt x="1239" y="3182"/>
                    <a:pt x="795" y="3182"/>
                  </a:cubicBezTo>
                  <a:cubicBezTo>
                    <a:pt x="0" y="3182"/>
                    <a:pt x="0" y="3182"/>
                    <a:pt x="0" y="3182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5" name="Freeform 378">
              <a:extLst>
                <a:ext uri="{FF2B5EF4-FFF2-40B4-BE49-F238E27FC236}">
                  <a16:creationId xmlns:a16="http://schemas.microsoft.com/office/drawing/2014/main" id="{16FD369F-11D3-3948-9078-D3ECF9966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0111" y="10310878"/>
              <a:ext cx="2086631" cy="2086631"/>
            </a:xfrm>
            <a:custGeom>
              <a:avLst/>
              <a:gdLst>
                <a:gd name="T0" fmla="*/ 926 w 1853"/>
                <a:gd name="T1" fmla="*/ 1851 h 1852"/>
                <a:gd name="T2" fmla="*/ 926 w 1853"/>
                <a:gd name="T3" fmla="*/ 1851 h 1852"/>
                <a:gd name="T4" fmla="*/ 926 w 1853"/>
                <a:gd name="T5" fmla="*/ 1851 h 1852"/>
                <a:gd name="T6" fmla="*/ 1852 w 1853"/>
                <a:gd name="T7" fmla="*/ 926 h 1852"/>
                <a:gd name="T8" fmla="*/ 1852 w 1853"/>
                <a:gd name="T9" fmla="*/ 0 h 1852"/>
                <a:gd name="T10" fmla="*/ 926 w 1853"/>
                <a:gd name="T11" fmla="*/ 0 h 1852"/>
                <a:gd name="T12" fmla="*/ 0 w 1853"/>
                <a:gd name="T13" fmla="*/ 926 h 1852"/>
                <a:gd name="T14" fmla="*/ 0 w 1853"/>
                <a:gd name="T15" fmla="*/ 926 h 1852"/>
                <a:gd name="T16" fmla="*/ 926 w 1853"/>
                <a:gd name="T17" fmla="*/ 1851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3" h="1852">
                  <a:moveTo>
                    <a:pt x="926" y="1851"/>
                  </a:moveTo>
                  <a:lnTo>
                    <a:pt x="926" y="1851"/>
                  </a:lnTo>
                  <a:lnTo>
                    <a:pt x="926" y="1851"/>
                  </a:lnTo>
                  <a:cubicBezTo>
                    <a:pt x="1431" y="1851"/>
                    <a:pt x="1852" y="1438"/>
                    <a:pt x="1852" y="926"/>
                  </a:cubicBezTo>
                  <a:cubicBezTo>
                    <a:pt x="1852" y="0"/>
                    <a:pt x="1852" y="0"/>
                    <a:pt x="1852" y="0"/>
                  </a:cubicBezTo>
                  <a:cubicBezTo>
                    <a:pt x="926" y="0"/>
                    <a:pt x="926" y="0"/>
                    <a:pt x="926" y="0"/>
                  </a:cubicBezTo>
                  <a:cubicBezTo>
                    <a:pt x="414" y="0"/>
                    <a:pt x="0" y="413"/>
                    <a:pt x="0" y="926"/>
                  </a:cubicBezTo>
                  <a:lnTo>
                    <a:pt x="0" y="926"/>
                  </a:lnTo>
                  <a:cubicBezTo>
                    <a:pt x="0" y="1438"/>
                    <a:pt x="414" y="1851"/>
                    <a:pt x="926" y="1851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6" name="Line 379">
              <a:extLst>
                <a:ext uri="{FF2B5EF4-FFF2-40B4-BE49-F238E27FC236}">
                  <a16:creationId xmlns:a16="http://schemas.microsoft.com/office/drawing/2014/main" id="{593A8AEB-4779-8749-B816-566B1B719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6742" y="10310878"/>
              <a:ext cx="5638871" cy="4970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29B3738-DB49-5145-BBA7-4BDC547ED8D6}"/>
              </a:ext>
            </a:extLst>
          </p:cNvPr>
          <p:cNvGrpSpPr/>
          <p:nvPr/>
        </p:nvGrpSpPr>
        <p:grpSpPr>
          <a:xfrm>
            <a:off x="1651090" y="7106882"/>
            <a:ext cx="3676939" cy="1477328"/>
            <a:chOff x="5517310" y="11069053"/>
            <a:chExt cx="3676939" cy="147732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7C24390C-9E94-9442-9D21-94A0C0B00008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76F6D9-7462-9A43-BEB2-4EEAEA1ABC4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81D002-8E27-054F-92E6-FB11EB1C65C1}"/>
              </a:ext>
            </a:extLst>
          </p:cNvPr>
          <p:cNvGrpSpPr/>
          <p:nvPr/>
        </p:nvGrpSpPr>
        <p:grpSpPr>
          <a:xfrm>
            <a:off x="8364711" y="5470587"/>
            <a:ext cx="3676939" cy="1477328"/>
            <a:chOff x="5517310" y="11069053"/>
            <a:chExt cx="3676939" cy="1477328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5AB32DA7-31FD-3C43-AA50-2D929574FDA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70A134F-C59F-0D49-916A-85166851A2A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D20D2C-3D09-3743-A732-B3026BEDD89F}"/>
              </a:ext>
            </a:extLst>
          </p:cNvPr>
          <p:cNvGrpSpPr/>
          <p:nvPr/>
        </p:nvGrpSpPr>
        <p:grpSpPr>
          <a:xfrm>
            <a:off x="14668964" y="5951310"/>
            <a:ext cx="2452230" cy="1846660"/>
            <a:chOff x="6129665" y="11069053"/>
            <a:chExt cx="2452230" cy="1846660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F995AA4-BFF6-224F-B33F-0852E36848BD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BC6DED-9F31-B943-A124-40F9C504B013}"/>
                </a:ext>
              </a:extLst>
            </p:cNvPr>
            <p:cNvSpPr/>
            <p:nvPr/>
          </p:nvSpPr>
          <p:spPr>
            <a:xfrm>
              <a:off x="6129665" y="11715384"/>
              <a:ext cx="245223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9583E22-60DA-FE46-8007-CAAFDDF0B3F3}"/>
              </a:ext>
            </a:extLst>
          </p:cNvPr>
          <p:cNvGrpSpPr/>
          <p:nvPr/>
        </p:nvGrpSpPr>
        <p:grpSpPr>
          <a:xfrm>
            <a:off x="7570627" y="11197618"/>
            <a:ext cx="3676939" cy="1477328"/>
            <a:chOff x="5517310" y="11069053"/>
            <a:chExt cx="3676939" cy="1477328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2E3A6755-08E8-F44D-970A-55E1828DD1E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27A481-92A5-004F-A9D0-5EA10A0A728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3E8E1C-94B8-2F42-8B21-C8140D745266}"/>
              </a:ext>
            </a:extLst>
          </p:cNvPr>
          <p:cNvGrpSpPr/>
          <p:nvPr/>
        </p:nvGrpSpPr>
        <p:grpSpPr>
          <a:xfrm>
            <a:off x="18591554" y="10716355"/>
            <a:ext cx="3676939" cy="1477328"/>
            <a:chOff x="5517310" y="11069053"/>
            <a:chExt cx="3676939" cy="1477328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4207C2D6-5792-8E4D-8C9F-AAC74890D1E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E95ECCF-12B0-D248-AA8F-248217846E89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F6997D6-41D9-4949-BC7C-FC63A27528F6}"/>
              </a:ext>
            </a:extLst>
          </p:cNvPr>
          <p:cNvGrpSpPr/>
          <p:nvPr/>
        </p:nvGrpSpPr>
        <p:grpSpPr>
          <a:xfrm>
            <a:off x="2668308" y="750664"/>
            <a:ext cx="19041035" cy="2561450"/>
            <a:chOff x="2668308" y="861425"/>
            <a:chExt cx="19041035" cy="256145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B655A022-D075-CA44-BB08-526484D9AFAE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9FE93EC6-815E-6642-A5DD-8471AEC27B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756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reeform 379">
            <a:extLst>
              <a:ext uri="{FF2B5EF4-FFF2-40B4-BE49-F238E27FC236}">
                <a16:creationId xmlns:a16="http://schemas.microsoft.com/office/drawing/2014/main" id="{FBE9DFA3-E2FD-1C45-A227-9822242A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25" y="5058084"/>
            <a:ext cx="23830800" cy="7328427"/>
          </a:xfrm>
          <a:custGeom>
            <a:avLst/>
            <a:gdLst>
              <a:gd name="T0" fmla="*/ 0 w 19590"/>
              <a:gd name="T1" fmla="*/ 3003 h 6023"/>
              <a:gd name="T2" fmla="*/ 0 w 19590"/>
              <a:gd name="T3" fmla="*/ 3003 h 6023"/>
              <a:gd name="T4" fmla="*/ 3196 w 19590"/>
              <a:gd name="T5" fmla="*/ 3018 h 6023"/>
              <a:gd name="T6" fmla="*/ 3680 w 19590"/>
              <a:gd name="T7" fmla="*/ 2534 h 6023"/>
              <a:gd name="T8" fmla="*/ 3680 w 19590"/>
              <a:gd name="T9" fmla="*/ 1643 h 6023"/>
              <a:gd name="T10" fmla="*/ 3250 w 19590"/>
              <a:gd name="T11" fmla="*/ 891 h 6023"/>
              <a:gd name="T12" fmla="*/ 4102 w 19590"/>
              <a:gd name="T13" fmla="*/ 8 h 6023"/>
              <a:gd name="T14" fmla="*/ 5009 w 19590"/>
              <a:gd name="T15" fmla="*/ 891 h 6023"/>
              <a:gd name="T16" fmla="*/ 4571 w 19590"/>
              <a:gd name="T17" fmla="*/ 1643 h 6023"/>
              <a:gd name="T18" fmla="*/ 4571 w 19590"/>
              <a:gd name="T19" fmla="*/ 2526 h 6023"/>
              <a:gd name="T20" fmla="*/ 5055 w 19590"/>
              <a:gd name="T21" fmla="*/ 3010 h 6023"/>
              <a:gd name="T22" fmla="*/ 5831 w 19590"/>
              <a:gd name="T23" fmla="*/ 3010 h 6023"/>
              <a:gd name="T24" fmla="*/ 6323 w 19590"/>
              <a:gd name="T25" fmla="*/ 3494 h 6023"/>
              <a:gd name="T26" fmla="*/ 6323 w 19590"/>
              <a:gd name="T27" fmla="*/ 4378 h 6023"/>
              <a:gd name="T28" fmla="*/ 5885 w 19590"/>
              <a:gd name="T29" fmla="*/ 5131 h 6023"/>
              <a:gd name="T30" fmla="*/ 6745 w 19590"/>
              <a:gd name="T31" fmla="*/ 6014 h 6023"/>
              <a:gd name="T32" fmla="*/ 7644 w 19590"/>
              <a:gd name="T33" fmla="*/ 5138 h 6023"/>
              <a:gd name="T34" fmla="*/ 7206 w 19590"/>
              <a:gd name="T35" fmla="*/ 4378 h 6023"/>
              <a:gd name="T36" fmla="*/ 7206 w 19590"/>
              <a:gd name="T37" fmla="*/ 3494 h 6023"/>
              <a:gd name="T38" fmla="*/ 7690 w 19590"/>
              <a:gd name="T39" fmla="*/ 3010 h 6023"/>
              <a:gd name="T40" fmla="*/ 8735 w 19590"/>
              <a:gd name="T41" fmla="*/ 3010 h 6023"/>
              <a:gd name="T42" fmla="*/ 9219 w 19590"/>
              <a:gd name="T43" fmla="*/ 2526 h 6023"/>
              <a:gd name="T44" fmla="*/ 9219 w 19590"/>
              <a:gd name="T45" fmla="*/ 1643 h 6023"/>
              <a:gd name="T46" fmla="*/ 8788 w 19590"/>
              <a:gd name="T47" fmla="*/ 891 h 6023"/>
              <a:gd name="T48" fmla="*/ 9641 w 19590"/>
              <a:gd name="T49" fmla="*/ 8 h 6023"/>
              <a:gd name="T50" fmla="*/ 10547 w 19590"/>
              <a:gd name="T51" fmla="*/ 891 h 6023"/>
              <a:gd name="T52" fmla="*/ 10109 w 19590"/>
              <a:gd name="T53" fmla="*/ 1643 h 6023"/>
              <a:gd name="T54" fmla="*/ 10109 w 19590"/>
              <a:gd name="T55" fmla="*/ 2526 h 6023"/>
              <a:gd name="T56" fmla="*/ 10593 w 19590"/>
              <a:gd name="T57" fmla="*/ 3010 h 6023"/>
              <a:gd name="T58" fmla="*/ 11561 w 19590"/>
              <a:gd name="T59" fmla="*/ 3010 h 6023"/>
              <a:gd name="T60" fmla="*/ 12053 w 19590"/>
              <a:gd name="T61" fmla="*/ 3494 h 6023"/>
              <a:gd name="T62" fmla="*/ 12053 w 19590"/>
              <a:gd name="T63" fmla="*/ 4378 h 6023"/>
              <a:gd name="T64" fmla="*/ 11614 w 19590"/>
              <a:gd name="T65" fmla="*/ 5131 h 6023"/>
              <a:gd name="T66" fmla="*/ 12475 w 19590"/>
              <a:gd name="T67" fmla="*/ 6014 h 6023"/>
              <a:gd name="T68" fmla="*/ 13374 w 19590"/>
              <a:gd name="T69" fmla="*/ 5138 h 6023"/>
              <a:gd name="T70" fmla="*/ 12936 w 19590"/>
              <a:gd name="T71" fmla="*/ 4378 h 6023"/>
              <a:gd name="T72" fmla="*/ 12936 w 19590"/>
              <a:gd name="T73" fmla="*/ 3494 h 6023"/>
              <a:gd name="T74" fmla="*/ 13420 w 19590"/>
              <a:gd name="T75" fmla="*/ 3010 h 6023"/>
              <a:gd name="T76" fmla="*/ 14273 w 19590"/>
              <a:gd name="T77" fmla="*/ 3010 h 6023"/>
              <a:gd name="T78" fmla="*/ 14757 w 19590"/>
              <a:gd name="T79" fmla="*/ 2526 h 6023"/>
              <a:gd name="T80" fmla="*/ 14757 w 19590"/>
              <a:gd name="T81" fmla="*/ 1643 h 6023"/>
              <a:gd name="T82" fmla="*/ 14326 w 19590"/>
              <a:gd name="T83" fmla="*/ 891 h 6023"/>
              <a:gd name="T84" fmla="*/ 15179 w 19590"/>
              <a:gd name="T85" fmla="*/ 8 h 6023"/>
              <a:gd name="T86" fmla="*/ 16086 w 19590"/>
              <a:gd name="T87" fmla="*/ 891 h 6023"/>
              <a:gd name="T88" fmla="*/ 15648 w 19590"/>
              <a:gd name="T89" fmla="*/ 1643 h 6023"/>
              <a:gd name="T90" fmla="*/ 15648 w 19590"/>
              <a:gd name="T91" fmla="*/ 2534 h 6023"/>
              <a:gd name="T92" fmla="*/ 16132 w 19590"/>
              <a:gd name="T93" fmla="*/ 3018 h 6023"/>
              <a:gd name="T94" fmla="*/ 19589 w 19590"/>
              <a:gd name="T95" fmla="*/ 3018 h 6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590" h="6023">
                <a:moveTo>
                  <a:pt x="0" y="3003"/>
                </a:moveTo>
                <a:lnTo>
                  <a:pt x="0" y="3003"/>
                </a:lnTo>
                <a:cubicBezTo>
                  <a:pt x="3196" y="3018"/>
                  <a:pt x="3196" y="3018"/>
                  <a:pt x="3196" y="3018"/>
                </a:cubicBezTo>
                <a:cubicBezTo>
                  <a:pt x="3465" y="3018"/>
                  <a:pt x="3680" y="2795"/>
                  <a:pt x="3680" y="2534"/>
                </a:cubicBezTo>
                <a:cubicBezTo>
                  <a:pt x="3680" y="1643"/>
                  <a:pt x="3680" y="1643"/>
                  <a:pt x="3680" y="1643"/>
                </a:cubicBezTo>
                <a:cubicBezTo>
                  <a:pt x="3426" y="1497"/>
                  <a:pt x="3250" y="1214"/>
                  <a:pt x="3250" y="891"/>
                </a:cubicBezTo>
                <a:cubicBezTo>
                  <a:pt x="3250" y="415"/>
                  <a:pt x="3634" y="23"/>
                  <a:pt x="4102" y="8"/>
                </a:cubicBezTo>
                <a:cubicBezTo>
                  <a:pt x="4602" y="0"/>
                  <a:pt x="5009" y="392"/>
                  <a:pt x="5009" y="891"/>
                </a:cubicBezTo>
                <a:cubicBezTo>
                  <a:pt x="5009" y="1214"/>
                  <a:pt x="4832" y="1489"/>
                  <a:pt x="4571" y="1643"/>
                </a:cubicBezTo>
                <a:cubicBezTo>
                  <a:pt x="4571" y="2526"/>
                  <a:pt x="4571" y="2526"/>
                  <a:pt x="4571" y="2526"/>
                </a:cubicBezTo>
                <a:cubicBezTo>
                  <a:pt x="4571" y="2795"/>
                  <a:pt x="4786" y="3018"/>
                  <a:pt x="5055" y="3010"/>
                </a:cubicBezTo>
                <a:cubicBezTo>
                  <a:pt x="5831" y="3010"/>
                  <a:pt x="5831" y="3010"/>
                  <a:pt x="5831" y="3010"/>
                </a:cubicBezTo>
                <a:cubicBezTo>
                  <a:pt x="6100" y="3010"/>
                  <a:pt x="6323" y="3226"/>
                  <a:pt x="6323" y="3494"/>
                </a:cubicBezTo>
                <a:cubicBezTo>
                  <a:pt x="6323" y="4378"/>
                  <a:pt x="6323" y="4378"/>
                  <a:pt x="6323" y="4378"/>
                </a:cubicBezTo>
                <a:cubicBezTo>
                  <a:pt x="6061" y="4531"/>
                  <a:pt x="5885" y="4808"/>
                  <a:pt x="5885" y="5131"/>
                </a:cubicBezTo>
                <a:cubicBezTo>
                  <a:pt x="5885" y="5607"/>
                  <a:pt x="6269" y="5999"/>
                  <a:pt x="6745" y="6014"/>
                </a:cubicBezTo>
                <a:cubicBezTo>
                  <a:pt x="7237" y="6022"/>
                  <a:pt x="7644" y="5630"/>
                  <a:pt x="7644" y="5138"/>
                </a:cubicBezTo>
                <a:cubicBezTo>
                  <a:pt x="7644" y="4808"/>
                  <a:pt x="7467" y="4531"/>
                  <a:pt x="7206" y="4378"/>
                </a:cubicBezTo>
                <a:cubicBezTo>
                  <a:pt x="7206" y="3494"/>
                  <a:pt x="7206" y="3494"/>
                  <a:pt x="7206" y="3494"/>
                </a:cubicBezTo>
                <a:cubicBezTo>
                  <a:pt x="7206" y="3226"/>
                  <a:pt x="7429" y="3010"/>
                  <a:pt x="7690" y="3010"/>
                </a:cubicBezTo>
                <a:cubicBezTo>
                  <a:pt x="8735" y="3010"/>
                  <a:pt x="8735" y="3010"/>
                  <a:pt x="8735" y="3010"/>
                </a:cubicBezTo>
                <a:cubicBezTo>
                  <a:pt x="9004" y="3018"/>
                  <a:pt x="9219" y="2795"/>
                  <a:pt x="9219" y="2526"/>
                </a:cubicBezTo>
                <a:cubicBezTo>
                  <a:pt x="9219" y="1643"/>
                  <a:pt x="9219" y="1643"/>
                  <a:pt x="9219" y="1643"/>
                </a:cubicBezTo>
                <a:cubicBezTo>
                  <a:pt x="8965" y="1497"/>
                  <a:pt x="8788" y="1214"/>
                  <a:pt x="8788" y="891"/>
                </a:cubicBezTo>
                <a:cubicBezTo>
                  <a:pt x="8788" y="415"/>
                  <a:pt x="9173" y="23"/>
                  <a:pt x="9641" y="8"/>
                </a:cubicBezTo>
                <a:cubicBezTo>
                  <a:pt x="10140" y="0"/>
                  <a:pt x="10547" y="392"/>
                  <a:pt x="10547" y="891"/>
                </a:cubicBezTo>
                <a:cubicBezTo>
                  <a:pt x="10547" y="1214"/>
                  <a:pt x="10370" y="1489"/>
                  <a:pt x="10109" y="1643"/>
                </a:cubicBezTo>
                <a:cubicBezTo>
                  <a:pt x="10109" y="2526"/>
                  <a:pt x="10109" y="2526"/>
                  <a:pt x="10109" y="2526"/>
                </a:cubicBezTo>
                <a:cubicBezTo>
                  <a:pt x="10109" y="2795"/>
                  <a:pt x="10324" y="3018"/>
                  <a:pt x="10593" y="3010"/>
                </a:cubicBezTo>
                <a:cubicBezTo>
                  <a:pt x="11561" y="3010"/>
                  <a:pt x="11561" y="3010"/>
                  <a:pt x="11561" y="3010"/>
                </a:cubicBezTo>
                <a:cubicBezTo>
                  <a:pt x="11830" y="3010"/>
                  <a:pt x="12053" y="3226"/>
                  <a:pt x="12053" y="3494"/>
                </a:cubicBezTo>
                <a:cubicBezTo>
                  <a:pt x="12053" y="4378"/>
                  <a:pt x="12053" y="4378"/>
                  <a:pt x="12053" y="4378"/>
                </a:cubicBezTo>
                <a:cubicBezTo>
                  <a:pt x="11791" y="4531"/>
                  <a:pt x="11614" y="4808"/>
                  <a:pt x="11614" y="5131"/>
                </a:cubicBezTo>
                <a:cubicBezTo>
                  <a:pt x="11614" y="5607"/>
                  <a:pt x="11999" y="5999"/>
                  <a:pt x="12475" y="6014"/>
                </a:cubicBezTo>
                <a:cubicBezTo>
                  <a:pt x="12967" y="6022"/>
                  <a:pt x="13374" y="5630"/>
                  <a:pt x="13374" y="5138"/>
                </a:cubicBezTo>
                <a:cubicBezTo>
                  <a:pt x="13374" y="4808"/>
                  <a:pt x="13197" y="4531"/>
                  <a:pt x="12936" y="4378"/>
                </a:cubicBezTo>
                <a:cubicBezTo>
                  <a:pt x="12936" y="3494"/>
                  <a:pt x="12936" y="3494"/>
                  <a:pt x="12936" y="3494"/>
                </a:cubicBezTo>
                <a:cubicBezTo>
                  <a:pt x="12936" y="3226"/>
                  <a:pt x="13151" y="3010"/>
                  <a:pt x="13420" y="3010"/>
                </a:cubicBezTo>
                <a:cubicBezTo>
                  <a:pt x="14273" y="3010"/>
                  <a:pt x="14273" y="3010"/>
                  <a:pt x="14273" y="3010"/>
                </a:cubicBezTo>
                <a:cubicBezTo>
                  <a:pt x="14541" y="3018"/>
                  <a:pt x="14757" y="2795"/>
                  <a:pt x="14757" y="2526"/>
                </a:cubicBezTo>
                <a:cubicBezTo>
                  <a:pt x="14757" y="1643"/>
                  <a:pt x="14757" y="1643"/>
                  <a:pt x="14757" y="1643"/>
                </a:cubicBezTo>
                <a:cubicBezTo>
                  <a:pt x="14503" y="1497"/>
                  <a:pt x="14326" y="1214"/>
                  <a:pt x="14326" y="891"/>
                </a:cubicBezTo>
                <a:cubicBezTo>
                  <a:pt x="14326" y="415"/>
                  <a:pt x="14710" y="23"/>
                  <a:pt x="15179" y="8"/>
                </a:cubicBezTo>
                <a:cubicBezTo>
                  <a:pt x="15679" y="0"/>
                  <a:pt x="16086" y="392"/>
                  <a:pt x="16086" y="891"/>
                </a:cubicBezTo>
                <a:cubicBezTo>
                  <a:pt x="16086" y="1214"/>
                  <a:pt x="15909" y="1489"/>
                  <a:pt x="15648" y="1643"/>
                </a:cubicBezTo>
                <a:cubicBezTo>
                  <a:pt x="15648" y="2534"/>
                  <a:pt x="15648" y="2534"/>
                  <a:pt x="15648" y="2534"/>
                </a:cubicBezTo>
                <a:cubicBezTo>
                  <a:pt x="15648" y="2803"/>
                  <a:pt x="15863" y="3018"/>
                  <a:pt x="16132" y="3018"/>
                </a:cubicBezTo>
                <a:cubicBezTo>
                  <a:pt x="19589" y="3018"/>
                  <a:pt x="19589" y="3018"/>
                  <a:pt x="19589" y="3018"/>
                </a:cubicBezTo>
              </a:path>
            </a:pathLst>
          </a:custGeom>
          <a:noFill/>
          <a:ln w="381000" cap="flat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Freeform 594">
            <a:extLst>
              <a:ext uri="{FF2B5EF4-FFF2-40B4-BE49-F238E27FC236}">
                <a16:creationId xmlns:a16="http://schemas.microsoft.com/office/drawing/2014/main" id="{84EBC2A1-78D2-1549-88DA-662B6918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484" y="10943356"/>
            <a:ext cx="869111" cy="654515"/>
          </a:xfrm>
          <a:custGeom>
            <a:avLst/>
            <a:gdLst>
              <a:gd name="T0" fmla="*/ 653 w 715"/>
              <a:gd name="T1" fmla="*/ 537 h 538"/>
              <a:gd name="T2" fmla="*/ 653 w 715"/>
              <a:gd name="T3" fmla="*/ 537 h 538"/>
              <a:gd name="T4" fmla="*/ 61 w 715"/>
              <a:gd name="T5" fmla="*/ 537 h 538"/>
              <a:gd name="T6" fmla="*/ 0 w 715"/>
              <a:gd name="T7" fmla="*/ 484 h 538"/>
              <a:gd name="T8" fmla="*/ 0 w 715"/>
              <a:gd name="T9" fmla="*/ 61 h 538"/>
              <a:gd name="T10" fmla="*/ 61 w 715"/>
              <a:gd name="T11" fmla="*/ 0 h 538"/>
              <a:gd name="T12" fmla="*/ 653 w 715"/>
              <a:gd name="T13" fmla="*/ 0 h 538"/>
              <a:gd name="T14" fmla="*/ 714 w 715"/>
              <a:gd name="T15" fmla="*/ 61 h 538"/>
              <a:gd name="T16" fmla="*/ 714 w 715"/>
              <a:gd name="T17" fmla="*/ 484 h 538"/>
              <a:gd name="T18" fmla="*/ 653 w 715"/>
              <a:gd name="T19" fmla="*/ 537 h 538"/>
              <a:gd name="T20" fmla="*/ 61 w 715"/>
              <a:gd name="T21" fmla="*/ 38 h 538"/>
              <a:gd name="T22" fmla="*/ 61 w 715"/>
              <a:gd name="T23" fmla="*/ 38 h 538"/>
              <a:gd name="T24" fmla="*/ 46 w 715"/>
              <a:gd name="T25" fmla="*/ 61 h 538"/>
              <a:gd name="T26" fmla="*/ 46 w 715"/>
              <a:gd name="T27" fmla="*/ 484 h 538"/>
              <a:gd name="T28" fmla="*/ 61 w 715"/>
              <a:gd name="T29" fmla="*/ 499 h 538"/>
              <a:gd name="T30" fmla="*/ 653 w 715"/>
              <a:gd name="T31" fmla="*/ 499 h 538"/>
              <a:gd name="T32" fmla="*/ 668 w 715"/>
              <a:gd name="T33" fmla="*/ 484 h 538"/>
              <a:gd name="T34" fmla="*/ 668 w 715"/>
              <a:gd name="T35" fmla="*/ 61 h 538"/>
              <a:gd name="T36" fmla="*/ 653 w 715"/>
              <a:gd name="T37" fmla="*/ 38 h 538"/>
              <a:gd name="T38" fmla="*/ 61 w 715"/>
              <a:gd name="T39" fmla="*/ 38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15" h="538">
                <a:moveTo>
                  <a:pt x="653" y="537"/>
                </a:moveTo>
                <a:lnTo>
                  <a:pt x="653" y="537"/>
                </a:lnTo>
                <a:cubicBezTo>
                  <a:pt x="61" y="537"/>
                  <a:pt x="61" y="537"/>
                  <a:pt x="61" y="537"/>
                </a:cubicBezTo>
                <a:cubicBezTo>
                  <a:pt x="30" y="537"/>
                  <a:pt x="0" y="514"/>
                  <a:pt x="0" y="484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0"/>
                  <a:pt x="30" y="0"/>
                  <a:pt x="61" y="0"/>
                </a:cubicBezTo>
                <a:cubicBezTo>
                  <a:pt x="653" y="0"/>
                  <a:pt x="653" y="0"/>
                  <a:pt x="653" y="0"/>
                </a:cubicBezTo>
                <a:cubicBezTo>
                  <a:pt x="683" y="0"/>
                  <a:pt x="714" y="30"/>
                  <a:pt x="714" y="61"/>
                </a:cubicBezTo>
                <a:cubicBezTo>
                  <a:pt x="714" y="484"/>
                  <a:pt x="714" y="484"/>
                  <a:pt x="714" y="484"/>
                </a:cubicBezTo>
                <a:cubicBezTo>
                  <a:pt x="714" y="514"/>
                  <a:pt x="683" y="537"/>
                  <a:pt x="653" y="537"/>
                </a:cubicBezTo>
                <a:close/>
                <a:moveTo>
                  <a:pt x="61" y="38"/>
                </a:moveTo>
                <a:lnTo>
                  <a:pt x="61" y="38"/>
                </a:lnTo>
                <a:cubicBezTo>
                  <a:pt x="53" y="38"/>
                  <a:pt x="46" y="53"/>
                  <a:pt x="46" y="61"/>
                </a:cubicBezTo>
                <a:cubicBezTo>
                  <a:pt x="46" y="484"/>
                  <a:pt x="46" y="484"/>
                  <a:pt x="46" y="484"/>
                </a:cubicBezTo>
                <a:cubicBezTo>
                  <a:pt x="46" y="491"/>
                  <a:pt x="53" y="499"/>
                  <a:pt x="61" y="499"/>
                </a:cubicBezTo>
                <a:cubicBezTo>
                  <a:pt x="653" y="499"/>
                  <a:pt x="653" y="499"/>
                  <a:pt x="653" y="499"/>
                </a:cubicBezTo>
                <a:cubicBezTo>
                  <a:pt x="660" y="499"/>
                  <a:pt x="668" y="491"/>
                  <a:pt x="668" y="484"/>
                </a:cubicBezTo>
                <a:cubicBezTo>
                  <a:pt x="668" y="61"/>
                  <a:pt x="668" y="61"/>
                  <a:pt x="668" y="61"/>
                </a:cubicBezTo>
                <a:cubicBezTo>
                  <a:pt x="668" y="53"/>
                  <a:pt x="660" y="38"/>
                  <a:pt x="653" y="3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95">
            <a:extLst>
              <a:ext uri="{FF2B5EF4-FFF2-40B4-BE49-F238E27FC236}">
                <a16:creationId xmlns:a16="http://schemas.microsoft.com/office/drawing/2014/main" id="{211B781F-7723-EF4F-AF8E-40B78A30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916" y="10841425"/>
            <a:ext cx="1056880" cy="869111"/>
          </a:xfrm>
          <a:custGeom>
            <a:avLst/>
            <a:gdLst>
              <a:gd name="T0" fmla="*/ 814 w 869"/>
              <a:gd name="T1" fmla="*/ 715 h 716"/>
              <a:gd name="T2" fmla="*/ 814 w 869"/>
              <a:gd name="T3" fmla="*/ 715 h 716"/>
              <a:gd name="T4" fmla="*/ 61 w 869"/>
              <a:gd name="T5" fmla="*/ 715 h 716"/>
              <a:gd name="T6" fmla="*/ 0 w 869"/>
              <a:gd name="T7" fmla="*/ 653 h 716"/>
              <a:gd name="T8" fmla="*/ 0 w 869"/>
              <a:gd name="T9" fmla="*/ 61 h 716"/>
              <a:gd name="T10" fmla="*/ 61 w 869"/>
              <a:gd name="T11" fmla="*/ 0 h 716"/>
              <a:gd name="T12" fmla="*/ 814 w 869"/>
              <a:gd name="T13" fmla="*/ 0 h 716"/>
              <a:gd name="T14" fmla="*/ 868 w 869"/>
              <a:gd name="T15" fmla="*/ 61 h 716"/>
              <a:gd name="T16" fmla="*/ 868 w 869"/>
              <a:gd name="T17" fmla="*/ 653 h 716"/>
              <a:gd name="T18" fmla="*/ 814 w 869"/>
              <a:gd name="T19" fmla="*/ 715 h 716"/>
              <a:gd name="T20" fmla="*/ 61 w 869"/>
              <a:gd name="T21" fmla="*/ 39 h 716"/>
              <a:gd name="T22" fmla="*/ 61 w 869"/>
              <a:gd name="T23" fmla="*/ 39 h 716"/>
              <a:gd name="T24" fmla="*/ 38 w 869"/>
              <a:gd name="T25" fmla="*/ 61 h 716"/>
              <a:gd name="T26" fmla="*/ 38 w 869"/>
              <a:gd name="T27" fmla="*/ 653 h 716"/>
              <a:gd name="T28" fmla="*/ 61 w 869"/>
              <a:gd name="T29" fmla="*/ 668 h 716"/>
              <a:gd name="T30" fmla="*/ 814 w 869"/>
              <a:gd name="T31" fmla="*/ 668 h 716"/>
              <a:gd name="T32" fmla="*/ 829 w 869"/>
              <a:gd name="T33" fmla="*/ 653 h 716"/>
              <a:gd name="T34" fmla="*/ 829 w 869"/>
              <a:gd name="T35" fmla="*/ 61 h 716"/>
              <a:gd name="T36" fmla="*/ 814 w 869"/>
              <a:gd name="T37" fmla="*/ 39 h 716"/>
              <a:gd name="T38" fmla="*/ 61 w 869"/>
              <a:gd name="T39" fmla="*/ 39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716">
                <a:moveTo>
                  <a:pt x="814" y="715"/>
                </a:moveTo>
                <a:lnTo>
                  <a:pt x="814" y="715"/>
                </a:lnTo>
                <a:cubicBezTo>
                  <a:pt x="61" y="715"/>
                  <a:pt x="61" y="715"/>
                  <a:pt x="61" y="715"/>
                </a:cubicBezTo>
                <a:cubicBezTo>
                  <a:pt x="23" y="715"/>
                  <a:pt x="0" y="684"/>
                  <a:pt x="0" y="65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45" y="0"/>
                  <a:pt x="868" y="31"/>
                  <a:pt x="868" y="61"/>
                </a:cubicBezTo>
                <a:cubicBezTo>
                  <a:pt x="868" y="653"/>
                  <a:pt x="868" y="653"/>
                  <a:pt x="868" y="653"/>
                </a:cubicBezTo>
                <a:cubicBezTo>
                  <a:pt x="868" y="684"/>
                  <a:pt x="845" y="715"/>
                  <a:pt x="814" y="715"/>
                </a:cubicBezTo>
                <a:close/>
                <a:moveTo>
                  <a:pt x="61" y="39"/>
                </a:moveTo>
                <a:lnTo>
                  <a:pt x="61" y="39"/>
                </a:lnTo>
                <a:cubicBezTo>
                  <a:pt x="46" y="39"/>
                  <a:pt x="38" y="54"/>
                  <a:pt x="38" y="61"/>
                </a:cubicBezTo>
                <a:cubicBezTo>
                  <a:pt x="38" y="653"/>
                  <a:pt x="38" y="653"/>
                  <a:pt x="38" y="653"/>
                </a:cubicBezTo>
                <a:cubicBezTo>
                  <a:pt x="38" y="661"/>
                  <a:pt x="46" y="668"/>
                  <a:pt x="61" y="668"/>
                </a:cubicBezTo>
                <a:cubicBezTo>
                  <a:pt x="814" y="668"/>
                  <a:pt x="814" y="668"/>
                  <a:pt x="814" y="668"/>
                </a:cubicBezTo>
                <a:cubicBezTo>
                  <a:pt x="822" y="668"/>
                  <a:pt x="829" y="661"/>
                  <a:pt x="829" y="653"/>
                </a:cubicBezTo>
                <a:cubicBezTo>
                  <a:pt x="829" y="61"/>
                  <a:pt x="829" y="61"/>
                  <a:pt x="829" y="61"/>
                </a:cubicBezTo>
                <a:cubicBezTo>
                  <a:pt x="829" y="54"/>
                  <a:pt x="822" y="39"/>
                  <a:pt x="814" y="39"/>
                </a:cubicBezTo>
                <a:lnTo>
                  <a:pt x="61" y="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96">
            <a:extLst>
              <a:ext uri="{FF2B5EF4-FFF2-40B4-BE49-F238E27FC236}">
                <a16:creationId xmlns:a16="http://schemas.microsoft.com/office/drawing/2014/main" id="{C843877E-3971-EC44-99FF-D5B80AD3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631" y="11206237"/>
            <a:ext cx="150217" cy="150217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1 h 124"/>
              <a:gd name="T6" fmla="*/ 62 w 124"/>
              <a:gd name="T7" fmla="*/ 0 h 124"/>
              <a:gd name="T8" fmla="*/ 123 w 124"/>
              <a:gd name="T9" fmla="*/ 61 h 124"/>
              <a:gd name="T10" fmla="*/ 62 w 124"/>
              <a:gd name="T11" fmla="*/ 123 h 124"/>
              <a:gd name="T12" fmla="*/ 62 w 124"/>
              <a:gd name="T13" fmla="*/ 38 h 124"/>
              <a:gd name="T14" fmla="*/ 62 w 124"/>
              <a:gd name="T15" fmla="*/ 38 h 124"/>
              <a:gd name="T16" fmla="*/ 38 w 124"/>
              <a:gd name="T17" fmla="*/ 61 h 124"/>
              <a:gd name="T18" fmla="*/ 62 w 124"/>
              <a:gd name="T19" fmla="*/ 84 h 124"/>
              <a:gd name="T20" fmla="*/ 84 w 124"/>
              <a:gd name="T21" fmla="*/ 61 h 124"/>
              <a:gd name="T22" fmla="*/ 62 w 124"/>
              <a:gd name="T23" fmla="*/ 38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23"/>
                  <a:pt x="23" y="0"/>
                  <a:pt x="62" y="0"/>
                </a:cubicBezTo>
                <a:cubicBezTo>
                  <a:pt x="92" y="0"/>
                  <a:pt x="123" y="23"/>
                  <a:pt x="123" y="61"/>
                </a:cubicBezTo>
                <a:cubicBezTo>
                  <a:pt x="123" y="92"/>
                  <a:pt x="92" y="123"/>
                  <a:pt x="62" y="123"/>
                </a:cubicBezTo>
                <a:close/>
                <a:moveTo>
                  <a:pt x="62" y="38"/>
                </a:moveTo>
                <a:lnTo>
                  <a:pt x="62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69"/>
                  <a:pt x="46" y="84"/>
                  <a:pt x="62" y="84"/>
                </a:cubicBezTo>
                <a:cubicBezTo>
                  <a:pt x="69" y="84"/>
                  <a:pt x="84" y="69"/>
                  <a:pt x="84" y="61"/>
                </a:cubicBezTo>
                <a:cubicBezTo>
                  <a:pt x="84" y="46"/>
                  <a:pt x="69" y="38"/>
                  <a:pt x="62" y="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97">
            <a:extLst>
              <a:ext uri="{FF2B5EF4-FFF2-40B4-BE49-F238E27FC236}">
                <a16:creationId xmlns:a16="http://schemas.microsoft.com/office/drawing/2014/main" id="{9FC84A58-65F8-0940-9DCD-0F554528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2685" y="11045291"/>
            <a:ext cx="461380" cy="456013"/>
          </a:xfrm>
          <a:custGeom>
            <a:avLst/>
            <a:gdLst>
              <a:gd name="T0" fmla="*/ 193 w 378"/>
              <a:gd name="T1" fmla="*/ 376 h 377"/>
              <a:gd name="T2" fmla="*/ 193 w 378"/>
              <a:gd name="T3" fmla="*/ 376 h 377"/>
              <a:gd name="T4" fmla="*/ 0 w 378"/>
              <a:gd name="T5" fmla="*/ 184 h 377"/>
              <a:gd name="T6" fmla="*/ 193 w 378"/>
              <a:gd name="T7" fmla="*/ 0 h 377"/>
              <a:gd name="T8" fmla="*/ 377 w 378"/>
              <a:gd name="T9" fmla="*/ 184 h 377"/>
              <a:gd name="T10" fmla="*/ 193 w 378"/>
              <a:gd name="T11" fmla="*/ 376 h 377"/>
              <a:gd name="T12" fmla="*/ 193 w 378"/>
              <a:gd name="T13" fmla="*/ 38 h 377"/>
              <a:gd name="T14" fmla="*/ 193 w 378"/>
              <a:gd name="T15" fmla="*/ 38 h 377"/>
              <a:gd name="T16" fmla="*/ 47 w 378"/>
              <a:gd name="T17" fmla="*/ 184 h 377"/>
              <a:gd name="T18" fmla="*/ 193 w 378"/>
              <a:gd name="T19" fmla="*/ 331 h 377"/>
              <a:gd name="T20" fmla="*/ 338 w 378"/>
              <a:gd name="T21" fmla="*/ 184 h 377"/>
              <a:gd name="T22" fmla="*/ 193 w 378"/>
              <a:gd name="T23" fmla="*/ 3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78" h="377">
                <a:moveTo>
                  <a:pt x="193" y="376"/>
                </a:moveTo>
                <a:lnTo>
                  <a:pt x="193" y="376"/>
                </a:lnTo>
                <a:cubicBezTo>
                  <a:pt x="85" y="376"/>
                  <a:pt x="0" y="292"/>
                  <a:pt x="0" y="184"/>
                </a:cubicBezTo>
                <a:cubicBezTo>
                  <a:pt x="0" y="85"/>
                  <a:pt x="85" y="0"/>
                  <a:pt x="193" y="0"/>
                </a:cubicBezTo>
                <a:cubicBezTo>
                  <a:pt x="292" y="0"/>
                  <a:pt x="377" y="85"/>
                  <a:pt x="377" y="184"/>
                </a:cubicBezTo>
                <a:cubicBezTo>
                  <a:pt x="377" y="292"/>
                  <a:pt x="292" y="376"/>
                  <a:pt x="193" y="376"/>
                </a:cubicBezTo>
                <a:close/>
                <a:moveTo>
                  <a:pt x="193" y="38"/>
                </a:moveTo>
                <a:lnTo>
                  <a:pt x="193" y="38"/>
                </a:lnTo>
                <a:cubicBezTo>
                  <a:pt x="108" y="38"/>
                  <a:pt x="47" y="108"/>
                  <a:pt x="47" y="184"/>
                </a:cubicBezTo>
                <a:cubicBezTo>
                  <a:pt x="47" y="269"/>
                  <a:pt x="108" y="331"/>
                  <a:pt x="193" y="331"/>
                </a:cubicBezTo>
                <a:cubicBezTo>
                  <a:pt x="269" y="331"/>
                  <a:pt x="338" y="269"/>
                  <a:pt x="338" y="184"/>
                </a:cubicBezTo>
                <a:cubicBezTo>
                  <a:pt x="338" y="108"/>
                  <a:pt x="269" y="38"/>
                  <a:pt x="193" y="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98">
            <a:extLst>
              <a:ext uri="{FF2B5EF4-FFF2-40B4-BE49-F238E27FC236}">
                <a16:creationId xmlns:a16="http://schemas.microsoft.com/office/drawing/2014/main" id="{947E37EE-3F98-9E47-9144-858298D6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550" y="11109669"/>
            <a:ext cx="48286" cy="75108"/>
          </a:xfrm>
          <a:custGeom>
            <a:avLst/>
            <a:gdLst>
              <a:gd name="T0" fmla="*/ 24 w 40"/>
              <a:gd name="T1" fmla="*/ 61 h 62"/>
              <a:gd name="T2" fmla="*/ 24 w 40"/>
              <a:gd name="T3" fmla="*/ 61 h 62"/>
              <a:gd name="T4" fmla="*/ 0 w 40"/>
              <a:gd name="T5" fmla="*/ 46 h 62"/>
              <a:gd name="T6" fmla="*/ 0 w 40"/>
              <a:gd name="T7" fmla="*/ 23 h 62"/>
              <a:gd name="T8" fmla="*/ 24 w 40"/>
              <a:gd name="T9" fmla="*/ 0 h 62"/>
              <a:gd name="T10" fmla="*/ 39 w 40"/>
              <a:gd name="T11" fmla="*/ 23 h 62"/>
              <a:gd name="T12" fmla="*/ 39 w 40"/>
              <a:gd name="T13" fmla="*/ 46 h 62"/>
              <a:gd name="T14" fmla="*/ 24 w 40"/>
              <a:gd name="T15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" h="62">
                <a:moveTo>
                  <a:pt x="24" y="61"/>
                </a:moveTo>
                <a:lnTo>
                  <a:pt x="24" y="61"/>
                </a:lnTo>
                <a:cubicBezTo>
                  <a:pt x="8" y="61"/>
                  <a:pt x="0" y="54"/>
                  <a:pt x="0" y="4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4" y="0"/>
                </a:cubicBezTo>
                <a:cubicBezTo>
                  <a:pt x="31" y="0"/>
                  <a:pt x="39" y="8"/>
                  <a:pt x="39" y="23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54"/>
                  <a:pt x="31" y="61"/>
                  <a:pt x="24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99">
            <a:extLst>
              <a:ext uri="{FF2B5EF4-FFF2-40B4-BE49-F238E27FC236}">
                <a16:creationId xmlns:a16="http://schemas.microsoft.com/office/drawing/2014/main" id="{23D9FED7-003A-7A44-8910-EB83A1CA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659" y="11152588"/>
            <a:ext cx="75108" cy="75108"/>
          </a:xfrm>
          <a:custGeom>
            <a:avLst/>
            <a:gdLst>
              <a:gd name="T0" fmla="*/ 23 w 62"/>
              <a:gd name="T1" fmla="*/ 61 h 62"/>
              <a:gd name="T2" fmla="*/ 23 w 62"/>
              <a:gd name="T3" fmla="*/ 61 h 62"/>
              <a:gd name="T4" fmla="*/ 8 w 62"/>
              <a:gd name="T5" fmla="*/ 53 h 62"/>
              <a:gd name="T6" fmla="*/ 8 w 62"/>
              <a:gd name="T7" fmla="*/ 23 h 62"/>
              <a:gd name="T8" fmla="*/ 23 w 62"/>
              <a:gd name="T9" fmla="*/ 7 h 62"/>
              <a:gd name="T10" fmla="*/ 54 w 62"/>
              <a:gd name="T11" fmla="*/ 7 h 62"/>
              <a:gd name="T12" fmla="*/ 54 w 62"/>
              <a:gd name="T13" fmla="*/ 38 h 62"/>
              <a:gd name="T14" fmla="*/ 38 w 62"/>
              <a:gd name="T15" fmla="*/ 53 h 62"/>
              <a:gd name="T16" fmla="*/ 23 w 62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2">
                <a:moveTo>
                  <a:pt x="23" y="61"/>
                </a:moveTo>
                <a:lnTo>
                  <a:pt x="23" y="61"/>
                </a:lnTo>
                <a:cubicBezTo>
                  <a:pt x="23" y="61"/>
                  <a:pt x="15" y="53"/>
                  <a:pt x="8" y="53"/>
                </a:cubicBezTo>
                <a:cubicBezTo>
                  <a:pt x="0" y="46"/>
                  <a:pt x="0" y="30"/>
                  <a:pt x="8" y="23"/>
                </a:cubicBezTo>
                <a:cubicBezTo>
                  <a:pt x="23" y="7"/>
                  <a:pt x="23" y="7"/>
                  <a:pt x="23" y="7"/>
                </a:cubicBezTo>
                <a:cubicBezTo>
                  <a:pt x="31" y="0"/>
                  <a:pt x="46" y="0"/>
                  <a:pt x="54" y="7"/>
                </a:cubicBezTo>
                <a:cubicBezTo>
                  <a:pt x="61" y="15"/>
                  <a:pt x="61" y="30"/>
                  <a:pt x="54" y="38"/>
                </a:cubicBezTo>
                <a:cubicBezTo>
                  <a:pt x="38" y="53"/>
                  <a:pt x="38" y="53"/>
                  <a:pt x="38" y="53"/>
                </a:cubicBezTo>
                <a:cubicBezTo>
                  <a:pt x="38" y="53"/>
                  <a:pt x="31" y="61"/>
                  <a:pt x="23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600">
            <a:extLst>
              <a:ext uri="{FF2B5EF4-FFF2-40B4-BE49-F238E27FC236}">
                <a16:creationId xmlns:a16="http://schemas.microsoft.com/office/drawing/2014/main" id="{5E7A8726-A7BB-314E-9A44-E98B66B8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215" y="11254519"/>
            <a:ext cx="75108" cy="48286"/>
          </a:xfrm>
          <a:custGeom>
            <a:avLst/>
            <a:gdLst>
              <a:gd name="T0" fmla="*/ 46 w 62"/>
              <a:gd name="T1" fmla="*/ 39 h 40"/>
              <a:gd name="T2" fmla="*/ 46 w 62"/>
              <a:gd name="T3" fmla="*/ 39 h 40"/>
              <a:gd name="T4" fmla="*/ 23 w 62"/>
              <a:gd name="T5" fmla="*/ 39 h 40"/>
              <a:gd name="T6" fmla="*/ 0 w 62"/>
              <a:gd name="T7" fmla="*/ 15 h 40"/>
              <a:gd name="T8" fmla="*/ 23 w 62"/>
              <a:gd name="T9" fmla="*/ 0 h 40"/>
              <a:gd name="T10" fmla="*/ 46 w 62"/>
              <a:gd name="T11" fmla="*/ 0 h 40"/>
              <a:gd name="T12" fmla="*/ 61 w 62"/>
              <a:gd name="T13" fmla="*/ 15 h 40"/>
              <a:gd name="T14" fmla="*/ 46 w 62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" h="40">
                <a:moveTo>
                  <a:pt x="46" y="39"/>
                </a:moveTo>
                <a:lnTo>
                  <a:pt x="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15" y="39"/>
                  <a:pt x="0" y="31"/>
                  <a:pt x="0" y="15"/>
                </a:cubicBezTo>
                <a:cubicBezTo>
                  <a:pt x="0" y="8"/>
                  <a:pt x="15" y="0"/>
                  <a:pt x="2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4" y="0"/>
                  <a:pt x="61" y="8"/>
                  <a:pt x="61" y="15"/>
                </a:cubicBezTo>
                <a:cubicBezTo>
                  <a:pt x="61" y="31"/>
                  <a:pt x="54" y="39"/>
                  <a:pt x="46" y="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601">
            <a:extLst>
              <a:ext uri="{FF2B5EF4-FFF2-40B4-BE49-F238E27FC236}">
                <a16:creationId xmlns:a16="http://schemas.microsoft.com/office/drawing/2014/main" id="{95824FAC-B2D9-FD4B-89E4-3F6760A3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2389" y="11324265"/>
            <a:ext cx="64379" cy="75108"/>
          </a:xfrm>
          <a:custGeom>
            <a:avLst/>
            <a:gdLst>
              <a:gd name="T0" fmla="*/ 30 w 54"/>
              <a:gd name="T1" fmla="*/ 62 h 63"/>
              <a:gd name="T2" fmla="*/ 30 w 54"/>
              <a:gd name="T3" fmla="*/ 62 h 63"/>
              <a:gd name="T4" fmla="*/ 23 w 54"/>
              <a:gd name="T5" fmla="*/ 54 h 63"/>
              <a:gd name="T6" fmla="*/ 7 w 54"/>
              <a:gd name="T7" fmla="*/ 39 h 63"/>
              <a:gd name="T8" fmla="*/ 7 w 54"/>
              <a:gd name="T9" fmla="*/ 8 h 63"/>
              <a:gd name="T10" fmla="*/ 30 w 54"/>
              <a:gd name="T11" fmla="*/ 8 h 63"/>
              <a:gd name="T12" fmla="*/ 46 w 54"/>
              <a:gd name="T13" fmla="*/ 24 h 63"/>
              <a:gd name="T14" fmla="*/ 46 w 54"/>
              <a:gd name="T15" fmla="*/ 54 h 63"/>
              <a:gd name="T16" fmla="*/ 30 w 54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63">
                <a:moveTo>
                  <a:pt x="30" y="62"/>
                </a:moveTo>
                <a:lnTo>
                  <a:pt x="30" y="62"/>
                </a:lnTo>
                <a:lnTo>
                  <a:pt x="23" y="54"/>
                </a:lnTo>
                <a:cubicBezTo>
                  <a:pt x="7" y="39"/>
                  <a:pt x="7" y="39"/>
                  <a:pt x="7" y="39"/>
                </a:cubicBezTo>
                <a:cubicBezTo>
                  <a:pt x="0" y="31"/>
                  <a:pt x="0" y="16"/>
                  <a:pt x="7" y="8"/>
                </a:cubicBezTo>
                <a:cubicBezTo>
                  <a:pt x="15" y="0"/>
                  <a:pt x="23" y="0"/>
                  <a:pt x="30" y="8"/>
                </a:cubicBezTo>
                <a:cubicBezTo>
                  <a:pt x="46" y="24"/>
                  <a:pt x="46" y="24"/>
                  <a:pt x="46" y="24"/>
                </a:cubicBezTo>
                <a:cubicBezTo>
                  <a:pt x="53" y="31"/>
                  <a:pt x="53" y="47"/>
                  <a:pt x="46" y="54"/>
                </a:cubicBezTo>
                <a:cubicBezTo>
                  <a:pt x="46" y="54"/>
                  <a:pt x="38" y="62"/>
                  <a:pt x="30" y="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602">
            <a:extLst>
              <a:ext uri="{FF2B5EF4-FFF2-40B4-BE49-F238E27FC236}">
                <a16:creationId xmlns:a16="http://schemas.microsoft.com/office/drawing/2014/main" id="{729A6FF5-4933-AA4A-A863-AE59986D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6550" y="11361817"/>
            <a:ext cx="59015" cy="75108"/>
          </a:xfrm>
          <a:custGeom>
            <a:avLst/>
            <a:gdLst>
              <a:gd name="T0" fmla="*/ 24 w 47"/>
              <a:gd name="T1" fmla="*/ 62 h 63"/>
              <a:gd name="T2" fmla="*/ 24 w 47"/>
              <a:gd name="T3" fmla="*/ 62 h 63"/>
              <a:gd name="T4" fmla="*/ 0 w 47"/>
              <a:gd name="T5" fmla="*/ 39 h 63"/>
              <a:gd name="T6" fmla="*/ 0 w 47"/>
              <a:gd name="T7" fmla="*/ 23 h 63"/>
              <a:gd name="T8" fmla="*/ 24 w 47"/>
              <a:gd name="T9" fmla="*/ 0 h 63"/>
              <a:gd name="T10" fmla="*/ 46 w 47"/>
              <a:gd name="T11" fmla="*/ 23 h 63"/>
              <a:gd name="T12" fmla="*/ 46 w 47"/>
              <a:gd name="T13" fmla="*/ 39 h 63"/>
              <a:gd name="T14" fmla="*/ 24 w 47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63">
                <a:moveTo>
                  <a:pt x="24" y="62"/>
                </a:moveTo>
                <a:lnTo>
                  <a:pt x="24" y="62"/>
                </a:lnTo>
                <a:cubicBezTo>
                  <a:pt x="16" y="62"/>
                  <a:pt x="0" y="54"/>
                  <a:pt x="0" y="3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6" y="0"/>
                  <a:pt x="24" y="0"/>
                </a:cubicBezTo>
                <a:cubicBezTo>
                  <a:pt x="39" y="0"/>
                  <a:pt x="46" y="8"/>
                  <a:pt x="46" y="23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54"/>
                  <a:pt x="39" y="62"/>
                  <a:pt x="24" y="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603">
            <a:extLst>
              <a:ext uri="{FF2B5EF4-FFF2-40B4-BE49-F238E27FC236}">
                <a16:creationId xmlns:a16="http://schemas.microsoft.com/office/drawing/2014/main" id="{BA2BBE98-1D18-174A-9E81-A45F40FF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349" y="11324265"/>
            <a:ext cx="64379" cy="75108"/>
          </a:xfrm>
          <a:custGeom>
            <a:avLst/>
            <a:gdLst>
              <a:gd name="T0" fmla="*/ 23 w 54"/>
              <a:gd name="T1" fmla="*/ 62 h 63"/>
              <a:gd name="T2" fmla="*/ 23 w 54"/>
              <a:gd name="T3" fmla="*/ 62 h 63"/>
              <a:gd name="T4" fmla="*/ 7 w 54"/>
              <a:gd name="T5" fmla="*/ 54 h 63"/>
              <a:gd name="T6" fmla="*/ 7 w 54"/>
              <a:gd name="T7" fmla="*/ 24 h 63"/>
              <a:gd name="T8" fmla="*/ 23 w 54"/>
              <a:gd name="T9" fmla="*/ 8 h 63"/>
              <a:gd name="T10" fmla="*/ 46 w 54"/>
              <a:gd name="T11" fmla="*/ 8 h 63"/>
              <a:gd name="T12" fmla="*/ 46 w 54"/>
              <a:gd name="T13" fmla="*/ 39 h 63"/>
              <a:gd name="T14" fmla="*/ 30 w 54"/>
              <a:gd name="T15" fmla="*/ 54 h 63"/>
              <a:gd name="T16" fmla="*/ 23 w 54"/>
              <a:gd name="T17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" h="63">
                <a:moveTo>
                  <a:pt x="23" y="62"/>
                </a:moveTo>
                <a:lnTo>
                  <a:pt x="23" y="62"/>
                </a:lnTo>
                <a:cubicBezTo>
                  <a:pt x="15" y="62"/>
                  <a:pt x="7" y="62"/>
                  <a:pt x="7" y="54"/>
                </a:cubicBezTo>
                <a:cubicBezTo>
                  <a:pt x="0" y="47"/>
                  <a:pt x="0" y="31"/>
                  <a:pt x="7" y="24"/>
                </a:cubicBezTo>
                <a:cubicBezTo>
                  <a:pt x="23" y="8"/>
                  <a:pt x="23" y="8"/>
                  <a:pt x="23" y="8"/>
                </a:cubicBezTo>
                <a:cubicBezTo>
                  <a:pt x="30" y="0"/>
                  <a:pt x="38" y="0"/>
                  <a:pt x="46" y="8"/>
                </a:cubicBezTo>
                <a:cubicBezTo>
                  <a:pt x="53" y="16"/>
                  <a:pt x="53" y="31"/>
                  <a:pt x="46" y="39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2"/>
                  <a:pt x="23" y="62"/>
                  <a:pt x="23" y="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604">
            <a:extLst>
              <a:ext uri="{FF2B5EF4-FFF2-40B4-BE49-F238E27FC236}">
                <a16:creationId xmlns:a16="http://schemas.microsoft.com/office/drawing/2014/main" id="{37CF4F5C-2ABB-0E4C-AE18-6A9DDE41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7064" y="11254519"/>
            <a:ext cx="75108" cy="48286"/>
          </a:xfrm>
          <a:custGeom>
            <a:avLst/>
            <a:gdLst>
              <a:gd name="T0" fmla="*/ 46 w 63"/>
              <a:gd name="T1" fmla="*/ 39 h 40"/>
              <a:gd name="T2" fmla="*/ 46 w 63"/>
              <a:gd name="T3" fmla="*/ 39 h 40"/>
              <a:gd name="T4" fmla="*/ 23 w 63"/>
              <a:gd name="T5" fmla="*/ 39 h 40"/>
              <a:gd name="T6" fmla="*/ 0 w 63"/>
              <a:gd name="T7" fmla="*/ 23 h 40"/>
              <a:gd name="T8" fmla="*/ 23 w 63"/>
              <a:gd name="T9" fmla="*/ 0 h 40"/>
              <a:gd name="T10" fmla="*/ 46 w 63"/>
              <a:gd name="T11" fmla="*/ 0 h 40"/>
              <a:gd name="T12" fmla="*/ 62 w 63"/>
              <a:gd name="T13" fmla="*/ 23 h 40"/>
              <a:gd name="T14" fmla="*/ 46 w 63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40">
                <a:moveTo>
                  <a:pt x="46" y="39"/>
                </a:moveTo>
                <a:lnTo>
                  <a:pt x="46" y="39"/>
                </a:ln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23"/>
                </a:cubicBezTo>
                <a:cubicBezTo>
                  <a:pt x="0" y="8"/>
                  <a:pt x="16" y="0"/>
                  <a:pt x="2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4" y="0"/>
                  <a:pt x="62" y="8"/>
                  <a:pt x="62" y="23"/>
                </a:cubicBezTo>
                <a:cubicBezTo>
                  <a:pt x="62" y="31"/>
                  <a:pt x="54" y="39"/>
                  <a:pt x="46" y="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605">
            <a:extLst>
              <a:ext uri="{FF2B5EF4-FFF2-40B4-BE49-F238E27FC236}">
                <a16:creationId xmlns:a16="http://schemas.microsoft.com/office/drawing/2014/main" id="{6EA5C4FD-1022-3340-A902-538C94208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4619" y="11152588"/>
            <a:ext cx="75108" cy="75108"/>
          </a:xfrm>
          <a:custGeom>
            <a:avLst/>
            <a:gdLst>
              <a:gd name="T0" fmla="*/ 38 w 62"/>
              <a:gd name="T1" fmla="*/ 61 h 62"/>
              <a:gd name="T2" fmla="*/ 38 w 62"/>
              <a:gd name="T3" fmla="*/ 61 h 62"/>
              <a:gd name="T4" fmla="*/ 23 w 62"/>
              <a:gd name="T5" fmla="*/ 53 h 62"/>
              <a:gd name="T6" fmla="*/ 8 w 62"/>
              <a:gd name="T7" fmla="*/ 38 h 62"/>
              <a:gd name="T8" fmla="*/ 8 w 62"/>
              <a:gd name="T9" fmla="*/ 7 h 62"/>
              <a:gd name="T10" fmla="*/ 38 w 62"/>
              <a:gd name="T11" fmla="*/ 7 h 62"/>
              <a:gd name="T12" fmla="*/ 54 w 62"/>
              <a:gd name="T13" fmla="*/ 23 h 62"/>
              <a:gd name="T14" fmla="*/ 54 w 62"/>
              <a:gd name="T15" fmla="*/ 53 h 62"/>
              <a:gd name="T16" fmla="*/ 38 w 62"/>
              <a:gd name="T17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62">
                <a:moveTo>
                  <a:pt x="38" y="61"/>
                </a:moveTo>
                <a:lnTo>
                  <a:pt x="38" y="61"/>
                </a:lnTo>
                <a:cubicBezTo>
                  <a:pt x="38" y="61"/>
                  <a:pt x="31" y="61"/>
                  <a:pt x="23" y="53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30"/>
                  <a:pt x="0" y="15"/>
                  <a:pt x="8" y="7"/>
                </a:cubicBezTo>
                <a:cubicBezTo>
                  <a:pt x="15" y="0"/>
                  <a:pt x="31" y="0"/>
                  <a:pt x="38" y="7"/>
                </a:cubicBezTo>
                <a:cubicBezTo>
                  <a:pt x="54" y="23"/>
                  <a:pt x="54" y="23"/>
                  <a:pt x="54" y="23"/>
                </a:cubicBezTo>
                <a:cubicBezTo>
                  <a:pt x="61" y="30"/>
                  <a:pt x="61" y="46"/>
                  <a:pt x="54" y="53"/>
                </a:cubicBezTo>
                <a:cubicBezTo>
                  <a:pt x="54" y="61"/>
                  <a:pt x="46" y="61"/>
                  <a:pt x="38" y="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606">
            <a:extLst>
              <a:ext uri="{FF2B5EF4-FFF2-40B4-BE49-F238E27FC236}">
                <a16:creationId xmlns:a16="http://schemas.microsoft.com/office/drawing/2014/main" id="{405F43E5-3AF4-1E41-B709-70AD719A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0891" y="11254519"/>
            <a:ext cx="225325" cy="48286"/>
          </a:xfrm>
          <a:custGeom>
            <a:avLst/>
            <a:gdLst>
              <a:gd name="T0" fmla="*/ 161 w 185"/>
              <a:gd name="T1" fmla="*/ 39 h 40"/>
              <a:gd name="T2" fmla="*/ 161 w 185"/>
              <a:gd name="T3" fmla="*/ 39 h 40"/>
              <a:gd name="T4" fmla="*/ 23 w 185"/>
              <a:gd name="T5" fmla="*/ 39 h 40"/>
              <a:gd name="T6" fmla="*/ 0 w 185"/>
              <a:gd name="T7" fmla="*/ 15 h 40"/>
              <a:gd name="T8" fmla="*/ 23 w 185"/>
              <a:gd name="T9" fmla="*/ 0 h 40"/>
              <a:gd name="T10" fmla="*/ 161 w 185"/>
              <a:gd name="T11" fmla="*/ 0 h 40"/>
              <a:gd name="T12" fmla="*/ 184 w 185"/>
              <a:gd name="T13" fmla="*/ 15 h 40"/>
              <a:gd name="T14" fmla="*/ 161 w 185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40">
                <a:moveTo>
                  <a:pt x="161" y="39"/>
                </a:moveTo>
                <a:lnTo>
                  <a:pt x="161" y="39"/>
                </a:lnTo>
                <a:cubicBezTo>
                  <a:pt x="23" y="39"/>
                  <a:pt x="23" y="39"/>
                  <a:pt x="23" y="39"/>
                </a:cubicBezTo>
                <a:cubicBezTo>
                  <a:pt x="8" y="39"/>
                  <a:pt x="0" y="31"/>
                  <a:pt x="0" y="15"/>
                </a:cubicBezTo>
                <a:cubicBezTo>
                  <a:pt x="0" y="8"/>
                  <a:pt x="8" y="0"/>
                  <a:pt x="23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9" y="0"/>
                  <a:pt x="184" y="8"/>
                  <a:pt x="184" y="15"/>
                </a:cubicBezTo>
                <a:cubicBezTo>
                  <a:pt x="184" y="31"/>
                  <a:pt x="169" y="39"/>
                  <a:pt x="161" y="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607">
            <a:extLst>
              <a:ext uri="{FF2B5EF4-FFF2-40B4-BE49-F238E27FC236}">
                <a16:creationId xmlns:a16="http://schemas.microsoft.com/office/drawing/2014/main" id="{02DB9771-99CC-A847-87A8-089BC9AD9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1484" y="11651521"/>
            <a:ext cx="364812" cy="150217"/>
          </a:xfrm>
          <a:custGeom>
            <a:avLst/>
            <a:gdLst>
              <a:gd name="T0" fmla="*/ 176 w 300"/>
              <a:gd name="T1" fmla="*/ 123 h 124"/>
              <a:gd name="T2" fmla="*/ 176 w 300"/>
              <a:gd name="T3" fmla="*/ 123 h 124"/>
              <a:gd name="T4" fmla="*/ 123 w 300"/>
              <a:gd name="T5" fmla="*/ 123 h 124"/>
              <a:gd name="T6" fmla="*/ 84 w 300"/>
              <a:gd name="T7" fmla="*/ 108 h 124"/>
              <a:gd name="T8" fmla="*/ 7 w 300"/>
              <a:gd name="T9" fmla="*/ 39 h 124"/>
              <a:gd name="T10" fmla="*/ 7 w 300"/>
              <a:gd name="T11" fmla="*/ 16 h 124"/>
              <a:gd name="T12" fmla="*/ 23 w 300"/>
              <a:gd name="T13" fmla="*/ 0 h 124"/>
              <a:gd name="T14" fmla="*/ 276 w 300"/>
              <a:gd name="T15" fmla="*/ 0 h 124"/>
              <a:gd name="T16" fmla="*/ 291 w 300"/>
              <a:gd name="T17" fmla="*/ 16 h 124"/>
              <a:gd name="T18" fmla="*/ 291 w 300"/>
              <a:gd name="T19" fmla="*/ 39 h 124"/>
              <a:gd name="T20" fmla="*/ 215 w 300"/>
              <a:gd name="T21" fmla="*/ 108 h 124"/>
              <a:gd name="T22" fmla="*/ 176 w 300"/>
              <a:gd name="T23" fmla="*/ 123 h 124"/>
              <a:gd name="T24" fmla="*/ 76 w 300"/>
              <a:gd name="T25" fmla="*/ 47 h 124"/>
              <a:gd name="T26" fmla="*/ 76 w 300"/>
              <a:gd name="T27" fmla="*/ 47 h 124"/>
              <a:gd name="T28" fmla="*/ 115 w 300"/>
              <a:gd name="T29" fmla="*/ 77 h 124"/>
              <a:gd name="T30" fmla="*/ 123 w 300"/>
              <a:gd name="T31" fmla="*/ 85 h 124"/>
              <a:gd name="T32" fmla="*/ 176 w 300"/>
              <a:gd name="T33" fmla="*/ 85 h 124"/>
              <a:gd name="T34" fmla="*/ 184 w 300"/>
              <a:gd name="T35" fmla="*/ 77 h 124"/>
              <a:gd name="T36" fmla="*/ 222 w 300"/>
              <a:gd name="T37" fmla="*/ 47 h 124"/>
              <a:gd name="T38" fmla="*/ 76 w 300"/>
              <a:gd name="T39" fmla="*/ 4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0" h="124">
                <a:moveTo>
                  <a:pt x="176" y="123"/>
                </a:moveTo>
                <a:lnTo>
                  <a:pt x="176" y="123"/>
                </a:lnTo>
                <a:cubicBezTo>
                  <a:pt x="123" y="123"/>
                  <a:pt x="123" y="123"/>
                  <a:pt x="123" y="123"/>
                </a:cubicBezTo>
                <a:cubicBezTo>
                  <a:pt x="107" y="123"/>
                  <a:pt x="92" y="123"/>
                  <a:pt x="84" y="108"/>
                </a:cubicBezTo>
                <a:cubicBezTo>
                  <a:pt x="7" y="39"/>
                  <a:pt x="7" y="39"/>
                  <a:pt x="7" y="39"/>
                </a:cubicBezTo>
                <a:cubicBezTo>
                  <a:pt x="0" y="31"/>
                  <a:pt x="0" y="23"/>
                  <a:pt x="7" y="16"/>
                </a:cubicBezTo>
                <a:cubicBezTo>
                  <a:pt x="7" y="8"/>
                  <a:pt x="15" y="0"/>
                  <a:pt x="23" y="0"/>
                </a:cubicBezTo>
                <a:cubicBezTo>
                  <a:pt x="276" y="0"/>
                  <a:pt x="276" y="0"/>
                  <a:pt x="276" y="0"/>
                </a:cubicBezTo>
                <a:cubicBezTo>
                  <a:pt x="284" y="0"/>
                  <a:pt x="291" y="8"/>
                  <a:pt x="291" y="16"/>
                </a:cubicBezTo>
                <a:cubicBezTo>
                  <a:pt x="299" y="23"/>
                  <a:pt x="291" y="31"/>
                  <a:pt x="291" y="39"/>
                </a:cubicBezTo>
                <a:cubicBezTo>
                  <a:pt x="215" y="108"/>
                  <a:pt x="215" y="108"/>
                  <a:pt x="215" y="108"/>
                </a:cubicBezTo>
                <a:cubicBezTo>
                  <a:pt x="207" y="123"/>
                  <a:pt x="192" y="123"/>
                  <a:pt x="176" y="123"/>
                </a:cubicBezTo>
                <a:close/>
                <a:moveTo>
                  <a:pt x="76" y="47"/>
                </a:moveTo>
                <a:lnTo>
                  <a:pt x="76" y="47"/>
                </a:lnTo>
                <a:cubicBezTo>
                  <a:pt x="115" y="77"/>
                  <a:pt x="115" y="77"/>
                  <a:pt x="115" y="77"/>
                </a:cubicBezTo>
                <a:cubicBezTo>
                  <a:pt x="115" y="85"/>
                  <a:pt x="115" y="85"/>
                  <a:pt x="123" y="85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76" y="85"/>
                  <a:pt x="184" y="85"/>
                  <a:pt x="184" y="77"/>
                </a:cubicBezTo>
                <a:cubicBezTo>
                  <a:pt x="222" y="47"/>
                  <a:pt x="222" y="47"/>
                  <a:pt x="222" y="47"/>
                </a:cubicBezTo>
                <a:lnTo>
                  <a:pt x="76" y="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608">
            <a:extLst>
              <a:ext uri="{FF2B5EF4-FFF2-40B4-BE49-F238E27FC236}">
                <a16:creationId xmlns:a16="http://schemas.microsoft.com/office/drawing/2014/main" id="{15EEC8E5-6B54-6A47-B03E-98B74EA0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146" y="11651521"/>
            <a:ext cx="354082" cy="150217"/>
          </a:xfrm>
          <a:custGeom>
            <a:avLst/>
            <a:gdLst>
              <a:gd name="T0" fmla="*/ 169 w 293"/>
              <a:gd name="T1" fmla="*/ 123 h 124"/>
              <a:gd name="T2" fmla="*/ 169 w 293"/>
              <a:gd name="T3" fmla="*/ 123 h 124"/>
              <a:gd name="T4" fmla="*/ 115 w 293"/>
              <a:gd name="T5" fmla="*/ 123 h 124"/>
              <a:gd name="T6" fmla="*/ 77 w 293"/>
              <a:gd name="T7" fmla="*/ 108 h 124"/>
              <a:gd name="T8" fmla="*/ 8 w 293"/>
              <a:gd name="T9" fmla="*/ 39 h 124"/>
              <a:gd name="T10" fmla="*/ 0 w 293"/>
              <a:gd name="T11" fmla="*/ 16 h 124"/>
              <a:gd name="T12" fmla="*/ 15 w 293"/>
              <a:gd name="T13" fmla="*/ 0 h 124"/>
              <a:gd name="T14" fmla="*/ 269 w 293"/>
              <a:gd name="T15" fmla="*/ 0 h 124"/>
              <a:gd name="T16" fmla="*/ 292 w 293"/>
              <a:gd name="T17" fmla="*/ 16 h 124"/>
              <a:gd name="T18" fmla="*/ 284 w 293"/>
              <a:gd name="T19" fmla="*/ 39 h 124"/>
              <a:gd name="T20" fmla="*/ 207 w 293"/>
              <a:gd name="T21" fmla="*/ 108 h 124"/>
              <a:gd name="T22" fmla="*/ 169 w 293"/>
              <a:gd name="T23" fmla="*/ 123 h 124"/>
              <a:gd name="T24" fmla="*/ 69 w 293"/>
              <a:gd name="T25" fmla="*/ 47 h 124"/>
              <a:gd name="T26" fmla="*/ 69 w 293"/>
              <a:gd name="T27" fmla="*/ 47 h 124"/>
              <a:gd name="T28" fmla="*/ 108 w 293"/>
              <a:gd name="T29" fmla="*/ 77 h 124"/>
              <a:gd name="T30" fmla="*/ 115 w 293"/>
              <a:gd name="T31" fmla="*/ 85 h 124"/>
              <a:gd name="T32" fmla="*/ 169 w 293"/>
              <a:gd name="T33" fmla="*/ 85 h 124"/>
              <a:gd name="T34" fmla="*/ 185 w 293"/>
              <a:gd name="T35" fmla="*/ 77 h 124"/>
              <a:gd name="T36" fmla="*/ 223 w 293"/>
              <a:gd name="T37" fmla="*/ 47 h 124"/>
              <a:gd name="T38" fmla="*/ 69 w 293"/>
              <a:gd name="T39" fmla="*/ 47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3" h="124">
                <a:moveTo>
                  <a:pt x="169" y="123"/>
                </a:moveTo>
                <a:lnTo>
                  <a:pt x="169" y="123"/>
                </a:lnTo>
                <a:cubicBezTo>
                  <a:pt x="115" y="123"/>
                  <a:pt x="115" y="123"/>
                  <a:pt x="115" y="123"/>
                </a:cubicBezTo>
                <a:cubicBezTo>
                  <a:pt x="100" y="123"/>
                  <a:pt x="92" y="123"/>
                  <a:pt x="77" y="108"/>
                </a:cubicBezTo>
                <a:cubicBezTo>
                  <a:pt x="8" y="39"/>
                  <a:pt x="8" y="39"/>
                  <a:pt x="8" y="39"/>
                </a:cubicBezTo>
                <a:cubicBezTo>
                  <a:pt x="0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269" y="0"/>
                  <a:pt x="269" y="0"/>
                  <a:pt x="269" y="0"/>
                </a:cubicBezTo>
                <a:cubicBezTo>
                  <a:pt x="277" y="0"/>
                  <a:pt x="284" y="8"/>
                  <a:pt x="292" y="16"/>
                </a:cubicBezTo>
                <a:cubicBezTo>
                  <a:pt x="292" y="23"/>
                  <a:pt x="292" y="31"/>
                  <a:pt x="284" y="39"/>
                </a:cubicBezTo>
                <a:cubicBezTo>
                  <a:pt x="207" y="108"/>
                  <a:pt x="207" y="108"/>
                  <a:pt x="207" y="108"/>
                </a:cubicBezTo>
                <a:cubicBezTo>
                  <a:pt x="200" y="123"/>
                  <a:pt x="185" y="123"/>
                  <a:pt x="169" y="123"/>
                </a:cubicBezTo>
                <a:close/>
                <a:moveTo>
                  <a:pt x="69" y="47"/>
                </a:moveTo>
                <a:lnTo>
                  <a:pt x="69" y="47"/>
                </a:lnTo>
                <a:cubicBezTo>
                  <a:pt x="108" y="77"/>
                  <a:pt x="108" y="77"/>
                  <a:pt x="108" y="77"/>
                </a:cubicBezTo>
                <a:cubicBezTo>
                  <a:pt x="108" y="85"/>
                  <a:pt x="115" y="85"/>
                  <a:pt x="115" y="85"/>
                </a:cubicBezTo>
                <a:cubicBezTo>
                  <a:pt x="169" y="85"/>
                  <a:pt x="169" y="85"/>
                  <a:pt x="169" y="85"/>
                </a:cubicBezTo>
                <a:cubicBezTo>
                  <a:pt x="177" y="85"/>
                  <a:pt x="177" y="85"/>
                  <a:pt x="185" y="77"/>
                </a:cubicBezTo>
                <a:cubicBezTo>
                  <a:pt x="223" y="47"/>
                  <a:pt x="223" y="47"/>
                  <a:pt x="223" y="47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609">
            <a:extLst>
              <a:ext uri="{FF2B5EF4-FFF2-40B4-BE49-F238E27FC236}">
                <a16:creationId xmlns:a16="http://schemas.microsoft.com/office/drawing/2014/main" id="{260C94F5-537E-7E44-9A23-6B0E2ACC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465" y="5653584"/>
            <a:ext cx="1067613" cy="59015"/>
          </a:xfrm>
          <a:custGeom>
            <a:avLst/>
            <a:gdLst>
              <a:gd name="T0" fmla="*/ 853 w 877"/>
              <a:gd name="T1" fmla="*/ 46 h 47"/>
              <a:gd name="T2" fmla="*/ 853 w 877"/>
              <a:gd name="T3" fmla="*/ 46 h 47"/>
              <a:gd name="T4" fmla="*/ 24 w 877"/>
              <a:gd name="T5" fmla="*/ 46 h 47"/>
              <a:gd name="T6" fmla="*/ 0 w 877"/>
              <a:gd name="T7" fmla="*/ 23 h 47"/>
              <a:gd name="T8" fmla="*/ 24 w 877"/>
              <a:gd name="T9" fmla="*/ 0 h 47"/>
              <a:gd name="T10" fmla="*/ 853 w 877"/>
              <a:gd name="T11" fmla="*/ 0 h 47"/>
              <a:gd name="T12" fmla="*/ 876 w 877"/>
              <a:gd name="T13" fmla="*/ 23 h 47"/>
              <a:gd name="T14" fmla="*/ 853 w 877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7" h="47">
                <a:moveTo>
                  <a:pt x="853" y="46"/>
                </a:moveTo>
                <a:lnTo>
                  <a:pt x="853" y="46"/>
                </a:lnTo>
                <a:cubicBezTo>
                  <a:pt x="24" y="46"/>
                  <a:pt x="24" y="46"/>
                  <a:pt x="24" y="46"/>
                </a:cubicBezTo>
                <a:cubicBezTo>
                  <a:pt x="8" y="46"/>
                  <a:pt x="0" y="31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853" y="0"/>
                  <a:pt x="853" y="0"/>
                  <a:pt x="853" y="0"/>
                </a:cubicBezTo>
                <a:cubicBezTo>
                  <a:pt x="869" y="0"/>
                  <a:pt x="876" y="7"/>
                  <a:pt x="876" y="23"/>
                </a:cubicBezTo>
                <a:cubicBezTo>
                  <a:pt x="876" y="31"/>
                  <a:pt x="869" y="46"/>
                  <a:pt x="853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610">
            <a:extLst>
              <a:ext uri="{FF2B5EF4-FFF2-40B4-BE49-F238E27FC236}">
                <a16:creationId xmlns:a16="http://schemas.microsoft.com/office/drawing/2014/main" id="{68E7AA1D-F3BA-2343-AD32-957851823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95" y="6206168"/>
            <a:ext cx="1056883" cy="59012"/>
          </a:xfrm>
          <a:custGeom>
            <a:avLst/>
            <a:gdLst>
              <a:gd name="T0" fmla="*/ 853 w 869"/>
              <a:gd name="T1" fmla="*/ 46 h 47"/>
              <a:gd name="T2" fmla="*/ 853 w 869"/>
              <a:gd name="T3" fmla="*/ 46 h 47"/>
              <a:gd name="T4" fmla="*/ 16 w 869"/>
              <a:gd name="T5" fmla="*/ 46 h 47"/>
              <a:gd name="T6" fmla="*/ 0 w 869"/>
              <a:gd name="T7" fmla="*/ 23 h 47"/>
              <a:gd name="T8" fmla="*/ 16 w 869"/>
              <a:gd name="T9" fmla="*/ 0 h 47"/>
              <a:gd name="T10" fmla="*/ 853 w 869"/>
              <a:gd name="T11" fmla="*/ 0 h 47"/>
              <a:gd name="T12" fmla="*/ 868 w 869"/>
              <a:gd name="T13" fmla="*/ 23 h 47"/>
              <a:gd name="T14" fmla="*/ 853 w 869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9" h="47">
                <a:moveTo>
                  <a:pt x="853" y="46"/>
                </a:moveTo>
                <a:lnTo>
                  <a:pt x="853" y="46"/>
                </a:lnTo>
                <a:cubicBezTo>
                  <a:pt x="16" y="46"/>
                  <a:pt x="16" y="46"/>
                  <a:pt x="16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15"/>
                  <a:pt x="8" y="0"/>
                  <a:pt x="16" y="0"/>
                </a:cubicBezTo>
                <a:cubicBezTo>
                  <a:pt x="853" y="0"/>
                  <a:pt x="853" y="0"/>
                  <a:pt x="853" y="0"/>
                </a:cubicBezTo>
                <a:cubicBezTo>
                  <a:pt x="861" y="0"/>
                  <a:pt x="868" y="15"/>
                  <a:pt x="868" y="23"/>
                </a:cubicBezTo>
                <a:cubicBezTo>
                  <a:pt x="868" y="38"/>
                  <a:pt x="861" y="46"/>
                  <a:pt x="853" y="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611">
            <a:extLst>
              <a:ext uri="{FF2B5EF4-FFF2-40B4-BE49-F238E27FC236}">
                <a16:creationId xmlns:a16="http://schemas.microsoft.com/office/drawing/2014/main" id="{AF0DB573-8FE6-0549-9292-215CD8AC6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44" y="5653584"/>
            <a:ext cx="938856" cy="606233"/>
          </a:xfrm>
          <a:custGeom>
            <a:avLst/>
            <a:gdLst>
              <a:gd name="T0" fmla="*/ 745 w 770"/>
              <a:gd name="T1" fmla="*/ 499 h 500"/>
              <a:gd name="T2" fmla="*/ 745 w 770"/>
              <a:gd name="T3" fmla="*/ 499 h 500"/>
              <a:gd name="T4" fmla="*/ 16 w 770"/>
              <a:gd name="T5" fmla="*/ 499 h 500"/>
              <a:gd name="T6" fmla="*/ 0 w 770"/>
              <a:gd name="T7" fmla="*/ 476 h 500"/>
              <a:gd name="T8" fmla="*/ 0 w 770"/>
              <a:gd name="T9" fmla="*/ 23 h 500"/>
              <a:gd name="T10" fmla="*/ 16 w 770"/>
              <a:gd name="T11" fmla="*/ 0 h 500"/>
              <a:gd name="T12" fmla="*/ 745 w 770"/>
              <a:gd name="T13" fmla="*/ 0 h 500"/>
              <a:gd name="T14" fmla="*/ 769 w 770"/>
              <a:gd name="T15" fmla="*/ 23 h 500"/>
              <a:gd name="T16" fmla="*/ 769 w 770"/>
              <a:gd name="T17" fmla="*/ 476 h 500"/>
              <a:gd name="T18" fmla="*/ 745 w 770"/>
              <a:gd name="T19" fmla="*/ 499 h 500"/>
              <a:gd name="T20" fmla="*/ 39 w 770"/>
              <a:gd name="T21" fmla="*/ 453 h 500"/>
              <a:gd name="T22" fmla="*/ 39 w 770"/>
              <a:gd name="T23" fmla="*/ 453 h 500"/>
              <a:gd name="T24" fmla="*/ 730 w 770"/>
              <a:gd name="T25" fmla="*/ 453 h 500"/>
              <a:gd name="T26" fmla="*/ 730 w 770"/>
              <a:gd name="T27" fmla="*/ 46 h 500"/>
              <a:gd name="T28" fmla="*/ 39 w 770"/>
              <a:gd name="T29" fmla="*/ 46 h 500"/>
              <a:gd name="T30" fmla="*/ 39 w 770"/>
              <a:gd name="T31" fmla="*/ 453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0" h="500">
                <a:moveTo>
                  <a:pt x="745" y="499"/>
                </a:moveTo>
                <a:lnTo>
                  <a:pt x="745" y="499"/>
                </a:lnTo>
                <a:cubicBezTo>
                  <a:pt x="16" y="499"/>
                  <a:pt x="16" y="499"/>
                  <a:pt x="16" y="499"/>
                </a:cubicBezTo>
                <a:cubicBezTo>
                  <a:pt x="8" y="499"/>
                  <a:pt x="0" y="491"/>
                  <a:pt x="0" y="476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16" y="0"/>
                </a:cubicBezTo>
                <a:cubicBezTo>
                  <a:pt x="745" y="0"/>
                  <a:pt x="745" y="0"/>
                  <a:pt x="745" y="0"/>
                </a:cubicBezTo>
                <a:cubicBezTo>
                  <a:pt x="761" y="0"/>
                  <a:pt x="769" y="7"/>
                  <a:pt x="769" y="23"/>
                </a:cubicBezTo>
                <a:cubicBezTo>
                  <a:pt x="769" y="476"/>
                  <a:pt x="769" y="476"/>
                  <a:pt x="769" y="476"/>
                </a:cubicBezTo>
                <a:cubicBezTo>
                  <a:pt x="769" y="491"/>
                  <a:pt x="761" y="499"/>
                  <a:pt x="745" y="499"/>
                </a:cubicBezTo>
                <a:close/>
                <a:moveTo>
                  <a:pt x="39" y="453"/>
                </a:moveTo>
                <a:lnTo>
                  <a:pt x="39" y="453"/>
                </a:lnTo>
                <a:cubicBezTo>
                  <a:pt x="730" y="453"/>
                  <a:pt x="730" y="453"/>
                  <a:pt x="730" y="453"/>
                </a:cubicBezTo>
                <a:cubicBezTo>
                  <a:pt x="730" y="46"/>
                  <a:pt x="730" y="46"/>
                  <a:pt x="730" y="46"/>
                </a:cubicBezTo>
                <a:cubicBezTo>
                  <a:pt x="39" y="46"/>
                  <a:pt x="39" y="46"/>
                  <a:pt x="39" y="46"/>
                </a:cubicBezTo>
                <a:lnTo>
                  <a:pt x="39" y="4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612">
            <a:extLst>
              <a:ext uri="{FF2B5EF4-FFF2-40B4-BE49-F238E27FC236}">
                <a16:creationId xmlns:a16="http://schemas.microsoft.com/office/drawing/2014/main" id="{068B4186-2CE5-824A-BECC-A40595D2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494" y="6206168"/>
            <a:ext cx="48286" cy="386271"/>
          </a:xfrm>
          <a:custGeom>
            <a:avLst/>
            <a:gdLst>
              <a:gd name="T0" fmla="*/ 23 w 39"/>
              <a:gd name="T1" fmla="*/ 315 h 316"/>
              <a:gd name="T2" fmla="*/ 23 w 39"/>
              <a:gd name="T3" fmla="*/ 315 h 316"/>
              <a:gd name="T4" fmla="*/ 0 w 39"/>
              <a:gd name="T5" fmla="*/ 300 h 316"/>
              <a:gd name="T6" fmla="*/ 0 w 39"/>
              <a:gd name="T7" fmla="*/ 23 h 316"/>
              <a:gd name="T8" fmla="*/ 23 w 39"/>
              <a:gd name="T9" fmla="*/ 0 h 316"/>
              <a:gd name="T10" fmla="*/ 38 w 39"/>
              <a:gd name="T11" fmla="*/ 23 h 316"/>
              <a:gd name="T12" fmla="*/ 38 w 39"/>
              <a:gd name="T13" fmla="*/ 300 h 316"/>
              <a:gd name="T14" fmla="*/ 23 w 39"/>
              <a:gd name="T15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16">
                <a:moveTo>
                  <a:pt x="23" y="315"/>
                </a:moveTo>
                <a:lnTo>
                  <a:pt x="23" y="315"/>
                </a:lnTo>
                <a:cubicBezTo>
                  <a:pt x="8" y="315"/>
                  <a:pt x="0" y="307"/>
                  <a:pt x="0" y="30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31" y="0"/>
                  <a:pt x="38" y="15"/>
                  <a:pt x="38" y="23"/>
                </a:cubicBezTo>
                <a:cubicBezTo>
                  <a:pt x="38" y="300"/>
                  <a:pt x="38" y="300"/>
                  <a:pt x="38" y="300"/>
                </a:cubicBezTo>
                <a:cubicBezTo>
                  <a:pt x="38" y="307"/>
                  <a:pt x="31" y="315"/>
                  <a:pt x="23" y="3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613">
            <a:extLst>
              <a:ext uri="{FF2B5EF4-FFF2-40B4-BE49-F238E27FC236}">
                <a16:creationId xmlns:a16="http://schemas.microsoft.com/office/drawing/2014/main" id="{ECB1FF11-48A4-BA44-855E-A6CE51FF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616" y="6544154"/>
            <a:ext cx="563311" cy="177043"/>
          </a:xfrm>
          <a:custGeom>
            <a:avLst/>
            <a:gdLst>
              <a:gd name="T0" fmla="*/ 23 w 462"/>
              <a:gd name="T1" fmla="*/ 146 h 147"/>
              <a:gd name="T2" fmla="*/ 23 w 462"/>
              <a:gd name="T3" fmla="*/ 146 h 147"/>
              <a:gd name="T4" fmla="*/ 8 w 462"/>
              <a:gd name="T5" fmla="*/ 131 h 147"/>
              <a:gd name="T6" fmla="*/ 15 w 462"/>
              <a:gd name="T7" fmla="*/ 108 h 147"/>
              <a:gd name="T8" fmla="*/ 223 w 462"/>
              <a:gd name="T9" fmla="*/ 0 h 147"/>
              <a:gd name="T10" fmla="*/ 246 w 462"/>
              <a:gd name="T11" fmla="*/ 0 h 147"/>
              <a:gd name="T12" fmla="*/ 446 w 462"/>
              <a:gd name="T13" fmla="*/ 108 h 147"/>
              <a:gd name="T14" fmla="*/ 461 w 462"/>
              <a:gd name="T15" fmla="*/ 131 h 147"/>
              <a:gd name="T16" fmla="*/ 430 w 462"/>
              <a:gd name="T17" fmla="*/ 146 h 147"/>
              <a:gd name="T18" fmla="*/ 238 w 462"/>
              <a:gd name="T19" fmla="*/ 39 h 147"/>
              <a:gd name="T20" fmla="*/ 31 w 462"/>
              <a:gd name="T21" fmla="*/ 146 h 147"/>
              <a:gd name="T22" fmla="*/ 23 w 462"/>
              <a:gd name="T23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2" h="147">
                <a:moveTo>
                  <a:pt x="23" y="146"/>
                </a:moveTo>
                <a:lnTo>
                  <a:pt x="23" y="146"/>
                </a:lnTo>
                <a:cubicBezTo>
                  <a:pt x="15" y="146"/>
                  <a:pt x="8" y="139"/>
                  <a:pt x="8" y="131"/>
                </a:cubicBezTo>
                <a:cubicBezTo>
                  <a:pt x="0" y="123"/>
                  <a:pt x="0" y="116"/>
                  <a:pt x="15" y="108"/>
                </a:cubicBezTo>
                <a:cubicBezTo>
                  <a:pt x="223" y="0"/>
                  <a:pt x="223" y="0"/>
                  <a:pt x="223" y="0"/>
                </a:cubicBezTo>
                <a:cubicBezTo>
                  <a:pt x="231" y="0"/>
                  <a:pt x="238" y="0"/>
                  <a:pt x="246" y="0"/>
                </a:cubicBezTo>
                <a:cubicBezTo>
                  <a:pt x="446" y="108"/>
                  <a:pt x="446" y="108"/>
                  <a:pt x="446" y="108"/>
                </a:cubicBezTo>
                <a:cubicBezTo>
                  <a:pt x="461" y="116"/>
                  <a:pt x="461" y="123"/>
                  <a:pt x="461" y="131"/>
                </a:cubicBezTo>
                <a:cubicBezTo>
                  <a:pt x="453" y="146"/>
                  <a:pt x="438" y="146"/>
                  <a:pt x="430" y="146"/>
                </a:cubicBezTo>
                <a:cubicBezTo>
                  <a:pt x="238" y="39"/>
                  <a:pt x="238" y="39"/>
                  <a:pt x="238" y="39"/>
                </a:cubicBezTo>
                <a:cubicBezTo>
                  <a:pt x="31" y="146"/>
                  <a:pt x="31" y="146"/>
                  <a:pt x="31" y="146"/>
                </a:cubicBezTo>
                <a:lnTo>
                  <a:pt x="23" y="14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14">
            <a:extLst>
              <a:ext uri="{FF2B5EF4-FFF2-40B4-BE49-F238E27FC236}">
                <a16:creationId xmlns:a16="http://schemas.microsoft.com/office/drawing/2014/main" id="{C25D77E7-746B-BF40-BC9C-1FE4F071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64" y="6608533"/>
            <a:ext cx="59015" cy="112664"/>
          </a:xfrm>
          <a:custGeom>
            <a:avLst/>
            <a:gdLst>
              <a:gd name="T0" fmla="*/ 24 w 47"/>
              <a:gd name="T1" fmla="*/ 92 h 93"/>
              <a:gd name="T2" fmla="*/ 24 w 47"/>
              <a:gd name="T3" fmla="*/ 92 h 93"/>
              <a:gd name="T4" fmla="*/ 0 w 47"/>
              <a:gd name="T5" fmla="*/ 69 h 93"/>
              <a:gd name="T6" fmla="*/ 0 w 47"/>
              <a:gd name="T7" fmla="*/ 16 h 93"/>
              <a:gd name="T8" fmla="*/ 24 w 47"/>
              <a:gd name="T9" fmla="*/ 0 h 93"/>
              <a:gd name="T10" fmla="*/ 46 w 47"/>
              <a:gd name="T11" fmla="*/ 16 h 93"/>
              <a:gd name="T12" fmla="*/ 46 w 47"/>
              <a:gd name="T13" fmla="*/ 69 h 93"/>
              <a:gd name="T14" fmla="*/ 24 w 47"/>
              <a:gd name="T15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93">
                <a:moveTo>
                  <a:pt x="24" y="92"/>
                </a:moveTo>
                <a:lnTo>
                  <a:pt x="24" y="92"/>
                </a:lnTo>
                <a:cubicBezTo>
                  <a:pt x="8" y="92"/>
                  <a:pt x="0" y="85"/>
                  <a:pt x="0" y="6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4" y="0"/>
                </a:cubicBezTo>
                <a:cubicBezTo>
                  <a:pt x="31" y="0"/>
                  <a:pt x="46" y="8"/>
                  <a:pt x="46" y="16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85"/>
                  <a:pt x="31" y="92"/>
                  <a:pt x="24" y="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615">
            <a:extLst>
              <a:ext uri="{FF2B5EF4-FFF2-40B4-BE49-F238E27FC236}">
                <a16:creationId xmlns:a16="http://schemas.microsoft.com/office/drawing/2014/main" id="{4F1B5969-9FDB-0F41-9E6C-3C80244D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995" y="5776978"/>
            <a:ext cx="391635" cy="386271"/>
          </a:xfrm>
          <a:custGeom>
            <a:avLst/>
            <a:gdLst>
              <a:gd name="T0" fmla="*/ 307 w 323"/>
              <a:gd name="T1" fmla="*/ 146 h 316"/>
              <a:gd name="T2" fmla="*/ 307 w 323"/>
              <a:gd name="T3" fmla="*/ 146 h 316"/>
              <a:gd name="T4" fmla="*/ 169 w 323"/>
              <a:gd name="T5" fmla="*/ 146 h 316"/>
              <a:gd name="T6" fmla="*/ 199 w 323"/>
              <a:gd name="T7" fmla="*/ 15 h 316"/>
              <a:gd name="T8" fmla="*/ 184 w 323"/>
              <a:gd name="T9" fmla="*/ 0 h 316"/>
              <a:gd name="T10" fmla="*/ 161 w 323"/>
              <a:gd name="T11" fmla="*/ 0 h 316"/>
              <a:gd name="T12" fmla="*/ 46 w 323"/>
              <a:gd name="T13" fmla="*/ 46 h 316"/>
              <a:gd name="T14" fmla="*/ 0 w 323"/>
              <a:gd name="T15" fmla="*/ 161 h 316"/>
              <a:gd name="T16" fmla="*/ 46 w 323"/>
              <a:gd name="T17" fmla="*/ 269 h 316"/>
              <a:gd name="T18" fmla="*/ 46 w 323"/>
              <a:gd name="T19" fmla="*/ 269 h 316"/>
              <a:gd name="T20" fmla="*/ 46 w 323"/>
              <a:gd name="T21" fmla="*/ 269 h 316"/>
              <a:gd name="T22" fmla="*/ 161 w 323"/>
              <a:gd name="T23" fmla="*/ 315 h 316"/>
              <a:gd name="T24" fmla="*/ 269 w 323"/>
              <a:gd name="T25" fmla="*/ 269 h 316"/>
              <a:gd name="T26" fmla="*/ 322 w 323"/>
              <a:gd name="T27" fmla="*/ 161 h 316"/>
              <a:gd name="T28" fmla="*/ 307 w 323"/>
              <a:gd name="T29" fmla="*/ 146 h 316"/>
              <a:gd name="T30" fmla="*/ 61 w 323"/>
              <a:gd name="T31" fmla="*/ 61 h 316"/>
              <a:gd name="T32" fmla="*/ 61 w 323"/>
              <a:gd name="T33" fmla="*/ 61 h 316"/>
              <a:gd name="T34" fmla="*/ 161 w 323"/>
              <a:gd name="T35" fmla="*/ 23 h 316"/>
              <a:gd name="T36" fmla="*/ 169 w 323"/>
              <a:gd name="T37" fmla="*/ 23 h 316"/>
              <a:gd name="T38" fmla="*/ 146 w 323"/>
              <a:gd name="T39" fmla="*/ 153 h 316"/>
              <a:gd name="T40" fmla="*/ 54 w 323"/>
              <a:gd name="T41" fmla="*/ 245 h 316"/>
              <a:gd name="T42" fmla="*/ 23 w 323"/>
              <a:gd name="T43" fmla="*/ 161 h 316"/>
              <a:gd name="T44" fmla="*/ 61 w 323"/>
              <a:gd name="T45" fmla="*/ 61 h 316"/>
              <a:gd name="T46" fmla="*/ 253 w 323"/>
              <a:gd name="T47" fmla="*/ 253 h 316"/>
              <a:gd name="T48" fmla="*/ 253 w 323"/>
              <a:gd name="T49" fmla="*/ 253 h 316"/>
              <a:gd name="T50" fmla="*/ 161 w 323"/>
              <a:gd name="T51" fmla="*/ 291 h 316"/>
              <a:gd name="T52" fmla="*/ 69 w 323"/>
              <a:gd name="T53" fmla="*/ 261 h 316"/>
              <a:gd name="T54" fmla="*/ 161 w 323"/>
              <a:gd name="T55" fmla="*/ 169 h 316"/>
              <a:gd name="T56" fmla="*/ 299 w 323"/>
              <a:gd name="T57" fmla="*/ 169 h 316"/>
              <a:gd name="T58" fmla="*/ 253 w 323"/>
              <a:gd name="T59" fmla="*/ 25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3" h="316">
                <a:moveTo>
                  <a:pt x="307" y="146"/>
                </a:moveTo>
                <a:lnTo>
                  <a:pt x="307" y="146"/>
                </a:lnTo>
                <a:cubicBezTo>
                  <a:pt x="169" y="146"/>
                  <a:pt x="169" y="146"/>
                  <a:pt x="169" y="146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9" y="7"/>
                  <a:pt x="192" y="0"/>
                  <a:pt x="184" y="0"/>
                </a:cubicBezTo>
                <a:cubicBezTo>
                  <a:pt x="177" y="0"/>
                  <a:pt x="169" y="0"/>
                  <a:pt x="161" y="0"/>
                </a:cubicBezTo>
                <a:cubicBezTo>
                  <a:pt x="115" y="0"/>
                  <a:pt x="76" y="15"/>
                  <a:pt x="46" y="46"/>
                </a:cubicBezTo>
                <a:cubicBezTo>
                  <a:pt x="15" y="76"/>
                  <a:pt x="0" y="115"/>
                  <a:pt x="0" y="161"/>
                </a:cubicBezTo>
                <a:cubicBezTo>
                  <a:pt x="0" y="199"/>
                  <a:pt x="15" y="238"/>
                  <a:pt x="46" y="269"/>
                </a:cubicBezTo>
                <a:lnTo>
                  <a:pt x="46" y="269"/>
                </a:lnTo>
                <a:lnTo>
                  <a:pt x="46" y="269"/>
                </a:lnTo>
                <a:cubicBezTo>
                  <a:pt x="76" y="299"/>
                  <a:pt x="115" y="315"/>
                  <a:pt x="161" y="315"/>
                </a:cubicBezTo>
                <a:cubicBezTo>
                  <a:pt x="199" y="315"/>
                  <a:pt x="238" y="299"/>
                  <a:pt x="269" y="269"/>
                </a:cubicBezTo>
                <a:cubicBezTo>
                  <a:pt x="299" y="238"/>
                  <a:pt x="322" y="199"/>
                  <a:pt x="322" y="161"/>
                </a:cubicBezTo>
                <a:cubicBezTo>
                  <a:pt x="322" y="153"/>
                  <a:pt x="315" y="146"/>
                  <a:pt x="307" y="146"/>
                </a:cubicBezTo>
                <a:close/>
                <a:moveTo>
                  <a:pt x="61" y="61"/>
                </a:moveTo>
                <a:lnTo>
                  <a:pt x="61" y="61"/>
                </a:lnTo>
                <a:cubicBezTo>
                  <a:pt x="92" y="30"/>
                  <a:pt x="123" y="23"/>
                  <a:pt x="161" y="23"/>
                </a:cubicBezTo>
                <a:lnTo>
                  <a:pt x="169" y="23"/>
                </a:lnTo>
                <a:cubicBezTo>
                  <a:pt x="146" y="153"/>
                  <a:pt x="146" y="153"/>
                  <a:pt x="146" y="153"/>
                </a:cubicBezTo>
                <a:cubicBezTo>
                  <a:pt x="54" y="245"/>
                  <a:pt x="54" y="245"/>
                  <a:pt x="54" y="245"/>
                </a:cubicBezTo>
                <a:cubicBezTo>
                  <a:pt x="31" y="222"/>
                  <a:pt x="23" y="192"/>
                  <a:pt x="23" y="161"/>
                </a:cubicBezTo>
                <a:cubicBezTo>
                  <a:pt x="23" y="123"/>
                  <a:pt x="38" y="84"/>
                  <a:pt x="61" y="61"/>
                </a:cubicBezTo>
                <a:close/>
                <a:moveTo>
                  <a:pt x="253" y="253"/>
                </a:moveTo>
                <a:lnTo>
                  <a:pt x="253" y="253"/>
                </a:lnTo>
                <a:cubicBezTo>
                  <a:pt x="230" y="284"/>
                  <a:pt x="199" y="291"/>
                  <a:pt x="161" y="291"/>
                </a:cubicBezTo>
                <a:cubicBezTo>
                  <a:pt x="130" y="291"/>
                  <a:pt x="92" y="284"/>
                  <a:pt x="69" y="261"/>
                </a:cubicBezTo>
                <a:cubicBezTo>
                  <a:pt x="161" y="169"/>
                  <a:pt x="161" y="169"/>
                  <a:pt x="161" y="169"/>
                </a:cubicBezTo>
                <a:cubicBezTo>
                  <a:pt x="299" y="169"/>
                  <a:pt x="299" y="169"/>
                  <a:pt x="299" y="169"/>
                </a:cubicBezTo>
                <a:cubicBezTo>
                  <a:pt x="292" y="199"/>
                  <a:pt x="276" y="230"/>
                  <a:pt x="253" y="25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616">
            <a:extLst>
              <a:ext uri="{FF2B5EF4-FFF2-40B4-BE49-F238E27FC236}">
                <a16:creationId xmlns:a16="http://schemas.microsoft.com/office/drawing/2014/main" id="{6E671B57-87B1-5B46-8952-1C50E127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050" y="5739422"/>
            <a:ext cx="209229" cy="209232"/>
          </a:xfrm>
          <a:custGeom>
            <a:avLst/>
            <a:gdLst>
              <a:gd name="T0" fmla="*/ 130 w 170"/>
              <a:gd name="T1" fmla="*/ 54 h 170"/>
              <a:gd name="T2" fmla="*/ 130 w 170"/>
              <a:gd name="T3" fmla="*/ 54 h 170"/>
              <a:gd name="T4" fmla="*/ 38 w 170"/>
              <a:gd name="T5" fmla="*/ 0 h 170"/>
              <a:gd name="T6" fmla="*/ 31 w 170"/>
              <a:gd name="T7" fmla="*/ 0 h 170"/>
              <a:gd name="T8" fmla="*/ 23 w 170"/>
              <a:gd name="T9" fmla="*/ 8 h 170"/>
              <a:gd name="T10" fmla="*/ 0 w 170"/>
              <a:gd name="T11" fmla="*/ 154 h 170"/>
              <a:gd name="T12" fmla="*/ 0 w 170"/>
              <a:gd name="T13" fmla="*/ 161 h 170"/>
              <a:gd name="T14" fmla="*/ 7 w 170"/>
              <a:gd name="T15" fmla="*/ 169 h 170"/>
              <a:gd name="T16" fmla="*/ 161 w 170"/>
              <a:gd name="T17" fmla="*/ 169 h 170"/>
              <a:gd name="T18" fmla="*/ 169 w 170"/>
              <a:gd name="T19" fmla="*/ 154 h 170"/>
              <a:gd name="T20" fmla="*/ 130 w 170"/>
              <a:gd name="T21" fmla="*/ 54 h 170"/>
              <a:gd name="T22" fmla="*/ 23 w 170"/>
              <a:gd name="T23" fmla="*/ 146 h 170"/>
              <a:gd name="T24" fmla="*/ 23 w 170"/>
              <a:gd name="T25" fmla="*/ 146 h 170"/>
              <a:gd name="T26" fmla="*/ 46 w 170"/>
              <a:gd name="T27" fmla="*/ 23 h 170"/>
              <a:gd name="T28" fmla="*/ 115 w 170"/>
              <a:gd name="T29" fmla="*/ 69 h 170"/>
              <a:gd name="T30" fmla="*/ 146 w 170"/>
              <a:gd name="T31" fmla="*/ 146 h 170"/>
              <a:gd name="T32" fmla="*/ 23 w 170"/>
              <a:gd name="T33" fmla="*/ 14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0" h="170">
                <a:moveTo>
                  <a:pt x="130" y="54"/>
                </a:moveTo>
                <a:lnTo>
                  <a:pt x="130" y="54"/>
                </a:lnTo>
                <a:cubicBezTo>
                  <a:pt x="107" y="23"/>
                  <a:pt x="77" y="0"/>
                  <a:pt x="38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3" y="0"/>
                  <a:pt x="23" y="0"/>
                  <a:pt x="23" y="8"/>
                </a:cubicBezTo>
                <a:cubicBezTo>
                  <a:pt x="0" y="154"/>
                  <a:pt x="0" y="154"/>
                  <a:pt x="0" y="154"/>
                </a:cubicBezTo>
                <a:lnTo>
                  <a:pt x="0" y="161"/>
                </a:lnTo>
                <a:lnTo>
                  <a:pt x="7" y="169"/>
                </a:lnTo>
                <a:cubicBezTo>
                  <a:pt x="161" y="169"/>
                  <a:pt x="161" y="169"/>
                  <a:pt x="161" y="169"/>
                </a:cubicBezTo>
                <a:cubicBezTo>
                  <a:pt x="161" y="169"/>
                  <a:pt x="169" y="161"/>
                  <a:pt x="169" y="154"/>
                </a:cubicBezTo>
                <a:cubicBezTo>
                  <a:pt x="169" y="115"/>
                  <a:pt x="153" y="84"/>
                  <a:pt x="130" y="54"/>
                </a:cubicBezTo>
                <a:close/>
                <a:moveTo>
                  <a:pt x="23" y="146"/>
                </a:moveTo>
                <a:lnTo>
                  <a:pt x="23" y="146"/>
                </a:lnTo>
                <a:cubicBezTo>
                  <a:pt x="46" y="23"/>
                  <a:pt x="46" y="23"/>
                  <a:pt x="46" y="23"/>
                </a:cubicBezTo>
                <a:cubicBezTo>
                  <a:pt x="69" y="31"/>
                  <a:pt x="100" y="46"/>
                  <a:pt x="115" y="69"/>
                </a:cubicBezTo>
                <a:cubicBezTo>
                  <a:pt x="130" y="84"/>
                  <a:pt x="146" y="115"/>
                  <a:pt x="146" y="146"/>
                </a:cubicBezTo>
                <a:lnTo>
                  <a:pt x="23" y="1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617">
            <a:extLst>
              <a:ext uri="{FF2B5EF4-FFF2-40B4-BE49-F238E27FC236}">
                <a16:creationId xmlns:a16="http://schemas.microsoft.com/office/drawing/2014/main" id="{BF7EDB6F-310D-D141-86B9-847E5668B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085" y="11399373"/>
            <a:ext cx="600867" cy="59012"/>
          </a:xfrm>
          <a:custGeom>
            <a:avLst/>
            <a:gdLst>
              <a:gd name="T0" fmla="*/ 477 w 493"/>
              <a:gd name="T1" fmla="*/ 46 h 47"/>
              <a:gd name="T2" fmla="*/ 477 w 493"/>
              <a:gd name="T3" fmla="*/ 46 h 47"/>
              <a:gd name="T4" fmla="*/ 477 w 493"/>
              <a:gd name="T5" fmla="*/ 46 h 47"/>
              <a:gd name="T6" fmla="*/ 23 w 493"/>
              <a:gd name="T7" fmla="*/ 46 h 47"/>
              <a:gd name="T8" fmla="*/ 0 w 493"/>
              <a:gd name="T9" fmla="*/ 23 h 47"/>
              <a:gd name="T10" fmla="*/ 23 w 493"/>
              <a:gd name="T11" fmla="*/ 0 h 47"/>
              <a:gd name="T12" fmla="*/ 23 w 493"/>
              <a:gd name="T13" fmla="*/ 0 h 47"/>
              <a:gd name="T14" fmla="*/ 477 w 493"/>
              <a:gd name="T15" fmla="*/ 8 h 47"/>
              <a:gd name="T16" fmla="*/ 492 w 493"/>
              <a:gd name="T17" fmla="*/ 23 h 47"/>
              <a:gd name="T18" fmla="*/ 477 w 493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" h="47">
                <a:moveTo>
                  <a:pt x="477" y="46"/>
                </a:moveTo>
                <a:lnTo>
                  <a:pt x="477" y="46"/>
                </a:lnTo>
                <a:lnTo>
                  <a:pt x="477" y="46"/>
                </a:lnTo>
                <a:cubicBezTo>
                  <a:pt x="23" y="46"/>
                  <a:pt x="23" y="46"/>
                  <a:pt x="23" y="46"/>
                </a:cubicBezTo>
                <a:cubicBezTo>
                  <a:pt x="16" y="46"/>
                  <a:pt x="0" y="31"/>
                  <a:pt x="0" y="23"/>
                </a:cubicBezTo>
                <a:cubicBezTo>
                  <a:pt x="0" y="15"/>
                  <a:pt x="16" y="0"/>
                  <a:pt x="23" y="0"/>
                </a:cubicBezTo>
                <a:lnTo>
                  <a:pt x="23" y="0"/>
                </a:lnTo>
                <a:cubicBezTo>
                  <a:pt x="477" y="8"/>
                  <a:pt x="477" y="8"/>
                  <a:pt x="477" y="8"/>
                </a:cubicBezTo>
                <a:cubicBezTo>
                  <a:pt x="484" y="8"/>
                  <a:pt x="492" y="15"/>
                  <a:pt x="492" y="23"/>
                </a:cubicBezTo>
                <a:cubicBezTo>
                  <a:pt x="492" y="39"/>
                  <a:pt x="484" y="46"/>
                  <a:pt x="477" y="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618">
            <a:extLst>
              <a:ext uri="{FF2B5EF4-FFF2-40B4-BE49-F238E27FC236}">
                <a16:creationId xmlns:a16="http://schemas.microsoft.com/office/drawing/2014/main" id="{6A2C5C9F-A13E-9143-8F40-CD826932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4258" y="10970182"/>
            <a:ext cx="1405599" cy="488202"/>
          </a:xfrm>
          <a:custGeom>
            <a:avLst/>
            <a:gdLst>
              <a:gd name="T0" fmla="*/ 1084 w 1154"/>
              <a:gd name="T1" fmla="*/ 399 h 400"/>
              <a:gd name="T2" fmla="*/ 1084 w 1154"/>
              <a:gd name="T3" fmla="*/ 399 h 400"/>
              <a:gd name="T4" fmla="*/ 1053 w 1154"/>
              <a:gd name="T5" fmla="*/ 399 h 400"/>
              <a:gd name="T6" fmla="*/ 1030 w 1154"/>
              <a:gd name="T7" fmla="*/ 384 h 400"/>
              <a:gd name="T8" fmla="*/ 1053 w 1154"/>
              <a:gd name="T9" fmla="*/ 361 h 400"/>
              <a:gd name="T10" fmla="*/ 1053 w 1154"/>
              <a:gd name="T11" fmla="*/ 361 h 400"/>
              <a:gd name="T12" fmla="*/ 1084 w 1154"/>
              <a:gd name="T13" fmla="*/ 361 h 400"/>
              <a:gd name="T14" fmla="*/ 1084 w 1154"/>
              <a:gd name="T15" fmla="*/ 361 h 400"/>
              <a:gd name="T16" fmla="*/ 1107 w 1154"/>
              <a:gd name="T17" fmla="*/ 353 h 400"/>
              <a:gd name="T18" fmla="*/ 1107 w 1154"/>
              <a:gd name="T19" fmla="*/ 330 h 400"/>
              <a:gd name="T20" fmla="*/ 1076 w 1154"/>
              <a:gd name="T21" fmla="*/ 230 h 400"/>
              <a:gd name="T22" fmla="*/ 1030 w 1154"/>
              <a:gd name="T23" fmla="*/ 215 h 400"/>
              <a:gd name="T24" fmla="*/ 945 w 1154"/>
              <a:gd name="T25" fmla="*/ 169 h 400"/>
              <a:gd name="T26" fmla="*/ 830 w 1154"/>
              <a:gd name="T27" fmla="*/ 69 h 400"/>
              <a:gd name="T28" fmla="*/ 677 w 1154"/>
              <a:gd name="T29" fmla="*/ 38 h 400"/>
              <a:gd name="T30" fmla="*/ 677 w 1154"/>
              <a:gd name="T31" fmla="*/ 38 h 400"/>
              <a:gd name="T32" fmla="*/ 577 w 1154"/>
              <a:gd name="T33" fmla="*/ 38 h 400"/>
              <a:gd name="T34" fmla="*/ 561 w 1154"/>
              <a:gd name="T35" fmla="*/ 38 h 400"/>
              <a:gd name="T36" fmla="*/ 85 w 1154"/>
              <a:gd name="T37" fmla="*/ 38 h 400"/>
              <a:gd name="T38" fmla="*/ 62 w 1154"/>
              <a:gd name="T39" fmla="*/ 61 h 400"/>
              <a:gd name="T40" fmla="*/ 62 w 1154"/>
              <a:gd name="T41" fmla="*/ 61 h 400"/>
              <a:gd name="T42" fmla="*/ 47 w 1154"/>
              <a:gd name="T43" fmla="*/ 338 h 400"/>
              <a:gd name="T44" fmla="*/ 62 w 1154"/>
              <a:gd name="T45" fmla="*/ 353 h 400"/>
              <a:gd name="T46" fmla="*/ 131 w 1154"/>
              <a:gd name="T47" fmla="*/ 353 h 400"/>
              <a:gd name="T48" fmla="*/ 147 w 1154"/>
              <a:gd name="T49" fmla="*/ 376 h 400"/>
              <a:gd name="T50" fmla="*/ 131 w 1154"/>
              <a:gd name="T51" fmla="*/ 392 h 400"/>
              <a:gd name="T52" fmla="*/ 62 w 1154"/>
              <a:gd name="T53" fmla="*/ 392 h 400"/>
              <a:gd name="T54" fmla="*/ 0 w 1154"/>
              <a:gd name="T55" fmla="*/ 338 h 400"/>
              <a:gd name="T56" fmla="*/ 0 w 1154"/>
              <a:gd name="T57" fmla="*/ 330 h 400"/>
              <a:gd name="T58" fmla="*/ 24 w 1154"/>
              <a:gd name="T59" fmla="*/ 61 h 400"/>
              <a:gd name="T60" fmla="*/ 85 w 1154"/>
              <a:gd name="T61" fmla="*/ 0 h 400"/>
              <a:gd name="T62" fmla="*/ 561 w 1154"/>
              <a:gd name="T63" fmla="*/ 0 h 400"/>
              <a:gd name="T64" fmla="*/ 577 w 1154"/>
              <a:gd name="T65" fmla="*/ 0 h 400"/>
              <a:gd name="T66" fmla="*/ 677 w 1154"/>
              <a:gd name="T67" fmla="*/ 0 h 400"/>
              <a:gd name="T68" fmla="*/ 677 w 1154"/>
              <a:gd name="T69" fmla="*/ 0 h 400"/>
              <a:gd name="T70" fmla="*/ 846 w 1154"/>
              <a:gd name="T71" fmla="*/ 38 h 400"/>
              <a:gd name="T72" fmla="*/ 976 w 1154"/>
              <a:gd name="T73" fmla="*/ 138 h 400"/>
              <a:gd name="T74" fmla="*/ 1038 w 1154"/>
              <a:gd name="T75" fmla="*/ 176 h 400"/>
              <a:gd name="T76" fmla="*/ 1091 w 1154"/>
              <a:gd name="T77" fmla="*/ 192 h 400"/>
              <a:gd name="T78" fmla="*/ 1153 w 1154"/>
              <a:gd name="T79" fmla="*/ 322 h 400"/>
              <a:gd name="T80" fmla="*/ 1130 w 1154"/>
              <a:gd name="T81" fmla="*/ 376 h 400"/>
              <a:gd name="T82" fmla="*/ 1084 w 1154"/>
              <a:gd name="T83" fmla="*/ 399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4" h="400">
                <a:moveTo>
                  <a:pt x="1084" y="399"/>
                </a:moveTo>
                <a:lnTo>
                  <a:pt x="1084" y="399"/>
                </a:lnTo>
                <a:cubicBezTo>
                  <a:pt x="1053" y="399"/>
                  <a:pt x="1053" y="399"/>
                  <a:pt x="1053" y="399"/>
                </a:cubicBezTo>
                <a:cubicBezTo>
                  <a:pt x="1038" y="399"/>
                  <a:pt x="1030" y="392"/>
                  <a:pt x="1030" y="384"/>
                </a:cubicBezTo>
                <a:cubicBezTo>
                  <a:pt x="1030" y="368"/>
                  <a:pt x="1038" y="361"/>
                  <a:pt x="1053" y="361"/>
                </a:cubicBezTo>
                <a:lnTo>
                  <a:pt x="1053" y="361"/>
                </a:lnTo>
                <a:cubicBezTo>
                  <a:pt x="1084" y="361"/>
                  <a:pt x="1084" y="361"/>
                  <a:pt x="1084" y="361"/>
                </a:cubicBezTo>
                <a:lnTo>
                  <a:pt x="1084" y="361"/>
                </a:lnTo>
                <a:cubicBezTo>
                  <a:pt x="1091" y="361"/>
                  <a:pt x="1099" y="353"/>
                  <a:pt x="1107" y="353"/>
                </a:cubicBezTo>
                <a:cubicBezTo>
                  <a:pt x="1107" y="345"/>
                  <a:pt x="1115" y="338"/>
                  <a:pt x="1107" y="330"/>
                </a:cubicBezTo>
                <a:cubicBezTo>
                  <a:pt x="1099" y="245"/>
                  <a:pt x="1084" y="230"/>
                  <a:pt x="1076" y="230"/>
                </a:cubicBezTo>
                <a:cubicBezTo>
                  <a:pt x="1061" y="222"/>
                  <a:pt x="1045" y="215"/>
                  <a:pt x="1030" y="215"/>
                </a:cubicBezTo>
                <a:cubicBezTo>
                  <a:pt x="1007" y="207"/>
                  <a:pt x="984" y="207"/>
                  <a:pt x="945" y="169"/>
                </a:cubicBezTo>
                <a:cubicBezTo>
                  <a:pt x="899" y="123"/>
                  <a:pt x="869" y="92"/>
                  <a:pt x="830" y="69"/>
                </a:cubicBezTo>
                <a:cubicBezTo>
                  <a:pt x="784" y="54"/>
                  <a:pt x="738" y="38"/>
                  <a:pt x="677" y="38"/>
                </a:cubicBezTo>
                <a:lnTo>
                  <a:pt x="677" y="38"/>
                </a:lnTo>
                <a:cubicBezTo>
                  <a:pt x="661" y="38"/>
                  <a:pt x="607" y="38"/>
                  <a:pt x="577" y="38"/>
                </a:cubicBezTo>
                <a:cubicBezTo>
                  <a:pt x="561" y="38"/>
                  <a:pt x="561" y="38"/>
                  <a:pt x="561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70" y="38"/>
                  <a:pt x="62" y="46"/>
                  <a:pt x="62" y="61"/>
                </a:cubicBezTo>
                <a:lnTo>
                  <a:pt x="62" y="61"/>
                </a:lnTo>
                <a:cubicBezTo>
                  <a:pt x="47" y="338"/>
                  <a:pt x="47" y="338"/>
                  <a:pt x="47" y="338"/>
                </a:cubicBezTo>
                <a:cubicBezTo>
                  <a:pt x="47" y="345"/>
                  <a:pt x="54" y="353"/>
                  <a:pt x="62" y="353"/>
                </a:cubicBezTo>
                <a:cubicBezTo>
                  <a:pt x="131" y="353"/>
                  <a:pt x="131" y="353"/>
                  <a:pt x="131" y="353"/>
                </a:cubicBezTo>
                <a:cubicBezTo>
                  <a:pt x="139" y="353"/>
                  <a:pt x="147" y="361"/>
                  <a:pt x="147" y="376"/>
                </a:cubicBezTo>
                <a:cubicBezTo>
                  <a:pt x="147" y="384"/>
                  <a:pt x="139" y="392"/>
                  <a:pt x="131" y="392"/>
                </a:cubicBezTo>
                <a:cubicBezTo>
                  <a:pt x="62" y="392"/>
                  <a:pt x="62" y="392"/>
                  <a:pt x="62" y="392"/>
                </a:cubicBezTo>
                <a:cubicBezTo>
                  <a:pt x="31" y="392"/>
                  <a:pt x="0" y="368"/>
                  <a:pt x="0" y="338"/>
                </a:cubicBezTo>
                <a:cubicBezTo>
                  <a:pt x="0" y="330"/>
                  <a:pt x="0" y="330"/>
                  <a:pt x="0" y="330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23"/>
                  <a:pt x="47" y="0"/>
                  <a:pt x="8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607" y="0"/>
                  <a:pt x="661" y="0"/>
                  <a:pt x="677" y="0"/>
                </a:cubicBezTo>
                <a:lnTo>
                  <a:pt x="677" y="0"/>
                </a:lnTo>
                <a:cubicBezTo>
                  <a:pt x="746" y="0"/>
                  <a:pt x="799" y="7"/>
                  <a:pt x="846" y="38"/>
                </a:cubicBezTo>
                <a:cubicBezTo>
                  <a:pt x="892" y="54"/>
                  <a:pt x="930" y="92"/>
                  <a:pt x="976" y="138"/>
                </a:cubicBezTo>
                <a:cubicBezTo>
                  <a:pt x="999" y="169"/>
                  <a:pt x="1015" y="169"/>
                  <a:pt x="1038" y="176"/>
                </a:cubicBezTo>
                <a:cubicBezTo>
                  <a:pt x="1053" y="176"/>
                  <a:pt x="1068" y="184"/>
                  <a:pt x="1091" y="192"/>
                </a:cubicBezTo>
                <a:cubicBezTo>
                  <a:pt x="1122" y="207"/>
                  <a:pt x="1137" y="245"/>
                  <a:pt x="1153" y="322"/>
                </a:cubicBezTo>
                <a:cubicBezTo>
                  <a:pt x="1153" y="345"/>
                  <a:pt x="1145" y="361"/>
                  <a:pt x="1130" y="376"/>
                </a:cubicBezTo>
                <a:cubicBezTo>
                  <a:pt x="1122" y="392"/>
                  <a:pt x="1107" y="399"/>
                  <a:pt x="1084" y="3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19">
            <a:extLst>
              <a:ext uri="{FF2B5EF4-FFF2-40B4-BE49-F238E27FC236}">
                <a16:creationId xmlns:a16="http://schemas.microsoft.com/office/drawing/2014/main" id="{6D181C02-B9AB-5549-9761-7C88D038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546" y="11039924"/>
            <a:ext cx="278974" cy="187773"/>
          </a:xfrm>
          <a:custGeom>
            <a:avLst/>
            <a:gdLst>
              <a:gd name="T0" fmla="*/ 215 w 231"/>
              <a:gd name="T1" fmla="*/ 153 h 154"/>
              <a:gd name="T2" fmla="*/ 215 w 231"/>
              <a:gd name="T3" fmla="*/ 153 h 154"/>
              <a:gd name="T4" fmla="*/ 215 w 231"/>
              <a:gd name="T5" fmla="*/ 153 h 154"/>
              <a:gd name="T6" fmla="*/ 115 w 231"/>
              <a:gd name="T7" fmla="*/ 138 h 154"/>
              <a:gd name="T8" fmla="*/ 8 w 231"/>
              <a:gd name="T9" fmla="*/ 130 h 154"/>
              <a:gd name="T10" fmla="*/ 0 w 231"/>
              <a:gd name="T11" fmla="*/ 122 h 154"/>
              <a:gd name="T12" fmla="*/ 0 w 231"/>
              <a:gd name="T13" fmla="*/ 15 h 154"/>
              <a:gd name="T14" fmla="*/ 8 w 231"/>
              <a:gd name="T15" fmla="*/ 0 h 154"/>
              <a:gd name="T16" fmla="*/ 15 w 231"/>
              <a:gd name="T17" fmla="*/ 0 h 154"/>
              <a:gd name="T18" fmla="*/ 92 w 231"/>
              <a:gd name="T19" fmla="*/ 22 h 154"/>
              <a:gd name="T20" fmla="*/ 177 w 231"/>
              <a:gd name="T21" fmla="*/ 76 h 154"/>
              <a:gd name="T22" fmla="*/ 230 w 231"/>
              <a:gd name="T23" fmla="*/ 130 h 154"/>
              <a:gd name="T24" fmla="*/ 230 w 231"/>
              <a:gd name="T25" fmla="*/ 145 h 154"/>
              <a:gd name="T26" fmla="*/ 215 w 231"/>
              <a:gd name="T27" fmla="*/ 153 h 154"/>
              <a:gd name="T28" fmla="*/ 23 w 231"/>
              <a:gd name="T29" fmla="*/ 107 h 154"/>
              <a:gd name="T30" fmla="*/ 23 w 231"/>
              <a:gd name="T31" fmla="*/ 107 h 154"/>
              <a:gd name="T32" fmla="*/ 115 w 231"/>
              <a:gd name="T33" fmla="*/ 115 h 154"/>
              <a:gd name="T34" fmla="*/ 192 w 231"/>
              <a:gd name="T35" fmla="*/ 122 h 154"/>
              <a:gd name="T36" fmla="*/ 85 w 231"/>
              <a:gd name="T37" fmla="*/ 45 h 154"/>
              <a:gd name="T38" fmla="*/ 23 w 231"/>
              <a:gd name="T39" fmla="*/ 30 h 154"/>
              <a:gd name="T40" fmla="*/ 23 w 231"/>
              <a:gd name="T41" fmla="*/ 10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31" h="154">
                <a:moveTo>
                  <a:pt x="215" y="153"/>
                </a:moveTo>
                <a:lnTo>
                  <a:pt x="215" y="153"/>
                </a:lnTo>
                <a:lnTo>
                  <a:pt x="215" y="153"/>
                </a:lnTo>
                <a:cubicBezTo>
                  <a:pt x="192" y="153"/>
                  <a:pt x="154" y="145"/>
                  <a:pt x="115" y="138"/>
                </a:cubicBezTo>
                <a:cubicBezTo>
                  <a:pt x="77" y="138"/>
                  <a:pt x="38" y="130"/>
                  <a:pt x="8" y="130"/>
                </a:cubicBezTo>
                <a:cubicBezTo>
                  <a:pt x="8" y="130"/>
                  <a:pt x="0" y="130"/>
                  <a:pt x="0" y="1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8" y="0"/>
                </a:cubicBezTo>
                <a:lnTo>
                  <a:pt x="15" y="0"/>
                </a:lnTo>
                <a:cubicBezTo>
                  <a:pt x="38" y="0"/>
                  <a:pt x="69" y="7"/>
                  <a:pt x="92" y="22"/>
                </a:cubicBezTo>
                <a:cubicBezTo>
                  <a:pt x="131" y="38"/>
                  <a:pt x="161" y="61"/>
                  <a:pt x="177" y="76"/>
                </a:cubicBezTo>
                <a:cubicBezTo>
                  <a:pt x="184" y="84"/>
                  <a:pt x="223" y="115"/>
                  <a:pt x="230" y="130"/>
                </a:cubicBezTo>
                <a:cubicBezTo>
                  <a:pt x="230" y="138"/>
                  <a:pt x="230" y="138"/>
                  <a:pt x="230" y="145"/>
                </a:cubicBezTo>
                <a:cubicBezTo>
                  <a:pt x="223" y="145"/>
                  <a:pt x="223" y="153"/>
                  <a:pt x="215" y="153"/>
                </a:cubicBezTo>
                <a:close/>
                <a:moveTo>
                  <a:pt x="23" y="107"/>
                </a:moveTo>
                <a:lnTo>
                  <a:pt x="23" y="107"/>
                </a:lnTo>
                <a:cubicBezTo>
                  <a:pt x="54" y="107"/>
                  <a:pt x="85" y="115"/>
                  <a:pt x="115" y="115"/>
                </a:cubicBezTo>
                <a:cubicBezTo>
                  <a:pt x="138" y="122"/>
                  <a:pt x="169" y="122"/>
                  <a:pt x="192" y="122"/>
                </a:cubicBezTo>
                <a:cubicBezTo>
                  <a:pt x="161" y="99"/>
                  <a:pt x="123" y="61"/>
                  <a:pt x="85" y="45"/>
                </a:cubicBezTo>
                <a:cubicBezTo>
                  <a:pt x="61" y="30"/>
                  <a:pt x="46" y="30"/>
                  <a:pt x="23" y="30"/>
                </a:cubicBezTo>
                <a:lnTo>
                  <a:pt x="23" y="1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620">
            <a:extLst>
              <a:ext uri="{FF2B5EF4-FFF2-40B4-BE49-F238E27FC236}">
                <a16:creationId xmlns:a16="http://schemas.microsoft.com/office/drawing/2014/main" id="{8DE6F45F-0571-BF4C-B087-F67709A4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546" y="11233060"/>
            <a:ext cx="85838" cy="26826"/>
          </a:xfrm>
          <a:custGeom>
            <a:avLst/>
            <a:gdLst>
              <a:gd name="T0" fmla="*/ 54 w 70"/>
              <a:gd name="T1" fmla="*/ 23 h 24"/>
              <a:gd name="T2" fmla="*/ 54 w 70"/>
              <a:gd name="T3" fmla="*/ 23 h 24"/>
              <a:gd name="T4" fmla="*/ 8 w 70"/>
              <a:gd name="T5" fmla="*/ 23 h 24"/>
              <a:gd name="T6" fmla="*/ 0 w 70"/>
              <a:gd name="T7" fmla="*/ 7 h 24"/>
              <a:gd name="T8" fmla="*/ 8 w 70"/>
              <a:gd name="T9" fmla="*/ 0 h 24"/>
              <a:gd name="T10" fmla="*/ 54 w 70"/>
              <a:gd name="T11" fmla="*/ 0 h 24"/>
              <a:gd name="T12" fmla="*/ 69 w 70"/>
              <a:gd name="T13" fmla="*/ 7 h 24"/>
              <a:gd name="T14" fmla="*/ 54 w 70"/>
              <a:gd name="T1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24">
                <a:moveTo>
                  <a:pt x="54" y="23"/>
                </a:moveTo>
                <a:lnTo>
                  <a:pt x="54" y="23"/>
                </a:ln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0" y="15"/>
                  <a:pt x="0" y="7"/>
                </a:cubicBezTo>
                <a:cubicBezTo>
                  <a:pt x="0" y="0"/>
                  <a:pt x="8" y="0"/>
                  <a:pt x="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1" y="0"/>
                  <a:pt x="69" y="0"/>
                  <a:pt x="69" y="7"/>
                </a:cubicBezTo>
                <a:cubicBezTo>
                  <a:pt x="69" y="15"/>
                  <a:pt x="61" y="23"/>
                  <a:pt x="54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621">
            <a:extLst>
              <a:ext uri="{FF2B5EF4-FFF2-40B4-BE49-F238E27FC236}">
                <a16:creationId xmlns:a16="http://schemas.microsoft.com/office/drawing/2014/main" id="{186A457F-8A15-C449-99BE-AF9FC77E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315" y="11324265"/>
            <a:ext cx="214595" cy="209229"/>
          </a:xfrm>
          <a:custGeom>
            <a:avLst/>
            <a:gdLst>
              <a:gd name="T0" fmla="*/ 92 w 177"/>
              <a:gd name="T1" fmla="*/ 170 h 171"/>
              <a:gd name="T2" fmla="*/ 92 w 177"/>
              <a:gd name="T3" fmla="*/ 170 h 171"/>
              <a:gd name="T4" fmla="*/ 0 w 177"/>
              <a:gd name="T5" fmla="*/ 85 h 171"/>
              <a:gd name="T6" fmla="*/ 92 w 177"/>
              <a:gd name="T7" fmla="*/ 0 h 171"/>
              <a:gd name="T8" fmla="*/ 176 w 177"/>
              <a:gd name="T9" fmla="*/ 85 h 171"/>
              <a:gd name="T10" fmla="*/ 92 w 177"/>
              <a:gd name="T11" fmla="*/ 170 h 171"/>
              <a:gd name="T12" fmla="*/ 92 w 177"/>
              <a:gd name="T13" fmla="*/ 39 h 171"/>
              <a:gd name="T14" fmla="*/ 92 w 177"/>
              <a:gd name="T15" fmla="*/ 39 h 171"/>
              <a:gd name="T16" fmla="*/ 46 w 177"/>
              <a:gd name="T17" fmla="*/ 85 h 171"/>
              <a:gd name="T18" fmla="*/ 92 w 177"/>
              <a:gd name="T19" fmla="*/ 131 h 171"/>
              <a:gd name="T20" fmla="*/ 130 w 177"/>
              <a:gd name="T21" fmla="*/ 85 h 171"/>
              <a:gd name="T22" fmla="*/ 92 w 177"/>
              <a:gd name="T23" fmla="*/ 3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7" h="171">
                <a:moveTo>
                  <a:pt x="92" y="170"/>
                </a:moveTo>
                <a:lnTo>
                  <a:pt x="92" y="170"/>
                </a:lnTo>
                <a:cubicBezTo>
                  <a:pt x="38" y="170"/>
                  <a:pt x="0" y="131"/>
                  <a:pt x="0" y="85"/>
                </a:cubicBezTo>
                <a:cubicBezTo>
                  <a:pt x="0" y="39"/>
                  <a:pt x="38" y="0"/>
                  <a:pt x="92" y="0"/>
                </a:cubicBezTo>
                <a:cubicBezTo>
                  <a:pt x="138" y="0"/>
                  <a:pt x="176" y="39"/>
                  <a:pt x="176" y="85"/>
                </a:cubicBezTo>
                <a:cubicBezTo>
                  <a:pt x="176" y="131"/>
                  <a:pt x="138" y="170"/>
                  <a:pt x="92" y="170"/>
                </a:cubicBezTo>
                <a:close/>
                <a:moveTo>
                  <a:pt x="92" y="39"/>
                </a:moveTo>
                <a:lnTo>
                  <a:pt x="92" y="39"/>
                </a:lnTo>
                <a:cubicBezTo>
                  <a:pt x="61" y="39"/>
                  <a:pt x="46" y="62"/>
                  <a:pt x="46" y="85"/>
                </a:cubicBezTo>
                <a:cubicBezTo>
                  <a:pt x="46" y="108"/>
                  <a:pt x="61" y="131"/>
                  <a:pt x="92" y="131"/>
                </a:cubicBezTo>
                <a:cubicBezTo>
                  <a:pt x="115" y="131"/>
                  <a:pt x="130" y="108"/>
                  <a:pt x="130" y="85"/>
                </a:cubicBezTo>
                <a:cubicBezTo>
                  <a:pt x="130" y="62"/>
                  <a:pt x="115" y="39"/>
                  <a:pt x="92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622">
            <a:extLst>
              <a:ext uri="{FF2B5EF4-FFF2-40B4-BE49-F238E27FC236}">
                <a16:creationId xmlns:a16="http://schemas.microsoft.com/office/drawing/2014/main" id="{1300B234-4A70-E843-8ADB-8F9C1F699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760" y="11324265"/>
            <a:ext cx="214595" cy="209229"/>
          </a:xfrm>
          <a:custGeom>
            <a:avLst/>
            <a:gdLst>
              <a:gd name="T0" fmla="*/ 92 w 178"/>
              <a:gd name="T1" fmla="*/ 170 h 171"/>
              <a:gd name="T2" fmla="*/ 92 w 178"/>
              <a:gd name="T3" fmla="*/ 170 h 171"/>
              <a:gd name="T4" fmla="*/ 0 w 178"/>
              <a:gd name="T5" fmla="*/ 85 h 171"/>
              <a:gd name="T6" fmla="*/ 92 w 178"/>
              <a:gd name="T7" fmla="*/ 0 h 171"/>
              <a:gd name="T8" fmla="*/ 177 w 178"/>
              <a:gd name="T9" fmla="*/ 85 h 171"/>
              <a:gd name="T10" fmla="*/ 92 w 178"/>
              <a:gd name="T11" fmla="*/ 170 h 171"/>
              <a:gd name="T12" fmla="*/ 92 w 178"/>
              <a:gd name="T13" fmla="*/ 39 h 171"/>
              <a:gd name="T14" fmla="*/ 92 w 178"/>
              <a:gd name="T15" fmla="*/ 39 h 171"/>
              <a:gd name="T16" fmla="*/ 46 w 178"/>
              <a:gd name="T17" fmla="*/ 85 h 171"/>
              <a:gd name="T18" fmla="*/ 92 w 178"/>
              <a:gd name="T19" fmla="*/ 131 h 171"/>
              <a:gd name="T20" fmla="*/ 131 w 178"/>
              <a:gd name="T21" fmla="*/ 85 h 171"/>
              <a:gd name="T22" fmla="*/ 92 w 178"/>
              <a:gd name="T23" fmla="*/ 3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8" h="171">
                <a:moveTo>
                  <a:pt x="92" y="170"/>
                </a:moveTo>
                <a:lnTo>
                  <a:pt x="92" y="170"/>
                </a:lnTo>
                <a:cubicBezTo>
                  <a:pt x="38" y="170"/>
                  <a:pt x="0" y="131"/>
                  <a:pt x="0" y="85"/>
                </a:cubicBezTo>
                <a:cubicBezTo>
                  <a:pt x="0" y="39"/>
                  <a:pt x="38" y="0"/>
                  <a:pt x="92" y="0"/>
                </a:cubicBezTo>
                <a:cubicBezTo>
                  <a:pt x="138" y="0"/>
                  <a:pt x="177" y="39"/>
                  <a:pt x="177" y="85"/>
                </a:cubicBezTo>
                <a:cubicBezTo>
                  <a:pt x="177" y="131"/>
                  <a:pt x="138" y="170"/>
                  <a:pt x="92" y="170"/>
                </a:cubicBezTo>
                <a:close/>
                <a:moveTo>
                  <a:pt x="92" y="39"/>
                </a:moveTo>
                <a:lnTo>
                  <a:pt x="92" y="39"/>
                </a:lnTo>
                <a:cubicBezTo>
                  <a:pt x="61" y="39"/>
                  <a:pt x="46" y="62"/>
                  <a:pt x="46" y="85"/>
                </a:cubicBezTo>
                <a:cubicBezTo>
                  <a:pt x="46" y="108"/>
                  <a:pt x="61" y="131"/>
                  <a:pt x="92" y="131"/>
                </a:cubicBezTo>
                <a:cubicBezTo>
                  <a:pt x="115" y="131"/>
                  <a:pt x="131" y="108"/>
                  <a:pt x="131" y="85"/>
                </a:cubicBezTo>
                <a:cubicBezTo>
                  <a:pt x="131" y="62"/>
                  <a:pt x="115" y="39"/>
                  <a:pt x="92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623">
            <a:extLst>
              <a:ext uri="{FF2B5EF4-FFF2-40B4-BE49-F238E27FC236}">
                <a16:creationId xmlns:a16="http://schemas.microsoft.com/office/drawing/2014/main" id="{107DF38D-740A-3E4A-B0D5-E04B0F91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910" y="11345724"/>
            <a:ext cx="139487" cy="37552"/>
          </a:xfrm>
          <a:custGeom>
            <a:avLst/>
            <a:gdLst>
              <a:gd name="T0" fmla="*/ 108 w 116"/>
              <a:gd name="T1" fmla="*/ 31 h 32"/>
              <a:gd name="T2" fmla="*/ 108 w 116"/>
              <a:gd name="T3" fmla="*/ 31 h 32"/>
              <a:gd name="T4" fmla="*/ 100 w 116"/>
              <a:gd name="T5" fmla="*/ 31 h 32"/>
              <a:gd name="T6" fmla="*/ 16 w 116"/>
              <a:gd name="T7" fmla="*/ 31 h 32"/>
              <a:gd name="T8" fmla="*/ 0 w 116"/>
              <a:gd name="T9" fmla="*/ 15 h 32"/>
              <a:gd name="T10" fmla="*/ 16 w 116"/>
              <a:gd name="T11" fmla="*/ 0 h 32"/>
              <a:gd name="T12" fmla="*/ 108 w 116"/>
              <a:gd name="T13" fmla="*/ 8 h 32"/>
              <a:gd name="T14" fmla="*/ 115 w 116"/>
              <a:gd name="T15" fmla="*/ 15 h 32"/>
              <a:gd name="T16" fmla="*/ 108 w 116"/>
              <a:gd name="T17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32">
                <a:moveTo>
                  <a:pt x="108" y="31"/>
                </a:moveTo>
                <a:lnTo>
                  <a:pt x="108" y="31"/>
                </a:lnTo>
                <a:cubicBezTo>
                  <a:pt x="100" y="31"/>
                  <a:pt x="100" y="31"/>
                  <a:pt x="100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08" y="8"/>
                  <a:pt x="108" y="8"/>
                  <a:pt x="108" y="8"/>
                </a:cubicBezTo>
                <a:cubicBezTo>
                  <a:pt x="108" y="8"/>
                  <a:pt x="115" y="8"/>
                  <a:pt x="115" y="15"/>
                </a:cubicBezTo>
                <a:cubicBezTo>
                  <a:pt x="115" y="23"/>
                  <a:pt x="108" y="31"/>
                  <a:pt x="108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624">
            <a:extLst>
              <a:ext uri="{FF2B5EF4-FFF2-40B4-BE49-F238E27FC236}">
                <a16:creationId xmlns:a16="http://schemas.microsoft.com/office/drawing/2014/main" id="{F873F474-06DA-424B-812C-C4C452E5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085" y="11324265"/>
            <a:ext cx="590137" cy="48282"/>
          </a:xfrm>
          <a:custGeom>
            <a:avLst/>
            <a:gdLst>
              <a:gd name="T0" fmla="*/ 477 w 485"/>
              <a:gd name="T1" fmla="*/ 39 h 40"/>
              <a:gd name="T2" fmla="*/ 477 w 485"/>
              <a:gd name="T3" fmla="*/ 39 h 40"/>
              <a:gd name="T4" fmla="*/ 477 w 485"/>
              <a:gd name="T5" fmla="*/ 39 h 40"/>
              <a:gd name="T6" fmla="*/ 16 w 485"/>
              <a:gd name="T7" fmla="*/ 24 h 40"/>
              <a:gd name="T8" fmla="*/ 0 w 485"/>
              <a:gd name="T9" fmla="*/ 8 h 40"/>
              <a:gd name="T10" fmla="*/ 16 w 485"/>
              <a:gd name="T11" fmla="*/ 0 h 40"/>
              <a:gd name="T12" fmla="*/ 16 w 485"/>
              <a:gd name="T13" fmla="*/ 0 h 40"/>
              <a:gd name="T14" fmla="*/ 477 w 485"/>
              <a:gd name="T15" fmla="*/ 8 h 40"/>
              <a:gd name="T16" fmla="*/ 484 w 485"/>
              <a:gd name="T17" fmla="*/ 24 h 40"/>
              <a:gd name="T18" fmla="*/ 477 w 485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" h="40">
                <a:moveTo>
                  <a:pt x="477" y="39"/>
                </a:moveTo>
                <a:lnTo>
                  <a:pt x="477" y="39"/>
                </a:lnTo>
                <a:lnTo>
                  <a:pt x="477" y="39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16"/>
                  <a:pt x="0" y="8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477" y="8"/>
                  <a:pt x="477" y="8"/>
                  <a:pt x="477" y="8"/>
                </a:cubicBezTo>
                <a:cubicBezTo>
                  <a:pt x="484" y="16"/>
                  <a:pt x="484" y="16"/>
                  <a:pt x="484" y="24"/>
                </a:cubicBezTo>
                <a:cubicBezTo>
                  <a:pt x="484" y="31"/>
                  <a:pt x="484" y="39"/>
                  <a:pt x="477" y="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625">
            <a:extLst>
              <a:ext uri="{FF2B5EF4-FFF2-40B4-BE49-F238E27FC236}">
                <a16:creationId xmlns:a16="http://schemas.microsoft.com/office/drawing/2014/main" id="{C42BE3F9-8547-B240-BB72-C80A13E0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447" y="11318898"/>
            <a:ext cx="171676" cy="26826"/>
          </a:xfrm>
          <a:custGeom>
            <a:avLst/>
            <a:gdLst>
              <a:gd name="T0" fmla="*/ 123 w 139"/>
              <a:gd name="T1" fmla="*/ 23 h 24"/>
              <a:gd name="T2" fmla="*/ 123 w 139"/>
              <a:gd name="T3" fmla="*/ 23 h 24"/>
              <a:gd name="T4" fmla="*/ 123 w 139"/>
              <a:gd name="T5" fmla="*/ 23 h 24"/>
              <a:gd name="T6" fmla="*/ 15 w 139"/>
              <a:gd name="T7" fmla="*/ 23 h 24"/>
              <a:gd name="T8" fmla="*/ 0 w 139"/>
              <a:gd name="T9" fmla="*/ 7 h 24"/>
              <a:gd name="T10" fmla="*/ 15 w 139"/>
              <a:gd name="T11" fmla="*/ 0 h 24"/>
              <a:gd name="T12" fmla="*/ 15 w 139"/>
              <a:gd name="T13" fmla="*/ 0 h 24"/>
              <a:gd name="T14" fmla="*/ 123 w 139"/>
              <a:gd name="T15" fmla="*/ 0 h 24"/>
              <a:gd name="T16" fmla="*/ 138 w 139"/>
              <a:gd name="T17" fmla="*/ 15 h 24"/>
              <a:gd name="T18" fmla="*/ 123 w 139"/>
              <a:gd name="T19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24">
                <a:moveTo>
                  <a:pt x="123" y="23"/>
                </a:moveTo>
                <a:lnTo>
                  <a:pt x="123" y="23"/>
                </a:lnTo>
                <a:lnTo>
                  <a:pt x="123" y="23"/>
                </a:ln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15"/>
                  <a:pt x="0" y="7"/>
                </a:cubicBezTo>
                <a:cubicBezTo>
                  <a:pt x="0" y="0"/>
                  <a:pt x="7" y="0"/>
                  <a:pt x="15" y="0"/>
                </a:cubicBezTo>
                <a:lnTo>
                  <a:pt x="15" y="0"/>
                </a:lnTo>
                <a:cubicBezTo>
                  <a:pt x="123" y="0"/>
                  <a:pt x="123" y="0"/>
                  <a:pt x="123" y="0"/>
                </a:cubicBezTo>
                <a:cubicBezTo>
                  <a:pt x="130" y="0"/>
                  <a:pt x="138" y="7"/>
                  <a:pt x="138" y="15"/>
                </a:cubicBezTo>
                <a:cubicBezTo>
                  <a:pt x="138" y="23"/>
                  <a:pt x="130" y="23"/>
                  <a:pt x="123" y="2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626">
            <a:extLst>
              <a:ext uri="{FF2B5EF4-FFF2-40B4-BE49-F238E27FC236}">
                <a16:creationId xmlns:a16="http://schemas.microsoft.com/office/drawing/2014/main" id="{D2FD0352-7AD3-4C45-B223-F1DEB777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528" y="6179342"/>
            <a:ext cx="177039" cy="300433"/>
          </a:xfrm>
          <a:custGeom>
            <a:avLst/>
            <a:gdLst>
              <a:gd name="T0" fmla="*/ 123 w 147"/>
              <a:gd name="T1" fmla="*/ 246 h 247"/>
              <a:gd name="T2" fmla="*/ 123 w 147"/>
              <a:gd name="T3" fmla="*/ 246 h 247"/>
              <a:gd name="T4" fmla="*/ 23 w 147"/>
              <a:gd name="T5" fmla="*/ 246 h 247"/>
              <a:gd name="T6" fmla="*/ 0 w 147"/>
              <a:gd name="T7" fmla="*/ 230 h 247"/>
              <a:gd name="T8" fmla="*/ 0 w 147"/>
              <a:gd name="T9" fmla="*/ 23 h 247"/>
              <a:gd name="T10" fmla="*/ 23 w 147"/>
              <a:gd name="T11" fmla="*/ 0 h 247"/>
              <a:gd name="T12" fmla="*/ 123 w 147"/>
              <a:gd name="T13" fmla="*/ 0 h 247"/>
              <a:gd name="T14" fmla="*/ 146 w 147"/>
              <a:gd name="T15" fmla="*/ 23 h 247"/>
              <a:gd name="T16" fmla="*/ 146 w 147"/>
              <a:gd name="T17" fmla="*/ 230 h 247"/>
              <a:gd name="T18" fmla="*/ 123 w 147"/>
              <a:gd name="T19" fmla="*/ 246 h 247"/>
              <a:gd name="T20" fmla="*/ 46 w 147"/>
              <a:gd name="T21" fmla="*/ 207 h 247"/>
              <a:gd name="T22" fmla="*/ 46 w 147"/>
              <a:gd name="T23" fmla="*/ 207 h 247"/>
              <a:gd name="T24" fmla="*/ 108 w 147"/>
              <a:gd name="T25" fmla="*/ 207 h 247"/>
              <a:gd name="T26" fmla="*/ 108 w 147"/>
              <a:gd name="T27" fmla="*/ 38 h 247"/>
              <a:gd name="T28" fmla="*/ 46 w 147"/>
              <a:gd name="T29" fmla="*/ 38 h 247"/>
              <a:gd name="T30" fmla="*/ 46 w 147"/>
              <a:gd name="T31" fmla="*/ 20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247">
                <a:moveTo>
                  <a:pt x="123" y="246"/>
                </a:moveTo>
                <a:lnTo>
                  <a:pt x="123" y="246"/>
                </a:lnTo>
                <a:cubicBezTo>
                  <a:pt x="23" y="246"/>
                  <a:pt x="23" y="246"/>
                  <a:pt x="23" y="246"/>
                </a:cubicBezTo>
                <a:cubicBezTo>
                  <a:pt x="8" y="246"/>
                  <a:pt x="0" y="238"/>
                  <a:pt x="0" y="230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46" y="8"/>
                  <a:pt x="146" y="23"/>
                </a:cubicBezTo>
                <a:cubicBezTo>
                  <a:pt x="146" y="230"/>
                  <a:pt x="146" y="230"/>
                  <a:pt x="146" y="230"/>
                </a:cubicBezTo>
                <a:cubicBezTo>
                  <a:pt x="146" y="238"/>
                  <a:pt x="138" y="246"/>
                  <a:pt x="123" y="246"/>
                </a:cubicBezTo>
                <a:close/>
                <a:moveTo>
                  <a:pt x="46" y="207"/>
                </a:moveTo>
                <a:lnTo>
                  <a:pt x="46" y="207"/>
                </a:lnTo>
                <a:cubicBezTo>
                  <a:pt x="108" y="207"/>
                  <a:pt x="108" y="207"/>
                  <a:pt x="108" y="207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46" y="38"/>
                  <a:pt x="46" y="38"/>
                  <a:pt x="46" y="38"/>
                </a:cubicBezTo>
                <a:lnTo>
                  <a:pt x="46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627">
            <a:extLst>
              <a:ext uri="{FF2B5EF4-FFF2-40B4-BE49-F238E27FC236}">
                <a16:creationId xmlns:a16="http://schemas.microsoft.com/office/drawing/2014/main" id="{1399C17B-78A6-9E41-9240-753A15FD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6676" y="5927195"/>
            <a:ext cx="177043" cy="552581"/>
          </a:xfrm>
          <a:custGeom>
            <a:avLst/>
            <a:gdLst>
              <a:gd name="T0" fmla="*/ 123 w 147"/>
              <a:gd name="T1" fmla="*/ 453 h 454"/>
              <a:gd name="T2" fmla="*/ 123 w 147"/>
              <a:gd name="T3" fmla="*/ 453 h 454"/>
              <a:gd name="T4" fmla="*/ 24 w 147"/>
              <a:gd name="T5" fmla="*/ 453 h 454"/>
              <a:gd name="T6" fmla="*/ 0 w 147"/>
              <a:gd name="T7" fmla="*/ 437 h 454"/>
              <a:gd name="T8" fmla="*/ 0 w 147"/>
              <a:gd name="T9" fmla="*/ 23 h 454"/>
              <a:gd name="T10" fmla="*/ 24 w 147"/>
              <a:gd name="T11" fmla="*/ 0 h 454"/>
              <a:gd name="T12" fmla="*/ 123 w 147"/>
              <a:gd name="T13" fmla="*/ 0 h 454"/>
              <a:gd name="T14" fmla="*/ 146 w 147"/>
              <a:gd name="T15" fmla="*/ 23 h 454"/>
              <a:gd name="T16" fmla="*/ 146 w 147"/>
              <a:gd name="T17" fmla="*/ 437 h 454"/>
              <a:gd name="T18" fmla="*/ 123 w 147"/>
              <a:gd name="T19" fmla="*/ 453 h 454"/>
              <a:gd name="T20" fmla="*/ 39 w 147"/>
              <a:gd name="T21" fmla="*/ 414 h 454"/>
              <a:gd name="T22" fmla="*/ 39 w 147"/>
              <a:gd name="T23" fmla="*/ 414 h 454"/>
              <a:gd name="T24" fmla="*/ 108 w 147"/>
              <a:gd name="T25" fmla="*/ 414 h 454"/>
              <a:gd name="T26" fmla="*/ 108 w 147"/>
              <a:gd name="T27" fmla="*/ 38 h 454"/>
              <a:gd name="T28" fmla="*/ 39 w 147"/>
              <a:gd name="T29" fmla="*/ 38 h 454"/>
              <a:gd name="T30" fmla="*/ 39 w 147"/>
              <a:gd name="T31" fmla="*/ 41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454">
                <a:moveTo>
                  <a:pt x="123" y="453"/>
                </a:moveTo>
                <a:lnTo>
                  <a:pt x="123" y="453"/>
                </a:lnTo>
                <a:cubicBezTo>
                  <a:pt x="24" y="453"/>
                  <a:pt x="24" y="453"/>
                  <a:pt x="24" y="453"/>
                </a:cubicBezTo>
                <a:cubicBezTo>
                  <a:pt x="8" y="453"/>
                  <a:pt x="0" y="445"/>
                  <a:pt x="0" y="43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9" y="0"/>
                  <a:pt x="146" y="7"/>
                  <a:pt x="146" y="23"/>
                </a:cubicBezTo>
                <a:cubicBezTo>
                  <a:pt x="146" y="437"/>
                  <a:pt x="146" y="437"/>
                  <a:pt x="146" y="437"/>
                </a:cubicBezTo>
                <a:cubicBezTo>
                  <a:pt x="146" y="445"/>
                  <a:pt x="139" y="453"/>
                  <a:pt x="123" y="453"/>
                </a:cubicBezTo>
                <a:close/>
                <a:moveTo>
                  <a:pt x="39" y="414"/>
                </a:moveTo>
                <a:lnTo>
                  <a:pt x="39" y="414"/>
                </a:lnTo>
                <a:cubicBezTo>
                  <a:pt x="108" y="414"/>
                  <a:pt x="108" y="414"/>
                  <a:pt x="108" y="414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39" y="38"/>
                  <a:pt x="39" y="38"/>
                  <a:pt x="39" y="38"/>
                </a:cubicBezTo>
                <a:lnTo>
                  <a:pt x="39" y="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628">
            <a:extLst>
              <a:ext uri="{FF2B5EF4-FFF2-40B4-BE49-F238E27FC236}">
                <a16:creationId xmlns:a16="http://schemas.microsoft.com/office/drawing/2014/main" id="{2954C260-FA06-6549-93FF-055937B0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7" y="5675043"/>
            <a:ext cx="177039" cy="804732"/>
          </a:xfrm>
          <a:custGeom>
            <a:avLst/>
            <a:gdLst>
              <a:gd name="T0" fmla="*/ 122 w 146"/>
              <a:gd name="T1" fmla="*/ 661 h 662"/>
              <a:gd name="T2" fmla="*/ 122 w 146"/>
              <a:gd name="T3" fmla="*/ 661 h 662"/>
              <a:gd name="T4" fmla="*/ 14 w 146"/>
              <a:gd name="T5" fmla="*/ 661 h 662"/>
              <a:gd name="T6" fmla="*/ 0 w 146"/>
              <a:gd name="T7" fmla="*/ 645 h 662"/>
              <a:gd name="T8" fmla="*/ 0 w 146"/>
              <a:gd name="T9" fmla="*/ 23 h 662"/>
              <a:gd name="T10" fmla="*/ 14 w 146"/>
              <a:gd name="T11" fmla="*/ 0 h 662"/>
              <a:gd name="T12" fmla="*/ 122 w 146"/>
              <a:gd name="T13" fmla="*/ 0 h 662"/>
              <a:gd name="T14" fmla="*/ 145 w 146"/>
              <a:gd name="T15" fmla="*/ 23 h 662"/>
              <a:gd name="T16" fmla="*/ 145 w 146"/>
              <a:gd name="T17" fmla="*/ 645 h 662"/>
              <a:gd name="T18" fmla="*/ 122 w 146"/>
              <a:gd name="T19" fmla="*/ 661 h 662"/>
              <a:gd name="T20" fmla="*/ 37 w 146"/>
              <a:gd name="T21" fmla="*/ 622 h 662"/>
              <a:gd name="T22" fmla="*/ 37 w 146"/>
              <a:gd name="T23" fmla="*/ 622 h 662"/>
              <a:gd name="T24" fmla="*/ 107 w 146"/>
              <a:gd name="T25" fmla="*/ 622 h 662"/>
              <a:gd name="T26" fmla="*/ 107 w 146"/>
              <a:gd name="T27" fmla="*/ 38 h 662"/>
              <a:gd name="T28" fmla="*/ 37 w 146"/>
              <a:gd name="T29" fmla="*/ 38 h 662"/>
              <a:gd name="T30" fmla="*/ 37 w 146"/>
              <a:gd name="T31" fmla="*/ 622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6" h="662">
                <a:moveTo>
                  <a:pt x="122" y="661"/>
                </a:moveTo>
                <a:lnTo>
                  <a:pt x="122" y="661"/>
                </a:lnTo>
                <a:cubicBezTo>
                  <a:pt x="14" y="661"/>
                  <a:pt x="14" y="661"/>
                  <a:pt x="14" y="661"/>
                </a:cubicBezTo>
                <a:cubicBezTo>
                  <a:pt x="6" y="661"/>
                  <a:pt x="0" y="653"/>
                  <a:pt x="0" y="6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6" y="0"/>
                  <a:pt x="1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45" y="8"/>
                  <a:pt x="145" y="23"/>
                </a:cubicBezTo>
                <a:cubicBezTo>
                  <a:pt x="145" y="645"/>
                  <a:pt x="145" y="645"/>
                  <a:pt x="145" y="645"/>
                </a:cubicBezTo>
                <a:cubicBezTo>
                  <a:pt x="145" y="653"/>
                  <a:pt x="137" y="661"/>
                  <a:pt x="122" y="661"/>
                </a:cubicBezTo>
                <a:close/>
                <a:moveTo>
                  <a:pt x="37" y="622"/>
                </a:moveTo>
                <a:lnTo>
                  <a:pt x="37" y="622"/>
                </a:lnTo>
                <a:cubicBezTo>
                  <a:pt x="107" y="622"/>
                  <a:pt x="107" y="622"/>
                  <a:pt x="107" y="622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37" y="38"/>
                  <a:pt x="37" y="38"/>
                  <a:pt x="37" y="38"/>
                </a:cubicBezTo>
                <a:lnTo>
                  <a:pt x="37" y="6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629">
            <a:extLst>
              <a:ext uri="{FF2B5EF4-FFF2-40B4-BE49-F238E27FC236}">
                <a16:creationId xmlns:a16="http://schemas.microsoft.com/office/drawing/2014/main" id="{9C9C3DEF-C7D7-F347-BD47-F842BAD0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0371" y="5717962"/>
            <a:ext cx="48286" cy="675975"/>
          </a:xfrm>
          <a:custGeom>
            <a:avLst/>
            <a:gdLst>
              <a:gd name="T0" fmla="*/ 15 w 39"/>
              <a:gd name="T1" fmla="*/ 554 h 555"/>
              <a:gd name="T2" fmla="*/ 15 w 39"/>
              <a:gd name="T3" fmla="*/ 554 h 555"/>
              <a:gd name="T4" fmla="*/ 0 w 39"/>
              <a:gd name="T5" fmla="*/ 538 h 555"/>
              <a:gd name="T6" fmla="*/ 0 w 39"/>
              <a:gd name="T7" fmla="*/ 24 h 555"/>
              <a:gd name="T8" fmla="*/ 15 w 39"/>
              <a:gd name="T9" fmla="*/ 0 h 555"/>
              <a:gd name="T10" fmla="*/ 38 w 39"/>
              <a:gd name="T11" fmla="*/ 24 h 555"/>
              <a:gd name="T12" fmla="*/ 38 w 39"/>
              <a:gd name="T13" fmla="*/ 538 h 555"/>
              <a:gd name="T14" fmla="*/ 15 w 39"/>
              <a:gd name="T15" fmla="*/ 55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555">
                <a:moveTo>
                  <a:pt x="15" y="554"/>
                </a:moveTo>
                <a:lnTo>
                  <a:pt x="15" y="554"/>
                </a:lnTo>
                <a:cubicBezTo>
                  <a:pt x="7" y="554"/>
                  <a:pt x="0" y="546"/>
                  <a:pt x="0" y="538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7" y="0"/>
                  <a:pt x="15" y="0"/>
                </a:cubicBezTo>
                <a:cubicBezTo>
                  <a:pt x="30" y="0"/>
                  <a:pt x="38" y="8"/>
                  <a:pt x="38" y="24"/>
                </a:cubicBezTo>
                <a:cubicBezTo>
                  <a:pt x="38" y="538"/>
                  <a:pt x="38" y="538"/>
                  <a:pt x="38" y="538"/>
                </a:cubicBezTo>
                <a:cubicBezTo>
                  <a:pt x="38" y="546"/>
                  <a:pt x="30" y="554"/>
                  <a:pt x="15" y="5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630">
            <a:extLst>
              <a:ext uri="{FF2B5EF4-FFF2-40B4-BE49-F238E27FC236}">
                <a16:creationId xmlns:a16="http://schemas.microsoft.com/office/drawing/2014/main" id="{D03C745B-DCB7-1647-B018-4DDFAFD3B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0371" y="6345655"/>
            <a:ext cx="675975" cy="48282"/>
          </a:xfrm>
          <a:custGeom>
            <a:avLst/>
            <a:gdLst>
              <a:gd name="T0" fmla="*/ 537 w 554"/>
              <a:gd name="T1" fmla="*/ 39 h 40"/>
              <a:gd name="T2" fmla="*/ 537 w 554"/>
              <a:gd name="T3" fmla="*/ 39 h 40"/>
              <a:gd name="T4" fmla="*/ 15 w 554"/>
              <a:gd name="T5" fmla="*/ 39 h 40"/>
              <a:gd name="T6" fmla="*/ 0 w 554"/>
              <a:gd name="T7" fmla="*/ 23 h 40"/>
              <a:gd name="T8" fmla="*/ 15 w 554"/>
              <a:gd name="T9" fmla="*/ 0 h 40"/>
              <a:gd name="T10" fmla="*/ 537 w 554"/>
              <a:gd name="T11" fmla="*/ 0 h 40"/>
              <a:gd name="T12" fmla="*/ 553 w 554"/>
              <a:gd name="T13" fmla="*/ 23 h 40"/>
              <a:gd name="T14" fmla="*/ 537 w 554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4" h="40">
                <a:moveTo>
                  <a:pt x="537" y="39"/>
                </a:moveTo>
                <a:lnTo>
                  <a:pt x="537" y="39"/>
                </a:lnTo>
                <a:cubicBezTo>
                  <a:pt x="15" y="39"/>
                  <a:pt x="15" y="39"/>
                  <a:pt x="15" y="39"/>
                </a:cubicBezTo>
                <a:cubicBezTo>
                  <a:pt x="7" y="39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537" y="0"/>
                  <a:pt x="537" y="0"/>
                  <a:pt x="537" y="0"/>
                </a:cubicBezTo>
                <a:cubicBezTo>
                  <a:pt x="545" y="0"/>
                  <a:pt x="553" y="8"/>
                  <a:pt x="553" y="23"/>
                </a:cubicBezTo>
                <a:cubicBezTo>
                  <a:pt x="553" y="31"/>
                  <a:pt x="545" y="39"/>
                  <a:pt x="537" y="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631">
            <a:extLst>
              <a:ext uri="{FF2B5EF4-FFF2-40B4-BE49-F238E27FC236}">
                <a16:creationId xmlns:a16="http://schemas.microsoft.com/office/drawing/2014/main" id="{059ADBDE-0B96-7842-A7AE-D9F6B1CF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0845" y="5841356"/>
            <a:ext cx="600867" cy="477473"/>
          </a:xfrm>
          <a:custGeom>
            <a:avLst/>
            <a:gdLst>
              <a:gd name="T0" fmla="*/ 261 w 492"/>
              <a:gd name="T1" fmla="*/ 392 h 393"/>
              <a:gd name="T2" fmla="*/ 261 w 492"/>
              <a:gd name="T3" fmla="*/ 392 h 393"/>
              <a:gd name="T4" fmla="*/ 246 w 492"/>
              <a:gd name="T5" fmla="*/ 384 h 393"/>
              <a:gd name="T6" fmla="*/ 153 w 492"/>
              <a:gd name="T7" fmla="*/ 262 h 393"/>
              <a:gd name="T8" fmla="*/ 38 w 492"/>
              <a:gd name="T9" fmla="*/ 384 h 393"/>
              <a:gd name="T10" fmla="*/ 7 w 492"/>
              <a:gd name="T11" fmla="*/ 384 h 393"/>
              <a:gd name="T12" fmla="*/ 7 w 492"/>
              <a:gd name="T13" fmla="*/ 361 h 393"/>
              <a:gd name="T14" fmla="*/ 138 w 492"/>
              <a:gd name="T15" fmla="*/ 223 h 393"/>
              <a:gd name="T16" fmla="*/ 153 w 492"/>
              <a:gd name="T17" fmla="*/ 216 h 393"/>
              <a:gd name="T18" fmla="*/ 169 w 492"/>
              <a:gd name="T19" fmla="*/ 223 h 393"/>
              <a:gd name="T20" fmla="*/ 261 w 492"/>
              <a:gd name="T21" fmla="*/ 338 h 393"/>
              <a:gd name="T22" fmla="*/ 453 w 492"/>
              <a:gd name="T23" fmla="*/ 16 h 393"/>
              <a:gd name="T24" fmla="*/ 476 w 492"/>
              <a:gd name="T25" fmla="*/ 8 h 393"/>
              <a:gd name="T26" fmla="*/ 484 w 492"/>
              <a:gd name="T27" fmla="*/ 31 h 393"/>
              <a:gd name="T28" fmla="*/ 276 w 492"/>
              <a:gd name="T29" fmla="*/ 384 h 393"/>
              <a:gd name="T30" fmla="*/ 261 w 492"/>
              <a:gd name="T31" fmla="*/ 392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2" h="393">
                <a:moveTo>
                  <a:pt x="261" y="392"/>
                </a:moveTo>
                <a:lnTo>
                  <a:pt x="261" y="392"/>
                </a:lnTo>
                <a:cubicBezTo>
                  <a:pt x="253" y="392"/>
                  <a:pt x="246" y="392"/>
                  <a:pt x="246" y="384"/>
                </a:cubicBezTo>
                <a:cubicBezTo>
                  <a:pt x="153" y="262"/>
                  <a:pt x="153" y="262"/>
                  <a:pt x="153" y="262"/>
                </a:cubicBezTo>
                <a:cubicBezTo>
                  <a:pt x="38" y="384"/>
                  <a:pt x="38" y="384"/>
                  <a:pt x="38" y="384"/>
                </a:cubicBezTo>
                <a:cubicBezTo>
                  <a:pt x="31" y="392"/>
                  <a:pt x="15" y="392"/>
                  <a:pt x="7" y="384"/>
                </a:cubicBezTo>
                <a:cubicBezTo>
                  <a:pt x="0" y="377"/>
                  <a:pt x="0" y="369"/>
                  <a:pt x="7" y="361"/>
                </a:cubicBezTo>
                <a:cubicBezTo>
                  <a:pt x="138" y="223"/>
                  <a:pt x="138" y="223"/>
                  <a:pt x="138" y="223"/>
                </a:cubicBezTo>
                <a:cubicBezTo>
                  <a:pt x="146" y="216"/>
                  <a:pt x="146" y="216"/>
                  <a:pt x="153" y="216"/>
                </a:cubicBezTo>
                <a:cubicBezTo>
                  <a:pt x="161" y="216"/>
                  <a:pt x="169" y="216"/>
                  <a:pt x="169" y="223"/>
                </a:cubicBezTo>
                <a:cubicBezTo>
                  <a:pt x="261" y="338"/>
                  <a:pt x="261" y="338"/>
                  <a:pt x="261" y="338"/>
                </a:cubicBezTo>
                <a:cubicBezTo>
                  <a:pt x="453" y="16"/>
                  <a:pt x="453" y="16"/>
                  <a:pt x="453" y="16"/>
                </a:cubicBezTo>
                <a:cubicBezTo>
                  <a:pt x="453" y="8"/>
                  <a:pt x="468" y="0"/>
                  <a:pt x="476" y="8"/>
                </a:cubicBezTo>
                <a:cubicBezTo>
                  <a:pt x="484" y="16"/>
                  <a:pt x="491" y="23"/>
                  <a:pt x="484" y="31"/>
                </a:cubicBezTo>
                <a:cubicBezTo>
                  <a:pt x="276" y="384"/>
                  <a:pt x="276" y="384"/>
                  <a:pt x="276" y="384"/>
                </a:cubicBezTo>
                <a:cubicBezTo>
                  <a:pt x="276" y="384"/>
                  <a:pt x="269" y="392"/>
                  <a:pt x="261" y="3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632">
            <a:extLst>
              <a:ext uri="{FF2B5EF4-FFF2-40B4-BE49-F238E27FC236}">
                <a16:creationId xmlns:a16="http://schemas.microsoft.com/office/drawing/2014/main" id="{4198EE27-300A-924B-B5DD-51E85A750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2697" y="5841356"/>
            <a:ext cx="85838" cy="144850"/>
          </a:xfrm>
          <a:custGeom>
            <a:avLst/>
            <a:gdLst>
              <a:gd name="T0" fmla="*/ 46 w 71"/>
              <a:gd name="T1" fmla="*/ 116 h 117"/>
              <a:gd name="T2" fmla="*/ 46 w 71"/>
              <a:gd name="T3" fmla="*/ 116 h 117"/>
              <a:gd name="T4" fmla="*/ 23 w 71"/>
              <a:gd name="T5" fmla="*/ 100 h 117"/>
              <a:gd name="T6" fmla="*/ 0 w 71"/>
              <a:gd name="T7" fmla="*/ 31 h 117"/>
              <a:gd name="T8" fmla="*/ 16 w 71"/>
              <a:gd name="T9" fmla="*/ 8 h 117"/>
              <a:gd name="T10" fmla="*/ 39 w 71"/>
              <a:gd name="T11" fmla="*/ 16 h 117"/>
              <a:gd name="T12" fmla="*/ 62 w 71"/>
              <a:gd name="T13" fmla="*/ 93 h 117"/>
              <a:gd name="T14" fmla="*/ 46 w 71"/>
              <a:gd name="T15" fmla="*/ 1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17">
                <a:moveTo>
                  <a:pt x="46" y="116"/>
                </a:moveTo>
                <a:lnTo>
                  <a:pt x="46" y="116"/>
                </a:lnTo>
                <a:cubicBezTo>
                  <a:pt x="31" y="116"/>
                  <a:pt x="23" y="116"/>
                  <a:pt x="23" y="100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3"/>
                  <a:pt x="8" y="8"/>
                  <a:pt x="16" y="8"/>
                </a:cubicBezTo>
                <a:cubicBezTo>
                  <a:pt x="23" y="0"/>
                  <a:pt x="39" y="8"/>
                  <a:pt x="39" y="16"/>
                </a:cubicBezTo>
                <a:cubicBezTo>
                  <a:pt x="62" y="93"/>
                  <a:pt x="62" y="93"/>
                  <a:pt x="62" y="93"/>
                </a:cubicBezTo>
                <a:cubicBezTo>
                  <a:pt x="70" y="100"/>
                  <a:pt x="62" y="116"/>
                  <a:pt x="46" y="1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2" name="Freeform 633">
            <a:extLst>
              <a:ext uri="{FF2B5EF4-FFF2-40B4-BE49-F238E27FC236}">
                <a16:creationId xmlns:a16="http://schemas.microsoft.com/office/drawing/2014/main" id="{586EECA6-B4A7-754E-8280-05FC54A11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1495" y="5841356"/>
            <a:ext cx="150217" cy="85838"/>
          </a:xfrm>
          <a:custGeom>
            <a:avLst/>
            <a:gdLst>
              <a:gd name="T0" fmla="*/ 23 w 123"/>
              <a:gd name="T1" fmla="*/ 70 h 71"/>
              <a:gd name="T2" fmla="*/ 23 w 123"/>
              <a:gd name="T3" fmla="*/ 70 h 71"/>
              <a:gd name="T4" fmla="*/ 7 w 123"/>
              <a:gd name="T5" fmla="*/ 54 h 71"/>
              <a:gd name="T6" fmla="*/ 15 w 123"/>
              <a:gd name="T7" fmla="*/ 31 h 71"/>
              <a:gd name="T8" fmla="*/ 92 w 123"/>
              <a:gd name="T9" fmla="*/ 8 h 71"/>
              <a:gd name="T10" fmla="*/ 115 w 123"/>
              <a:gd name="T11" fmla="*/ 16 h 71"/>
              <a:gd name="T12" fmla="*/ 99 w 123"/>
              <a:gd name="T13" fmla="*/ 46 h 71"/>
              <a:gd name="T14" fmla="*/ 30 w 123"/>
              <a:gd name="T15" fmla="*/ 70 h 71"/>
              <a:gd name="T16" fmla="*/ 23 w 123"/>
              <a:gd name="T17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" h="71">
                <a:moveTo>
                  <a:pt x="23" y="70"/>
                </a:moveTo>
                <a:lnTo>
                  <a:pt x="23" y="70"/>
                </a:lnTo>
                <a:cubicBezTo>
                  <a:pt x="15" y="70"/>
                  <a:pt x="7" y="62"/>
                  <a:pt x="7" y="54"/>
                </a:cubicBezTo>
                <a:cubicBezTo>
                  <a:pt x="0" y="39"/>
                  <a:pt x="7" y="31"/>
                  <a:pt x="15" y="31"/>
                </a:cubicBezTo>
                <a:cubicBezTo>
                  <a:pt x="92" y="8"/>
                  <a:pt x="92" y="8"/>
                  <a:pt x="92" y="8"/>
                </a:cubicBezTo>
                <a:cubicBezTo>
                  <a:pt x="99" y="0"/>
                  <a:pt x="115" y="8"/>
                  <a:pt x="115" y="16"/>
                </a:cubicBezTo>
                <a:cubicBezTo>
                  <a:pt x="122" y="31"/>
                  <a:pt x="115" y="39"/>
                  <a:pt x="99" y="46"/>
                </a:cubicBezTo>
                <a:cubicBezTo>
                  <a:pt x="30" y="70"/>
                  <a:pt x="30" y="70"/>
                  <a:pt x="30" y="70"/>
                </a:cubicBezTo>
                <a:lnTo>
                  <a:pt x="23" y="7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379">
            <a:extLst>
              <a:ext uri="{FF2B5EF4-FFF2-40B4-BE49-F238E27FC236}">
                <a16:creationId xmlns:a16="http://schemas.microsoft.com/office/drawing/2014/main" id="{214A2B48-F3C2-4A40-BC44-1789EDC8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01" y="5071938"/>
            <a:ext cx="23830800" cy="7328427"/>
          </a:xfrm>
          <a:custGeom>
            <a:avLst/>
            <a:gdLst>
              <a:gd name="T0" fmla="*/ 0 w 19590"/>
              <a:gd name="T1" fmla="*/ 3003 h 6023"/>
              <a:gd name="T2" fmla="*/ 0 w 19590"/>
              <a:gd name="T3" fmla="*/ 3003 h 6023"/>
              <a:gd name="T4" fmla="*/ 3196 w 19590"/>
              <a:gd name="T5" fmla="*/ 3018 h 6023"/>
              <a:gd name="T6" fmla="*/ 3680 w 19590"/>
              <a:gd name="T7" fmla="*/ 2534 h 6023"/>
              <a:gd name="T8" fmla="*/ 3680 w 19590"/>
              <a:gd name="T9" fmla="*/ 1643 h 6023"/>
              <a:gd name="T10" fmla="*/ 3250 w 19590"/>
              <a:gd name="T11" fmla="*/ 891 h 6023"/>
              <a:gd name="T12" fmla="*/ 4102 w 19590"/>
              <a:gd name="T13" fmla="*/ 8 h 6023"/>
              <a:gd name="T14" fmla="*/ 5009 w 19590"/>
              <a:gd name="T15" fmla="*/ 891 h 6023"/>
              <a:gd name="T16" fmla="*/ 4571 w 19590"/>
              <a:gd name="T17" fmla="*/ 1643 h 6023"/>
              <a:gd name="T18" fmla="*/ 4571 w 19590"/>
              <a:gd name="T19" fmla="*/ 2526 h 6023"/>
              <a:gd name="T20" fmla="*/ 5055 w 19590"/>
              <a:gd name="T21" fmla="*/ 3010 h 6023"/>
              <a:gd name="T22" fmla="*/ 5831 w 19590"/>
              <a:gd name="T23" fmla="*/ 3010 h 6023"/>
              <a:gd name="T24" fmla="*/ 6323 w 19590"/>
              <a:gd name="T25" fmla="*/ 3494 h 6023"/>
              <a:gd name="T26" fmla="*/ 6323 w 19590"/>
              <a:gd name="T27" fmla="*/ 4378 h 6023"/>
              <a:gd name="T28" fmla="*/ 5885 w 19590"/>
              <a:gd name="T29" fmla="*/ 5131 h 6023"/>
              <a:gd name="T30" fmla="*/ 6745 w 19590"/>
              <a:gd name="T31" fmla="*/ 6014 h 6023"/>
              <a:gd name="T32" fmla="*/ 7644 w 19590"/>
              <a:gd name="T33" fmla="*/ 5138 h 6023"/>
              <a:gd name="T34" fmla="*/ 7206 w 19590"/>
              <a:gd name="T35" fmla="*/ 4378 h 6023"/>
              <a:gd name="T36" fmla="*/ 7206 w 19590"/>
              <a:gd name="T37" fmla="*/ 3494 h 6023"/>
              <a:gd name="T38" fmla="*/ 7690 w 19590"/>
              <a:gd name="T39" fmla="*/ 3010 h 6023"/>
              <a:gd name="T40" fmla="*/ 8735 w 19590"/>
              <a:gd name="T41" fmla="*/ 3010 h 6023"/>
              <a:gd name="T42" fmla="*/ 9219 w 19590"/>
              <a:gd name="T43" fmla="*/ 2526 h 6023"/>
              <a:gd name="T44" fmla="*/ 9219 w 19590"/>
              <a:gd name="T45" fmla="*/ 1643 h 6023"/>
              <a:gd name="T46" fmla="*/ 8788 w 19590"/>
              <a:gd name="T47" fmla="*/ 891 h 6023"/>
              <a:gd name="T48" fmla="*/ 9641 w 19590"/>
              <a:gd name="T49" fmla="*/ 8 h 6023"/>
              <a:gd name="T50" fmla="*/ 10547 w 19590"/>
              <a:gd name="T51" fmla="*/ 891 h 6023"/>
              <a:gd name="T52" fmla="*/ 10109 w 19590"/>
              <a:gd name="T53" fmla="*/ 1643 h 6023"/>
              <a:gd name="T54" fmla="*/ 10109 w 19590"/>
              <a:gd name="T55" fmla="*/ 2526 h 6023"/>
              <a:gd name="T56" fmla="*/ 10593 w 19590"/>
              <a:gd name="T57" fmla="*/ 3010 h 6023"/>
              <a:gd name="T58" fmla="*/ 11561 w 19590"/>
              <a:gd name="T59" fmla="*/ 3010 h 6023"/>
              <a:gd name="T60" fmla="*/ 12053 w 19590"/>
              <a:gd name="T61" fmla="*/ 3494 h 6023"/>
              <a:gd name="T62" fmla="*/ 12053 w 19590"/>
              <a:gd name="T63" fmla="*/ 4378 h 6023"/>
              <a:gd name="T64" fmla="*/ 11614 w 19590"/>
              <a:gd name="T65" fmla="*/ 5131 h 6023"/>
              <a:gd name="T66" fmla="*/ 12475 w 19590"/>
              <a:gd name="T67" fmla="*/ 6014 h 6023"/>
              <a:gd name="T68" fmla="*/ 13374 w 19590"/>
              <a:gd name="T69" fmla="*/ 5138 h 6023"/>
              <a:gd name="T70" fmla="*/ 12936 w 19590"/>
              <a:gd name="T71" fmla="*/ 4378 h 6023"/>
              <a:gd name="T72" fmla="*/ 12936 w 19590"/>
              <a:gd name="T73" fmla="*/ 3494 h 6023"/>
              <a:gd name="T74" fmla="*/ 13420 w 19590"/>
              <a:gd name="T75" fmla="*/ 3010 h 6023"/>
              <a:gd name="T76" fmla="*/ 14273 w 19590"/>
              <a:gd name="T77" fmla="*/ 3010 h 6023"/>
              <a:gd name="T78" fmla="*/ 14757 w 19590"/>
              <a:gd name="T79" fmla="*/ 2526 h 6023"/>
              <a:gd name="T80" fmla="*/ 14757 w 19590"/>
              <a:gd name="T81" fmla="*/ 1643 h 6023"/>
              <a:gd name="T82" fmla="*/ 14326 w 19590"/>
              <a:gd name="T83" fmla="*/ 891 h 6023"/>
              <a:gd name="T84" fmla="*/ 15179 w 19590"/>
              <a:gd name="T85" fmla="*/ 8 h 6023"/>
              <a:gd name="T86" fmla="*/ 16086 w 19590"/>
              <a:gd name="T87" fmla="*/ 891 h 6023"/>
              <a:gd name="T88" fmla="*/ 15648 w 19590"/>
              <a:gd name="T89" fmla="*/ 1643 h 6023"/>
              <a:gd name="T90" fmla="*/ 15648 w 19590"/>
              <a:gd name="T91" fmla="*/ 2534 h 6023"/>
              <a:gd name="T92" fmla="*/ 16132 w 19590"/>
              <a:gd name="T93" fmla="*/ 3018 h 6023"/>
              <a:gd name="T94" fmla="*/ 19589 w 19590"/>
              <a:gd name="T95" fmla="*/ 3018 h 6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590" h="6023">
                <a:moveTo>
                  <a:pt x="0" y="3003"/>
                </a:moveTo>
                <a:lnTo>
                  <a:pt x="0" y="3003"/>
                </a:lnTo>
                <a:cubicBezTo>
                  <a:pt x="3196" y="3018"/>
                  <a:pt x="3196" y="3018"/>
                  <a:pt x="3196" y="3018"/>
                </a:cubicBezTo>
                <a:cubicBezTo>
                  <a:pt x="3465" y="3018"/>
                  <a:pt x="3680" y="2795"/>
                  <a:pt x="3680" y="2534"/>
                </a:cubicBezTo>
                <a:cubicBezTo>
                  <a:pt x="3680" y="1643"/>
                  <a:pt x="3680" y="1643"/>
                  <a:pt x="3680" y="1643"/>
                </a:cubicBezTo>
                <a:cubicBezTo>
                  <a:pt x="3426" y="1497"/>
                  <a:pt x="3250" y="1214"/>
                  <a:pt x="3250" y="891"/>
                </a:cubicBezTo>
                <a:cubicBezTo>
                  <a:pt x="3250" y="415"/>
                  <a:pt x="3634" y="23"/>
                  <a:pt x="4102" y="8"/>
                </a:cubicBezTo>
                <a:cubicBezTo>
                  <a:pt x="4602" y="0"/>
                  <a:pt x="5009" y="392"/>
                  <a:pt x="5009" y="891"/>
                </a:cubicBezTo>
                <a:cubicBezTo>
                  <a:pt x="5009" y="1214"/>
                  <a:pt x="4832" y="1489"/>
                  <a:pt x="4571" y="1643"/>
                </a:cubicBezTo>
                <a:cubicBezTo>
                  <a:pt x="4571" y="2526"/>
                  <a:pt x="4571" y="2526"/>
                  <a:pt x="4571" y="2526"/>
                </a:cubicBezTo>
                <a:cubicBezTo>
                  <a:pt x="4571" y="2795"/>
                  <a:pt x="4786" y="3018"/>
                  <a:pt x="5055" y="3010"/>
                </a:cubicBezTo>
                <a:cubicBezTo>
                  <a:pt x="5831" y="3010"/>
                  <a:pt x="5831" y="3010"/>
                  <a:pt x="5831" y="3010"/>
                </a:cubicBezTo>
                <a:cubicBezTo>
                  <a:pt x="6100" y="3010"/>
                  <a:pt x="6323" y="3226"/>
                  <a:pt x="6323" y="3494"/>
                </a:cubicBezTo>
                <a:cubicBezTo>
                  <a:pt x="6323" y="4378"/>
                  <a:pt x="6323" y="4378"/>
                  <a:pt x="6323" y="4378"/>
                </a:cubicBezTo>
                <a:cubicBezTo>
                  <a:pt x="6061" y="4531"/>
                  <a:pt x="5885" y="4808"/>
                  <a:pt x="5885" y="5131"/>
                </a:cubicBezTo>
                <a:cubicBezTo>
                  <a:pt x="5885" y="5607"/>
                  <a:pt x="6269" y="5999"/>
                  <a:pt x="6745" y="6014"/>
                </a:cubicBezTo>
                <a:cubicBezTo>
                  <a:pt x="7237" y="6022"/>
                  <a:pt x="7644" y="5630"/>
                  <a:pt x="7644" y="5138"/>
                </a:cubicBezTo>
                <a:cubicBezTo>
                  <a:pt x="7644" y="4808"/>
                  <a:pt x="7467" y="4531"/>
                  <a:pt x="7206" y="4378"/>
                </a:cubicBezTo>
                <a:cubicBezTo>
                  <a:pt x="7206" y="3494"/>
                  <a:pt x="7206" y="3494"/>
                  <a:pt x="7206" y="3494"/>
                </a:cubicBezTo>
                <a:cubicBezTo>
                  <a:pt x="7206" y="3226"/>
                  <a:pt x="7429" y="3010"/>
                  <a:pt x="7690" y="3010"/>
                </a:cubicBezTo>
                <a:cubicBezTo>
                  <a:pt x="8735" y="3010"/>
                  <a:pt x="8735" y="3010"/>
                  <a:pt x="8735" y="3010"/>
                </a:cubicBezTo>
                <a:cubicBezTo>
                  <a:pt x="9004" y="3018"/>
                  <a:pt x="9219" y="2795"/>
                  <a:pt x="9219" y="2526"/>
                </a:cubicBezTo>
                <a:cubicBezTo>
                  <a:pt x="9219" y="1643"/>
                  <a:pt x="9219" y="1643"/>
                  <a:pt x="9219" y="1643"/>
                </a:cubicBezTo>
                <a:cubicBezTo>
                  <a:pt x="8965" y="1497"/>
                  <a:pt x="8788" y="1214"/>
                  <a:pt x="8788" y="891"/>
                </a:cubicBezTo>
                <a:cubicBezTo>
                  <a:pt x="8788" y="415"/>
                  <a:pt x="9173" y="23"/>
                  <a:pt x="9641" y="8"/>
                </a:cubicBezTo>
                <a:cubicBezTo>
                  <a:pt x="10140" y="0"/>
                  <a:pt x="10547" y="392"/>
                  <a:pt x="10547" y="891"/>
                </a:cubicBezTo>
                <a:cubicBezTo>
                  <a:pt x="10547" y="1214"/>
                  <a:pt x="10370" y="1489"/>
                  <a:pt x="10109" y="1643"/>
                </a:cubicBezTo>
                <a:cubicBezTo>
                  <a:pt x="10109" y="2526"/>
                  <a:pt x="10109" y="2526"/>
                  <a:pt x="10109" y="2526"/>
                </a:cubicBezTo>
                <a:cubicBezTo>
                  <a:pt x="10109" y="2795"/>
                  <a:pt x="10324" y="3018"/>
                  <a:pt x="10593" y="3010"/>
                </a:cubicBezTo>
                <a:cubicBezTo>
                  <a:pt x="11561" y="3010"/>
                  <a:pt x="11561" y="3010"/>
                  <a:pt x="11561" y="3010"/>
                </a:cubicBezTo>
                <a:cubicBezTo>
                  <a:pt x="11830" y="3010"/>
                  <a:pt x="12053" y="3226"/>
                  <a:pt x="12053" y="3494"/>
                </a:cubicBezTo>
                <a:cubicBezTo>
                  <a:pt x="12053" y="4378"/>
                  <a:pt x="12053" y="4378"/>
                  <a:pt x="12053" y="4378"/>
                </a:cubicBezTo>
                <a:cubicBezTo>
                  <a:pt x="11791" y="4531"/>
                  <a:pt x="11614" y="4808"/>
                  <a:pt x="11614" y="5131"/>
                </a:cubicBezTo>
                <a:cubicBezTo>
                  <a:pt x="11614" y="5607"/>
                  <a:pt x="11999" y="5999"/>
                  <a:pt x="12475" y="6014"/>
                </a:cubicBezTo>
                <a:cubicBezTo>
                  <a:pt x="12967" y="6022"/>
                  <a:pt x="13374" y="5630"/>
                  <a:pt x="13374" y="5138"/>
                </a:cubicBezTo>
                <a:cubicBezTo>
                  <a:pt x="13374" y="4808"/>
                  <a:pt x="13197" y="4531"/>
                  <a:pt x="12936" y="4378"/>
                </a:cubicBezTo>
                <a:cubicBezTo>
                  <a:pt x="12936" y="3494"/>
                  <a:pt x="12936" y="3494"/>
                  <a:pt x="12936" y="3494"/>
                </a:cubicBezTo>
                <a:cubicBezTo>
                  <a:pt x="12936" y="3226"/>
                  <a:pt x="13151" y="3010"/>
                  <a:pt x="13420" y="3010"/>
                </a:cubicBezTo>
                <a:cubicBezTo>
                  <a:pt x="14273" y="3010"/>
                  <a:pt x="14273" y="3010"/>
                  <a:pt x="14273" y="3010"/>
                </a:cubicBezTo>
                <a:cubicBezTo>
                  <a:pt x="14541" y="3018"/>
                  <a:pt x="14757" y="2795"/>
                  <a:pt x="14757" y="2526"/>
                </a:cubicBezTo>
                <a:cubicBezTo>
                  <a:pt x="14757" y="1643"/>
                  <a:pt x="14757" y="1643"/>
                  <a:pt x="14757" y="1643"/>
                </a:cubicBezTo>
                <a:cubicBezTo>
                  <a:pt x="14503" y="1497"/>
                  <a:pt x="14326" y="1214"/>
                  <a:pt x="14326" y="891"/>
                </a:cubicBezTo>
                <a:cubicBezTo>
                  <a:pt x="14326" y="415"/>
                  <a:pt x="14710" y="23"/>
                  <a:pt x="15179" y="8"/>
                </a:cubicBezTo>
                <a:cubicBezTo>
                  <a:pt x="15679" y="0"/>
                  <a:pt x="16086" y="392"/>
                  <a:pt x="16086" y="891"/>
                </a:cubicBezTo>
                <a:cubicBezTo>
                  <a:pt x="16086" y="1214"/>
                  <a:pt x="15909" y="1489"/>
                  <a:pt x="15648" y="1643"/>
                </a:cubicBezTo>
                <a:cubicBezTo>
                  <a:pt x="15648" y="2534"/>
                  <a:pt x="15648" y="2534"/>
                  <a:pt x="15648" y="2534"/>
                </a:cubicBezTo>
                <a:cubicBezTo>
                  <a:pt x="15648" y="2803"/>
                  <a:pt x="15863" y="3018"/>
                  <a:pt x="16132" y="3018"/>
                </a:cubicBezTo>
                <a:cubicBezTo>
                  <a:pt x="19589" y="3018"/>
                  <a:pt x="19589" y="3018"/>
                  <a:pt x="19589" y="3018"/>
                </a:cubicBezTo>
              </a:path>
            </a:pathLst>
          </a:custGeom>
          <a:noFill/>
          <a:ln w="25400" cap="flat">
            <a:solidFill>
              <a:schemeClr val="bg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0ABDA-7C65-494B-9984-D734CD7FF854}"/>
              </a:ext>
            </a:extLst>
          </p:cNvPr>
          <p:cNvGrpSpPr/>
          <p:nvPr/>
        </p:nvGrpSpPr>
        <p:grpSpPr>
          <a:xfrm>
            <a:off x="3424294" y="9126693"/>
            <a:ext cx="3676939" cy="1477328"/>
            <a:chOff x="5517310" y="11069053"/>
            <a:chExt cx="3676939" cy="147732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9DF6CC96-BC7E-694F-A816-01CF12E71B6A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4F2ABD6-99F6-8346-AAB6-4C63A473E3D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5672ED-76D6-3046-BA01-96AF15280A94}"/>
              </a:ext>
            </a:extLst>
          </p:cNvPr>
          <p:cNvGrpSpPr/>
          <p:nvPr/>
        </p:nvGrpSpPr>
        <p:grpSpPr>
          <a:xfrm>
            <a:off x="10234168" y="9126693"/>
            <a:ext cx="3676939" cy="1477328"/>
            <a:chOff x="5517310" y="11069053"/>
            <a:chExt cx="3676939" cy="147732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3A3798E-45BE-5C4C-94AB-0EB6F157CBF4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060365-9538-F040-BA3A-DC6540749BE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FBED9C-60F8-3148-8965-6F994E881EA2}"/>
              </a:ext>
            </a:extLst>
          </p:cNvPr>
          <p:cNvGrpSpPr/>
          <p:nvPr/>
        </p:nvGrpSpPr>
        <p:grpSpPr>
          <a:xfrm>
            <a:off x="16995916" y="9126693"/>
            <a:ext cx="3676939" cy="1477328"/>
            <a:chOff x="5517310" y="11069053"/>
            <a:chExt cx="3676939" cy="147732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E737600-9CB3-4243-87BA-2D987A2B54E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BB0859-35EB-E442-A203-AE74A35EE3F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E12113-5EAB-F248-96A0-9634F0ABB8CF}"/>
              </a:ext>
            </a:extLst>
          </p:cNvPr>
          <p:cNvGrpSpPr/>
          <p:nvPr/>
        </p:nvGrpSpPr>
        <p:grpSpPr>
          <a:xfrm>
            <a:off x="13651137" y="6672251"/>
            <a:ext cx="3676939" cy="1477328"/>
            <a:chOff x="5517310" y="11069053"/>
            <a:chExt cx="3676939" cy="147732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96E7225F-E074-3249-9D82-6C5E53B90DD6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853CFB2-BD1B-F141-A92E-33D0A91F79F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4A9C6C6-2A51-4346-BFF3-190A56CF96EE}"/>
              </a:ext>
            </a:extLst>
          </p:cNvPr>
          <p:cNvGrpSpPr/>
          <p:nvPr/>
        </p:nvGrpSpPr>
        <p:grpSpPr>
          <a:xfrm>
            <a:off x="6841263" y="6672251"/>
            <a:ext cx="3676939" cy="1477328"/>
            <a:chOff x="5517310" y="11069053"/>
            <a:chExt cx="3676939" cy="147732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C7B0AA0B-F4C6-084C-9FB4-E0081EAB8690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7FA230-6039-3943-BA53-A3EE5856306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C6961394-B9B9-5549-AD3E-9446211BE73E}"/>
              </a:ext>
            </a:extLst>
          </p:cNvPr>
          <p:cNvGrpSpPr/>
          <p:nvPr/>
        </p:nvGrpSpPr>
        <p:grpSpPr>
          <a:xfrm>
            <a:off x="2668308" y="809658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4217407D-B392-F948-91FC-0FFC09CE7965}"/>
                </a:ext>
              </a:extLst>
            </p:cNvPr>
            <p:cNvSpPr txBox="1"/>
            <p:nvPr/>
          </p:nvSpPr>
          <p:spPr>
            <a:xfrm>
              <a:off x="9922839" y="861425"/>
              <a:ext cx="453201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2CEB166B-40B4-274F-B5F8-D8ABCF355A7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212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94C2C89-8A62-F846-A6C4-4D058C478C49}"/>
              </a:ext>
            </a:extLst>
          </p:cNvPr>
          <p:cNvGrpSpPr/>
          <p:nvPr/>
        </p:nvGrpSpPr>
        <p:grpSpPr>
          <a:xfrm>
            <a:off x="1225908" y="2532545"/>
            <a:ext cx="21925834" cy="9475040"/>
            <a:chOff x="1225908" y="2532545"/>
            <a:chExt cx="21925834" cy="9475040"/>
          </a:xfrm>
        </p:grpSpPr>
        <p:sp>
          <p:nvSpPr>
            <p:cNvPr id="437" name="Freeform 376">
              <a:extLst>
                <a:ext uri="{FF2B5EF4-FFF2-40B4-BE49-F238E27FC236}">
                  <a16:creationId xmlns:a16="http://schemas.microsoft.com/office/drawing/2014/main" id="{D1668150-E36B-584B-A6FE-C80D97531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08" y="2823706"/>
              <a:ext cx="11833931" cy="9183879"/>
            </a:xfrm>
            <a:custGeom>
              <a:avLst/>
              <a:gdLst>
                <a:gd name="T0" fmla="*/ 0 w 10573"/>
                <a:gd name="T1" fmla="*/ 1686 h 8205"/>
                <a:gd name="T2" fmla="*/ 0 w 10573"/>
                <a:gd name="T3" fmla="*/ 1686 h 8205"/>
                <a:gd name="T4" fmla="*/ 1433 w 10573"/>
                <a:gd name="T5" fmla="*/ 1686 h 8205"/>
                <a:gd name="T6" fmla="*/ 1885 w 10573"/>
                <a:gd name="T7" fmla="*/ 1318 h 8205"/>
                <a:gd name="T8" fmla="*/ 3532 w 10573"/>
                <a:gd name="T9" fmla="*/ 0 h 8205"/>
                <a:gd name="T10" fmla="*/ 5225 w 10573"/>
                <a:gd name="T11" fmla="*/ 1686 h 8205"/>
                <a:gd name="T12" fmla="*/ 4106 w 10573"/>
                <a:gd name="T13" fmla="*/ 3271 h 8205"/>
                <a:gd name="T14" fmla="*/ 3532 w 10573"/>
                <a:gd name="T15" fmla="*/ 4082 h 8205"/>
                <a:gd name="T16" fmla="*/ 3532 w 10573"/>
                <a:gd name="T17" fmla="*/ 4113 h 8205"/>
                <a:gd name="T18" fmla="*/ 2965 w 10573"/>
                <a:gd name="T19" fmla="*/ 4925 h 8205"/>
                <a:gd name="T20" fmla="*/ 1846 w 10573"/>
                <a:gd name="T21" fmla="*/ 6511 h 8205"/>
                <a:gd name="T22" fmla="*/ 3532 w 10573"/>
                <a:gd name="T23" fmla="*/ 8204 h 8205"/>
                <a:gd name="T24" fmla="*/ 5064 w 10573"/>
                <a:gd name="T25" fmla="*/ 7224 h 8205"/>
                <a:gd name="T26" fmla="*/ 6183 w 10573"/>
                <a:gd name="T27" fmla="*/ 6503 h 8205"/>
                <a:gd name="T28" fmla="*/ 8887 w 10573"/>
                <a:gd name="T29" fmla="*/ 6488 h 8205"/>
                <a:gd name="T30" fmla="*/ 10572 w 10573"/>
                <a:gd name="T31" fmla="*/ 4803 h 8205"/>
                <a:gd name="T32" fmla="*/ 8887 w 10573"/>
                <a:gd name="T33" fmla="*/ 3118 h 8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73" h="8205">
                  <a:moveTo>
                    <a:pt x="0" y="1686"/>
                  </a:moveTo>
                  <a:lnTo>
                    <a:pt x="0" y="1686"/>
                  </a:lnTo>
                  <a:cubicBezTo>
                    <a:pt x="1433" y="1686"/>
                    <a:pt x="1433" y="1686"/>
                    <a:pt x="1433" y="1686"/>
                  </a:cubicBezTo>
                  <a:cubicBezTo>
                    <a:pt x="1655" y="1686"/>
                    <a:pt x="1839" y="1532"/>
                    <a:pt x="1885" y="1318"/>
                  </a:cubicBezTo>
                  <a:cubicBezTo>
                    <a:pt x="2053" y="567"/>
                    <a:pt x="2727" y="0"/>
                    <a:pt x="3532" y="0"/>
                  </a:cubicBezTo>
                  <a:cubicBezTo>
                    <a:pt x="4467" y="0"/>
                    <a:pt x="5225" y="759"/>
                    <a:pt x="5225" y="1686"/>
                  </a:cubicBezTo>
                  <a:cubicBezTo>
                    <a:pt x="5225" y="2421"/>
                    <a:pt x="4758" y="3041"/>
                    <a:pt x="4106" y="3271"/>
                  </a:cubicBezTo>
                  <a:cubicBezTo>
                    <a:pt x="3769" y="3402"/>
                    <a:pt x="3532" y="3722"/>
                    <a:pt x="3532" y="4082"/>
                  </a:cubicBezTo>
                  <a:cubicBezTo>
                    <a:pt x="3532" y="4113"/>
                    <a:pt x="3532" y="4113"/>
                    <a:pt x="3532" y="4113"/>
                  </a:cubicBezTo>
                  <a:cubicBezTo>
                    <a:pt x="3532" y="4481"/>
                    <a:pt x="3302" y="4803"/>
                    <a:pt x="2965" y="4925"/>
                  </a:cubicBezTo>
                  <a:cubicBezTo>
                    <a:pt x="2314" y="5163"/>
                    <a:pt x="1846" y="5783"/>
                    <a:pt x="1846" y="6511"/>
                  </a:cubicBezTo>
                  <a:cubicBezTo>
                    <a:pt x="1846" y="7446"/>
                    <a:pt x="2605" y="8204"/>
                    <a:pt x="3532" y="8204"/>
                  </a:cubicBezTo>
                  <a:cubicBezTo>
                    <a:pt x="4214" y="8204"/>
                    <a:pt x="4796" y="7798"/>
                    <a:pt x="5064" y="7224"/>
                  </a:cubicBezTo>
                  <a:cubicBezTo>
                    <a:pt x="5271" y="6787"/>
                    <a:pt x="5708" y="6511"/>
                    <a:pt x="6183" y="6503"/>
                  </a:cubicBezTo>
                  <a:cubicBezTo>
                    <a:pt x="8887" y="6488"/>
                    <a:pt x="8887" y="6488"/>
                    <a:pt x="8887" y="6488"/>
                  </a:cubicBezTo>
                  <a:cubicBezTo>
                    <a:pt x="9813" y="6488"/>
                    <a:pt x="10572" y="5737"/>
                    <a:pt x="10572" y="4803"/>
                  </a:cubicBezTo>
                  <a:cubicBezTo>
                    <a:pt x="10572" y="3868"/>
                    <a:pt x="9813" y="3118"/>
                    <a:pt x="8887" y="3118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38" name="Freeform 377">
              <a:extLst>
                <a:ext uri="{FF2B5EF4-FFF2-40B4-BE49-F238E27FC236}">
                  <a16:creationId xmlns:a16="http://schemas.microsoft.com/office/drawing/2014/main" id="{92F09D17-925A-4944-B006-9BB451301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4365" y="2532545"/>
              <a:ext cx="13847377" cy="3780146"/>
            </a:xfrm>
            <a:custGeom>
              <a:avLst/>
              <a:gdLst>
                <a:gd name="T0" fmla="*/ 1685 w 12373"/>
                <a:gd name="T1" fmla="*/ 3379 h 3380"/>
                <a:gd name="T2" fmla="*/ 1685 w 12373"/>
                <a:gd name="T3" fmla="*/ 3379 h 3380"/>
                <a:gd name="T4" fmla="*/ 0 w 12373"/>
                <a:gd name="T5" fmla="*/ 1686 h 3380"/>
                <a:gd name="T6" fmla="*/ 1685 w 12373"/>
                <a:gd name="T7" fmla="*/ 0 h 3380"/>
                <a:gd name="T8" fmla="*/ 3331 w 12373"/>
                <a:gd name="T9" fmla="*/ 1326 h 3380"/>
                <a:gd name="T10" fmla="*/ 3791 w 12373"/>
                <a:gd name="T11" fmla="*/ 1686 h 3380"/>
                <a:gd name="T12" fmla="*/ 12372 w 12373"/>
                <a:gd name="T13" fmla="*/ 1686 h 3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73" h="3380">
                  <a:moveTo>
                    <a:pt x="1685" y="3379"/>
                  </a:moveTo>
                  <a:lnTo>
                    <a:pt x="1685" y="3379"/>
                  </a:lnTo>
                  <a:cubicBezTo>
                    <a:pt x="758" y="3379"/>
                    <a:pt x="0" y="2621"/>
                    <a:pt x="0" y="1686"/>
                  </a:cubicBezTo>
                  <a:cubicBezTo>
                    <a:pt x="0" y="759"/>
                    <a:pt x="758" y="0"/>
                    <a:pt x="1685" y="0"/>
                  </a:cubicBezTo>
                  <a:cubicBezTo>
                    <a:pt x="2497" y="0"/>
                    <a:pt x="3171" y="568"/>
                    <a:pt x="3331" y="1326"/>
                  </a:cubicBezTo>
                  <a:cubicBezTo>
                    <a:pt x="3385" y="1533"/>
                    <a:pt x="3569" y="1686"/>
                    <a:pt x="3791" y="1686"/>
                  </a:cubicBezTo>
                  <a:cubicBezTo>
                    <a:pt x="12372" y="1686"/>
                    <a:pt x="12372" y="1686"/>
                    <a:pt x="12372" y="1686"/>
                  </a:cubicBezTo>
                </a:path>
              </a:pathLst>
            </a:custGeom>
            <a:noFill/>
            <a:ln w="381000" cap="flat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665" name="Grupo 664">
            <a:extLst>
              <a:ext uri="{FF2B5EF4-FFF2-40B4-BE49-F238E27FC236}">
                <a16:creationId xmlns:a16="http://schemas.microsoft.com/office/drawing/2014/main" id="{36135832-5E8A-424E-8F94-727A68DF6890}"/>
              </a:ext>
            </a:extLst>
          </p:cNvPr>
          <p:cNvGrpSpPr/>
          <p:nvPr/>
        </p:nvGrpSpPr>
        <p:grpSpPr>
          <a:xfrm>
            <a:off x="1208188" y="2536090"/>
            <a:ext cx="21925834" cy="9475040"/>
            <a:chOff x="1225908" y="2532545"/>
            <a:chExt cx="21925834" cy="9475040"/>
          </a:xfrm>
        </p:grpSpPr>
        <p:sp>
          <p:nvSpPr>
            <p:cNvPr id="666" name="Freeform 376">
              <a:extLst>
                <a:ext uri="{FF2B5EF4-FFF2-40B4-BE49-F238E27FC236}">
                  <a16:creationId xmlns:a16="http://schemas.microsoft.com/office/drawing/2014/main" id="{37B25C3B-AB29-9949-AEA6-34184217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08" y="2823706"/>
              <a:ext cx="11833931" cy="9183879"/>
            </a:xfrm>
            <a:custGeom>
              <a:avLst/>
              <a:gdLst>
                <a:gd name="T0" fmla="*/ 0 w 10573"/>
                <a:gd name="T1" fmla="*/ 1686 h 8205"/>
                <a:gd name="T2" fmla="*/ 0 w 10573"/>
                <a:gd name="T3" fmla="*/ 1686 h 8205"/>
                <a:gd name="T4" fmla="*/ 1433 w 10573"/>
                <a:gd name="T5" fmla="*/ 1686 h 8205"/>
                <a:gd name="T6" fmla="*/ 1885 w 10573"/>
                <a:gd name="T7" fmla="*/ 1318 h 8205"/>
                <a:gd name="T8" fmla="*/ 3532 w 10573"/>
                <a:gd name="T9" fmla="*/ 0 h 8205"/>
                <a:gd name="T10" fmla="*/ 5225 w 10573"/>
                <a:gd name="T11" fmla="*/ 1686 h 8205"/>
                <a:gd name="T12" fmla="*/ 4106 w 10573"/>
                <a:gd name="T13" fmla="*/ 3271 h 8205"/>
                <a:gd name="T14" fmla="*/ 3532 w 10573"/>
                <a:gd name="T15" fmla="*/ 4082 h 8205"/>
                <a:gd name="T16" fmla="*/ 3532 w 10573"/>
                <a:gd name="T17" fmla="*/ 4113 h 8205"/>
                <a:gd name="T18" fmla="*/ 2965 w 10573"/>
                <a:gd name="T19" fmla="*/ 4925 h 8205"/>
                <a:gd name="T20" fmla="*/ 1846 w 10573"/>
                <a:gd name="T21" fmla="*/ 6511 h 8205"/>
                <a:gd name="T22" fmla="*/ 3532 w 10573"/>
                <a:gd name="T23" fmla="*/ 8204 h 8205"/>
                <a:gd name="T24" fmla="*/ 5064 w 10573"/>
                <a:gd name="T25" fmla="*/ 7224 h 8205"/>
                <a:gd name="T26" fmla="*/ 6183 w 10573"/>
                <a:gd name="T27" fmla="*/ 6503 h 8205"/>
                <a:gd name="T28" fmla="*/ 8887 w 10573"/>
                <a:gd name="T29" fmla="*/ 6488 h 8205"/>
                <a:gd name="T30" fmla="*/ 10572 w 10573"/>
                <a:gd name="T31" fmla="*/ 4803 h 8205"/>
                <a:gd name="T32" fmla="*/ 8887 w 10573"/>
                <a:gd name="T33" fmla="*/ 3118 h 8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73" h="8205">
                  <a:moveTo>
                    <a:pt x="0" y="1686"/>
                  </a:moveTo>
                  <a:lnTo>
                    <a:pt x="0" y="1686"/>
                  </a:lnTo>
                  <a:cubicBezTo>
                    <a:pt x="1433" y="1686"/>
                    <a:pt x="1433" y="1686"/>
                    <a:pt x="1433" y="1686"/>
                  </a:cubicBezTo>
                  <a:cubicBezTo>
                    <a:pt x="1655" y="1686"/>
                    <a:pt x="1839" y="1532"/>
                    <a:pt x="1885" y="1318"/>
                  </a:cubicBezTo>
                  <a:cubicBezTo>
                    <a:pt x="2053" y="567"/>
                    <a:pt x="2727" y="0"/>
                    <a:pt x="3532" y="0"/>
                  </a:cubicBezTo>
                  <a:cubicBezTo>
                    <a:pt x="4467" y="0"/>
                    <a:pt x="5225" y="759"/>
                    <a:pt x="5225" y="1686"/>
                  </a:cubicBezTo>
                  <a:cubicBezTo>
                    <a:pt x="5225" y="2421"/>
                    <a:pt x="4758" y="3041"/>
                    <a:pt x="4106" y="3271"/>
                  </a:cubicBezTo>
                  <a:cubicBezTo>
                    <a:pt x="3769" y="3402"/>
                    <a:pt x="3532" y="3722"/>
                    <a:pt x="3532" y="4082"/>
                  </a:cubicBezTo>
                  <a:cubicBezTo>
                    <a:pt x="3532" y="4113"/>
                    <a:pt x="3532" y="4113"/>
                    <a:pt x="3532" y="4113"/>
                  </a:cubicBezTo>
                  <a:cubicBezTo>
                    <a:pt x="3532" y="4481"/>
                    <a:pt x="3302" y="4803"/>
                    <a:pt x="2965" y="4925"/>
                  </a:cubicBezTo>
                  <a:cubicBezTo>
                    <a:pt x="2314" y="5163"/>
                    <a:pt x="1846" y="5783"/>
                    <a:pt x="1846" y="6511"/>
                  </a:cubicBezTo>
                  <a:cubicBezTo>
                    <a:pt x="1846" y="7446"/>
                    <a:pt x="2605" y="8204"/>
                    <a:pt x="3532" y="8204"/>
                  </a:cubicBezTo>
                  <a:cubicBezTo>
                    <a:pt x="4214" y="8204"/>
                    <a:pt x="4796" y="7798"/>
                    <a:pt x="5064" y="7224"/>
                  </a:cubicBezTo>
                  <a:cubicBezTo>
                    <a:pt x="5271" y="6787"/>
                    <a:pt x="5708" y="6511"/>
                    <a:pt x="6183" y="6503"/>
                  </a:cubicBezTo>
                  <a:cubicBezTo>
                    <a:pt x="8887" y="6488"/>
                    <a:pt x="8887" y="6488"/>
                    <a:pt x="8887" y="6488"/>
                  </a:cubicBezTo>
                  <a:cubicBezTo>
                    <a:pt x="9813" y="6488"/>
                    <a:pt x="10572" y="5737"/>
                    <a:pt x="10572" y="4803"/>
                  </a:cubicBezTo>
                  <a:cubicBezTo>
                    <a:pt x="10572" y="3868"/>
                    <a:pt x="9813" y="3118"/>
                    <a:pt x="8887" y="3118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7" name="Freeform 377">
              <a:extLst>
                <a:ext uri="{FF2B5EF4-FFF2-40B4-BE49-F238E27FC236}">
                  <a16:creationId xmlns:a16="http://schemas.microsoft.com/office/drawing/2014/main" id="{1F50D69D-FE83-524F-8CCC-D36AECEB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4365" y="2532545"/>
              <a:ext cx="13847377" cy="3780146"/>
            </a:xfrm>
            <a:custGeom>
              <a:avLst/>
              <a:gdLst>
                <a:gd name="T0" fmla="*/ 1685 w 12373"/>
                <a:gd name="T1" fmla="*/ 3379 h 3380"/>
                <a:gd name="T2" fmla="*/ 1685 w 12373"/>
                <a:gd name="T3" fmla="*/ 3379 h 3380"/>
                <a:gd name="T4" fmla="*/ 0 w 12373"/>
                <a:gd name="T5" fmla="*/ 1686 h 3380"/>
                <a:gd name="T6" fmla="*/ 1685 w 12373"/>
                <a:gd name="T7" fmla="*/ 0 h 3380"/>
                <a:gd name="T8" fmla="*/ 3331 w 12373"/>
                <a:gd name="T9" fmla="*/ 1326 h 3380"/>
                <a:gd name="T10" fmla="*/ 3791 w 12373"/>
                <a:gd name="T11" fmla="*/ 1686 h 3380"/>
                <a:gd name="T12" fmla="*/ 12372 w 12373"/>
                <a:gd name="T13" fmla="*/ 1686 h 3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73" h="3380">
                  <a:moveTo>
                    <a:pt x="1685" y="3379"/>
                  </a:moveTo>
                  <a:lnTo>
                    <a:pt x="1685" y="3379"/>
                  </a:lnTo>
                  <a:cubicBezTo>
                    <a:pt x="758" y="3379"/>
                    <a:pt x="0" y="2621"/>
                    <a:pt x="0" y="1686"/>
                  </a:cubicBezTo>
                  <a:cubicBezTo>
                    <a:pt x="0" y="759"/>
                    <a:pt x="758" y="0"/>
                    <a:pt x="1685" y="0"/>
                  </a:cubicBezTo>
                  <a:cubicBezTo>
                    <a:pt x="2497" y="0"/>
                    <a:pt x="3171" y="568"/>
                    <a:pt x="3331" y="1326"/>
                  </a:cubicBezTo>
                  <a:cubicBezTo>
                    <a:pt x="3385" y="1533"/>
                    <a:pt x="3569" y="1686"/>
                    <a:pt x="3791" y="1686"/>
                  </a:cubicBezTo>
                  <a:cubicBezTo>
                    <a:pt x="12372" y="1686"/>
                    <a:pt x="12372" y="1686"/>
                    <a:pt x="12372" y="1686"/>
                  </a:cubicBezTo>
                </a:path>
              </a:pathLst>
            </a:custGeom>
            <a:noFill/>
            <a:ln w="25400" cap="flat">
              <a:solidFill>
                <a:schemeClr val="bg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55" name="Line 394">
            <a:extLst>
              <a:ext uri="{FF2B5EF4-FFF2-40B4-BE49-F238E27FC236}">
                <a16:creationId xmlns:a16="http://schemas.microsoft.com/office/drawing/2014/main" id="{2F6074D9-2EE9-9C48-AC42-1F8638BE3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407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6" name="Line 395">
            <a:extLst>
              <a:ext uri="{FF2B5EF4-FFF2-40B4-BE49-F238E27FC236}">
                <a16:creationId xmlns:a16="http://schemas.microsoft.com/office/drawing/2014/main" id="{98C64257-2BF1-0C4C-B0A7-30F2CD422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762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7" name="Line 396">
            <a:extLst>
              <a:ext uri="{FF2B5EF4-FFF2-40B4-BE49-F238E27FC236}">
                <a16:creationId xmlns:a16="http://schemas.microsoft.com/office/drawing/2014/main" id="{7E37B708-7D2A-484A-BC93-A8A2EC407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6184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8" name="Line 397">
            <a:extLst>
              <a:ext uri="{FF2B5EF4-FFF2-40B4-BE49-F238E27FC236}">
                <a16:creationId xmlns:a16="http://schemas.microsoft.com/office/drawing/2014/main" id="{95291FA4-2FAF-FF4F-A1D1-B38F8780E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540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9" name="Line 398">
            <a:extLst>
              <a:ext uri="{FF2B5EF4-FFF2-40B4-BE49-F238E27FC236}">
                <a16:creationId xmlns:a16="http://schemas.microsoft.com/office/drawing/2014/main" id="{D8F6020C-1C36-7847-A395-466A493EF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895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0" name="Line 399">
            <a:extLst>
              <a:ext uri="{FF2B5EF4-FFF2-40B4-BE49-F238E27FC236}">
                <a16:creationId xmlns:a16="http://schemas.microsoft.com/office/drawing/2014/main" id="{3879AC6F-792E-B84C-A46F-D7758B371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0314" y="2823706"/>
            <a:ext cx="138178" cy="4933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2" name="Line 431">
            <a:extLst>
              <a:ext uri="{FF2B5EF4-FFF2-40B4-BE49-F238E27FC236}">
                <a16:creationId xmlns:a16="http://schemas.microsoft.com/office/drawing/2014/main" id="{FC32826B-DFA1-1444-B9E5-0AE24198B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5709" y="8883784"/>
            <a:ext cx="88829" cy="10856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Line 432">
            <a:extLst>
              <a:ext uri="{FF2B5EF4-FFF2-40B4-BE49-F238E27FC236}">
                <a16:creationId xmlns:a16="http://schemas.microsoft.com/office/drawing/2014/main" id="{B31A7567-5EB5-3641-8DA4-A88600C830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7922" y="9100921"/>
            <a:ext cx="93762" cy="113502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4" name="Line 433">
            <a:extLst>
              <a:ext uri="{FF2B5EF4-FFF2-40B4-BE49-F238E27FC236}">
                <a16:creationId xmlns:a16="http://schemas.microsoft.com/office/drawing/2014/main" id="{25A77FD3-C38F-EA4F-8EC0-4336F96DE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3637" y="9327927"/>
            <a:ext cx="4936" cy="13817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5" name="Line 434">
            <a:extLst>
              <a:ext uri="{FF2B5EF4-FFF2-40B4-BE49-F238E27FC236}">
                <a16:creationId xmlns:a16="http://schemas.microsoft.com/office/drawing/2014/main" id="{52529AA0-8806-E34E-A9A8-625A69283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3637" y="9604282"/>
            <a:ext cx="4936" cy="13817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6" name="Line 435">
            <a:extLst>
              <a:ext uri="{FF2B5EF4-FFF2-40B4-BE49-F238E27FC236}">
                <a16:creationId xmlns:a16="http://schemas.microsoft.com/office/drawing/2014/main" id="{D3EB9BAE-CB38-EE45-82E3-928567FC5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3637" y="9880637"/>
            <a:ext cx="4936" cy="13817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7" name="Line 436">
            <a:extLst>
              <a:ext uri="{FF2B5EF4-FFF2-40B4-BE49-F238E27FC236}">
                <a16:creationId xmlns:a16="http://schemas.microsoft.com/office/drawing/2014/main" id="{8D6F8860-81BC-C945-9CA1-EAA3139F1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3637" y="10152056"/>
            <a:ext cx="4936" cy="13817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4" name="Line 483">
            <a:extLst>
              <a:ext uri="{FF2B5EF4-FFF2-40B4-BE49-F238E27FC236}">
                <a16:creationId xmlns:a16="http://schemas.microsoft.com/office/drawing/2014/main" id="{3A45F930-1AF4-1B45-BC20-620E8B304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4902" y="8632102"/>
            <a:ext cx="4936" cy="14804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5" name="Line 484">
            <a:extLst>
              <a:ext uri="{FF2B5EF4-FFF2-40B4-BE49-F238E27FC236}">
                <a16:creationId xmlns:a16="http://schemas.microsoft.com/office/drawing/2014/main" id="{9438316F-B5A2-D64C-8BC7-A16E63445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4902" y="8355746"/>
            <a:ext cx="4936" cy="14804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6" name="Freeform 485">
            <a:extLst>
              <a:ext uri="{FF2B5EF4-FFF2-40B4-BE49-F238E27FC236}">
                <a16:creationId xmlns:a16="http://schemas.microsoft.com/office/drawing/2014/main" id="{BB444153-F170-3841-A997-264D058A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902" y="8089261"/>
            <a:ext cx="4936" cy="138178"/>
          </a:xfrm>
          <a:custGeom>
            <a:avLst/>
            <a:gdLst>
              <a:gd name="T0" fmla="*/ 0 w 1"/>
              <a:gd name="T1" fmla="*/ 122 h 123"/>
              <a:gd name="T2" fmla="*/ 0 w 1"/>
              <a:gd name="T3" fmla="*/ 100 h 123"/>
              <a:gd name="T4" fmla="*/ 0 w 1"/>
              <a:gd name="T5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23">
                <a:moveTo>
                  <a:pt x="0" y="122"/>
                </a:moveTo>
                <a:lnTo>
                  <a:pt x="0" y="1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8280" cap="flat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MX"/>
          </a:p>
        </p:txBody>
      </p:sp>
      <p:sp>
        <p:nvSpPr>
          <p:cNvPr id="547" name="Line 486">
            <a:extLst>
              <a:ext uri="{FF2B5EF4-FFF2-40B4-BE49-F238E27FC236}">
                <a16:creationId xmlns:a16="http://schemas.microsoft.com/office/drawing/2014/main" id="{A5D75A8C-BD6B-0640-A793-4D9150E61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4902" y="7807972"/>
            <a:ext cx="4936" cy="14804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487">
            <a:extLst>
              <a:ext uri="{FF2B5EF4-FFF2-40B4-BE49-F238E27FC236}">
                <a16:creationId xmlns:a16="http://schemas.microsoft.com/office/drawing/2014/main" id="{7D93B3CE-22FB-A247-BF50-73A3EC06A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4902" y="7531617"/>
            <a:ext cx="4936" cy="148048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Line 519">
            <a:extLst>
              <a:ext uri="{FF2B5EF4-FFF2-40B4-BE49-F238E27FC236}">
                <a16:creationId xmlns:a16="http://schemas.microsoft.com/office/drawing/2014/main" id="{0CE3B314-E473-CD4A-8ABA-F558522E6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0047" y="2532545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1" name="Line 520">
            <a:extLst>
              <a:ext uri="{FF2B5EF4-FFF2-40B4-BE49-F238E27FC236}">
                <a16:creationId xmlns:a16="http://schemas.microsoft.com/office/drawing/2014/main" id="{150F2682-DEEB-6442-8F91-6B33C26C3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6402" y="2532545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2" name="Line 521">
            <a:extLst>
              <a:ext uri="{FF2B5EF4-FFF2-40B4-BE49-F238E27FC236}">
                <a16:creationId xmlns:a16="http://schemas.microsoft.com/office/drawing/2014/main" id="{CE033E1C-5CD5-BB45-AC3D-649D6A71A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24" y="2532545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3" name="Line 522">
            <a:extLst>
              <a:ext uri="{FF2B5EF4-FFF2-40B4-BE49-F238E27FC236}">
                <a16:creationId xmlns:a16="http://schemas.microsoft.com/office/drawing/2014/main" id="{7FE5FD56-1518-CC4A-B106-1DA05B7C1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4180" y="2532545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4" name="Line 523">
            <a:extLst>
              <a:ext uri="{FF2B5EF4-FFF2-40B4-BE49-F238E27FC236}">
                <a16:creationId xmlns:a16="http://schemas.microsoft.com/office/drawing/2014/main" id="{D1D9ACC6-D18E-EC4A-B410-193AFE53E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0535" y="2532545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1" name="Line 550">
            <a:extLst>
              <a:ext uri="{FF2B5EF4-FFF2-40B4-BE49-F238E27FC236}">
                <a16:creationId xmlns:a16="http://schemas.microsoft.com/office/drawing/2014/main" id="{A6760DCD-CAF2-1846-B7A0-E14E3DBFD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28270" y="4417683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2" name="Line 551">
            <a:extLst>
              <a:ext uri="{FF2B5EF4-FFF2-40B4-BE49-F238E27FC236}">
                <a16:creationId xmlns:a16="http://schemas.microsoft.com/office/drawing/2014/main" id="{A73A98A0-2663-7048-9583-97B0152EF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4625" y="4417683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3" name="Line 552">
            <a:extLst>
              <a:ext uri="{FF2B5EF4-FFF2-40B4-BE49-F238E27FC236}">
                <a16:creationId xmlns:a16="http://schemas.microsoft.com/office/drawing/2014/main" id="{21CB5006-B69A-5F4C-B704-A6A942C6F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76044" y="4417683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" name="Line 553">
            <a:extLst>
              <a:ext uri="{FF2B5EF4-FFF2-40B4-BE49-F238E27FC236}">
                <a16:creationId xmlns:a16="http://schemas.microsoft.com/office/drawing/2014/main" id="{91F77A07-DED9-6749-B1C1-43FADEBFC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2399" y="4417683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" name="Line 554">
            <a:extLst>
              <a:ext uri="{FF2B5EF4-FFF2-40B4-BE49-F238E27FC236}">
                <a16:creationId xmlns:a16="http://schemas.microsoft.com/office/drawing/2014/main" id="{914E1360-A33F-1849-A37B-57E540FFF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3821" y="4417683"/>
            <a:ext cx="138178" cy="4936"/>
          </a:xfrm>
          <a:prstGeom prst="line">
            <a:avLst/>
          </a:prstGeom>
          <a:noFill/>
          <a:ln w="828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Freeform 570">
            <a:extLst>
              <a:ext uri="{FF2B5EF4-FFF2-40B4-BE49-F238E27FC236}">
                <a16:creationId xmlns:a16="http://schemas.microsoft.com/office/drawing/2014/main" id="{DDF5D0EF-C49F-C945-AC1A-2A81B008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687" y="1999574"/>
            <a:ext cx="1820983" cy="1648262"/>
          </a:xfrm>
          <a:custGeom>
            <a:avLst/>
            <a:gdLst>
              <a:gd name="T0" fmla="*/ 1035 w 1626"/>
              <a:gd name="T1" fmla="*/ 0 h 1472"/>
              <a:gd name="T2" fmla="*/ 1035 w 1626"/>
              <a:gd name="T3" fmla="*/ 0 h 1472"/>
              <a:gd name="T4" fmla="*/ 590 w 1626"/>
              <a:gd name="T5" fmla="*/ 0 h 1472"/>
              <a:gd name="T6" fmla="*/ 284 w 1626"/>
              <a:gd name="T7" fmla="*/ 176 h 1472"/>
              <a:gd name="T8" fmla="*/ 69 w 1626"/>
              <a:gd name="T9" fmla="*/ 559 h 1472"/>
              <a:gd name="T10" fmla="*/ 69 w 1626"/>
              <a:gd name="T11" fmla="*/ 911 h 1472"/>
              <a:gd name="T12" fmla="*/ 284 w 1626"/>
              <a:gd name="T13" fmla="*/ 1294 h 1472"/>
              <a:gd name="T14" fmla="*/ 590 w 1626"/>
              <a:gd name="T15" fmla="*/ 1471 h 1472"/>
              <a:gd name="T16" fmla="*/ 1035 w 1626"/>
              <a:gd name="T17" fmla="*/ 1471 h 1472"/>
              <a:gd name="T18" fmla="*/ 1341 w 1626"/>
              <a:gd name="T19" fmla="*/ 1294 h 1472"/>
              <a:gd name="T20" fmla="*/ 1563 w 1626"/>
              <a:gd name="T21" fmla="*/ 911 h 1472"/>
              <a:gd name="T22" fmla="*/ 1563 w 1626"/>
              <a:gd name="T23" fmla="*/ 559 h 1472"/>
              <a:gd name="T24" fmla="*/ 1341 w 1626"/>
              <a:gd name="T25" fmla="*/ 176 h 1472"/>
              <a:gd name="T26" fmla="*/ 1035 w 1626"/>
              <a:gd name="T27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6" h="1472">
                <a:moveTo>
                  <a:pt x="1035" y="0"/>
                </a:moveTo>
                <a:lnTo>
                  <a:pt x="1035" y="0"/>
                </a:lnTo>
                <a:cubicBezTo>
                  <a:pt x="590" y="0"/>
                  <a:pt x="590" y="0"/>
                  <a:pt x="590" y="0"/>
                </a:cubicBezTo>
                <a:cubicBezTo>
                  <a:pt x="468" y="0"/>
                  <a:pt x="353" y="68"/>
                  <a:pt x="284" y="176"/>
                </a:cubicBezTo>
                <a:cubicBezTo>
                  <a:pt x="69" y="559"/>
                  <a:pt x="69" y="559"/>
                  <a:pt x="69" y="559"/>
                </a:cubicBezTo>
                <a:cubicBezTo>
                  <a:pt x="0" y="666"/>
                  <a:pt x="0" y="804"/>
                  <a:pt x="69" y="911"/>
                </a:cubicBezTo>
                <a:cubicBezTo>
                  <a:pt x="284" y="1294"/>
                  <a:pt x="284" y="1294"/>
                  <a:pt x="284" y="1294"/>
                </a:cubicBezTo>
                <a:cubicBezTo>
                  <a:pt x="353" y="1402"/>
                  <a:pt x="468" y="1471"/>
                  <a:pt x="590" y="1471"/>
                </a:cubicBezTo>
                <a:cubicBezTo>
                  <a:pt x="1035" y="1471"/>
                  <a:pt x="1035" y="1471"/>
                  <a:pt x="1035" y="1471"/>
                </a:cubicBezTo>
                <a:cubicBezTo>
                  <a:pt x="1157" y="1471"/>
                  <a:pt x="1272" y="1402"/>
                  <a:pt x="1341" y="1294"/>
                </a:cubicBezTo>
                <a:cubicBezTo>
                  <a:pt x="1563" y="911"/>
                  <a:pt x="1563" y="911"/>
                  <a:pt x="1563" y="911"/>
                </a:cubicBezTo>
                <a:cubicBezTo>
                  <a:pt x="1625" y="804"/>
                  <a:pt x="1625" y="666"/>
                  <a:pt x="1563" y="559"/>
                </a:cubicBezTo>
                <a:cubicBezTo>
                  <a:pt x="1341" y="176"/>
                  <a:pt x="1341" y="176"/>
                  <a:pt x="1341" y="176"/>
                </a:cubicBezTo>
                <a:cubicBezTo>
                  <a:pt x="1272" y="68"/>
                  <a:pt x="1157" y="0"/>
                  <a:pt x="103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71">
            <a:extLst>
              <a:ext uri="{FF2B5EF4-FFF2-40B4-BE49-F238E27FC236}">
                <a16:creationId xmlns:a16="http://schemas.microsoft.com/office/drawing/2014/main" id="{6391E1DD-3320-1A41-AE25-443D6E87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050" y="8893654"/>
            <a:ext cx="1811116" cy="1648262"/>
          </a:xfrm>
          <a:custGeom>
            <a:avLst/>
            <a:gdLst>
              <a:gd name="T0" fmla="*/ 1035 w 1618"/>
              <a:gd name="T1" fmla="*/ 0 h 1472"/>
              <a:gd name="T2" fmla="*/ 1035 w 1618"/>
              <a:gd name="T3" fmla="*/ 0 h 1472"/>
              <a:gd name="T4" fmla="*/ 591 w 1618"/>
              <a:gd name="T5" fmla="*/ 0 h 1472"/>
              <a:gd name="T6" fmla="*/ 284 w 1618"/>
              <a:gd name="T7" fmla="*/ 176 h 1472"/>
              <a:gd name="T8" fmla="*/ 62 w 1618"/>
              <a:gd name="T9" fmla="*/ 559 h 1472"/>
              <a:gd name="T10" fmla="*/ 62 w 1618"/>
              <a:gd name="T11" fmla="*/ 912 h 1472"/>
              <a:gd name="T12" fmla="*/ 284 w 1618"/>
              <a:gd name="T13" fmla="*/ 1295 h 1472"/>
              <a:gd name="T14" fmla="*/ 591 w 1618"/>
              <a:gd name="T15" fmla="*/ 1471 h 1472"/>
              <a:gd name="T16" fmla="*/ 1035 w 1618"/>
              <a:gd name="T17" fmla="*/ 1471 h 1472"/>
              <a:gd name="T18" fmla="*/ 1334 w 1618"/>
              <a:gd name="T19" fmla="*/ 1295 h 1472"/>
              <a:gd name="T20" fmla="*/ 1556 w 1618"/>
              <a:gd name="T21" fmla="*/ 912 h 1472"/>
              <a:gd name="T22" fmla="*/ 1556 w 1618"/>
              <a:gd name="T23" fmla="*/ 559 h 1472"/>
              <a:gd name="T24" fmla="*/ 1334 w 1618"/>
              <a:gd name="T25" fmla="*/ 176 h 1472"/>
              <a:gd name="T26" fmla="*/ 1035 w 1618"/>
              <a:gd name="T27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8" h="1472">
                <a:moveTo>
                  <a:pt x="1035" y="0"/>
                </a:moveTo>
                <a:lnTo>
                  <a:pt x="1035" y="0"/>
                </a:lnTo>
                <a:cubicBezTo>
                  <a:pt x="591" y="0"/>
                  <a:pt x="591" y="0"/>
                  <a:pt x="591" y="0"/>
                </a:cubicBezTo>
                <a:cubicBezTo>
                  <a:pt x="460" y="0"/>
                  <a:pt x="345" y="69"/>
                  <a:pt x="284" y="176"/>
                </a:cubicBezTo>
                <a:cubicBezTo>
                  <a:pt x="62" y="559"/>
                  <a:pt x="62" y="559"/>
                  <a:pt x="62" y="559"/>
                </a:cubicBezTo>
                <a:cubicBezTo>
                  <a:pt x="0" y="667"/>
                  <a:pt x="0" y="804"/>
                  <a:pt x="62" y="912"/>
                </a:cubicBezTo>
                <a:cubicBezTo>
                  <a:pt x="284" y="1295"/>
                  <a:pt x="284" y="1295"/>
                  <a:pt x="284" y="1295"/>
                </a:cubicBezTo>
                <a:cubicBezTo>
                  <a:pt x="345" y="1402"/>
                  <a:pt x="460" y="1471"/>
                  <a:pt x="591" y="1471"/>
                </a:cubicBezTo>
                <a:cubicBezTo>
                  <a:pt x="1035" y="1471"/>
                  <a:pt x="1035" y="1471"/>
                  <a:pt x="1035" y="1471"/>
                </a:cubicBezTo>
                <a:cubicBezTo>
                  <a:pt x="1157" y="1471"/>
                  <a:pt x="1272" y="1402"/>
                  <a:pt x="1334" y="1295"/>
                </a:cubicBezTo>
                <a:cubicBezTo>
                  <a:pt x="1556" y="912"/>
                  <a:pt x="1556" y="912"/>
                  <a:pt x="1556" y="912"/>
                </a:cubicBezTo>
                <a:cubicBezTo>
                  <a:pt x="1617" y="804"/>
                  <a:pt x="1617" y="667"/>
                  <a:pt x="1556" y="559"/>
                </a:cubicBezTo>
                <a:cubicBezTo>
                  <a:pt x="1334" y="176"/>
                  <a:pt x="1334" y="176"/>
                  <a:pt x="1334" y="176"/>
                </a:cubicBezTo>
                <a:cubicBezTo>
                  <a:pt x="1272" y="69"/>
                  <a:pt x="1157" y="0"/>
                  <a:pt x="103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72">
            <a:extLst>
              <a:ext uri="{FF2B5EF4-FFF2-40B4-BE49-F238E27FC236}">
                <a16:creationId xmlns:a16="http://schemas.microsoft.com/office/drawing/2014/main" id="{E5CDB039-F90A-1F40-A0C8-140AEBCB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116" y="7427982"/>
            <a:ext cx="1811113" cy="1638392"/>
          </a:xfrm>
          <a:custGeom>
            <a:avLst/>
            <a:gdLst>
              <a:gd name="T0" fmla="*/ 1026 w 1617"/>
              <a:gd name="T1" fmla="*/ 0 h 1464"/>
              <a:gd name="T2" fmla="*/ 1026 w 1617"/>
              <a:gd name="T3" fmla="*/ 0 h 1464"/>
              <a:gd name="T4" fmla="*/ 581 w 1617"/>
              <a:gd name="T5" fmla="*/ 0 h 1464"/>
              <a:gd name="T6" fmla="*/ 283 w 1617"/>
              <a:gd name="T7" fmla="*/ 176 h 1464"/>
              <a:gd name="T8" fmla="*/ 62 w 1617"/>
              <a:gd name="T9" fmla="*/ 559 h 1464"/>
              <a:gd name="T10" fmla="*/ 62 w 1617"/>
              <a:gd name="T11" fmla="*/ 904 h 1464"/>
              <a:gd name="T12" fmla="*/ 283 w 1617"/>
              <a:gd name="T13" fmla="*/ 1295 h 1464"/>
              <a:gd name="T14" fmla="*/ 581 w 1617"/>
              <a:gd name="T15" fmla="*/ 1463 h 1464"/>
              <a:gd name="T16" fmla="*/ 1026 w 1617"/>
              <a:gd name="T17" fmla="*/ 1463 h 1464"/>
              <a:gd name="T18" fmla="*/ 1332 w 1617"/>
              <a:gd name="T19" fmla="*/ 1295 h 1464"/>
              <a:gd name="T20" fmla="*/ 1555 w 1617"/>
              <a:gd name="T21" fmla="*/ 904 h 1464"/>
              <a:gd name="T22" fmla="*/ 1555 w 1617"/>
              <a:gd name="T23" fmla="*/ 559 h 1464"/>
              <a:gd name="T24" fmla="*/ 1332 w 1617"/>
              <a:gd name="T25" fmla="*/ 176 h 1464"/>
              <a:gd name="T26" fmla="*/ 1026 w 1617"/>
              <a:gd name="T27" fmla="*/ 0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17" h="1464">
                <a:moveTo>
                  <a:pt x="1026" y="0"/>
                </a:moveTo>
                <a:lnTo>
                  <a:pt x="1026" y="0"/>
                </a:lnTo>
                <a:cubicBezTo>
                  <a:pt x="581" y="0"/>
                  <a:pt x="581" y="0"/>
                  <a:pt x="581" y="0"/>
                </a:cubicBezTo>
                <a:cubicBezTo>
                  <a:pt x="459" y="0"/>
                  <a:pt x="344" y="61"/>
                  <a:pt x="283" y="176"/>
                </a:cubicBezTo>
                <a:cubicBezTo>
                  <a:pt x="62" y="559"/>
                  <a:pt x="62" y="559"/>
                  <a:pt x="62" y="559"/>
                </a:cubicBezTo>
                <a:cubicBezTo>
                  <a:pt x="0" y="667"/>
                  <a:pt x="0" y="797"/>
                  <a:pt x="62" y="904"/>
                </a:cubicBezTo>
                <a:cubicBezTo>
                  <a:pt x="283" y="1295"/>
                  <a:pt x="283" y="1295"/>
                  <a:pt x="283" y="1295"/>
                </a:cubicBezTo>
                <a:cubicBezTo>
                  <a:pt x="344" y="1402"/>
                  <a:pt x="459" y="1463"/>
                  <a:pt x="581" y="1463"/>
                </a:cubicBezTo>
                <a:cubicBezTo>
                  <a:pt x="1026" y="1463"/>
                  <a:pt x="1026" y="1463"/>
                  <a:pt x="1026" y="1463"/>
                </a:cubicBezTo>
                <a:cubicBezTo>
                  <a:pt x="1156" y="1463"/>
                  <a:pt x="1271" y="1402"/>
                  <a:pt x="1332" y="1295"/>
                </a:cubicBezTo>
                <a:cubicBezTo>
                  <a:pt x="1555" y="904"/>
                  <a:pt x="1555" y="904"/>
                  <a:pt x="1555" y="904"/>
                </a:cubicBezTo>
                <a:cubicBezTo>
                  <a:pt x="1616" y="797"/>
                  <a:pt x="1616" y="667"/>
                  <a:pt x="1555" y="559"/>
                </a:cubicBezTo>
                <a:cubicBezTo>
                  <a:pt x="1332" y="176"/>
                  <a:pt x="1332" y="176"/>
                  <a:pt x="1332" y="176"/>
                </a:cubicBezTo>
                <a:cubicBezTo>
                  <a:pt x="1271" y="61"/>
                  <a:pt x="1156" y="0"/>
                  <a:pt x="10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73">
            <a:extLst>
              <a:ext uri="{FF2B5EF4-FFF2-40B4-BE49-F238E27FC236}">
                <a16:creationId xmlns:a16="http://schemas.microsoft.com/office/drawing/2014/main" id="{48BCEE3F-BDC1-1949-9EEC-EBE3C373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978" y="3593553"/>
            <a:ext cx="1820986" cy="1648262"/>
          </a:xfrm>
          <a:custGeom>
            <a:avLst/>
            <a:gdLst>
              <a:gd name="T0" fmla="*/ 1034 w 1625"/>
              <a:gd name="T1" fmla="*/ 0 h 1472"/>
              <a:gd name="T2" fmla="*/ 1034 w 1625"/>
              <a:gd name="T3" fmla="*/ 0 h 1472"/>
              <a:gd name="T4" fmla="*/ 590 w 1625"/>
              <a:gd name="T5" fmla="*/ 0 h 1472"/>
              <a:gd name="T6" fmla="*/ 283 w 1625"/>
              <a:gd name="T7" fmla="*/ 177 h 1472"/>
              <a:gd name="T8" fmla="*/ 61 w 1625"/>
              <a:gd name="T9" fmla="*/ 560 h 1472"/>
              <a:gd name="T10" fmla="*/ 61 w 1625"/>
              <a:gd name="T11" fmla="*/ 912 h 1472"/>
              <a:gd name="T12" fmla="*/ 283 w 1625"/>
              <a:gd name="T13" fmla="*/ 1295 h 1472"/>
              <a:gd name="T14" fmla="*/ 590 w 1625"/>
              <a:gd name="T15" fmla="*/ 1471 h 1472"/>
              <a:gd name="T16" fmla="*/ 1034 w 1625"/>
              <a:gd name="T17" fmla="*/ 1471 h 1472"/>
              <a:gd name="T18" fmla="*/ 1341 w 1625"/>
              <a:gd name="T19" fmla="*/ 1295 h 1472"/>
              <a:gd name="T20" fmla="*/ 1555 w 1625"/>
              <a:gd name="T21" fmla="*/ 912 h 1472"/>
              <a:gd name="T22" fmla="*/ 1555 w 1625"/>
              <a:gd name="T23" fmla="*/ 560 h 1472"/>
              <a:gd name="T24" fmla="*/ 1341 w 1625"/>
              <a:gd name="T25" fmla="*/ 177 h 1472"/>
              <a:gd name="T26" fmla="*/ 1034 w 1625"/>
              <a:gd name="T27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5" h="1472">
                <a:moveTo>
                  <a:pt x="1034" y="0"/>
                </a:moveTo>
                <a:lnTo>
                  <a:pt x="1034" y="0"/>
                </a:lnTo>
                <a:cubicBezTo>
                  <a:pt x="590" y="0"/>
                  <a:pt x="590" y="0"/>
                  <a:pt x="590" y="0"/>
                </a:cubicBezTo>
                <a:cubicBezTo>
                  <a:pt x="467" y="0"/>
                  <a:pt x="345" y="70"/>
                  <a:pt x="283" y="177"/>
                </a:cubicBezTo>
                <a:cubicBezTo>
                  <a:pt x="61" y="560"/>
                  <a:pt x="61" y="560"/>
                  <a:pt x="61" y="560"/>
                </a:cubicBezTo>
                <a:cubicBezTo>
                  <a:pt x="0" y="675"/>
                  <a:pt x="0" y="805"/>
                  <a:pt x="61" y="912"/>
                </a:cubicBezTo>
                <a:cubicBezTo>
                  <a:pt x="283" y="1295"/>
                  <a:pt x="283" y="1295"/>
                  <a:pt x="283" y="1295"/>
                </a:cubicBezTo>
                <a:cubicBezTo>
                  <a:pt x="345" y="1410"/>
                  <a:pt x="467" y="1471"/>
                  <a:pt x="590" y="1471"/>
                </a:cubicBezTo>
                <a:cubicBezTo>
                  <a:pt x="1034" y="1471"/>
                  <a:pt x="1034" y="1471"/>
                  <a:pt x="1034" y="1471"/>
                </a:cubicBezTo>
                <a:cubicBezTo>
                  <a:pt x="1157" y="1471"/>
                  <a:pt x="1272" y="1410"/>
                  <a:pt x="1341" y="1295"/>
                </a:cubicBezTo>
                <a:cubicBezTo>
                  <a:pt x="1555" y="912"/>
                  <a:pt x="1555" y="912"/>
                  <a:pt x="1555" y="912"/>
                </a:cubicBezTo>
                <a:cubicBezTo>
                  <a:pt x="1624" y="805"/>
                  <a:pt x="1624" y="675"/>
                  <a:pt x="1555" y="560"/>
                </a:cubicBezTo>
                <a:cubicBezTo>
                  <a:pt x="1341" y="177"/>
                  <a:pt x="1341" y="177"/>
                  <a:pt x="1341" y="177"/>
                </a:cubicBezTo>
                <a:cubicBezTo>
                  <a:pt x="1272" y="70"/>
                  <a:pt x="1157" y="0"/>
                  <a:pt x="1034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74">
            <a:extLst>
              <a:ext uri="{FF2B5EF4-FFF2-40B4-BE49-F238E27FC236}">
                <a16:creationId xmlns:a16="http://schemas.microsoft.com/office/drawing/2014/main" id="{0EED1404-F03E-D748-B873-A1BF8C09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609" y="1708415"/>
            <a:ext cx="1820986" cy="1648262"/>
          </a:xfrm>
          <a:custGeom>
            <a:avLst/>
            <a:gdLst>
              <a:gd name="T0" fmla="*/ 1034 w 1625"/>
              <a:gd name="T1" fmla="*/ 0 h 1472"/>
              <a:gd name="T2" fmla="*/ 1034 w 1625"/>
              <a:gd name="T3" fmla="*/ 0 h 1472"/>
              <a:gd name="T4" fmla="*/ 590 w 1625"/>
              <a:gd name="T5" fmla="*/ 0 h 1472"/>
              <a:gd name="T6" fmla="*/ 283 w 1625"/>
              <a:gd name="T7" fmla="*/ 176 h 1472"/>
              <a:gd name="T8" fmla="*/ 61 w 1625"/>
              <a:gd name="T9" fmla="*/ 559 h 1472"/>
              <a:gd name="T10" fmla="*/ 61 w 1625"/>
              <a:gd name="T11" fmla="*/ 912 h 1472"/>
              <a:gd name="T12" fmla="*/ 283 w 1625"/>
              <a:gd name="T13" fmla="*/ 1295 h 1472"/>
              <a:gd name="T14" fmla="*/ 590 w 1625"/>
              <a:gd name="T15" fmla="*/ 1471 h 1472"/>
              <a:gd name="T16" fmla="*/ 1034 w 1625"/>
              <a:gd name="T17" fmla="*/ 1471 h 1472"/>
              <a:gd name="T18" fmla="*/ 1340 w 1625"/>
              <a:gd name="T19" fmla="*/ 1295 h 1472"/>
              <a:gd name="T20" fmla="*/ 1555 w 1625"/>
              <a:gd name="T21" fmla="*/ 912 h 1472"/>
              <a:gd name="T22" fmla="*/ 1555 w 1625"/>
              <a:gd name="T23" fmla="*/ 559 h 1472"/>
              <a:gd name="T24" fmla="*/ 1340 w 1625"/>
              <a:gd name="T25" fmla="*/ 176 h 1472"/>
              <a:gd name="T26" fmla="*/ 1034 w 1625"/>
              <a:gd name="T27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25" h="1472">
                <a:moveTo>
                  <a:pt x="1034" y="0"/>
                </a:moveTo>
                <a:lnTo>
                  <a:pt x="1034" y="0"/>
                </a:lnTo>
                <a:cubicBezTo>
                  <a:pt x="590" y="0"/>
                  <a:pt x="590" y="0"/>
                  <a:pt x="590" y="0"/>
                </a:cubicBezTo>
                <a:cubicBezTo>
                  <a:pt x="467" y="0"/>
                  <a:pt x="344" y="69"/>
                  <a:pt x="283" y="176"/>
                </a:cubicBezTo>
                <a:cubicBezTo>
                  <a:pt x="61" y="559"/>
                  <a:pt x="61" y="559"/>
                  <a:pt x="61" y="559"/>
                </a:cubicBezTo>
                <a:cubicBezTo>
                  <a:pt x="0" y="667"/>
                  <a:pt x="0" y="805"/>
                  <a:pt x="61" y="912"/>
                </a:cubicBezTo>
                <a:cubicBezTo>
                  <a:pt x="283" y="1295"/>
                  <a:pt x="283" y="1295"/>
                  <a:pt x="283" y="1295"/>
                </a:cubicBezTo>
                <a:cubicBezTo>
                  <a:pt x="344" y="1402"/>
                  <a:pt x="467" y="1471"/>
                  <a:pt x="590" y="1471"/>
                </a:cubicBezTo>
                <a:cubicBezTo>
                  <a:pt x="1034" y="1471"/>
                  <a:pt x="1034" y="1471"/>
                  <a:pt x="1034" y="1471"/>
                </a:cubicBezTo>
                <a:cubicBezTo>
                  <a:pt x="1157" y="1471"/>
                  <a:pt x="1271" y="1402"/>
                  <a:pt x="1340" y="1295"/>
                </a:cubicBezTo>
                <a:cubicBezTo>
                  <a:pt x="1555" y="912"/>
                  <a:pt x="1555" y="912"/>
                  <a:pt x="1555" y="912"/>
                </a:cubicBezTo>
                <a:cubicBezTo>
                  <a:pt x="1624" y="805"/>
                  <a:pt x="1624" y="667"/>
                  <a:pt x="1555" y="559"/>
                </a:cubicBezTo>
                <a:cubicBezTo>
                  <a:pt x="1340" y="176"/>
                  <a:pt x="1340" y="176"/>
                  <a:pt x="1340" y="176"/>
                </a:cubicBezTo>
                <a:cubicBezTo>
                  <a:pt x="1271" y="69"/>
                  <a:pt x="1157" y="0"/>
                  <a:pt x="103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75">
            <a:extLst>
              <a:ext uri="{FF2B5EF4-FFF2-40B4-BE49-F238E27FC236}">
                <a16:creationId xmlns:a16="http://schemas.microsoft.com/office/drawing/2014/main" id="{AD8C70A4-64D6-5D42-9296-8EC7072A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658" y="2438783"/>
            <a:ext cx="755041" cy="764911"/>
          </a:xfrm>
          <a:custGeom>
            <a:avLst/>
            <a:gdLst>
              <a:gd name="T0" fmla="*/ 337 w 675"/>
              <a:gd name="T1" fmla="*/ 682 h 683"/>
              <a:gd name="T2" fmla="*/ 337 w 675"/>
              <a:gd name="T3" fmla="*/ 682 h 683"/>
              <a:gd name="T4" fmla="*/ 99 w 675"/>
              <a:gd name="T5" fmla="*/ 583 h 683"/>
              <a:gd name="T6" fmla="*/ 0 w 675"/>
              <a:gd name="T7" fmla="*/ 345 h 683"/>
              <a:gd name="T8" fmla="*/ 99 w 675"/>
              <a:gd name="T9" fmla="*/ 100 h 683"/>
              <a:gd name="T10" fmla="*/ 337 w 675"/>
              <a:gd name="T11" fmla="*/ 0 h 683"/>
              <a:gd name="T12" fmla="*/ 574 w 675"/>
              <a:gd name="T13" fmla="*/ 100 h 683"/>
              <a:gd name="T14" fmla="*/ 674 w 675"/>
              <a:gd name="T15" fmla="*/ 345 h 683"/>
              <a:gd name="T16" fmla="*/ 574 w 675"/>
              <a:gd name="T17" fmla="*/ 583 h 683"/>
              <a:gd name="T18" fmla="*/ 337 w 675"/>
              <a:gd name="T19" fmla="*/ 682 h 683"/>
              <a:gd name="T20" fmla="*/ 337 w 675"/>
              <a:gd name="T21" fmla="*/ 46 h 683"/>
              <a:gd name="T22" fmla="*/ 337 w 675"/>
              <a:gd name="T23" fmla="*/ 46 h 683"/>
              <a:gd name="T24" fmla="*/ 38 w 675"/>
              <a:gd name="T25" fmla="*/ 345 h 683"/>
              <a:gd name="T26" fmla="*/ 337 w 675"/>
              <a:gd name="T27" fmla="*/ 644 h 683"/>
              <a:gd name="T28" fmla="*/ 635 w 675"/>
              <a:gd name="T29" fmla="*/ 345 h 683"/>
              <a:gd name="T30" fmla="*/ 337 w 675"/>
              <a:gd name="T31" fmla="*/ 46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5" h="683">
                <a:moveTo>
                  <a:pt x="337" y="682"/>
                </a:moveTo>
                <a:lnTo>
                  <a:pt x="337" y="682"/>
                </a:lnTo>
                <a:cubicBezTo>
                  <a:pt x="245" y="682"/>
                  <a:pt x="160" y="652"/>
                  <a:pt x="99" y="583"/>
                </a:cubicBezTo>
                <a:cubicBezTo>
                  <a:pt x="30" y="521"/>
                  <a:pt x="0" y="437"/>
                  <a:pt x="0" y="345"/>
                </a:cubicBezTo>
                <a:cubicBezTo>
                  <a:pt x="0" y="253"/>
                  <a:pt x="30" y="169"/>
                  <a:pt x="99" y="100"/>
                </a:cubicBezTo>
                <a:cubicBezTo>
                  <a:pt x="160" y="39"/>
                  <a:pt x="245" y="0"/>
                  <a:pt x="337" y="0"/>
                </a:cubicBezTo>
                <a:cubicBezTo>
                  <a:pt x="429" y="0"/>
                  <a:pt x="513" y="39"/>
                  <a:pt x="574" y="100"/>
                </a:cubicBezTo>
                <a:cubicBezTo>
                  <a:pt x="643" y="169"/>
                  <a:pt x="674" y="253"/>
                  <a:pt x="674" y="345"/>
                </a:cubicBezTo>
                <a:cubicBezTo>
                  <a:pt x="674" y="437"/>
                  <a:pt x="643" y="521"/>
                  <a:pt x="574" y="583"/>
                </a:cubicBezTo>
                <a:cubicBezTo>
                  <a:pt x="513" y="652"/>
                  <a:pt x="429" y="682"/>
                  <a:pt x="337" y="682"/>
                </a:cubicBezTo>
                <a:close/>
                <a:moveTo>
                  <a:pt x="337" y="46"/>
                </a:moveTo>
                <a:lnTo>
                  <a:pt x="337" y="46"/>
                </a:lnTo>
                <a:cubicBezTo>
                  <a:pt x="176" y="46"/>
                  <a:pt x="38" y="176"/>
                  <a:pt x="38" y="345"/>
                </a:cubicBezTo>
                <a:cubicBezTo>
                  <a:pt x="38" y="506"/>
                  <a:pt x="176" y="644"/>
                  <a:pt x="337" y="644"/>
                </a:cubicBezTo>
                <a:cubicBezTo>
                  <a:pt x="505" y="644"/>
                  <a:pt x="635" y="506"/>
                  <a:pt x="635" y="345"/>
                </a:cubicBezTo>
                <a:cubicBezTo>
                  <a:pt x="635" y="176"/>
                  <a:pt x="505" y="46"/>
                  <a:pt x="337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76">
            <a:extLst>
              <a:ext uri="{FF2B5EF4-FFF2-40B4-BE49-F238E27FC236}">
                <a16:creationId xmlns:a16="http://schemas.microsoft.com/office/drawing/2014/main" id="{FFCBAC07-305E-A945-B229-863CAE800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159" y="2532545"/>
            <a:ext cx="532971" cy="128308"/>
          </a:xfrm>
          <a:custGeom>
            <a:avLst/>
            <a:gdLst>
              <a:gd name="T0" fmla="*/ 245 w 476"/>
              <a:gd name="T1" fmla="*/ 115 h 116"/>
              <a:gd name="T2" fmla="*/ 245 w 476"/>
              <a:gd name="T3" fmla="*/ 115 h 116"/>
              <a:gd name="T4" fmla="*/ 238 w 476"/>
              <a:gd name="T5" fmla="*/ 115 h 116"/>
              <a:gd name="T6" fmla="*/ 8 w 476"/>
              <a:gd name="T7" fmla="*/ 39 h 116"/>
              <a:gd name="T8" fmla="*/ 8 w 476"/>
              <a:gd name="T9" fmla="*/ 16 h 116"/>
              <a:gd name="T10" fmla="*/ 31 w 476"/>
              <a:gd name="T11" fmla="*/ 8 h 116"/>
              <a:gd name="T12" fmla="*/ 238 w 476"/>
              <a:gd name="T13" fmla="*/ 70 h 116"/>
              <a:gd name="T14" fmla="*/ 444 w 476"/>
              <a:gd name="T15" fmla="*/ 16 h 116"/>
              <a:gd name="T16" fmla="*/ 475 w 476"/>
              <a:gd name="T17" fmla="*/ 16 h 116"/>
              <a:gd name="T18" fmla="*/ 467 w 476"/>
              <a:gd name="T19" fmla="*/ 47 h 116"/>
              <a:gd name="T20" fmla="*/ 245 w 476"/>
              <a:gd name="T2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" h="116">
                <a:moveTo>
                  <a:pt x="245" y="115"/>
                </a:moveTo>
                <a:lnTo>
                  <a:pt x="245" y="115"/>
                </a:lnTo>
                <a:cubicBezTo>
                  <a:pt x="238" y="115"/>
                  <a:pt x="238" y="115"/>
                  <a:pt x="238" y="115"/>
                </a:cubicBezTo>
                <a:cubicBezTo>
                  <a:pt x="153" y="115"/>
                  <a:pt x="77" y="85"/>
                  <a:pt x="8" y="39"/>
                </a:cubicBezTo>
                <a:cubicBezTo>
                  <a:pt x="0" y="31"/>
                  <a:pt x="0" y="24"/>
                  <a:pt x="8" y="16"/>
                </a:cubicBezTo>
                <a:cubicBezTo>
                  <a:pt x="8" y="0"/>
                  <a:pt x="23" y="0"/>
                  <a:pt x="31" y="8"/>
                </a:cubicBezTo>
                <a:cubicBezTo>
                  <a:pt x="92" y="47"/>
                  <a:pt x="161" y="70"/>
                  <a:pt x="238" y="70"/>
                </a:cubicBezTo>
                <a:cubicBezTo>
                  <a:pt x="307" y="77"/>
                  <a:pt x="383" y="54"/>
                  <a:pt x="444" y="16"/>
                </a:cubicBezTo>
                <a:cubicBezTo>
                  <a:pt x="452" y="8"/>
                  <a:pt x="467" y="8"/>
                  <a:pt x="475" y="16"/>
                </a:cubicBezTo>
                <a:cubicBezTo>
                  <a:pt x="475" y="24"/>
                  <a:pt x="475" y="39"/>
                  <a:pt x="467" y="47"/>
                </a:cubicBezTo>
                <a:cubicBezTo>
                  <a:pt x="398" y="92"/>
                  <a:pt x="322" y="115"/>
                  <a:pt x="245" y="1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77">
            <a:extLst>
              <a:ext uri="{FF2B5EF4-FFF2-40B4-BE49-F238E27FC236}">
                <a16:creationId xmlns:a16="http://schemas.microsoft.com/office/drawing/2014/main" id="{51B841B1-5CA4-5B4D-A129-D0F96695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159" y="2986557"/>
            <a:ext cx="532971" cy="118438"/>
          </a:xfrm>
          <a:custGeom>
            <a:avLst/>
            <a:gdLst>
              <a:gd name="T0" fmla="*/ 452 w 476"/>
              <a:gd name="T1" fmla="*/ 107 h 108"/>
              <a:gd name="T2" fmla="*/ 452 w 476"/>
              <a:gd name="T3" fmla="*/ 107 h 108"/>
              <a:gd name="T4" fmla="*/ 444 w 476"/>
              <a:gd name="T5" fmla="*/ 107 h 108"/>
              <a:gd name="T6" fmla="*/ 238 w 476"/>
              <a:gd name="T7" fmla="*/ 38 h 108"/>
              <a:gd name="T8" fmla="*/ 31 w 476"/>
              <a:gd name="T9" fmla="*/ 99 h 108"/>
              <a:gd name="T10" fmla="*/ 8 w 476"/>
              <a:gd name="T11" fmla="*/ 99 h 108"/>
              <a:gd name="T12" fmla="*/ 8 w 476"/>
              <a:gd name="T13" fmla="*/ 69 h 108"/>
              <a:gd name="T14" fmla="*/ 238 w 476"/>
              <a:gd name="T15" fmla="*/ 0 h 108"/>
              <a:gd name="T16" fmla="*/ 467 w 476"/>
              <a:gd name="T17" fmla="*/ 69 h 108"/>
              <a:gd name="T18" fmla="*/ 475 w 476"/>
              <a:gd name="T19" fmla="*/ 99 h 108"/>
              <a:gd name="T20" fmla="*/ 452 w 476"/>
              <a:gd name="T2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6" h="108">
                <a:moveTo>
                  <a:pt x="452" y="107"/>
                </a:moveTo>
                <a:lnTo>
                  <a:pt x="452" y="107"/>
                </a:lnTo>
                <a:lnTo>
                  <a:pt x="444" y="107"/>
                </a:lnTo>
                <a:cubicBezTo>
                  <a:pt x="383" y="61"/>
                  <a:pt x="314" y="38"/>
                  <a:pt x="238" y="38"/>
                </a:cubicBezTo>
                <a:cubicBezTo>
                  <a:pt x="168" y="38"/>
                  <a:pt x="92" y="61"/>
                  <a:pt x="31" y="99"/>
                </a:cubicBezTo>
                <a:cubicBezTo>
                  <a:pt x="23" y="107"/>
                  <a:pt x="8" y="107"/>
                  <a:pt x="8" y="99"/>
                </a:cubicBezTo>
                <a:cubicBezTo>
                  <a:pt x="0" y="84"/>
                  <a:pt x="0" y="76"/>
                  <a:pt x="8" y="69"/>
                </a:cubicBezTo>
                <a:cubicBezTo>
                  <a:pt x="77" y="22"/>
                  <a:pt x="161" y="0"/>
                  <a:pt x="238" y="0"/>
                </a:cubicBezTo>
                <a:cubicBezTo>
                  <a:pt x="322" y="0"/>
                  <a:pt x="398" y="22"/>
                  <a:pt x="467" y="69"/>
                </a:cubicBezTo>
                <a:cubicBezTo>
                  <a:pt x="475" y="76"/>
                  <a:pt x="475" y="92"/>
                  <a:pt x="475" y="99"/>
                </a:cubicBezTo>
                <a:cubicBezTo>
                  <a:pt x="467" y="107"/>
                  <a:pt x="460" y="107"/>
                  <a:pt x="452" y="10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78">
            <a:extLst>
              <a:ext uri="{FF2B5EF4-FFF2-40B4-BE49-F238E27FC236}">
                <a16:creationId xmlns:a16="http://schemas.microsoft.com/office/drawing/2014/main" id="{4FF0E8EB-4F42-3941-A7CE-0E6523A8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658" y="2799030"/>
            <a:ext cx="755041" cy="54286"/>
          </a:xfrm>
          <a:custGeom>
            <a:avLst/>
            <a:gdLst>
              <a:gd name="T0" fmla="*/ 658 w 675"/>
              <a:gd name="T1" fmla="*/ 46 h 47"/>
              <a:gd name="T2" fmla="*/ 658 w 675"/>
              <a:gd name="T3" fmla="*/ 46 h 47"/>
              <a:gd name="T4" fmla="*/ 15 w 675"/>
              <a:gd name="T5" fmla="*/ 46 h 47"/>
              <a:gd name="T6" fmla="*/ 0 w 675"/>
              <a:gd name="T7" fmla="*/ 23 h 47"/>
              <a:gd name="T8" fmla="*/ 15 w 675"/>
              <a:gd name="T9" fmla="*/ 0 h 47"/>
              <a:gd name="T10" fmla="*/ 658 w 675"/>
              <a:gd name="T11" fmla="*/ 0 h 47"/>
              <a:gd name="T12" fmla="*/ 674 w 675"/>
              <a:gd name="T13" fmla="*/ 23 h 47"/>
              <a:gd name="T14" fmla="*/ 658 w 675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5" h="47">
                <a:moveTo>
                  <a:pt x="658" y="46"/>
                </a:moveTo>
                <a:lnTo>
                  <a:pt x="658" y="46"/>
                </a:lnTo>
                <a:cubicBezTo>
                  <a:pt x="15" y="46"/>
                  <a:pt x="15" y="46"/>
                  <a:pt x="15" y="46"/>
                </a:cubicBezTo>
                <a:cubicBezTo>
                  <a:pt x="7" y="46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658" y="0"/>
                  <a:pt x="658" y="0"/>
                  <a:pt x="658" y="0"/>
                </a:cubicBezTo>
                <a:cubicBezTo>
                  <a:pt x="666" y="0"/>
                  <a:pt x="674" y="8"/>
                  <a:pt x="674" y="23"/>
                </a:cubicBezTo>
                <a:cubicBezTo>
                  <a:pt x="674" y="31"/>
                  <a:pt x="666" y="46"/>
                  <a:pt x="658" y="4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79">
            <a:extLst>
              <a:ext uri="{FF2B5EF4-FFF2-40B4-BE49-F238E27FC236}">
                <a16:creationId xmlns:a16="http://schemas.microsoft.com/office/drawing/2014/main" id="{9B604FE3-B339-E543-A10A-ECA8C9A8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705" y="2438783"/>
            <a:ext cx="256616" cy="764911"/>
          </a:xfrm>
          <a:custGeom>
            <a:avLst/>
            <a:gdLst>
              <a:gd name="T0" fmla="*/ 191 w 230"/>
              <a:gd name="T1" fmla="*/ 682 h 683"/>
              <a:gd name="T2" fmla="*/ 191 w 230"/>
              <a:gd name="T3" fmla="*/ 682 h 683"/>
              <a:gd name="T4" fmla="*/ 184 w 230"/>
              <a:gd name="T5" fmla="*/ 682 h 683"/>
              <a:gd name="T6" fmla="*/ 7 w 230"/>
              <a:gd name="T7" fmla="*/ 337 h 683"/>
              <a:gd name="T8" fmla="*/ 191 w 230"/>
              <a:gd name="T9" fmla="*/ 8 h 683"/>
              <a:gd name="T10" fmla="*/ 222 w 230"/>
              <a:gd name="T11" fmla="*/ 8 h 683"/>
              <a:gd name="T12" fmla="*/ 222 w 230"/>
              <a:gd name="T13" fmla="*/ 39 h 683"/>
              <a:gd name="T14" fmla="*/ 46 w 230"/>
              <a:gd name="T15" fmla="*/ 345 h 683"/>
              <a:gd name="T16" fmla="*/ 207 w 230"/>
              <a:gd name="T17" fmla="*/ 652 h 683"/>
              <a:gd name="T18" fmla="*/ 207 w 230"/>
              <a:gd name="T19" fmla="*/ 675 h 683"/>
              <a:gd name="T20" fmla="*/ 191 w 230"/>
              <a:gd name="T21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" h="683">
                <a:moveTo>
                  <a:pt x="191" y="682"/>
                </a:moveTo>
                <a:lnTo>
                  <a:pt x="191" y="682"/>
                </a:lnTo>
                <a:lnTo>
                  <a:pt x="184" y="682"/>
                </a:lnTo>
                <a:cubicBezTo>
                  <a:pt x="61" y="583"/>
                  <a:pt x="0" y="460"/>
                  <a:pt x="7" y="337"/>
                </a:cubicBezTo>
                <a:cubicBezTo>
                  <a:pt x="7" y="222"/>
                  <a:pt x="76" y="108"/>
                  <a:pt x="191" y="8"/>
                </a:cubicBezTo>
                <a:cubicBezTo>
                  <a:pt x="199" y="0"/>
                  <a:pt x="214" y="0"/>
                  <a:pt x="222" y="8"/>
                </a:cubicBezTo>
                <a:cubicBezTo>
                  <a:pt x="229" y="23"/>
                  <a:pt x="229" y="31"/>
                  <a:pt x="222" y="39"/>
                </a:cubicBezTo>
                <a:cubicBezTo>
                  <a:pt x="107" y="131"/>
                  <a:pt x="53" y="230"/>
                  <a:pt x="46" y="345"/>
                </a:cubicBezTo>
                <a:cubicBezTo>
                  <a:pt x="46" y="452"/>
                  <a:pt x="99" y="560"/>
                  <a:pt x="207" y="652"/>
                </a:cubicBezTo>
                <a:cubicBezTo>
                  <a:pt x="214" y="659"/>
                  <a:pt x="214" y="667"/>
                  <a:pt x="207" y="675"/>
                </a:cubicBezTo>
                <a:cubicBezTo>
                  <a:pt x="207" y="682"/>
                  <a:pt x="199" y="682"/>
                  <a:pt x="191" y="6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80">
            <a:extLst>
              <a:ext uri="{FF2B5EF4-FFF2-40B4-BE49-F238E27FC236}">
                <a16:creationId xmlns:a16="http://schemas.microsoft.com/office/drawing/2014/main" id="{0F2C2AA5-4475-3A40-90DD-298B1986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972" y="2438783"/>
            <a:ext cx="256616" cy="764911"/>
          </a:xfrm>
          <a:custGeom>
            <a:avLst/>
            <a:gdLst>
              <a:gd name="T0" fmla="*/ 23 w 230"/>
              <a:gd name="T1" fmla="*/ 682 h 683"/>
              <a:gd name="T2" fmla="*/ 23 w 230"/>
              <a:gd name="T3" fmla="*/ 682 h 683"/>
              <a:gd name="T4" fmla="*/ 7 w 230"/>
              <a:gd name="T5" fmla="*/ 675 h 683"/>
              <a:gd name="T6" fmla="*/ 7 w 230"/>
              <a:gd name="T7" fmla="*/ 644 h 683"/>
              <a:gd name="T8" fmla="*/ 183 w 230"/>
              <a:gd name="T9" fmla="*/ 345 h 683"/>
              <a:gd name="T10" fmla="*/ 23 w 230"/>
              <a:gd name="T11" fmla="*/ 39 h 683"/>
              <a:gd name="T12" fmla="*/ 23 w 230"/>
              <a:gd name="T13" fmla="*/ 8 h 683"/>
              <a:gd name="T14" fmla="*/ 53 w 230"/>
              <a:gd name="T15" fmla="*/ 8 h 683"/>
              <a:gd name="T16" fmla="*/ 222 w 230"/>
              <a:gd name="T17" fmla="*/ 345 h 683"/>
              <a:gd name="T18" fmla="*/ 38 w 230"/>
              <a:gd name="T19" fmla="*/ 682 h 683"/>
              <a:gd name="T20" fmla="*/ 23 w 230"/>
              <a:gd name="T21" fmla="*/ 682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0" h="683">
                <a:moveTo>
                  <a:pt x="23" y="682"/>
                </a:moveTo>
                <a:lnTo>
                  <a:pt x="23" y="682"/>
                </a:lnTo>
                <a:cubicBezTo>
                  <a:pt x="15" y="682"/>
                  <a:pt x="15" y="682"/>
                  <a:pt x="7" y="675"/>
                </a:cubicBezTo>
                <a:cubicBezTo>
                  <a:pt x="0" y="667"/>
                  <a:pt x="0" y="652"/>
                  <a:pt x="7" y="644"/>
                </a:cubicBezTo>
                <a:cubicBezTo>
                  <a:pt x="122" y="560"/>
                  <a:pt x="183" y="452"/>
                  <a:pt x="183" y="345"/>
                </a:cubicBezTo>
                <a:cubicBezTo>
                  <a:pt x="183" y="238"/>
                  <a:pt x="130" y="131"/>
                  <a:pt x="23" y="39"/>
                </a:cubicBezTo>
                <a:cubicBezTo>
                  <a:pt x="15" y="31"/>
                  <a:pt x="15" y="23"/>
                  <a:pt x="23" y="8"/>
                </a:cubicBezTo>
                <a:cubicBezTo>
                  <a:pt x="30" y="0"/>
                  <a:pt x="38" y="0"/>
                  <a:pt x="53" y="8"/>
                </a:cubicBezTo>
                <a:cubicBezTo>
                  <a:pt x="168" y="108"/>
                  <a:pt x="229" y="222"/>
                  <a:pt x="222" y="345"/>
                </a:cubicBezTo>
                <a:cubicBezTo>
                  <a:pt x="222" y="468"/>
                  <a:pt x="153" y="583"/>
                  <a:pt x="38" y="682"/>
                </a:cubicBezTo>
                <a:cubicBezTo>
                  <a:pt x="30" y="682"/>
                  <a:pt x="30" y="682"/>
                  <a:pt x="23" y="68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81">
            <a:extLst>
              <a:ext uri="{FF2B5EF4-FFF2-40B4-BE49-F238E27FC236}">
                <a16:creationId xmlns:a16="http://schemas.microsoft.com/office/drawing/2014/main" id="{FCE336D8-D726-6345-969F-38E6A4DC6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156" y="8094197"/>
            <a:ext cx="172724" cy="508295"/>
          </a:xfrm>
          <a:custGeom>
            <a:avLst/>
            <a:gdLst>
              <a:gd name="T0" fmla="*/ 77 w 155"/>
              <a:gd name="T1" fmla="*/ 452 h 453"/>
              <a:gd name="T2" fmla="*/ 77 w 155"/>
              <a:gd name="T3" fmla="*/ 452 h 453"/>
              <a:gd name="T4" fmla="*/ 16 w 155"/>
              <a:gd name="T5" fmla="*/ 413 h 453"/>
              <a:gd name="T6" fmla="*/ 0 w 155"/>
              <a:gd name="T7" fmla="*/ 383 h 453"/>
              <a:gd name="T8" fmla="*/ 46 w 155"/>
              <a:gd name="T9" fmla="*/ 383 h 453"/>
              <a:gd name="T10" fmla="*/ 46 w 155"/>
              <a:gd name="T11" fmla="*/ 383 h 453"/>
              <a:gd name="T12" fmla="*/ 54 w 155"/>
              <a:gd name="T13" fmla="*/ 398 h 453"/>
              <a:gd name="T14" fmla="*/ 77 w 155"/>
              <a:gd name="T15" fmla="*/ 413 h 453"/>
              <a:gd name="T16" fmla="*/ 108 w 155"/>
              <a:gd name="T17" fmla="*/ 398 h 453"/>
              <a:gd name="T18" fmla="*/ 108 w 155"/>
              <a:gd name="T19" fmla="*/ 383 h 453"/>
              <a:gd name="T20" fmla="*/ 115 w 155"/>
              <a:gd name="T21" fmla="*/ 23 h 453"/>
              <a:gd name="T22" fmla="*/ 131 w 155"/>
              <a:gd name="T23" fmla="*/ 0 h 453"/>
              <a:gd name="T24" fmla="*/ 131 w 155"/>
              <a:gd name="T25" fmla="*/ 0 h 453"/>
              <a:gd name="T26" fmla="*/ 154 w 155"/>
              <a:gd name="T27" fmla="*/ 23 h 453"/>
              <a:gd name="T28" fmla="*/ 154 w 155"/>
              <a:gd name="T29" fmla="*/ 383 h 453"/>
              <a:gd name="T30" fmla="*/ 146 w 155"/>
              <a:gd name="T31" fmla="*/ 413 h 453"/>
              <a:gd name="T32" fmla="*/ 77 w 155"/>
              <a:gd name="T33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453">
                <a:moveTo>
                  <a:pt x="77" y="452"/>
                </a:moveTo>
                <a:lnTo>
                  <a:pt x="77" y="452"/>
                </a:lnTo>
                <a:cubicBezTo>
                  <a:pt x="46" y="452"/>
                  <a:pt x="23" y="444"/>
                  <a:pt x="16" y="413"/>
                </a:cubicBezTo>
                <a:cubicBezTo>
                  <a:pt x="8" y="398"/>
                  <a:pt x="0" y="383"/>
                  <a:pt x="0" y="383"/>
                </a:cubicBezTo>
                <a:cubicBezTo>
                  <a:pt x="46" y="383"/>
                  <a:pt x="46" y="383"/>
                  <a:pt x="46" y="383"/>
                </a:cubicBezTo>
                <a:lnTo>
                  <a:pt x="46" y="383"/>
                </a:lnTo>
                <a:cubicBezTo>
                  <a:pt x="46" y="383"/>
                  <a:pt x="46" y="390"/>
                  <a:pt x="54" y="398"/>
                </a:cubicBezTo>
                <a:cubicBezTo>
                  <a:pt x="54" y="406"/>
                  <a:pt x="62" y="413"/>
                  <a:pt x="77" y="413"/>
                </a:cubicBezTo>
                <a:cubicBezTo>
                  <a:pt x="100" y="413"/>
                  <a:pt x="100" y="406"/>
                  <a:pt x="108" y="398"/>
                </a:cubicBezTo>
                <a:cubicBezTo>
                  <a:pt x="108" y="390"/>
                  <a:pt x="108" y="383"/>
                  <a:pt x="108" y="383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15" y="7"/>
                  <a:pt x="123" y="0"/>
                  <a:pt x="131" y="0"/>
                </a:cubicBezTo>
                <a:lnTo>
                  <a:pt x="131" y="0"/>
                </a:lnTo>
                <a:cubicBezTo>
                  <a:pt x="146" y="0"/>
                  <a:pt x="154" y="7"/>
                  <a:pt x="154" y="23"/>
                </a:cubicBezTo>
                <a:cubicBezTo>
                  <a:pt x="154" y="383"/>
                  <a:pt x="154" y="383"/>
                  <a:pt x="154" y="383"/>
                </a:cubicBezTo>
                <a:cubicBezTo>
                  <a:pt x="154" y="383"/>
                  <a:pt x="154" y="398"/>
                  <a:pt x="146" y="413"/>
                </a:cubicBezTo>
                <a:cubicBezTo>
                  <a:pt x="131" y="444"/>
                  <a:pt x="108" y="452"/>
                  <a:pt x="77" y="45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82">
            <a:extLst>
              <a:ext uri="{FF2B5EF4-FFF2-40B4-BE49-F238E27FC236}">
                <a16:creationId xmlns:a16="http://schemas.microsoft.com/office/drawing/2014/main" id="{B30FCE48-F15E-EB4E-9803-C064FF847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909" y="7916540"/>
            <a:ext cx="1011656" cy="256616"/>
          </a:xfrm>
          <a:custGeom>
            <a:avLst/>
            <a:gdLst>
              <a:gd name="T0" fmla="*/ 727 w 905"/>
              <a:gd name="T1" fmla="*/ 230 h 231"/>
              <a:gd name="T2" fmla="*/ 727 w 905"/>
              <a:gd name="T3" fmla="*/ 230 h 231"/>
              <a:gd name="T4" fmla="*/ 720 w 905"/>
              <a:gd name="T5" fmla="*/ 230 h 231"/>
              <a:gd name="T6" fmla="*/ 452 w 905"/>
              <a:gd name="T7" fmla="*/ 191 h 231"/>
              <a:gd name="T8" fmla="*/ 452 w 905"/>
              <a:gd name="T9" fmla="*/ 191 h 231"/>
              <a:gd name="T10" fmla="*/ 191 w 905"/>
              <a:gd name="T11" fmla="*/ 230 h 231"/>
              <a:gd name="T12" fmla="*/ 145 w 905"/>
              <a:gd name="T13" fmla="*/ 214 h 231"/>
              <a:gd name="T14" fmla="*/ 130 w 905"/>
              <a:gd name="T15" fmla="*/ 191 h 231"/>
              <a:gd name="T16" fmla="*/ 122 w 905"/>
              <a:gd name="T17" fmla="*/ 191 h 231"/>
              <a:gd name="T18" fmla="*/ 23 w 905"/>
              <a:gd name="T19" fmla="*/ 191 h 231"/>
              <a:gd name="T20" fmla="*/ 7 w 905"/>
              <a:gd name="T21" fmla="*/ 176 h 231"/>
              <a:gd name="T22" fmla="*/ 15 w 905"/>
              <a:gd name="T23" fmla="*/ 153 h 231"/>
              <a:gd name="T24" fmla="*/ 153 w 905"/>
              <a:gd name="T25" fmla="*/ 76 h 231"/>
              <a:gd name="T26" fmla="*/ 452 w 905"/>
              <a:gd name="T27" fmla="*/ 0 h 231"/>
              <a:gd name="T28" fmla="*/ 758 w 905"/>
              <a:gd name="T29" fmla="*/ 76 h 231"/>
              <a:gd name="T30" fmla="*/ 896 w 905"/>
              <a:gd name="T31" fmla="*/ 153 h 231"/>
              <a:gd name="T32" fmla="*/ 904 w 905"/>
              <a:gd name="T33" fmla="*/ 176 h 231"/>
              <a:gd name="T34" fmla="*/ 881 w 905"/>
              <a:gd name="T35" fmla="*/ 191 h 231"/>
              <a:gd name="T36" fmla="*/ 781 w 905"/>
              <a:gd name="T37" fmla="*/ 191 h 231"/>
              <a:gd name="T38" fmla="*/ 781 w 905"/>
              <a:gd name="T39" fmla="*/ 191 h 231"/>
              <a:gd name="T40" fmla="*/ 758 w 905"/>
              <a:gd name="T41" fmla="*/ 214 h 231"/>
              <a:gd name="T42" fmla="*/ 727 w 905"/>
              <a:gd name="T43" fmla="*/ 230 h 231"/>
              <a:gd name="T44" fmla="*/ 452 w 905"/>
              <a:gd name="T45" fmla="*/ 145 h 231"/>
              <a:gd name="T46" fmla="*/ 452 w 905"/>
              <a:gd name="T47" fmla="*/ 145 h 231"/>
              <a:gd name="T48" fmla="*/ 727 w 905"/>
              <a:gd name="T49" fmla="*/ 184 h 231"/>
              <a:gd name="T50" fmla="*/ 727 w 905"/>
              <a:gd name="T51" fmla="*/ 184 h 231"/>
              <a:gd name="T52" fmla="*/ 750 w 905"/>
              <a:gd name="T53" fmla="*/ 161 h 231"/>
              <a:gd name="T54" fmla="*/ 781 w 905"/>
              <a:gd name="T55" fmla="*/ 145 h 231"/>
              <a:gd name="T56" fmla="*/ 804 w 905"/>
              <a:gd name="T57" fmla="*/ 145 h 231"/>
              <a:gd name="T58" fmla="*/ 743 w 905"/>
              <a:gd name="T59" fmla="*/ 115 h 231"/>
              <a:gd name="T60" fmla="*/ 452 w 905"/>
              <a:gd name="T61" fmla="*/ 46 h 231"/>
              <a:gd name="T62" fmla="*/ 99 w 905"/>
              <a:gd name="T63" fmla="*/ 145 h 231"/>
              <a:gd name="T64" fmla="*/ 122 w 905"/>
              <a:gd name="T65" fmla="*/ 145 h 231"/>
              <a:gd name="T66" fmla="*/ 153 w 905"/>
              <a:gd name="T67" fmla="*/ 161 h 231"/>
              <a:gd name="T68" fmla="*/ 176 w 905"/>
              <a:gd name="T69" fmla="*/ 184 h 231"/>
              <a:gd name="T70" fmla="*/ 183 w 905"/>
              <a:gd name="T71" fmla="*/ 184 h 231"/>
              <a:gd name="T72" fmla="*/ 452 w 905"/>
              <a:gd name="T73" fmla="*/ 145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05" h="231">
                <a:moveTo>
                  <a:pt x="727" y="230"/>
                </a:moveTo>
                <a:lnTo>
                  <a:pt x="727" y="230"/>
                </a:lnTo>
                <a:cubicBezTo>
                  <a:pt x="720" y="230"/>
                  <a:pt x="720" y="230"/>
                  <a:pt x="720" y="230"/>
                </a:cubicBezTo>
                <a:cubicBezTo>
                  <a:pt x="674" y="214"/>
                  <a:pt x="536" y="191"/>
                  <a:pt x="452" y="191"/>
                </a:cubicBezTo>
                <a:lnTo>
                  <a:pt x="452" y="191"/>
                </a:lnTo>
                <a:cubicBezTo>
                  <a:pt x="367" y="191"/>
                  <a:pt x="229" y="214"/>
                  <a:pt x="191" y="230"/>
                </a:cubicBezTo>
                <a:cubicBezTo>
                  <a:pt x="176" y="230"/>
                  <a:pt x="161" y="222"/>
                  <a:pt x="145" y="214"/>
                </a:cubicBezTo>
                <a:cubicBezTo>
                  <a:pt x="130" y="191"/>
                  <a:pt x="130" y="191"/>
                  <a:pt x="130" y="191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23" y="191"/>
                  <a:pt x="23" y="191"/>
                  <a:pt x="23" y="191"/>
                </a:cubicBezTo>
                <a:cubicBezTo>
                  <a:pt x="15" y="191"/>
                  <a:pt x="7" y="184"/>
                  <a:pt x="7" y="176"/>
                </a:cubicBezTo>
                <a:cubicBezTo>
                  <a:pt x="0" y="168"/>
                  <a:pt x="7" y="161"/>
                  <a:pt x="15" y="153"/>
                </a:cubicBezTo>
                <a:cubicBezTo>
                  <a:pt x="15" y="153"/>
                  <a:pt x="69" y="115"/>
                  <a:pt x="153" y="76"/>
                </a:cubicBezTo>
                <a:cubicBezTo>
                  <a:pt x="229" y="46"/>
                  <a:pt x="337" y="0"/>
                  <a:pt x="452" y="0"/>
                </a:cubicBezTo>
                <a:cubicBezTo>
                  <a:pt x="567" y="0"/>
                  <a:pt x="682" y="46"/>
                  <a:pt x="758" y="76"/>
                </a:cubicBezTo>
                <a:cubicBezTo>
                  <a:pt x="835" y="115"/>
                  <a:pt x="888" y="153"/>
                  <a:pt x="896" y="153"/>
                </a:cubicBezTo>
                <a:cubicBezTo>
                  <a:pt x="904" y="161"/>
                  <a:pt x="904" y="168"/>
                  <a:pt x="904" y="176"/>
                </a:cubicBezTo>
                <a:cubicBezTo>
                  <a:pt x="896" y="184"/>
                  <a:pt x="888" y="191"/>
                  <a:pt x="881" y="191"/>
                </a:cubicBezTo>
                <a:cubicBezTo>
                  <a:pt x="781" y="191"/>
                  <a:pt x="781" y="191"/>
                  <a:pt x="781" y="191"/>
                </a:cubicBezTo>
                <a:lnTo>
                  <a:pt x="781" y="191"/>
                </a:lnTo>
                <a:cubicBezTo>
                  <a:pt x="758" y="214"/>
                  <a:pt x="758" y="214"/>
                  <a:pt x="758" y="214"/>
                </a:cubicBezTo>
                <a:cubicBezTo>
                  <a:pt x="750" y="222"/>
                  <a:pt x="743" y="230"/>
                  <a:pt x="727" y="230"/>
                </a:cubicBezTo>
                <a:close/>
                <a:moveTo>
                  <a:pt x="452" y="145"/>
                </a:moveTo>
                <a:lnTo>
                  <a:pt x="452" y="145"/>
                </a:lnTo>
                <a:cubicBezTo>
                  <a:pt x="544" y="145"/>
                  <a:pt x="674" y="176"/>
                  <a:pt x="727" y="184"/>
                </a:cubicBezTo>
                <a:lnTo>
                  <a:pt x="727" y="184"/>
                </a:lnTo>
                <a:cubicBezTo>
                  <a:pt x="750" y="161"/>
                  <a:pt x="750" y="161"/>
                  <a:pt x="750" y="161"/>
                </a:cubicBezTo>
                <a:cubicBezTo>
                  <a:pt x="758" y="153"/>
                  <a:pt x="773" y="145"/>
                  <a:pt x="781" y="145"/>
                </a:cubicBezTo>
                <a:cubicBezTo>
                  <a:pt x="804" y="145"/>
                  <a:pt x="804" y="145"/>
                  <a:pt x="804" y="145"/>
                </a:cubicBezTo>
                <a:cubicBezTo>
                  <a:pt x="789" y="138"/>
                  <a:pt x="766" y="130"/>
                  <a:pt x="743" y="115"/>
                </a:cubicBezTo>
                <a:cubicBezTo>
                  <a:pt x="666" y="84"/>
                  <a:pt x="559" y="46"/>
                  <a:pt x="452" y="46"/>
                </a:cubicBezTo>
                <a:cubicBezTo>
                  <a:pt x="321" y="46"/>
                  <a:pt x="176" y="107"/>
                  <a:pt x="99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38" y="145"/>
                  <a:pt x="145" y="153"/>
                  <a:pt x="153" y="161"/>
                </a:cubicBezTo>
                <a:cubicBezTo>
                  <a:pt x="176" y="184"/>
                  <a:pt x="176" y="184"/>
                  <a:pt x="176" y="184"/>
                </a:cubicBezTo>
                <a:lnTo>
                  <a:pt x="183" y="184"/>
                </a:lnTo>
                <a:cubicBezTo>
                  <a:pt x="237" y="176"/>
                  <a:pt x="360" y="145"/>
                  <a:pt x="452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83">
            <a:extLst>
              <a:ext uri="{FF2B5EF4-FFF2-40B4-BE49-F238E27FC236}">
                <a16:creationId xmlns:a16="http://schemas.microsoft.com/office/drawing/2014/main" id="{63168419-9A71-9A4C-90D7-149E6A35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6464" y="7891864"/>
            <a:ext cx="44416" cy="78959"/>
          </a:xfrm>
          <a:custGeom>
            <a:avLst/>
            <a:gdLst>
              <a:gd name="T0" fmla="*/ 16 w 40"/>
              <a:gd name="T1" fmla="*/ 69 h 70"/>
              <a:gd name="T2" fmla="*/ 16 w 40"/>
              <a:gd name="T3" fmla="*/ 69 h 70"/>
              <a:gd name="T4" fmla="*/ 16 w 40"/>
              <a:gd name="T5" fmla="*/ 69 h 70"/>
              <a:gd name="T6" fmla="*/ 0 w 40"/>
              <a:gd name="T7" fmla="*/ 46 h 70"/>
              <a:gd name="T8" fmla="*/ 0 w 40"/>
              <a:gd name="T9" fmla="*/ 15 h 70"/>
              <a:gd name="T10" fmla="*/ 16 w 40"/>
              <a:gd name="T11" fmla="*/ 0 h 70"/>
              <a:gd name="T12" fmla="*/ 16 w 40"/>
              <a:gd name="T13" fmla="*/ 0 h 70"/>
              <a:gd name="T14" fmla="*/ 39 w 40"/>
              <a:gd name="T15" fmla="*/ 15 h 70"/>
              <a:gd name="T16" fmla="*/ 39 w 40"/>
              <a:gd name="T17" fmla="*/ 46 h 70"/>
              <a:gd name="T18" fmla="*/ 16 w 40"/>
              <a:gd name="T1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70">
                <a:moveTo>
                  <a:pt x="16" y="69"/>
                </a:moveTo>
                <a:lnTo>
                  <a:pt x="16" y="69"/>
                </a:lnTo>
                <a:lnTo>
                  <a:pt x="16" y="69"/>
                </a:lnTo>
                <a:cubicBezTo>
                  <a:pt x="8" y="69"/>
                  <a:pt x="0" y="61"/>
                  <a:pt x="0" y="46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lnTo>
                  <a:pt x="16" y="0"/>
                </a:lnTo>
                <a:cubicBezTo>
                  <a:pt x="31" y="0"/>
                  <a:pt x="39" y="7"/>
                  <a:pt x="39" y="15"/>
                </a:cubicBezTo>
                <a:cubicBezTo>
                  <a:pt x="39" y="46"/>
                  <a:pt x="39" y="46"/>
                  <a:pt x="39" y="46"/>
                </a:cubicBezTo>
                <a:cubicBezTo>
                  <a:pt x="39" y="61"/>
                  <a:pt x="31" y="69"/>
                  <a:pt x="16" y="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84">
            <a:extLst>
              <a:ext uri="{FF2B5EF4-FFF2-40B4-BE49-F238E27FC236}">
                <a16:creationId xmlns:a16="http://schemas.microsoft.com/office/drawing/2014/main" id="{AF9D3429-913C-E54F-B4E5-32035727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2282" y="3919258"/>
            <a:ext cx="345444" cy="858676"/>
          </a:xfrm>
          <a:custGeom>
            <a:avLst/>
            <a:gdLst>
              <a:gd name="T0" fmla="*/ 245 w 308"/>
              <a:gd name="T1" fmla="*/ 766 h 767"/>
              <a:gd name="T2" fmla="*/ 245 w 308"/>
              <a:gd name="T3" fmla="*/ 766 h 767"/>
              <a:gd name="T4" fmla="*/ 54 w 308"/>
              <a:gd name="T5" fmla="*/ 766 h 767"/>
              <a:gd name="T6" fmla="*/ 31 w 308"/>
              <a:gd name="T7" fmla="*/ 750 h 767"/>
              <a:gd name="T8" fmla="*/ 15 w 308"/>
              <a:gd name="T9" fmla="*/ 521 h 767"/>
              <a:gd name="T10" fmla="*/ 115 w 308"/>
              <a:gd name="T11" fmla="*/ 46 h 767"/>
              <a:gd name="T12" fmla="*/ 130 w 308"/>
              <a:gd name="T13" fmla="*/ 7 h 767"/>
              <a:gd name="T14" fmla="*/ 145 w 308"/>
              <a:gd name="T15" fmla="*/ 0 h 767"/>
              <a:gd name="T16" fmla="*/ 145 w 308"/>
              <a:gd name="T17" fmla="*/ 0 h 767"/>
              <a:gd name="T18" fmla="*/ 168 w 308"/>
              <a:gd name="T19" fmla="*/ 7 h 767"/>
              <a:gd name="T20" fmla="*/ 176 w 308"/>
              <a:gd name="T21" fmla="*/ 15 h 767"/>
              <a:gd name="T22" fmla="*/ 283 w 308"/>
              <a:gd name="T23" fmla="*/ 544 h 767"/>
              <a:gd name="T24" fmla="*/ 268 w 308"/>
              <a:gd name="T25" fmla="*/ 544 h 767"/>
              <a:gd name="T26" fmla="*/ 283 w 308"/>
              <a:gd name="T27" fmla="*/ 544 h 767"/>
              <a:gd name="T28" fmla="*/ 268 w 308"/>
              <a:gd name="T29" fmla="*/ 750 h 767"/>
              <a:gd name="T30" fmla="*/ 245 w 308"/>
              <a:gd name="T31" fmla="*/ 766 h 767"/>
              <a:gd name="T32" fmla="*/ 69 w 308"/>
              <a:gd name="T33" fmla="*/ 728 h 767"/>
              <a:gd name="T34" fmla="*/ 69 w 308"/>
              <a:gd name="T35" fmla="*/ 728 h 767"/>
              <a:gd name="T36" fmla="*/ 230 w 308"/>
              <a:gd name="T37" fmla="*/ 728 h 767"/>
              <a:gd name="T38" fmla="*/ 245 w 308"/>
              <a:gd name="T39" fmla="*/ 544 h 767"/>
              <a:gd name="T40" fmla="*/ 153 w 308"/>
              <a:gd name="T41" fmla="*/ 61 h 767"/>
              <a:gd name="T42" fmla="*/ 54 w 308"/>
              <a:gd name="T43" fmla="*/ 521 h 767"/>
              <a:gd name="T44" fmla="*/ 69 w 308"/>
              <a:gd name="T45" fmla="*/ 728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8" h="767">
                <a:moveTo>
                  <a:pt x="245" y="766"/>
                </a:moveTo>
                <a:lnTo>
                  <a:pt x="245" y="766"/>
                </a:lnTo>
                <a:cubicBezTo>
                  <a:pt x="54" y="766"/>
                  <a:pt x="54" y="766"/>
                  <a:pt x="54" y="766"/>
                </a:cubicBezTo>
                <a:cubicBezTo>
                  <a:pt x="38" y="766"/>
                  <a:pt x="31" y="758"/>
                  <a:pt x="31" y="750"/>
                </a:cubicBezTo>
                <a:cubicBezTo>
                  <a:pt x="15" y="521"/>
                  <a:pt x="15" y="521"/>
                  <a:pt x="15" y="521"/>
                </a:cubicBezTo>
                <a:cubicBezTo>
                  <a:pt x="0" y="360"/>
                  <a:pt x="31" y="199"/>
                  <a:pt x="115" y="46"/>
                </a:cubicBezTo>
                <a:cubicBezTo>
                  <a:pt x="130" y="7"/>
                  <a:pt x="130" y="7"/>
                  <a:pt x="130" y="7"/>
                </a:cubicBezTo>
                <a:cubicBezTo>
                  <a:pt x="130" y="0"/>
                  <a:pt x="138" y="0"/>
                  <a:pt x="145" y="0"/>
                </a:cubicBezTo>
                <a:lnTo>
                  <a:pt x="145" y="0"/>
                </a:lnTo>
                <a:cubicBezTo>
                  <a:pt x="153" y="0"/>
                  <a:pt x="161" y="0"/>
                  <a:pt x="168" y="7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268" y="184"/>
                  <a:pt x="307" y="367"/>
                  <a:pt x="283" y="544"/>
                </a:cubicBezTo>
                <a:cubicBezTo>
                  <a:pt x="268" y="544"/>
                  <a:pt x="268" y="544"/>
                  <a:pt x="268" y="544"/>
                </a:cubicBezTo>
                <a:cubicBezTo>
                  <a:pt x="283" y="544"/>
                  <a:pt x="283" y="544"/>
                  <a:pt x="283" y="544"/>
                </a:cubicBezTo>
                <a:cubicBezTo>
                  <a:pt x="268" y="750"/>
                  <a:pt x="268" y="750"/>
                  <a:pt x="268" y="750"/>
                </a:cubicBezTo>
                <a:cubicBezTo>
                  <a:pt x="268" y="758"/>
                  <a:pt x="260" y="766"/>
                  <a:pt x="245" y="766"/>
                </a:cubicBezTo>
                <a:close/>
                <a:moveTo>
                  <a:pt x="69" y="728"/>
                </a:moveTo>
                <a:lnTo>
                  <a:pt x="69" y="728"/>
                </a:lnTo>
                <a:cubicBezTo>
                  <a:pt x="230" y="728"/>
                  <a:pt x="230" y="728"/>
                  <a:pt x="230" y="728"/>
                </a:cubicBezTo>
                <a:cubicBezTo>
                  <a:pt x="245" y="544"/>
                  <a:pt x="245" y="544"/>
                  <a:pt x="245" y="544"/>
                </a:cubicBezTo>
                <a:cubicBezTo>
                  <a:pt x="260" y="375"/>
                  <a:pt x="230" y="214"/>
                  <a:pt x="153" y="61"/>
                </a:cubicBezTo>
                <a:cubicBezTo>
                  <a:pt x="77" y="214"/>
                  <a:pt x="38" y="367"/>
                  <a:pt x="54" y="521"/>
                </a:cubicBezTo>
                <a:lnTo>
                  <a:pt x="69" y="7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85">
            <a:extLst>
              <a:ext uri="{FF2B5EF4-FFF2-40B4-BE49-F238E27FC236}">
                <a16:creationId xmlns:a16="http://schemas.microsoft.com/office/drawing/2014/main" id="{E537BC1C-2A50-C34A-A861-A2D154C0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961" y="4545991"/>
            <a:ext cx="172724" cy="379990"/>
          </a:xfrm>
          <a:custGeom>
            <a:avLst/>
            <a:gdLst>
              <a:gd name="T0" fmla="*/ 138 w 154"/>
              <a:gd name="T1" fmla="*/ 337 h 338"/>
              <a:gd name="T2" fmla="*/ 138 w 154"/>
              <a:gd name="T3" fmla="*/ 337 h 338"/>
              <a:gd name="T4" fmla="*/ 123 w 154"/>
              <a:gd name="T5" fmla="*/ 329 h 338"/>
              <a:gd name="T6" fmla="*/ 8 w 154"/>
              <a:gd name="T7" fmla="*/ 191 h 338"/>
              <a:gd name="T8" fmla="*/ 15 w 154"/>
              <a:gd name="T9" fmla="*/ 161 h 338"/>
              <a:gd name="T10" fmla="*/ 38 w 154"/>
              <a:gd name="T11" fmla="*/ 161 h 338"/>
              <a:gd name="T12" fmla="*/ 115 w 154"/>
              <a:gd name="T13" fmla="*/ 253 h 338"/>
              <a:gd name="T14" fmla="*/ 115 w 154"/>
              <a:gd name="T15" fmla="*/ 214 h 338"/>
              <a:gd name="T16" fmla="*/ 23 w 154"/>
              <a:gd name="T17" fmla="*/ 31 h 338"/>
              <a:gd name="T18" fmla="*/ 31 w 154"/>
              <a:gd name="T19" fmla="*/ 7 h 338"/>
              <a:gd name="T20" fmla="*/ 61 w 154"/>
              <a:gd name="T21" fmla="*/ 15 h 338"/>
              <a:gd name="T22" fmla="*/ 153 w 154"/>
              <a:gd name="T23" fmla="*/ 207 h 338"/>
              <a:gd name="T24" fmla="*/ 153 w 154"/>
              <a:gd name="T25" fmla="*/ 214 h 338"/>
              <a:gd name="T26" fmla="*/ 153 w 154"/>
              <a:gd name="T27" fmla="*/ 314 h 338"/>
              <a:gd name="T28" fmla="*/ 146 w 154"/>
              <a:gd name="T29" fmla="*/ 337 h 338"/>
              <a:gd name="T30" fmla="*/ 138 w 154"/>
              <a:gd name="T31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338">
                <a:moveTo>
                  <a:pt x="138" y="337"/>
                </a:moveTo>
                <a:lnTo>
                  <a:pt x="138" y="337"/>
                </a:lnTo>
                <a:cubicBezTo>
                  <a:pt x="130" y="337"/>
                  <a:pt x="123" y="337"/>
                  <a:pt x="123" y="329"/>
                </a:cubicBezTo>
                <a:cubicBezTo>
                  <a:pt x="8" y="191"/>
                  <a:pt x="8" y="191"/>
                  <a:pt x="8" y="191"/>
                </a:cubicBezTo>
                <a:cubicBezTo>
                  <a:pt x="0" y="184"/>
                  <a:pt x="8" y="169"/>
                  <a:pt x="15" y="161"/>
                </a:cubicBezTo>
                <a:cubicBezTo>
                  <a:pt x="23" y="153"/>
                  <a:pt x="38" y="153"/>
                  <a:pt x="38" y="161"/>
                </a:cubicBezTo>
                <a:cubicBezTo>
                  <a:pt x="115" y="253"/>
                  <a:pt x="115" y="253"/>
                  <a:pt x="115" y="253"/>
                </a:cubicBezTo>
                <a:cubicBezTo>
                  <a:pt x="115" y="214"/>
                  <a:pt x="115" y="214"/>
                  <a:pt x="115" y="214"/>
                </a:cubicBezTo>
                <a:cubicBezTo>
                  <a:pt x="23" y="31"/>
                  <a:pt x="23" y="31"/>
                  <a:pt x="23" y="31"/>
                </a:cubicBezTo>
                <a:cubicBezTo>
                  <a:pt x="15" y="23"/>
                  <a:pt x="23" y="15"/>
                  <a:pt x="31" y="7"/>
                </a:cubicBezTo>
                <a:cubicBezTo>
                  <a:pt x="38" y="0"/>
                  <a:pt x="54" y="7"/>
                  <a:pt x="61" y="15"/>
                </a:cubicBezTo>
                <a:cubicBezTo>
                  <a:pt x="153" y="207"/>
                  <a:pt x="153" y="207"/>
                  <a:pt x="153" y="207"/>
                </a:cubicBezTo>
                <a:cubicBezTo>
                  <a:pt x="153" y="207"/>
                  <a:pt x="153" y="207"/>
                  <a:pt x="153" y="214"/>
                </a:cubicBezTo>
                <a:cubicBezTo>
                  <a:pt x="153" y="314"/>
                  <a:pt x="153" y="314"/>
                  <a:pt x="153" y="314"/>
                </a:cubicBezTo>
                <a:cubicBezTo>
                  <a:pt x="153" y="322"/>
                  <a:pt x="153" y="329"/>
                  <a:pt x="146" y="337"/>
                </a:cubicBezTo>
                <a:cubicBezTo>
                  <a:pt x="138" y="337"/>
                  <a:pt x="138" y="337"/>
                  <a:pt x="138" y="3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86">
            <a:extLst>
              <a:ext uri="{FF2B5EF4-FFF2-40B4-BE49-F238E27FC236}">
                <a16:creationId xmlns:a16="http://schemas.microsoft.com/office/drawing/2014/main" id="{EE283286-DA0E-5647-9786-E103B060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8387" y="4555860"/>
            <a:ext cx="172724" cy="370120"/>
          </a:xfrm>
          <a:custGeom>
            <a:avLst/>
            <a:gdLst>
              <a:gd name="T0" fmla="*/ 23 w 155"/>
              <a:gd name="T1" fmla="*/ 330 h 331"/>
              <a:gd name="T2" fmla="*/ 23 w 155"/>
              <a:gd name="T3" fmla="*/ 330 h 331"/>
              <a:gd name="T4" fmla="*/ 16 w 155"/>
              <a:gd name="T5" fmla="*/ 330 h 331"/>
              <a:gd name="T6" fmla="*/ 0 w 155"/>
              <a:gd name="T7" fmla="*/ 307 h 331"/>
              <a:gd name="T8" fmla="*/ 0 w 155"/>
              <a:gd name="T9" fmla="*/ 207 h 331"/>
              <a:gd name="T10" fmla="*/ 8 w 155"/>
              <a:gd name="T11" fmla="*/ 200 h 331"/>
              <a:gd name="T12" fmla="*/ 100 w 155"/>
              <a:gd name="T13" fmla="*/ 16 h 331"/>
              <a:gd name="T14" fmla="*/ 123 w 155"/>
              <a:gd name="T15" fmla="*/ 8 h 331"/>
              <a:gd name="T16" fmla="*/ 131 w 155"/>
              <a:gd name="T17" fmla="*/ 31 h 331"/>
              <a:gd name="T18" fmla="*/ 46 w 155"/>
              <a:gd name="T19" fmla="*/ 207 h 331"/>
              <a:gd name="T20" fmla="*/ 46 w 155"/>
              <a:gd name="T21" fmla="*/ 246 h 331"/>
              <a:gd name="T22" fmla="*/ 108 w 155"/>
              <a:gd name="T23" fmla="*/ 169 h 331"/>
              <a:gd name="T24" fmla="*/ 138 w 155"/>
              <a:gd name="T25" fmla="*/ 162 h 331"/>
              <a:gd name="T26" fmla="*/ 146 w 155"/>
              <a:gd name="T27" fmla="*/ 192 h 331"/>
              <a:gd name="T28" fmla="*/ 39 w 155"/>
              <a:gd name="T29" fmla="*/ 322 h 331"/>
              <a:gd name="T30" fmla="*/ 23 w 155"/>
              <a:gd name="T31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331">
                <a:moveTo>
                  <a:pt x="23" y="330"/>
                </a:moveTo>
                <a:lnTo>
                  <a:pt x="23" y="330"/>
                </a:lnTo>
                <a:cubicBezTo>
                  <a:pt x="23" y="330"/>
                  <a:pt x="23" y="330"/>
                  <a:pt x="16" y="330"/>
                </a:cubicBezTo>
                <a:cubicBezTo>
                  <a:pt x="8" y="322"/>
                  <a:pt x="0" y="315"/>
                  <a:pt x="0" y="30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00"/>
                  <a:pt x="8" y="200"/>
                  <a:pt x="8" y="200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8"/>
                  <a:pt x="115" y="0"/>
                  <a:pt x="123" y="8"/>
                </a:cubicBezTo>
                <a:cubicBezTo>
                  <a:pt x="138" y="8"/>
                  <a:pt x="138" y="24"/>
                  <a:pt x="131" y="31"/>
                </a:cubicBezTo>
                <a:cubicBezTo>
                  <a:pt x="46" y="207"/>
                  <a:pt x="46" y="207"/>
                  <a:pt x="46" y="207"/>
                </a:cubicBezTo>
                <a:cubicBezTo>
                  <a:pt x="46" y="246"/>
                  <a:pt x="46" y="246"/>
                  <a:pt x="46" y="246"/>
                </a:cubicBezTo>
                <a:cubicBezTo>
                  <a:pt x="108" y="169"/>
                  <a:pt x="108" y="169"/>
                  <a:pt x="108" y="169"/>
                </a:cubicBezTo>
                <a:cubicBezTo>
                  <a:pt x="115" y="162"/>
                  <a:pt x="131" y="154"/>
                  <a:pt x="138" y="162"/>
                </a:cubicBezTo>
                <a:cubicBezTo>
                  <a:pt x="146" y="169"/>
                  <a:pt x="154" y="184"/>
                  <a:pt x="146" y="192"/>
                </a:cubicBezTo>
                <a:cubicBezTo>
                  <a:pt x="39" y="322"/>
                  <a:pt x="39" y="322"/>
                  <a:pt x="39" y="322"/>
                </a:cubicBezTo>
                <a:cubicBezTo>
                  <a:pt x="39" y="330"/>
                  <a:pt x="31" y="330"/>
                  <a:pt x="23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87">
            <a:extLst>
              <a:ext uri="{FF2B5EF4-FFF2-40B4-BE49-F238E27FC236}">
                <a16:creationId xmlns:a16="http://schemas.microsoft.com/office/drawing/2014/main" id="{6A6CE781-04CB-404E-8152-A6DDA2BA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6044" y="4738454"/>
            <a:ext cx="148048" cy="93762"/>
          </a:xfrm>
          <a:custGeom>
            <a:avLst/>
            <a:gdLst>
              <a:gd name="T0" fmla="*/ 115 w 132"/>
              <a:gd name="T1" fmla="*/ 84 h 85"/>
              <a:gd name="T2" fmla="*/ 115 w 132"/>
              <a:gd name="T3" fmla="*/ 84 h 85"/>
              <a:gd name="T4" fmla="*/ 23 w 132"/>
              <a:gd name="T5" fmla="*/ 84 h 85"/>
              <a:gd name="T6" fmla="*/ 0 w 132"/>
              <a:gd name="T7" fmla="*/ 61 h 85"/>
              <a:gd name="T8" fmla="*/ 0 w 132"/>
              <a:gd name="T9" fmla="*/ 22 h 85"/>
              <a:gd name="T10" fmla="*/ 23 w 132"/>
              <a:gd name="T11" fmla="*/ 0 h 85"/>
              <a:gd name="T12" fmla="*/ 115 w 132"/>
              <a:gd name="T13" fmla="*/ 0 h 85"/>
              <a:gd name="T14" fmla="*/ 131 w 132"/>
              <a:gd name="T15" fmla="*/ 22 h 85"/>
              <a:gd name="T16" fmla="*/ 131 w 132"/>
              <a:gd name="T17" fmla="*/ 61 h 85"/>
              <a:gd name="T18" fmla="*/ 115 w 132"/>
              <a:gd name="T19" fmla="*/ 84 h 85"/>
              <a:gd name="T20" fmla="*/ 39 w 132"/>
              <a:gd name="T21" fmla="*/ 38 h 85"/>
              <a:gd name="T22" fmla="*/ 39 w 132"/>
              <a:gd name="T23" fmla="*/ 38 h 85"/>
              <a:gd name="T24" fmla="*/ 92 w 132"/>
              <a:gd name="T25" fmla="*/ 38 h 85"/>
              <a:gd name="T26" fmla="*/ 92 w 132"/>
              <a:gd name="T27" fmla="*/ 38 h 85"/>
              <a:gd name="T28" fmla="*/ 39 w 132"/>
              <a:gd name="T29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2" h="85">
                <a:moveTo>
                  <a:pt x="115" y="84"/>
                </a:moveTo>
                <a:lnTo>
                  <a:pt x="115" y="84"/>
                </a:lnTo>
                <a:cubicBezTo>
                  <a:pt x="23" y="84"/>
                  <a:pt x="23" y="84"/>
                  <a:pt x="23" y="84"/>
                </a:cubicBezTo>
                <a:cubicBezTo>
                  <a:pt x="8" y="84"/>
                  <a:pt x="0" y="76"/>
                  <a:pt x="0" y="6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8" y="0"/>
                  <a:pt x="2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1" y="7"/>
                  <a:pt x="131" y="22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31" y="76"/>
                  <a:pt x="123" y="84"/>
                  <a:pt x="115" y="84"/>
                </a:cubicBezTo>
                <a:close/>
                <a:moveTo>
                  <a:pt x="39" y="38"/>
                </a:moveTo>
                <a:lnTo>
                  <a:pt x="39" y="38"/>
                </a:lnTo>
                <a:cubicBezTo>
                  <a:pt x="92" y="38"/>
                  <a:pt x="92" y="38"/>
                  <a:pt x="92" y="38"/>
                </a:cubicBezTo>
                <a:lnTo>
                  <a:pt x="92" y="38"/>
                </a:lnTo>
                <a:cubicBezTo>
                  <a:pt x="39" y="38"/>
                  <a:pt x="39" y="38"/>
                  <a:pt x="39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88">
            <a:extLst>
              <a:ext uri="{FF2B5EF4-FFF2-40B4-BE49-F238E27FC236}">
                <a16:creationId xmlns:a16="http://schemas.microsoft.com/office/drawing/2014/main" id="{B01D5D5B-EFF4-4E4C-B7F7-5DC326A3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914" y="4170937"/>
            <a:ext cx="138178" cy="148048"/>
          </a:xfrm>
          <a:custGeom>
            <a:avLst/>
            <a:gdLst>
              <a:gd name="T0" fmla="*/ 61 w 124"/>
              <a:gd name="T1" fmla="*/ 130 h 131"/>
              <a:gd name="T2" fmla="*/ 61 w 124"/>
              <a:gd name="T3" fmla="*/ 130 h 131"/>
              <a:gd name="T4" fmla="*/ 0 w 124"/>
              <a:gd name="T5" fmla="*/ 61 h 131"/>
              <a:gd name="T6" fmla="*/ 61 w 124"/>
              <a:gd name="T7" fmla="*/ 0 h 131"/>
              <a:gd name="T8" fmla="*/ 123 w 124"/>
              <a:gd name="T9" fmla="*/ 61 h 131"/>
              <a:gd name="T10" fmla="*/ 61 w 124"/>
              <a:gd name="T11" fmla="*/ 130 h 131"/>
              <a:gd name="T12" fmla="*/ 61 w 124"/>
              <a:gd name="T13" fmla="*/ 46 h 131"/>
              <a:gd name="T14" fmla="*/ 61 w 124"/>
              <a:gd name="T15" fmla="*/ 46 h 131"/>
              <a:gd name="T16" fmla="*/ 38 w 124"/>
              <a:gd name="T17" fmla="*/ 61 h 131"/>
              <a:gd name="T18" fmla="*/ 61 w 124"/>
              <a:gd name="T19" fmla="*/ 84 h 131"/>
              <a:gd name="T20" fmla="*/ 76 w 124"/>
              <a:gd name="T21" fmla="*/ 61 h 131"/>
              <a:gd name="T22" fmla="*/ 61 w 124"/>
              <a:gd name="T23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99"/>
                  <a:pt x="0" y="61"/>
                </a:cubicBezTo>
                <a:cubicBezTo>
                  <a:pt x="0" y="30"/>
                  <a:pt x="23" y="0"/>
                  <a:pt x="61" y="0"/>
                </a:cubicBezTo>
                <a:cubicBezTo>
                  <a:pt x="92" y="0"/>
                  <a:pt x="123" y="30"/>
                  <a:pt x="123" y="61"/>
                </a:cubicBezTo>
                <a:cubicBezTo>
                  <a:pt x="123" y="99"/>
                  <a:pt x="92" y="130"/>
                  <a:pt x="61" y="130"/>
                </a:cubicBezTo>
                <a:close/>
                <a:moveTo>
                  <a:pt x="61" y="46"/>
                </a:moveTo>
                <a:lnTo>
                  <a:pt x="61" y="46"/>
                </a:lnTo>
                <a:cubicBezTo>
                  <a:pt x="46" y="46"/>
                  <a:pt x="38" y="53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76" y="77"/>
                  <a:pt x="76" y="61"/>
                </a:cubicBezTo>
                <a:cubicBezTo>
                  <a:pt x="76" y="53"/>
                  <a:pt x="69" y="46"/>
                  <a:pt x="61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89">
            <a:extLst>
              <a:ext uri="{FF2B5EF4-FFF2-40B4-BE49-F238E27FC236}">
                <a16:creationId xmlns:a16="http://schemas.microsoft.com/office/drawing/2014/main" id="{C58C3C1D-7F57-9444-B5AA-AEE71127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0330" y="4565730"/>
            <a:ext cx="44413" cy="360250"/>
          </a:xfrm>
          <a:custGeom>
            <a:avLst/>
            <a:gdLst>
              <a:gd name="T0" fmla="*/ 23 w 39"/>
              <a:gd name="T1" fmla="*/ 322 h 323"/>
              <a:gd name="T2" fmla="*/ 23 w 39"/>
              <a:gd name="T3" fmla="*/ 322 h 323"/>
              <a:gd name="T4" fmla="*/ 0 w 39"/>
              <a:gd name="T5" fmla="*/ 299 h 323"/>
              <a:gd name="T6" fmla="*/ 0 w 39"/>
              <a:gd name="T7" fmla="*/ 16 h 323"/>
              <a:gd name="T8" fmla="*/ 23 w 39"/>
              <a:gd name="T9" fmla="*/ 0 h 323"/>
              <a:gd name="T10" fmla="*/ 38 w 39"/>
              <a:gd name="T11" fmla="*/ 16 h 323"/>
              <a:gd name="T12" fmla="*/ 38 w 39"/>
              <a:gd name="T13" fmla="*/ 299 h 323"/>
              <a:gd name="T14" fmla="*/ 23 w 39"/>
              <a:gd name="T1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23">
                <a:moveTo>
                  <a:pt x="23" y="322"/>
                </a:moveTo>
                <a:lnTo>
                  <a:pt x="23" y="322"/>
                </a:lnTo>
                <a:cubicBezTo>
                  <a:pt x="8" y="322"/>
                  <a:pt x="0" y="314"/>
                  <a:pt x="0" y="29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31" y="0"/>
                  <a:pt x="38" y="8"/>
                  <a:pt x="38" y="16"/>
                </a:cubicBezTo>
                <a:cubicBezTo>
                  <a:pt x="38" y="299"/>
                  <a:pt x="38" y="299"/>
                  <a:pt x="38" y="299"/>
                </a:cubicBezTo>
                <a:cubicBezTo>
                  <a:pt x="38" y="314"/>
                  <a:pt x="31" y="322"/>
                  <a:pt x="23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90">
            <a:extLst>
              <a:ext uri="{FF2B5EF4-FFF2-40B4-BE49-F238E27FC236}">
                <a16:creationId xmlns:a16="http://schemas.microsoft.com/office/drawing/2014/main" id="{307CB11D-75D0-6C4D-8715-635D7D320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021" y="9397016"/>
            <a:ext cx="755044" cy="636603"/>
          </a:xfrm>
          <a:custGeom>
            <a:avLst/>
            <a:gdLst>
              <a:gd name="T0" fmla="*/ 337 w 675"/>
              <a:gd name="T1" fmla="*/ 567 h 568"/>
              <a:gd name="T2" fmla="*/ 337 w 675"/>
              <a:gd name="T3" fmla="*/ 567 h 568"/>
              <a:gd name="T4" fmla="*/ 337 w 675"/>
              <a:gd name="T5" fmla="*/ 567 h 568"/>
              <a:gd name="T6" fmla="*/ 321 w 675"/>
              <a:gd name="T7" fmla="*/ 559 h 568"/>
              <a:gd name="T8" fmla="*/ 0 w 675"/>
              <a:gd name="T9" fmla="*/ 130 h 568"/>
              <a:gd name="T10" fmla="*/ 7 w 675"/>
              <a:gd name="T11" fmla="*/ 115 h 568"/>
              <a:gd name="T12" fmla="*/ 115 w 675"/>
              <a:gd name="T13" fmla="*/ 8 h 568"/>
              <a:gd name="T14" fmla="*/ 122 w 675"/>
              <a:gd name="T15" fmla="*/ 0 h 568"/>
              <a:gd name="T16" fmla="*/ 122 w 675"/>
              <a:gd name="T17" fmla="*/ 0 h 568"/>
              <a:gd name="T18" fmla="*/ 551 w 675"/>
              <a:gd name="T19" fmla="*/ 0 h 568"/>
              <a:gd name="T20" fmla="*/ 559 w 675"/>
              <a:gd name="T21" fmla="*/ 8 h 568"/>
              <a:gd name="T22" fmla="*/ 666 w 675"/>
              <a:gd name="T23" fmla="*/ 115 h 568"/>
              <a:gd name="T24" fmla="*/ 666 w 675"/>
              <a:gd name="T25" fmla="*/ 138 h 568"/>
              <a:gd name="T26" fmla="*/ 344 w 675"/>
              <a:gd name="T27" fmla="*/ 559 h 568"/>
              <a:gd name="T28" fmla="*/ 337 w 675"/>
              <a:gd name="T29" fmla="*/ 567 h 568"/>
              <a:gd name="T30" fmla="*/ 38 w 675"/>
              <a:gd name="T31" fmla="*/ 123 h 568"/>
              <a:gd name="T32" fmla="*/ 38 w 675"/>
              <a:gd name="T33" fmla="*/ 123 h 568"/>
              <a:gd name="T34" fmla="*/ 337 w 675"/>
              <a:gd name="T35" fmla="*/ 529 h 568"/>
              <a:gd name="T36" fmla="*/ 636 w 675"/>
              <a:gd name="T37" fmla="*/ 130 h 568"/>
              <a:gd name="T38" fmla="*/ 544 w 675"/>
              <a:gd name="T39" fmla="*/ 31 h 568"/>
              <a:gd name="T40" fmla="*/ 130 w 675"/>
              <a:gd name="T41" fmla="*/ 31 h 568"/>
              <a:gd name="T42" fmla="*/ 38 w 675"/>
              <a:gd name="T43" fmla="*/ 123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5" h="568">
                <a:moveTo>
                  <a:pt x="337" y="567"/>
                </a:moveTo>
                <a:lnTo>
                  <a:pt x="337" y="567"/>
                </a:lnTo>
                <a:lnTo>
                  <a:pt x="337" y="567"/>
                </a:lnTo>
                <a:cubicBezTo>
                  <a:pt x="329" y="567"/>
                  <a:pt x="329" y="567"/>
                  <a:pt x="321" y="55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0"/>
                  <a:pt x="0" y="115"/>
                  <a:pt x="7" y="115"/>
                </a:cubicBezTo>
                <a:cubicBezTo>
                  <a:pt x="115" y="8"/>
                  <a:pt x="115" y="8"/>
                  <a:pt x="115" y="8"/>
                </a:cubicBezTo>
                <a:cubicBezTo>
                  <a:pt x="115" y="0"/>
                  <a:pt x="115" y="0"/>
                  <a:pt x="122" y="0"/>
                </a:cubicBezTo>
                <a:lnTo>
                  <a:pt x="122" y="0"/>
                </a:lnTo>
                <a:cubicBezTo>
                  <a:pt x="551" y="0"/>
                  <a:pt x="551" y="0"/>
                  <a:pt x="551" y="0"/>
                </a:cubicBezTo>
                <a:lnTo>
                  <a:pt x="559" y="8"/>
                </a:lnTo>
                <a:cubicBezTo>
                  <a:pt x="666" y="115"/>
                  <a:pt x="666" y="115"/>
                  <a:pt x="666" y="115"/>
                </a:cubicBezTo>
                <a:cubicBezTo>
                  <a:pt x="674" y="123"/>
                  <a:pt x="674" y="130"/>
                  <a:pt x="666" y="138"/>
                </a:cubicBezTo>
                <a:cubicBezTo>
                  <a:pt x="344" y="559"/>
                  <a:pt x="344" y="559"/>
                  <a:pt x="344" y="559"/>
                </a:cubicBezTo>
                <a:cubicBezTo>
                  <a:pt x="344" y="567"/>
                  <a:pt x="337" y="567"/>
                  <a:pt x="337" y="567"/>
                </a:cubicBezTo>
                <a:close/>
                <a:moveTo>
                  <a:pt x="38" y="123"/>
                </a:moveTo>
                <a:lnTo>
                  <a:pt x="38" y="123"/>
                </a:lnTo>
                <a:cubicBezTo>
                  <a:pt x="337" y="529"/>
                  <a:pt x="337" y="529"/>
                  <a:pt x="337" y="529"/>
                </a:cubicBezTo>
                <a:cubicBezTo>
                  <a:pt x="636" y="130"/>
                  <a:pt x="636" y="130"/>
                  <a:pt x="636" y="130"/>
                </a:cubicBezTo>
                <a:cubicBezTo>
                  <a:pt x="544" y="31"/>
                  <a:pt x="544" y="31"/>
                  <a:pt x="544" y="31"/>
                </a:cubicBezTo>
                <a:cubicBezTo>
                  <a:pt x="130" y="31"/>
                  <a:pt x="130" y="31"/>
                  <a:pt x="130" y="31"/>
                </a:cubicBezTo>
                <a:lnTo>
                  <a:pt x="38" y="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91">
            <a:extLst>
              <a:ext uri="{FF2B5EF4-FFF2-40B4-BE49-F238E27FC236}">
                <a16:creationId xmlns:a16="http://schemas.microsoft.com/office/drawing/2014/main" id="{E9036ED3-B19A-6F48-8455-CAE053538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459" y="9397016"/>
            <a:ext cx="513231" cy="157917"/>
          </a:xfrm>
          <a:custGeom>
            <a:avLst/>
            <a:gdLst>
              <a:gd name="T0" fmla="*/ 122 w 460"/>
              <a:gd name="T1" fmla="*/ 138 h 139"/>
              <a:gd name="T2" fmla="*/ 122 w 460"/>
              <a:gd name="T3" fmla="*/ 138 h 139"/>
              <a:gd name="T4" fmla="*/ 107 w 460"/>
              <a:gd name="T5" fmla="*/ 138 h 139"/>
              <a:gd name="T6" fmla="*/ 8 w 460"/>
              <a:gd name="T7" fmla="*/ 31 h 139"/>
              <a:gd name="T8" fmla="*/ 8 w 460"/>
              <a:gd name="T9" fmla="*/ 8 h 139"/>
              <a:gd name="T10" fmla="*/ 23 w 460"/>
              <a:gd name="T11" fmla="*/ 8 h 139"/>
              <a:gd name="T12" fmla="*/ 122 w 460"/>
              <a:gd name="T13" fmla="*/ 100 h 139"/>
              <a:gd name="T14" fmla="*/ 214 w 460"/>
              <a:gd name="T15" fmla="*/ 8 h 139"/>
              <a:gd name="T16" fmla="*/ 237 w 460"/>
              <a:gd name="T17" fmla="*/ 8 h 139"/>
              <a:gd name="T18" fmla="*/ 337 w 460"/>
              <a:gd name="T19" fmla="*/ 100 h 139"/>
              <a:gd name="T20" fmla="*/ 429 w 460"/>
              <a:gd name="T21" fmla="*/ 8 h 139"/>
              <a:gd name="T22" fmla="*/ 452 w 460"/>
              <a:gd name="T23" fmla="*/ 8 h 139"/>
              <a:gd name="T24" fmla="*/ 452 w 460"/>
              <a:gd name="T25" fmla="*/ 31 h 139"/>
              <a:gd name="T26" fmla="*/ 345 w 460"/>
              <a:gd name="T27" fmla="*/ 138 h 139"/>
              <a:gd name="T28" fmla="*/ 322 w 460"/>
              <a:gd name="T29" fmla="*/ 138 h 139"/>
              <a:gd name="T30" fmla="*/ 230 w 460"/>
              <a:gd name="T31" fmla="*/ 38 h 139"/>
              <a:gd name="T32" fmla="*/ 130 w 460"/>
              <a:gd name="T33" fmla="*/ 138 h 139"/>
              <a:gd name="T34" fmla="*/ 122 w 460"/>
              <a:gd name="T35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139">
                <a:moveTo>
                  <a:pt x="122" y="138"/>
                </a:moveTo>
                <a:lnTo>
                  <a:pt x="122" y="138"/>
                </a:lnTo>
                <a:cubicBezTo>
                  <a:pt x="115" y="138"/>
                  <a:pt x="115" y="138"/>
                  <a:pt x="107" y="138"/>
                </a:cubicBezTo>
                <a:cubicBezTo>
                  <a:pt x="8" y="31"/>
                  <a:pt x="8" y="31"/>
                  <a:pt x="8" y="31"/>
                </a:cubicBezTo>
                <a:cubicBezTo>
                  <a:pt x="0" y="23"/>
                  <a:pt x="0" y="15"/>
                  <a:pt x="8" y="8"/>
                </a:cubicBezTo>
                <a:cubicBezTo>
                  <a:pt x="8" y="0"/>
                  <a:pt x="23" y="0"/>
                  <a:pt x="23" y="8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0" y="0"/>
                  <a:pt x="237" y="8"/>
                </a:cubicBezTo>
                <a:cubicBezTo>
                  <a:pt x="337" y="100"/>
                  <a:pt x="337" y="100"/>
                  <a:pt x="337" y="100"/>
                </a:cubicBezTo>
                <a:cubicBezTo>
                  <a:pt x="429" y="8"/>
                  <a:pt x="429" y="8"/>
                  <a:pt x="429" y="8"/>
                </a:cubicBezTo>
                <a:cubicBezTo>
                  <a:pt x="437" y="0"/>
                  <a:pt x="444" y="0"/>
                  <a:pt x="452" y="8"/>
                </a:cubicBezTo>
                <a:cubicBezTo>
                  <a:pt x="459" y="15"/>
                  <a:pt x="459" y="23"/>
                  <a:pt x="452" y="31"/>
                </a:cubicBezTo>
                <a:cubicBezTo>
                  <a:pt x="345" y="138"/>
                  <a:pt x="345" y="138"/>
                  <a:pt x="345" y="138"/>
                </a:cubicBezTo>
                <a:cubicBezTo>
                  <a:pt x="337" y="138"/>
                  <a:pt x="329" y="138"/>
                  <a:pt x="322" y="138"/>
                </a:cubicBezTo>
                <a:cubicBezTo>
                  <a:pt x="230" y="38"/>
                  <a:pt x="230" y="38"/>
                  <a:pt x="230" y="38"/>
                </a:cubicBezTo>
                <a:cubicBezTo>
                  <a:pt x="130" y="138"/>
                  <a:pt x="130" y="138"/>
                  <a:pt x="130" y="138"/>
                </a:cubicBezTo>
                <a:lnTo>
                  <a:pt x="122" y="1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92">
            <a:extLst>
              <a:ext uri="{FF2B5EF4-FFF2-40B4-BE49-F238E27FC236}">
                <a16:creationId xmlns:a16="http://schemas.microsoft.com/office/drawing/2014/main" id="{BB6FF699-4BF7-1647-A3E6-C6F1B8545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897" y="9520387"/>
            <a:ext cx="276355" cy="518168"/>
          </a:xfrm>
          <a:custGeom>
            <a:avLst/>
            <a:gdLst>
              <a:gd name="T0" fmla="*/ 123 w 246"/>
              <a:gd name="T1" fmla="*/ 460 h 461"/>
              <a:gd name="T2" fmla="*/ 123 w 246"/>
              <a:gd name="T3" fmla="*/ 460 h 461"/>
              <a:gd name="T4" fmla="*/ 107 w 246"/>
              <a:gd name="T5" fmla="*/ 445 h 461"/>
              <a:gd name="T6" fmla="*/ 0 w 246"/>
              <a:gd name="T7" fmla="*/ 23 h 461"/>
              <a:gd name="T8" fmla="*/ 8 w 246"/>
              <a:gd name="T9" fmla="*/ 0 h 461"/>
              <a:gd name="T10" fmla="*/ 31 w 246"/>
              <a:gd name="T11" fmla="*/ 16 h 461"/>
              <a:gd name="T12" fmla="*/ 123 w 246"/>
              <a:gd name="T13" fmla="*/ 384 h 461"/>
              <a:gd name="T14" fmla="*/ 215 w 246"/>
              <a:gd name="T15" fmla="*/ 16 h 461"/>
              <a:gd name="T16" fmla="*/ 230 w 246"/>
              <a:gd name="T17" fmla="*/ 0 h 461"/>
              <a:gd name="T18" fmla="*/ 245 w 246"/>
              <a:gd name="T19" fmla="*/ 23 h 461"/>
              <a:gd name="T20" fmla="*/ 138 w 246"/>
              <a:gd name="T21" fmla="*/ 445 h 461"/>
              <a:gd name="T22" fmla="*/ 123 w 246"/>
              <a:gd name="T23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6" h="461">
                <a:moveTo>
                  <a:pt x="123" y="460"/>
                </a:moveTo>
                <a:lnTo>
                  <a:pt x="123" y="460"/>
                </a:lnTo>
                <a:cubicBezTo>
                  <a:pt x="115" y="460"/>
                  <a:pt x="107" y="452"/>
                  <a:pt x="107" y="4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6"/>
                  <a:pt x="0" y="8"/>
                  <a:pt x="8" y="0"/>
                </a:cubicBezTo>
                <a:cubicBezTo>
                  <a:pt x="15" y="0"/>
                  <a:pt x="31" y="8"/>
                  <a:pt x="31" y="16"/>
                </a:cubicBezTo>
                <a:cubicBezTo>
                  <a:pt x="123" y="384"/>
                  <a:pt x="123" y="384"/>
                  <a:pt x="123" y="384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15" y="8"/>
                  <a:pt x="222" y="0"/>
                  <a:pt x="230" y="0"/>
                </a:cubicBezTo>
                <a:cubicBezTo>
                  <a:pt x="238" y="8"/>
                  <a:pt x="245" y="16"/>
                  <a:pt x="245" y="23"/>
                </a:cubicBezTo>
                <a:cubicBezTo>
                  <a:pt x="138" y="445"/>
                  <a:pt x="138" y="445"/>
                  <a:pt x="138" y="445"/>
                </a:cubicBezTo>
                <a:cubicBezTo>
                  <a:pt x="138" y="452"/>
                  <a:pt x="130" y="460"/>
                  <a:pt x="123" y="4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93">
            <a:extLst>
              <a:ext uri="{FF2B5EF4-FFF2-40B4-BE49-F238E27FC236}">
                <a16:creationId xmlns:a16="http://schemas.microsoft.com/office/drawing/2014/main" id="{D33E555A-1DCB-E643-9612-D69231CD6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021" y="9520387"/>
            <a:ext cx="755044" cy="44416"/>
          </a:xfrm>
          <a:custGeom>
            <a:avLst/>
            <a:gdLst>
              <a:gd name="T0" fmla="*/ 658 w 675"/>
              <a:gd name="T1" fmla="*/ 39 h 40"/>
              <a:gd name="T2" fmla="*/ 658 w 675"/>
              <a:gd name="T3" fmla="*/ 39 h 40"/>
              <a:gd name="T4" fmla="*/ 658 w 675"/>
              <a:gd name="T5" fmla="*/ 39 h 40"/>
              <a:gd name="T6" fmla="*/ 15 w 675"/>
              <a:gd name="T7" fmla="*/ 31 h 40"/>
              <a:gd name="T8" fmla="*/ 0 w 675"/>
              <a:gd name="T9" fmla="*/ 16 h 40"/>
              <a:gd name="T10" fmla="*/ 15 w 675"/>
              <a:gd name="T11" fmla="*/ 0 h 40"/>
              <a:gd name="T12" fmla="*/ 15 w 675"/>
              <a:gd name="T13" fmla="*/ 0 h 40"/>
              <a:gd name="T14" fmla="*/ 658 w 675"/>
              <a:gd name="T15" fmla="*/ 0 h 40"/>
              <a:gd name="T16" fmla="*/ 674 w 675"/>
              <a:gd name="T17" fmla="*/ 23 h 40"/>
              <a:gd name="T18" fmla="*/ 658 w 675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5" h="40">
                <a:moveTo>
                  <a:pt x="658" y="39"/>
                </a:moveTo>
                <a:lnTo>
                  <a:pt x="658" y="39"/>
                </a:lnTo>
                <a:lnTo>
                  <a:pt x="658" y="39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lnTo>
                  <a:pt x="15" y="0"/>
                </a:lnTo>
                <a:cubicBezTo>
                  <a:pt x="658" y="0"/>
                  <a:pt x="658" y="0"/>
                  <a:pt x="658" y="0"/>
                </a:cubicBezTo>
                <a:cubicBezTo>
                  <a:pt x="666" y="0"/>
                  <a:pt x="674" y="8"/>
                  <a:pt x="674" y="23"/>
                </a:cubicBezTo>
                <a:cubicBezTo>
                  <a:pt x="674" y="31"/>
                  <a:pt x="666" y="39"/>
                  <a:pt x="658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94">
            <a:extLst>
              <a:ext uri="{FF2B5EF4-FFF2-40B4-BE49-F238E27FC236}">
                <a16:creationId xmlns:a16="http://schemas.microsoft.com/office/drawing/2014/main" id="{6C63DB9D-C4F6-AB4D-9FE2-50CB152B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298" y="2088402"/>
            <a:ext cx="858676" cy="1011660"/>
          </a:xfrm>
          <a:custGeom>
            <a:avLst/>
            <a:gdLst>
              <a:gd name="T0" fmla="*/ 728 w 767"/>
              <a:gd name="T1" fmla="*/ 904 h 905"/>
              <a:gd name="T2" fmla="*/ 728 w 767"/>
              <a:gd name="T3" fmla="*/ 904 h 905"/>
              <a:gd name="T4" fmla="*/ 30 w 767"/>
              <a:gd name="T5" fmla="*/ 904 h 905"/>
              <a:gd name="T6" fmla="*/ 0 w 767"/>
              <a:gd name="T7" fmla="*/ 874 h 905"/>
              <a:gd name="T8" fmla="*/ 0 w 767"/>
              <a:gd name="T9" fmla="*/ 31 h 905"/>
              <a:gd name="T10" fmla="*/ 30 w 767"/>
              <a:gd name="T11" fmla="*/ 0 h 905"/>
              <a:gd name="T12" fmla="*/ 168 w 767"/>
              <a:gd name="T13" fmla="*/ 0 h 905"/>
              <a:gd name="T14" fmla="*/ 191 w 767"/>
              <a:gd name="T15" fmla="*/ 23 h 905"/>
              <a:gd name="T16" fmla="*/ 168 w 767"/>
              <a:gd name="T17" fmla="*/ 39 h 905"/>
              <a:gd name="T18" fmla="*/ 46 w 767"/>
              <a:gd name="T19" fmla="*/ 39 h 905"/>
              <a:gd name="T20" fmla="*/ 46 w 767"/>
              <a:gd name="T21" fmla="*/ 858 h 905"/>
              <a:gd name="T22" fmla="*/ 720 w 767"/>
              <a:gd name="T23" fmla="*/ 858 h 905"/>
              <a:gd name="T24" fmla="*/ 720 w 767"/>
              <a:gd name="T25" fmla="*/ 39 h 905"/>
              <a:gd name="T26" fmla="*/ 597 w 767"/>
              <a:gd name="T27" fmla="*/ 39 h 905"/>
              <a:gd name="T28" fmla="*/ 574 w 767"/>
              <a:gd name="T29" fmla="*/ 23 h 905"/>
              <a:gd name="T30" fmla="*/ 597 w 767"/>
              <a:gd name="T31" fmla="*/ 0 h 905"/>
              <a:gd name="T32" fmla="*/ 728 w 767"/>
              <a:gd name="T33" fmla="*/ 0 h 905"/>
              <a:gd name="T34" fmla="*/ 766 w 767"/>
              <a:gd name="T35" fmla="*/ 31 h 905"/>
              <a:gd name="T36" fmla="*/ 766 w 767"/>
              <a:gd name="T37" fmla="*/ 874 h 905"/>
              <a:gd name="T38" fmla="*/ 728 w 767"/>
              <a:gd name="T39" fmla="*/ 904 h 905"/>
              <a:gd name="T40" fmla="*/ 728 w 767"/>
              <a:gd name="T41" fmla="*/ 39 h 905"/>
              <a:gd name="T42" fmla="*/ 728 w 767"/>
              <a:gd name="T43" fmla="*/ 39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7" h="905">
                <a:moveTo>
                  <a:pt x="728" y="904"/>
                </a:moveTo>
                <a:lnTo>
                  <a:pt x="728" y="904"/>
                </a:lnTo>
                <a:cubicBezTo>
                  <a:pt x="30" y="904"/>
                  <a:pt x="30" y="904"/>
                  <a:pt x="30" y="904"/>
                </a:cubicBezTo>
                <a:cubicBezTo>
                  <a:pt x="15" y="904"/>
                  <a:pt x="0" y="889"/>
                  <a:pt x="0" y="87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0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76" y="0"/>
                  <a:pt x="191" y="8"/>
                  <a:pt x="191" y="23"/>
                </a:cubicBezTo>
                <a:cubicBezTo>
                  <a:pt x="191" y="31"/>
                  <a:pt x="176" y="39"/>
                  <a:pt x="168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858"/>
                  <a:pt x="46" y="858"/>
                  <a:pt x="46" y="858"/>
                </a:cubicBezTo>
                <a:cubicBezTo>
                  <a:pt x="720" y="858"/>
                  <a:pt x="720" y="858"/>
                  <a:pt x="720" y="858"/>
                </a:cubicBezTo>
                <a:cubicBezTo>
                  <a:pt x="720" y="39"/>
                  <a:pt x="720" y="39"/>
                  <a:pt x="720" y="39"/>
                </a:cubicBezTo>
                <a:cubicBezTo>
                  <a:pt x="597" y="39"/>
                  <a:pt x="597" y="39"/>
                  <a:pt x="597" y="39"/>
                </a:cubicBezTo>
                <a:cubicBezTo>
                  <a:pt x="582" y="39"/>
                  <a:pt x="574" y="31"/>
                  <a:pt x="574" y="23"/>
                </a:cubicBezTo>
                <a:cubicBezTo>
                  <a:pt x="574" y="8"/>
                  <a:pt x="582" y="0"/>
                  <a:pt x="597" y="0"/>
                </a:cubicBezTo>
                <a:cubicBezTo>
                  <a:pt x="728" y="0"/>
                  <a:pt x="728" y="0"/>
                  <a:pt x="728" y="0"/>
                </a:cubicBezTo>
                <a:cubicBezTo>
                  <a:pt x="750" y="0"/>
                  <a:pt x="766" y="16"/>
                  <a:pt x="766" y="31"/>
                </a:cubicBezTo>
                <a:cubicBezTo>
                  <a:pt x="766" y="874"/>
                  <a:pt x="766" y="874"/>
                  <a:pt x="766" y="874"/>
                </a:cubicBezTo>
                <a:cubicBezTo>
                  <a:pt x="766" y="889"/>
                  <a:pt x="750" y="904"/>
                  <a:pt x="728" y="904"/>
                </a:cubicBezTo>
                <a:close/>
                <a:moveTo>
                  <a:pt x="728" y="39"/>
                </a:moveTo>
                <a:lnTo>
                  <a:pt x="728" y="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95">
            <a:extLst>
              <a:ext uri="{FF2B5EF4-FFF2-40B4-BE49-F238E27FC236}">
                <a16:creationId xmlns:a16="http://schemas.microsoft.com/office/drawing/2014/main" id="{8ABEE4D1-C54F-AD41-81A9-33834A6D8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148" y="2325278"/>
            <a:ext cx="162854" cy="162854"/>
          </a:xfrm>
          <a:custGeom>
            <a:avLst/>
            <a:gdLst>
              <a:gd name="T0" fmla="*/ 131 w 147"/>
              <a:gd name="T1" fmla="*/ 145 h 146"/>
              <a:gd name="T2" fmla="*/ 131 w 147"/>
              <a:gd name="T3" fmla="*/ 145 h 146"/>
              <a:gd name="T4" fmla="*/ 23 w 147"/>
              <a:gd name="T5" fmla="*/ 145 h 146"/>
              <a:gd name="T6" fmla="*/ 0 w 147"/>
              <a:gd name="T7" fmla="*/ 122 h 146"/>
              <a:gd name="T8" fmla="*/ 0 w 147"/>
              <a:gd name="T9" fmla="*/ 23 h 146"/>
              <a:gd name="T10" fmla="*/ 23 w 147"/>
              <a:gd name="T11" fmla="*/ 0 h 146"/>
              <a:gd name="T12" fmla="*/ 131 w 147"/>
              <a:gd name="T13" fmla="*/ 0 h 146"/>
              <a:gd name="T14" fmla="*/ 146 w 147"/>
              <a:gd name="T15" fmla="*/ 23 h 146"/>
              <a:gd name="T16" fmla="*/ 146 w 147"/>
              <a:gd name="T17" fmla="*/ 122 h 146"/>
              <a:gd name="T18" fmla="*/ 131 w 147"/>
              <a:gd name="T19" fmla="*/ 145 h 146"/>
              <a:gd name="T20" fmla="*/ 46 w 147"/>
              <a:gd name="T21" fmla="*/ 107 h 146"/>
              <a:gd name="T22" fmla="*/ 46 w 147"/>
              <a:gd name="T23" fmla="*/ 107 h 146"/>
              <a:gd name="T24" fmla="*/ 107 w 147"/>
              <a:gd name="T25" fmla="*/ 107 h 146"/>
              <a:gd name="T26" fmla="*/ 107 w 147"/>
              <a:gd name="T27" fmla="*/ 38 h 146"/>
              <a:gd name="T28" fmla="*/ 46 w 147"/>
              <a:gd name="T29" fmla="*/ 38 h 146"/>
              <a:gd name="T30" fmla="*/ 46 w 147"/>
              <a:gd name="T31" fmla="*/ 10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46">
                <a:moveTo>
                  <a:pt x="131" y="145"/>
                </a:moveTo>
                <a:lnTo>
                  <a:pt x="131" y="145"/>
                </a:lnTo>
                <a:cubicBezTo>
                  <a:pt x="23" y="145"/>
                  <a:pt x="23" y="145"/>
                  <a:pt x="23" y="145"/>
                </a:cubicBezTo>
                <a:cubicBezTo>
                  <a:pt x="8" y="145"/>
                  <a:pt x="0" y="138"/>
                  <a:pt x="0" y="12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8" y="0"/>
                  <a:pt x="146" y="7"/>
                  <a:pt x="146" y="23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46" y="138"/>
                  <a:pt x="138" y="145"/>
                  <a:pt x="131" y="145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107" y="107"/>
                  <a:pt x="107" y="107"/>
                  <a:pt x="107" y="107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46" y="38"/>
                  <a:pt x="46" y="38"/>
                  <a:pt x="46" y="38"/>
                </a:cubicBezTo>
                <a:lnTo>
                  <a:pt x="46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96">
            <a:extLst>
              <a:ext uri="{FF2B5EF4-FFF2-40B4-BE49-F238E27FC236}">
                <a16:creationId xmlns:a16="http://schemas.microsoft.com/office/drawing/2014/main" id="{06D1EF90-ED2A-1A4C-A3C2-B75EA45A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148" y="2567091"/>
            <a:ext cx="162854" cy="162851"/>
          </a:xfrm>
          <a:custGeom>
            <a:avLst/>
            <a:gdLst>
              <a:gd name="T0" fmla="*/ 131 w 147"/>
              <a:gd name="T1" fmla="*/ 146 h 147"/>
              <a:gd name="T2" fmla="*/ 131 w 147"/>
              <a:gd name="T3" fmla="*/ 146 h 147"/>
              <a:gd name="T4" fmla="*/ 23 w 147"/>
              <a:gd name="T5" fmla="*/ 146 h 147"/>
              <a:gd name="T6" fmla="*/ 0 w 147"/>
              <a:gd name="T7" fmla="*/ 123 h 147"/>
              <a:gd name="T8" fmla="*/ 0 w 147"/>
              <a:gd name="T9" fmla="*/ 23 h 147"/>
              <a:gd name="T10" fmla="*/ 23 w 147"/>
              <a:gd name="T11" fmla="*/ 0 h 147"/>
              <a:gd name="T12" fmla="*/ 131 w 147"/>
              <a:gd name="T13" fmla="*/ 0 h 147"/>
              <a:gd name="T14" fmla="*/ 146 w 147"/>
              <a:gd name="T15" fmla="*/ 23 h 147"/>
              <a:gd name="T16" fmla="*/ 146 w 147"/>
              <a:gd name="T17" fmla="*/ 123 h 147"/>
              <a:gd name="T18" fmla="*/ 131 w 147"/>
              <a:gd name="T19" fmla="*/ 146 h 147"/>
              <a:gd name="T20" fmla="*/ 46 w 147"/>
              <a:gd name="T21" fmla="*/ 107 h 147"/>
              <a:gd name="T22" fmla="*/ 46 w 147"/>
              <a:gd name="T23" fmla="*/ 107 h 147"/>
              <a:gd name="T24" fmla="*/ 107 w 147"/>
              <a:gd name="T25" fmla="*/ 107 h 147"/>
              <a:gd name="T26" fmla="*/ 107 w 147"/>
              <a:gd name="T27" fmla="*/ 39 h 147"/>
              <a:gd name="T28" fmla="*/ 46 w 147"/>
              <a:gd name="T29" fmla="*/ 39 h 147"/>
              <a:gd name="T30" fmla="*/ 46 w 147"/>
              <a:gd name="T31" fmla="*/ 10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47">
                <a:moveTo>
                  <a:pt x="131" y="146"/>
                </a:moveTo>
                <a:lnTo>
                  <a:pt x="131" y="146"/>
                </a:lnTo>
                <a:cubicBezTo>
                  <a:pt x="23" y="146"/>
                  <a:pt x="23" y="146"/>
                  <a:pt x="23" y="146"/>
                </a:cubicBezTo>
                <a:cubicBezTo>
                  <a:pt x="8" y="146"/>
                  <a:pt x="0" y="138"/>
                  <a:pt x="0" y="1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8" y="0"/>
                  <a:pt x="146" y="8"/>
                  <a:pt x="146" y="23"/>
                </a:cubicBezTo>
                <a:cubicBezTo>
                  <a:pt x="146" y="123"/>
                  <a:pt x="146" y="123"/>
                  <a:pt x="146" y="123"/>
                </a:cubicBezTo>
                <a:cubicBezTo>
                  <a:pt x="146" y="138"/>
                  <a:pt x="138" y="146"/>
                  <a:pt x="131" y="146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107" y="107"/>
                  <a:pt x="107" y="107"/>
                  <a:pt x="107" y="107"/>
                </a:cubicBezTo>
                <a:cubicBezTo>
                  <a:pt x="107" y="39"/>
                  <a:pt x="107" y="39"/>
                  <a:pt x="107" y="39"/>
                </a:cubicBezTo>
                <a:cubicBezTo>
                  <a:pt x="46" y="39"/>
                  <a:pt x="46" y="39"/>
                  <a:pt x="46" y="39"/>
                </a:cubicBezTo>
                <a:lnTo>
                  <a:pt x="46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97">
            <a:extLst>
              <a:ext uri="{FF2B5EF4-FFF2-40B4-BE49-F238E27FC236}">
                <a16:creationId xmlns:a16="http://schemas.microsoft.com/office/drawing/2014/main" id="{6DCCA0F2-0102-EB4E-B5B0-6EA7E563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3148" y="2808900"/>
            <a:ext cx="162854" cy="162854"/>
          </a:xfrm>
          <a:custGeom>
            <a:avLst/>
            <a:gdLst>
              <a:gd name="T0" fmla="*/ 131 w 147"/>
              <a:gd name="T1" fmla="*/ 145 h 146"/>
              <a:gd name="T2" fmla="*/ 131 w 147"/>
              <a:gd name="T3" fmla="*/ 145 h 146"/>
              <a:gd name="T4" fmla="*/ 23 w 147"/>
              <a:gd name="T5" fmla="*/ 145 h 146"/>
              <a:gd name="T6" fmla="*/ 0 w 147"/>
              <a:gd name="T7" fmla="*/ 122 h 146"/>
              <a:gd name="T8" fmla="*/ 0 w 147"/>
              <a:gd name="T9" fmla="*/ 15 h 146"/>
              <a:gd name="T10" fmla="*/ 23 w 147"/>
              <a:gd name="T11" fmla="*/ 0 h 146"/>
              <a:gd name="T12" fmla="*/ 131 w 147"/>
              <a:gd name="T13" fmla="*/ 0 h 146"/>
              <a:gd name="T14" fmla="*/ 146 w 147"/>
              <a:gd name="T15" fmla="*/ 15 h 146"/>
              <a:gd name="T16" fmla="*/ 146 w 147"/>
              <a:gd name="T17" fmla="*/ 122 h 146"/>
              <a:gd name="T18" fmla="*/ 131 w 147"/>
              <a:gd name="T19" fmla="*/ 145 h 146"/>
              <a:gd name="T20" fmla="*/ 46 w 147"/>
              <a:gd name="T21" fmla="*/ 107 h 146"/>
              <a:gd name="T22" fmla="*/ 46 w 147"/>
              <a:gd name="T23" fmla="*/ 107 h 146"/>
              <a:gd name="T24" fmla="*/ 107 w 147"/>
              <a:gd name="T25" fmla="*/ 107 h 146"/>
              <a:gd name="T26" fmla="*/ 107 w 147"/>
              <a:gd name="T27" fmla="*/ 38 h 146"/>
              <a:gd name="T28" fmla="*/ 46 w 147"/>
              <a:gd name="T29" fmla="*/ 38 h 146"/>
              <a:gd name="T30" fmla="*/ 46 w 147"/>
              <a:gd name="T31" fmla="*/ 10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7" h="146">
                <a:moveTo>
                  <a:pt x="131" y="145"/>
                </a:moveTo>
                <a:lnTo>
                  <a:pt x="131" y="145"/>
                </a:lnTo>
                <a:cubicBezTo>
                  <a:pt x="23" y="145"/>
                  <a:pt x="23" y="145"/>
                  <a:pt x="23" y="145"/>
                </a:cubicBezTo>
                <a:cubicBezTo>
                  <a:pt x="8" y="145"/>
                  <a:pt x="0" y="138"/>
                  <a:pt x="0" y="12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2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8" y="0"/>
                  <a:pt x="146" y="7"/>
                  <a:pt x="146" y="15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46" y="138"/>
                  <a:pt x="138" y="145"/>
                  <a:pt x="131" y="145"/>
                </a:cubicBezTo>
                <a:close/>
                <a:moveTo>
                  <a:pt x="46" y="107"/>
                </a:moveTo>
                <a:lnTo>
                  <a:pt x="46" y="107"/>
                </a:lnTo>
                <a:cubicBezTo>
                  <a:pt x="107" y="107"/>
                  <a:pt x="107" y="107"/>
                  <a:pt x="107" y="107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46" y="38"/>
                  <a:pt x="46" y="38"/>
                  <a:pt x="46" y="38"/>
                </a:cubicBezTo>
                <a:lnTo>
                  <a:pt x="46" y="1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98">
            <a:extLst>
              <a:ext uri="{FF2B5EF4-FFF2-40B4-BE49-F238E27FC236}">
                <a16:creationId xmlns:a16="http://schemas.microsoft.com/office/drawing/2014/main" id="{AA65B006-EE90-C24C-A4B2-510D70B77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961" y="2384497"/>
            <a:ext cx="291159" cy="44416"/>
          </a:xfrm>
          <a:custGeom>
            <a:avLst/>
            <a:gdLst>
              <a:gd name="T0" fmla="*/ 237 w 261"/>
              <a:gd name="T1" fmla="*/ 39 h 40"/>
              <a:gd name="T2" fmla="*/ 237 w 261"/>
              <a:gd name="T3" fmla="*/ 39 h 40"/>
              <a:gd name="T4" fmla="*/ 23 w 261"/>
              <a:gd name="T5" fmla="*/ 39 h 40"/>
              <a:gd name="T6" fmla="*/ 0 w 261"/>
              <a:gd name="T7" fmla="*/ 16 h 40"/>
              <a:gd name="T8" fmla="*/ 23 w 261"/>
              <a:gd name="T9" fmla="*/ 0 h 40"/>
              <a:gd name="T10" fmla="*/ 237 w 261"/>
              <a:gd name="T11" fmla="*/ 0 h 40"/>
              <a:gd name="T12" fmla="*/ 260 w 261"/>
              <a:gd name="T13" fmla="*/ 16 h 40"/>
              <a:gd name="T14" fmla="*/ 237 w 2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0">
                <a:moveTo>
                  <a:pt x="237" y="39"/>
                </a:moveTo>
                <a:lnTo>
                  <a:pt x="237" y="39"/>
                </a:ln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2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5" y="0"/>
                  <a:pt x="260" y="8"/>
                  <a:pt x="260" y="16"/>
                </a:cubicBezTo>
                <a:cubicBezTo>
                  <a:pt x="260" y="31"/>
                  <a:pt x="245" y="39"/>
                  <a:pt x="2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99">
            <a:extLst>
              <a:ext uri="{FF2B5EF4-FFF2-40B4-BE49-F238E27FC236}">
                <a16:creationId xmlns:a16="http://schemas.microsoft.com/office/drawing/2014/main" id="{861C0D33-88A7-A642-A28F-9231AA62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961" y="2626310"/>
            <a:ext cx="291159" cy="44413"/>
          </a:xfrm>
          <a:custGeom>
            <a:avLst/>
            <a:gdLst>
              <a:gd name="T0" fmla="*/ 237 w 261"/>
              <a:gd name="T1" fmla="*/ 38 h 39"/>
              <a:gd name="T2" fmla="*/ 237 w 261"/>
              <a:gd name="T3" fmla="*/ 38 h 39"/>
              <a:gd name="T4" fmla="*/ 23 w 261"/>
              <a:gd name="T5" fmla="*/ 38 h 39"/>
              <a:gd name="T6" fmla="*/ 0 w 261"/>
              <a:gd name="T7" fmla="*/ 15 h 39"/>
              <a:gd name="T8" fmla="*/ 23 w 261"/>
              <a:gd name="T9" fmla="*/ 0 h 39"/>
              <a:gd name="T10" fmla="*/ 237 w 261"/>
              <a:gd name="T11" fmla="*/ 0 h 39"/>
              <a:gd name="T12" fmla="*/ 260 w 261"/>
              <a:gd name="T13" fmla="*/ 15 h 39"/>
              <a:gd name="T14" fmla="*/ 237 w 261"/>
              <a:gd name="T15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39">
                <a:moveTo>
                  <a:pt x="237" y="38"/>
                </a:moveTo>
                <a:lnTo>
                  <a:pt x="237" y="38"/>
                </a:lnTo>
                <a:cubicBezTo>
                  <a:pt x="23" y="38"/>
                  <a:pt x="23" y="38"/>
                  <a:pt x="23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2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5" y="0"/>
                  <a:pt x="260" y="7"/>
                  <a:pt x="260" y="15"/>
                </a:cubicBezTo>
                <a:cubicBezTo>
                  <a:pt x="260" y="30"/>
                  <a:pt x="245" y="38"/>
                  <a:pt x="237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600">
            <a:extLst>
              <a:ext uri="{FF2B5EF4-FFF2-40B4-BE49-F238E27FC236}">
                <a16:creationId xmlns:a16="http://schemas.microsoft.com/office/drawing/2014/main" id="{DA931A85-08FA-2345-AFA8-7E18F6F36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4961" y="2868119"/>
            <a:ext cx="291159" cy="44416"/>
          </a:xfrm>
          <a:custGeom>
            <a:avLst/>
            <a:gdLst>
              <a:gd name="T0" fmla="*/ 237 w 261"/>
              <a:gd name="T1" fmla="*/ 39 h 40"/>
              <a:gd name="T2" fmla="*/ 237 w 261"/>
              <a:gd name="T3" fmla="*/ 39 h 40"/>
              <a:gd name="T4" fmla="*/ 23 w 261"/>
              <a:gd name="T5" fmla="*/ 39 h 40"/>
              <a:gd name="T6" fmla="*/ 0 w 261"/>
              <a:gd name="T7" fmla="*/ 16 h 40"/>
              <a:gd name="T8" fmla="*/ 23 w 261"/>
              <a:gd name="T9" fmla="*/ 0 h 40"/>
              <a:gd name="T10" fmla="*/ 237 w 261"/>
              <a:gd name="T11" fmla="*/ 0 h 40"/>
              <a:gd name="T12" fmla="*/ 260 w 261"/>
              <a:gd name="T13" fmla="*/ 16 h 40"/>
              <a:gd name="T14" fmla="*/ 237 w 261"/>
              <a:gd name="T15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" h="40">
                <a:moveTo>
                  <a:pt x="237" y="39"/>
                </a:moveTo>
                <a:lnTo>
                  <a:pt x="237" y="39"/>
                </a:ln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16"/>
                </a:cubicBezTo>
                <a:cubicBezTo>
                  <a:pt x="0" y="8"/>
                  <a:pt x="7" y="0"/>
                  <a:pt x="23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45" y="0"/>
                  <a:pt x="260" y="8"/>
                  <a:pt x="260" y="16"/>
                </a:cubicBezTo>
                <a:cubicBezTo>
                  <a:pt x="260" y="31"/>
                  <a:pt x="245" y="39"/>
                  <a:pt x="237" y="3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601">
            <a:extLst>
              <a:ext uri="{FF2B5EF4-FFF2-40B4-BE49-F238E27FC236}">
                <a16:creationId xmlns:a16="http://schemas.microsoft.com/office/drawing/2014/main" id="{70546D03-4E3F-BD4E-8C43-48D9FB3D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367" y="1965031"/>
            <a:ext cx="404663" cy="266486"/>
          </a:xfrm>
          <a:custGeom>
            <a:avLst/>
            <a:gdLst>
              <a:gd name="T0" fmla="*/ 337 w 361"/>
              <a:gd name="T1" fmla="*/ 238 h 239"/>
              <a:gd name="T2" fmla="*/ 337 w 361"/>
              <a:gd name="T3" fmla="*/ 238 h 239"/>
              <a:gd name="T4" fmla="*/ 30 w 361"/>
              <a:gd name="T5" fmla="*/ 238 h 239"/>
              <a:gd name="T6" fmla="*/ 0 w 361"/>
              <a:gd name="T7" fmla="*/ 214 h 239"/>
              <a:gd name="T8" fmla="*/ 0 w 361"/>
              <a:gd name="T9" fmla="*/ 130 h 239"/>
              <a:gd name="T10" fmla="*/ 8 w 361"/>
              <a:gd name="T11" fmla="*/ 123 h 239"/>
              <a:gd name="T12" fmla="*/ 77 w 361"/>
              <a:gd name="T13" fmla="*/ 38 h 239"/>
              <a:gd name="T14" fmla="*/ 184 w 361"/>
              <a:gd name="T15" fmla="*/ 0 h 239"/>
              <a:gd name="T16" fmla="*/ 291 w 361"/>
              <a:gd name="T17" fmla="*/ 38 h 239"/>
              <a:gd name="T18" fmla="*/ 360 w 361"/>
              <a:gd name="T19" fmla="*/ 123 h 239"/>
              <a:gd name="T20" fmla="*/ 360 w 361"/>
              <a:gd name="T21" fmla="*/ 130 h 239"/>
              <a:gd name="T22" fmla="*/ 360 w 361"/>
              <a:gd name="T23" fmla="*/ 214 h 239"/>
              <a:gd name="T24" fmla="*/ 337 w 361"/>
              <a:gd name="T25" fmla="*/ 238 h 239"/>
              <a:gd name="T26" fmla="*/ 46 w 361"/>
              <a:gd name="T27" fmla="*/ 199 h 239"/>
              <a:gd name="T28" fmla="*/ 46 w 361"/>
              <a:gd name="T29" fmla="*/ 199 h 239"/>
              <a:gd name="T30" fmla="*/ 322 w 361"/>
              <a:gd name="T31" fmla="*/ 199 h 239"/>
              <a:gd name="T32" fmla="*/ 322 w 361"/>
              <a:gd name="T33" fmla="*/ 130 h 239"/>
              <a:gd name="T34" fmla="*/ 268 w 361"/>
              <a:gd name="T35" fmla="*/ 69 h 239"/>
              <a:gd name="T36" fmla="*/ 184 w 361"/>
              <a:gd name="T37" fmla="*/ 46 h 239"/>
              <a:gd name="T38" fmla="*/ 100 w 361"/>
              <a:gd name="T39" fmla="*/ 69 h 239"/>
              <a:gd name="T40" fmla="*/ 46 w 361"/>
              <a:gd name="T41" fmla="*/ 130 h 239"/>
              <a:gd name="T42" fmla="*/ 46 w 361"/>
              <a:gd name="T43" fmla="*/ 19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1" h="239">
                <a:moveTo>
                  <a:pt x="337" y="238"/>
                </a:moveTo>
                <a:lnTo>
                  <a:pt x="337" y="238"/>
                </a:lnTo>
                <a:cubicBezTo>
                  <a:pt x="30" y="238"/>
                  <a:pt x="30" y="238"/>
                  <a:pt x="30" y="238"/>
                </a:cubicBezTo>
                <a:cubicBezTo>
                  <a:pt x="15" y="238"/>
                  <a:pt x="0" y="230"/>
                  <a:pt x="0" y="214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23"/>
                  <a:pt x="0" y="123"/>
                  <a:pt x="8" y="123"/>
                </a:cubicBezTo>
                <a:cubicBezTo>
                  <a:pt x="15" y="84"/>
                  <a:pt x="46" y="54"/>
                  <a:pt x="77" y="38"/>
                </a:cubicBezTo>
                <a:cubicBezTo>
                  <a:pt x="107" y="15"/>
                  <a:pt x="145" y="0"/>
                  <a:pt x="184" y="0"/>
                </a:cubicBezTo>
                <a:cubicBezTo>
                  <a:pt x="222" y="0"/>
                  <a:pt x="260" y="15"/>
                  <a:pt x="291" y="38"/>
                </a:cubicBezTo>
                <a:cubicBezTo>
                  <a:pt x="322" y="54"/>
                  <a:pt x="345" y="84"/>
                  <a:pt x="360" y="123"/>
                </a:cubicBezTo>
                <a:cubicBezTo>
                  <a:pt x="360" y="123"/>
                  <a:pt x="360" y="123"/>
                  <a:pt x="360" y="130"/>
                </a:cubicBezTo>
                <a:cubicBezTo>
                  <a:pt x="360" y="214"/>
                  <a:pt x="360" y="214"/>
                  <a:pt x="360" y="214"/>
                </a:cubicBezTo>
                <a:cubicBezTo>
                  <a:pt x="360" y="230"/>
                  <a:pt x="352" y="238"/>
                  <a:pt x="337" y="238"/>
                </a:cubicBezTo>
                <a:close/>
                <a:moveTo>
                  <a:pt x="46" y="199"/>
                </a:moveTo>
                <a:lnTo>
                  <a:pt x="46" y="199"/>
                </a:lnTo>
                <a:cubicBezTo>
                  <a:pt x="322" y="199"/>
                  <a:pt x="322" y="199"/>
                  <a:pt x="322" y="199"/>
                </a:cubicBezTo>
                <a:cubicBezTo>
                  <a:pt x="322" y="130"/>
                  <a:pt x="322" y="130"/>
                  <a:pt x="322" y="130"/>
                </a:cubicBezTo>
                <a:cubicBezTo>
                  <a:pt x="306" y="107"/>
                  <a:pt x="291" y="84"/>
                  <a:pt x="268" y="69"/>
                </a:cubicBezTo>
                <a:cubicBezTo>
                  <a:pt x="245" y="54"/>
                  <a:pt x="214" y="46"/>
                  <a:pt x="184" y="46"/>
                </a:cubicBezTo>
                <a:cubicBezTo>
                  <a:pt x="153" y="46"/>
                  <a:pt x="122" y="54"/>
                  <a:pt x="100" y="69"/>
                </a:cubicBezTo>
                <a:cubicBezTo>
                  <a:pt x="77" y="84"/>
                  <a:pt x="53" y="107"/>
                  <a:pt x="46" y="130"/>
                </a:cubicBezTo>
                <a:lnTo>
                  <a:pt x="46" y="1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C720259-073B-FC4A-AFCA-7150098157FB}"/>
              </a:ext>
            </a:extLst>
          </p:cNvPr>
          <p:cNvGrpSpPr/>
          <p:nvPr/>
        </p:nvGrpSpPr>
        <p:grpSpPr>
          <a:xfrm>
            <a:off x="3403585" y="3899716"/>
            <a:ext cx="3676939" cy="1477328"/>
            <a:chOff x="5517310" y="11069053"/>
            <a:chExt cx="3676939" cy="1477328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21AEAA88-2978-B746-8239-263EA344E499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FE02C93-903D-B44F-A7E8-0041D9D7FD7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83D7AF-2BAF-9049-9BB2-7032BF4D8F5E}"/>
              </a:ext>
            </a:extLst>
          </p:cNvPr>
          <p:cNvGrpSpPr/>
          <p:nvPr/>
        </p:nvGrpSpPr>
        <p:grpSpPr>
          <a:xfrm>
            <a:off x="9419466" y="3609932"/>
            <a:ext cx="3676939" cy="1477328"/>
            <a:chOff x="5517310" y="11069053"/>
            <a:chExt cx="3676939" cy="1477328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2231A5CD-D1C3-9842-8EC4-446CB52D399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1A5691-EBD1-F441-BE97-D1313AB9B2F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1DFC48-6FA3-6146-A4E6-4A2ADD3580C2}"/>
              </a:ext>
            </a:extLst>
          </p:cNvPr>
          <p:cNvGrpSpPr/>
          <p:nvPr/>
        </p:nvGrpSpPr>
        <p:grpSpPr>
          <a:xfrm>
            <a:off x="16590287" y="5438732"/>
            <a:ext cx="3676939" cy="1477328"/>
            <a:chOff x="5517310" y="11069053"/>
            <a:chExt cx="3676939" cy="1477328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ED450303-9250-104B-836D-01CD8931499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C330921-C57D-AD43-84F0-5A029C1A49E6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20B567C-271D-924E-A313-CD55D1059020}"/>
              </a:ext>
            </a:extLst>
          </p:cNvPr>
          <p:cNvGrpSpPr/>
          <p:nvPr/>
        </p:nvGrpSpPr>
        <p:grpSpPr>
          <a:xfrm>
            <a:off x="8216308" y="7556290"/>
            <a:ext cx="3701805" cy="1477328"/>
            <a:chOff x="5517310" y="11069053"/>
            <a:chExt cx="3701805" cy="1477328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42FB6147-DEC6-DC4F-90B6-DFDEC29169FE}"/>
                </a:ext>
              </a:extLst>
            </p:cNvPr>
            <p:cNvSpPr txBox="1"/>
            <p:nvPr/>
          </p:nvSpPr>
          <p:spPr>
            <a:xfrm>
              <a:off x="6836440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DF6BBF-02AB-774F-97CC-DEE2D44D5C2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4894426-E4F6-504F-BF41-945C8378E674}"/>
              </a:ext>
            </a:extLst>
          </p:cNvPr>
          <p:cNvGrpSpPr/>
          <p:nvPr/>
        </p:nvGrpSpPr>
        <p:grpSpPr>
          <a:xfrm>
            <a:off x="4374350" y="8938068"/>
            <a:ext cx="2529743" cy="1846660"/>
            <a:chOff x="5517310" y="11069053"/>
            <a:chExt cx="2529743" cy="1846660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DF71587E-7A73-5543-9B52-4823CCE5867C}"/>
                </a:ext>
              </a:extLst>
            </p:cNvPr>
            <p:cNvSpPr txBox="1"/>
            <p:nvPr/>
          </p:nvSpPr>
          <p:spPr>
            <a:xfrm>
              <a:off x="5561737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6220D1-3283-F242-9C63-DF8DC930D7E7}"/>
                </a:ext>
              </a:extLst>
            </p:cNvPr>
            <p:cNvSpPr/>
            <p:nvPr/>
          </p:nvSpPr>
          <p:spPr>
            <a:xfrm>
              <a:off x="5517310" y="11715384"/>
              <a:ext cx="252974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97" name="Group 71">
            <a:extLst>
              <a:ext uri="{FF2B5EF4-FFF2-40B4-BE49-F238E27FC236}">
                <a16:creationId xmlns:a16="http://schemas.microsoft.com/office/drawing/2014/main" id="{5818F02D-6E0C-C047-93D7-76CA73930753}"/>
              </a:ext>
            </a:extLst>
          </p:cNvPr>
          <p:cNvGrpSpPr/>
          <p:nvPr/>
        </p:nvGrpSpPr>
        <p:grpSpPr>
          <a:xfrm>
            <a:off x="17144911" y="8132002"/>
            <a:ext cx="5982437" cy="4555228"/>
            <a:chOff x="2232442" y="4934489"/>
            <a:chExt cx="5982437" cy="4555228"/>
          </a:xfrm>
        </p:grpSpPr>
        <p:sp>
          <p:nvSpPr>
            <p:cNvPr id="98" name="CuadroTexto 598">
              <a:extLst>
                <a:ext uri="{FF2B5EF4-FFF2-40B4-BE49-F238E27FC236}">
                  <a16:creationId xmlns:a16="http://schemas.microsoft.com/office/drawing/2014/main" id="{20FFF527-BD02-5E43-A236-CD3BBEE91728}"/>
                </a:ext>
              </a:extLst>
            </p:cNvPr>
            <p:cNvSpPr txBox="1"/>
            <p:nvPr/>
          </p:nvSpPr>
          <p:spPr>
            <a:xfrm>
              <a:off x="2232442" y="4934489"/>
              <a:ext cx="40975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Roadmap</a:t>
              </a:r>
            </a:p>
          </p:txBody>
        </p:sp>
        <p:sp>
          <p:nvSpPr>
            <p:cNvPr id="99" name="CuadroTexto 599">
              <a:extLst>
                <a:ext uri="{FF2B5EF4-FFF2-40B4-BE49-F238E27FC236}">
                  <a16:creationId xmlns:a16="http://schemas.microsoft.com/office/drawing/2014/main" id="{01114A0F-A221-7748-8A14-D60F28E266BB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31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9">
      <a:dk1>
        <a:srgbClr val="979997"/>
      </a:dk1>
      <a:lt1>
        <a:srgbClr val="FFFFFF"/>
      </a:lt1>
      <a:dk2>
        <a:srgbClr val="363E49"/>
      </a:dk2>
      <a:lt2>
        <a:srgbClr val="FDFFFE"/>
      </a:lt2>
      <a:accent1>
        <a:srgbClr val="687E85"/>
      </a:accent1>
      <a:accent2>
        <a:srgbClr val="9AB4B9"/>
      </a:accent2>
      <a:accent3>
        <a:srgbClr val="9BBEEC"/>
      </a:accent3>
      <a:accent4>
        <a:srgbClr val="DBC872"/>
      </a:accent4>
      <a:accent5>
        <a:srgbClr val="29254F"/>
      </a:accent5>
      <a:accent6>
        <a:srgbClr val="C7C8CA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91646</TotalTime>
  <Words>560</Words>
  <Application>Microsoft Macintosh PowerPoint</Application>
  <PresentationFormat>Personalizado</PresentationFormat>
  <Paragraphs>96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16279</cp:revision>
  <dcterms:created xsi:type="dcterms:W3CDTF">2014-11-12T21:47:38Z</dcterms:created>
  <dcterms:modified xsi:type="dcterms:W3CDTF">2019-10-01T21:13:35Z</dcterms:modified>
  <cp:category/>
</cp:coreProperties>
</file>